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 id="2147483685" r:id="rId6"/>
  </p:sldMasterIdLst>
  <p:notesMasterIdLst>
    <p:notesMasterId r:id="rId29"/>
  </p:notesMasterIdLst>
  <p:sldIdLst>
    <p:sldId id="270" r:id="rId7"/>
    <p:sldId id="271" r:id="rId8"/>
    <p:sldId id="272" r:id="rId9"/>
    <p:sldId id="268" r:id="rId10"/>
    <p:sldId id="278" r:id="rId11"/>
    <p:sldId id="279" r:id="rId12"/>
    <p:sldId id="264" r:id="rId13"/>
    <p:sldId id="281" r:id="rId14"/>
    <p:sldId id="303" r:id="rId15"/>
    <p:sldId id="304" r:id="rId16"/>
    <p:sldId id="305" r:id="rId17"/>
    <p:sldId id="306" r:id="rId18"/>
    <p:sldId id="307" r:id="rId19"/>
    <p:sldId id="258" r:id="rId20"/>
    <p:sldId id="287" r:id="rId21"/>
    <p:sldId id="288" r:id="rId22"/>
    <p:sldId id="308" r:id="rId23"/>
    <p:sldId id="290" r:id="rId24"/>
    <p:sldId id="291" r:id="rId25"/>
    <p:sldId id="292" r:id="rId26"/>
    <p:sldId id="309" r:id="rId27"/>
    <p:sldId id="302" r:id="rId28"/>
  </p:sldIdLst>
  <p:sldSz cx="24382413" cy="13716000"/>
  <p:notesSz cx="6858000" cy="9144000"/>
  <p:defaultText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pos="2259" userDrawn="1">
          <p15:clr>
            <a:srgbClr val="A4A3A4"/>
          </p15:clr>
        </p15:guide>
        <p15:guide id="2" orient="horz" pos="43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91D23"/>
    <a:srgbClr val="338F8D"/>
    <a:srgbClr val="2F81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37" autoAdjust="0"/>
    <p:restoredTop sz="96162"/>
  </p:normalViewPr>
  <p:slideViewPr>
    <p:cSldViewPr snapToGrid="0">
      <p:cViewPr varScale="1">
        <p:scale>
          <a:sx n="75" d="100"/>
          <a:sy n="75" d="100"/>
        </p:scale>
        <p:origin x="872" y="168"/>
      </p:cViewPr>
      <p:guideLst>
        <p:guide pos="2259"/>
        <p:guide orient="horz" pos="432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21" d="100"/>
          <a:sy n="121" d="100"/>
        </p:scale>
        <p:origin x="3656"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2AEB24-C255-D54C-B9C1-D3B29D4B8CF6}" type="datetimeFigureOut">
              <a:rPr lang="sv-SE" smtClean="0"/>
              <a:t>2022-12-11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98BCF9-52BB-7C44-8C87-540065A8D143}" type="slidenum">
              <a:rPr lang="sv-SE" smtClean="0"/>
              <a:t>‹#›</a:t>
            </a:fld>
            <a:endParaRPr lang="sv-SE"/>
          </a:p>
        </p:txBody>
      </p:sp>
    </p:spTree>
    <p:extLst>
      <p:ext uri="{BB962C8B-B14F-4D97-AF65-F5344CB8AC3E}">
        <p14:creationId xmlns:p14="http://schemas.microsoft.com/office/powerpoint/2010/main" val="1417699661"/>
      </p:ext>
    </p:extLst>
  </p:cSld>
  <p:clrMap bg1="lt1" tx1="dk1" bg2="lt2" tx2="dk2" accent1="accent1" accent2="accent2" accent3="accent3" accent4="accent4" accent5="accent5" accent6="accent6" hlink="hlink" folHlink="folHlink"/>
  <p:notesStyle>
    <a:lvl1pPr marL="0" algn="l" defTabSz="1828709" rtl="0" eaLnBrk="1" latinLnBrk="0" hangingPunct="1">
      <a:defRPr sz="2400" kern="1200">
        <a:solidFill>
          <a:schemeClr val="tx1"/>
        </a:solidFill>
        <a:latin typeface="+mn-lt"/>
        <a:ea typeface="+mn-ea"/>
        <a:cs typeface="+mn-cs"/>
      </a:defRPr>
    </a:lvl1pPr>
    <a:lvl2pPr marL="914354" algn="l" defTabSz="1828709" rtl="0" eaLnBrk="1" latinLnBrk="0" hangingPunct="1">
      <a:defRPr sz="2400" kern="1200">
        <a:solidFill>
          <a:schemeClr val="tx1"/>
        </a:solidFill>
        <a:latin typeface="+mn-lt"/>
        <a:ea typeface="+mn-ea"/>
        <a:cs typeface="+mn-cs"/>
      </a:defRPr>
    </a:lvl2pPr>
    <a:lvl3pPr marL="1828709" algn="l" defTabSz="1828709" rtl="0" eaLnBrk="1" latinLnBrk="0" hangingPunct="1">
      <a:defRPr sz="2400" kern="1200">
        <a:solidFill>
          <a:schemeClr val="tx1"/>
        </a:solidFill>
        <a:latin typeface="+mn-lt"/>
        <a:ea typeface="+mn-ea"/>
        <a:cs typeface="+mn-cs"/>
      </a:defRPr>
    </a:lvl3pPr>
    <a:lvl4pPr marL="2743063" algn="l" defTabSz="1828709" rtl="0" eaLnBrk="1" latinLnBrk="0" hangingPunct="1">
      <a:defRPr sz="2400" kern="1200">
        <a:solidFill>
          <a:schemeClr val="tx1"/>
        </a:solidFill>
        <a:latin typeface="+mn-lt"/>
        <a:ea typeface="+mn-ea"/>
        <a:cs typeface="+mn-cs"/>
      </a:defRPr>
    </a:lvl4pPr>
    <a:lvl5pPr marL="3657417" algn="l" defTabSz="1828709" rtl="0" eaLnBrk="1" latinLnBrk="0" hangingPunct="1">
      <a:defRPr sz="2400" kern="1200">
        <a:solidFill>
          <a:schemeClr val="tx1"/>
        </a:solidFill>
        <a:latin typeface="+mn-lt"/>
        <a:ea typeface="+mn-ea"/>
        <a:cs typeface="+mn-cs"/>
      </a:defRPr>
    </a:lvl5pPr>
    <a:lvl6pPr marL="4571771" algn="l" defTabSz="1828709" rtl="0" eaLnBrk="1" latinLnBrk="0" hangingPunct="1">
      <a:defRPr sz="2400" kern="1200">
        <a:solidFill>
          <a:schemeClr val="tx1"/>
        </a:solidFill>
        <a:latin typeface="+mn-lt"/>
        <a:ea typeface="+mn-ea"/>
        <a:cs typeface="+mn-cs"/>
      </a:defRPr>
    </a:lvl6pPr>
    <a:lvl7pPr marL="5486126" algn="l" defTabSz="1828709" rtl="0" eaLnBrk="1" latinLnBrk="0" hangingPunct="1">
      <a:defRPr sz="2400" kern="1200">
        <a:solidFill>
          <a:schemeClr val="tx1"/>
        </a:solidFill>
        <a:latin typeface="+mn-lt"/>
        <a:ea typeface="+mn-ea"/>
        <a:cs typeface="+mn-cs"/>
      </a:defRPr>
    </a:lvl7pPr>
    <a:lvl8pPr marL="6400480" algn="l" defTabSz="1828709" rtl="0" eaLnBrk="1" latinLnBrk="0" hangingPunct="1">
      <a:defRPr sz="2400" kern="1200">
        <a:solidFill>
          <a:schemeClr val="tx1"/>
        </a:solidFill>
        <a:latin typeface="+mn-lt"/>
        <a:ea typeface="+mn-ea"/>
        <a:cs typeface="+mn-cs"/>
      </a:defRPr>
    </a:lvl8pPr>
    <a:lvl9pPr marL="7314834" algn="l" defTabSz="1828709"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a:t>
            </a:fld>
            <a:endParaRPr lang="sv-SE"/>
          </a:p>
        </p:txBody>
      </p:sp>
    </p:spTree>
    <p:extLst>
      <p:ext uri="{BB962C8B-B14F-4D97-AF65-F5344CB8AC3E}">
        <p14:creationId xmlns:p14="http://schemas.microsoft.com/office/powerpoint/2010/main" val="108309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10</a:t>
            </a:fld>
            <a:endParaRPr lang="sv-SE"/>
          </a:p>
        </p:txBody>
      </p:sp>
    </p:spTree>
    <p:extLst>
      <p:ext uri="{BB962C8B-B14F-4D97-AF65-F5344CB8AC3E}">
        <p14:creationId xmlns:p14="http://schemas.microsoft.com/office/powerpoint/2010/main" val="1229299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11</a:t>
            </a:fld>
            <a:endParaRPr lang="sv-SE"/>
          </a:p>
        </p:txBody>
      </p:sp>
    </p:spTree>
    <p:extLst>
      <p:ext uri="{BB962C8B-B14F-4D97-AF65-F5344CB8AC3E}">
        <p14:creationId xmlns:p14="http://schemas.microsoft.com/office/powerpoint/2010/main" val="2865022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12</a:t>
            </a:fld>
            <a:endParaRPr lang="sv-SE"/>
          </a:p>
        </p:txBody>
      </p:sp>
    </p:spTree>
    <p:extLst>
      <p:ext uri="{BB962C8B-B14F-4D97-AF65-F5344CB8AC3E}">
        <p14:creationId xmlns:p14="http://schemas.microsoft.com/office/powerpoint/2010/main" val="41958289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13</a:t>
            </a:fld>
            <a:endParaRPr lang="sv-SE"/>
          </a:p>
        </p:txBody>
      </p:sp>
    </p:spTree>
    <p:extLst>
      <p:ext uri="{BB962C8B-B14F-4D97-AF65-F5344CB8AC3E}">
        <p14:creationId xmlns:p14="http://schemas.microsoft.com/office/powerpoint/2010/main" val="244613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14</a:t>
            </a:fld>
            <a:endParaRPr lang="sv-SE"/>
          </a:p>
        </p:txBody>
      </p:sp>
    </p:spTree>
    <p:extLst>
      <p:ext uri="{BB962C8B-B14F-4D97-AF65-F5344CB8AC3E}">
        <p14:creationId xmlns:p14="http://schemas.microsoft.com/office/powerpoint/2010/main" val="35274169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15</a:t>
            </a:fld>
            <a:endParaRPr lang="sv-SE"/>
          </a:p>
        </p:txBody>
      </p:sp>
    </p:spTree>
    <p:extLst>
      <p:ext uri="{BB962C8B-B14F-4D97-AF65-F5344CB8AC3E}">
        <p14:creationId xmlns:p14="http://schemas.microsoft.com/office/powerpoint/2010/main" val="29878906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16</a:t>
            </a:fld>
            <a:endParaRPr lang="sv-SE"/>
          </a:p>
        </p:txBody>
      </p:sp>
    </p:spTree>
    <p:extLst>
      <p:ext uri="{BB962C8B-B14F-4D97-AF65-F5344CB8AC3E}">
        <p14:creationId xmlns:p14="http://schemas.microsoft.com/office/powerpoint/2010/main" val="1691913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17</a:t>
            </a:fld>
            <a:endParaRPr lang="sv-SE"/>
          </a:p>
        </p:txBody>
      </p:sp>
    </p:spTree>
    <p:extLst>
      <p:ext uri="{BB962C8B-B14F-4D97-AF65-F5344CB8AC3E}">
        <p14:creationId xmlns:p14="http://schemas.microsoft.com/office/powerpoint/2010/main" val="1279973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18</a:t>
            </a:fld>
            <a:endParaRPr lang="sv-SE"/>
          </a:p>
        </p:txBody>
      </p:sp>
    </p:spTree>
    <p:extLst>
      <p:ext uri="{BB962C8B-B14F-4D97-AF65-F5344CB8AC3E}">
        <p14:creationId xmlns:p14="http://schemas.microsoft.com/office/powerpoint/2010/main" val="13657106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19</a:t>
            </a:fld>
            <a:endParaRPr lang="sv-SE"/>
          </a:p>
        </p:txBody>
      </p:sp>
    </p:spTree>
    <p:extLst>
      <p:ext uri="{BB962C8B-B14F-4D97-AF65-F5344CB8AC3E}">
        <p14:creationId xmlns:p14="http://schemas.microsoft.com/office/powerpoint/2010/main" val="43298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2</a:t>
            </a:fld>
            <a:endParaRPr lang="sv-SE"/>
          </a:p>
        </p:txBody>
      </p:sp>
    </p:spTree>
    <p:extLst>
      <p:ext uri="{BB962C8B-B14F-4D97-AF65-F5344CB8AC3E}">
        <p14:creationId xmlns:p14="http://schemas.microsoft.com/office/powerpoint/2010/main" val="303276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20</a:t>
            </a:fld>
            <a:endParaRPr lang="sv-SE"/>
          </a:p>
        </p:txBody>
      </p:sp>
    </p:spTree>
    <p:extLst>
      <p:ext uri="{BB962C8B-B14F-4D97-AF65-F5344CB8AC3E}">
        <p14:creationId xmlns:p14="http://schemas.microsoft.com/office/powerpoint/2010/main" val="42099198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21</a:t>
            </a:fld>
            <a:endParaRPr lang="sv-SE"/>
          </a:p>
        </p:txBody>
      </p:sp>
    </p:spTree>
    <p:extLst>
      <p:ext uri="{BB962C8B-B14F-4D97-AF65-F5344CB8AC3E}">
        <p14:creationId xmlns:p14="http://schemas.microsoft.com/office/powerpoint/2010/main" val="1858358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pPr marL="0" marR="0" lvl="0" indent="0" algn="r" defTabSz="1828709" rtl="0" eaLnBrk="1" fontAlgn="auto" latinLnBrk="0" hangingPunct="1">
              <a:lnSpc>
                <a:spcPct val="100000"/>
              </a:lnSpc>
              <a:spcBef>
                <a:spcPts val="0"/>
              </a:spcBef>
              <a:spcAft>
                <a:spcPts val="0"/>
              </a:spcAft>
              <a:buClrTx/>
              <a:buSzTx/>
              <a:buFontTx/>
              <a:buNone/>
              <a:tabLst/>
              <a:defRPr/>
            </a:pPr>
            <a:fld id="{AD98BCF9-52BB-7C44-8C87-540065A8D143}"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1828709" rtl="0" eaLnBrk="1" fontAlgn="auto" latinLnBrk="0" hangingPunct="1">
                <a:lnSpc>
                  <a:spcPct val="100000"/>
                </a:lnSpc>
                <a:spcBef>
                  <a:spcPts val="0"/>
                </a:spcBef>
                <a:spcAft>
                  <a:spcPts val="0"/>
                </a:spcAft>
                <a:buClrTx/>
                <a:buSzTx/>
                <a:buFontTx/>
                <a:buNone/>
                <a:tabLst/>
                <a:defRPr/>
              </a:pPr>
              <a:t>22</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11442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3</a:t>
            </a:fld>
            <a:endParaRPr lang="sv-SE"/>
          </a:p>
        </p:txBody>
      </p:sp>
    </p:spTree>
    <p:extLst>
      <p:ext uri="{BB962C8B-B14F-4D97-AF65-F5344CB8AC3E}">
        <p14:creationId xmlns:p14="http://schemas.microsoft.com/office/powerpoint/2010/main" val="3995201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4</a:t>
            </a:fld>
            <a:endParaRPr lang="sv-SE"/>
          </a:p>
        </p:txBody>
      </p:sp>
    </p:spTree>
    <p:extLst>
      <p:ext uri="{BB962C8B-B14F-4D97-AF65-F5344CB8AC3E}">
        <p14:creationId xmlns:p14="http://schemas.microsoft.com/office/powerpoint/2010/main" val="1852607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5</a:t>
            </a:fld>
            <a:endParaRPr lang="sv-SE"/>
          </a:p>
        </p:txBody>
      </p:sp>
    </p:spTree>
    <p:extLst>
      <p:ext uri="{BB962C8B-B14F-4D97-AF65-F5344CB8AC3E}">
        <p14:creationId xmlns:p14="http://schemas.microsoft.com/office/powerpoint/2010/main" val="17925827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6</a:t>
            </a:fld>
            <a:endParaRPr lang="sv-SE"/>
          </a:p>
        </p:txBody>
      </p:sp>
    </p:spTree>
    <p:extLst>
      <p:ext uri="{BB962C8B-B14F-4D97-AF65-F5344CB8AC3E}">
        <p14:creationId xmlns:p14="http://schemas.microsoft.com/office/powerpoint/2010/main" val="2030962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7</a:t>
            </a:fld>
            <a:endParaRPr lang="sv-SE"/>
          </a:p>
        </p:txBody>
      </p:sp>
    </p:spTree>
    <p:extLst>
      <p:ext uri="{BB962C8B-B14F-4D97-AF65-F5344CB8AC3E}">
        <p14:creationId xmlns:p14="http://schemas.microsoft.com/office/powerpoint/2010/main" val="1932951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8</a:t>
            </a:fld>
            <a:endParaRPr lang="sv-SE"/>
          </a:p>
        </p:txBody>
      </p:sp>
    </p:spTree>
    <p:extLst>
      <p:ext uri="{BB962C8B-B14F-4D97-AF65-F5344CB8AC3E}">
        <p14:creationId xmlns:p14="http://schemas.microsoft.com/office/powerpoint/2010/main" val="3046129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AD98BCF9-52BB-7C44-8C87-540065A8D143}" type="slidenum">
              <a:rPr lang="sv-SE" smtClean="0"/>
              <a:t>9</a:t>
            </a:fld>
            <a:endParaRPr lang="sv-SE"/>
          </a:p>
        </p:txBody>
      </p:sp>
    </p:spTree>
    <p:extLst>
      <p:ext uri="{BB962C8B-B14F-4D97-AF65-F5344CB8AC3E}">
        <p14:creationId xmlns:p14="http://schemas.microsoft.com/office/powerpoint/2010/main" val="12190359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31.sv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21.svg"/><Relationship Id="rId10" Type="http://schemas.openxmlformats.org/officeDocument/2006/relationships/image" Target="../media/image36.png"/><Relationship Id="rId4" Type="http://schemas.openxmlformats.org/officeDocument/2006/relationships/image" Target="../media/image20.png"/><Relationship Id="rId9" Type="http://schemas.openxmlformats.org/officeDocument/2006/relationships/image" Target="../media/image35.sv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3" Type="http://schemas.openxmlformats.org/officeDocument/2006/relationships/image" Target="../media/image41.svg"/><Relationship Id="rId7" Type="http://schemas.openxmlformats.org/officeDocument/2006/relationships/image" Target="../media/image2.svg"/><Relationship Id="rId12"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45.svg"/><Relationship Id="rId5" Type="http://schemas.openxmlformats.org/officeDocument/2006/relationships/image" Target="../media/image37.svg"/><Relationship Id="rId10" Type="http://schemas.openxmlformats.org/officeDocument/2006/relationships/image" Target="../media/image44.png"/><Relationship Id="rId4" Type="http://schemas.openxmlformats.org/officeDocument/2006/relationships/image" Target="../media/image36.png"/><Relationship Id="rId9" Type="http://schemas.openxmlformats.org/officeDocument/2006/relationships/image" Target="../media/image43.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8.svg"/><Relationship Id="rId7" Type="http://schemas.openxmlformats.org/officeDocument/2006/relationships/image" Target="../media/image51.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50.png"/><Relationship Id="rId11" Type="http://schemas.openxmlformats.org/officeDocument/2006/relationships/image" Target="../media/image2.svg"/><Relationship Id="rId5" Type="http://schemas.openxmlformats.org/officeDocument/2006/relationships/image" Target="../media/image49.svg"/><Relationship Id="rId10" Type="http://schemas.openxmlformats.org/officeDocument/2006/relationships/image" Target="../media/image1.png"/><Relationship Id="rId4" Type="http://schemas.openxmlformats.org/officeDocument/2006/relationships/image" Target="../media/image14.png"/><Relationship Id="rId9" Type="http://schemas.openxmlformats.org/officeDocument/2006/relationships/image" Target="../media/image37.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3.svg"/><Relationship Id="rId7" Type="http://schemas.openxmlformats.org/officeDocument/2006/relationships/image" Target="../media/image2.svg"/><Relationship Id="rId2" Type="http://schemas.openxmlformats.org/officeDocument/2006/relationships/image" Target="../media/image52.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5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2.svg"/><Relationship Id="rId2" Type="http://schemas.openxmlformats.org/officeDocument/2006/relationships/image" Target="../media/image36.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7.svg"/><Relationship Id="rId4" Type="http://schemas.openxmlformats.org/officeDocument/2006/relationships/image" Target="../media/image56.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3" Type="http://schemas.openxmlformats.org/officeDocument/2006/relationships/image" Target="../media/image37.svg"/><Relationship Id="rId7" Type="http://schemas.openxmlformats.org/officeDocument/2006/relationships/image" Target="../media/image59.svg"/><Relationship Id="rId12" Type="http://schemas.openxmlformats.org/officeDocument/2006/relationships/image" Target="../media/image64.png"/><Relationship Id="rId17" Type="http://schemas.openxmlformats.org/officeDocument/2006/relationships/image" Target="../media/image69.svg"/><Relationship Id="rId2" Type="http://schemas.openxmlformats.org/officeDocument/2006/relationships/image" Target="../media/image36.png"/><Relationship Id="rId16" Type="http://schemas.openxmlformats.org/officeDocument/2006/relationships/image" Target="../media/image68.png"/><Relationship Id="rId1" Type="http://schemas.openxmlformats.org/officeDocument/2006/relationships/slideMaster" Target="../slideMasters/slideMaster1.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2.svg"/><Relationship Id="rId15" Type="http://schemas.openxmlformats.org/officeDocument/2006/relationships/image" Target="../media/image67.svg"/><Relationship Id="rId10" Type="http://schemas.openxmlformats.org/officeDocument/2006/relationships/image" Target="../media/image62.png"/><Relationship Id="rId4" Type="http://schemas.openxmlformats.org/officeDocument/2006/relationships/image" Target="../media/image1.png"/><Relationship Id="rId9" Type="http://schemas.openxmlformats.org/officeDocument/2006/relationships/image" Target="../media/image61.svg"/><Relationship Id="rId14" Type="http://schemas.openxmlformats.org/officeDocument/2006/relationships/image" Target="../media/image66.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2.svg"/><Relationship Id="rId3" Type="http://schemas.openxmlformats.org/officeDocument/2006/relationships/image" Target="../media/image59.svg"/><Relationship Id="rId7" Type="http://schemas.openxmlformats.org/officeDocument/2006/relationships/image" Target="../media/image71.svg"/><Relationship Id="rId12" Type="http://schemas.openxmlformats.org/officeDocument/2006/relationships/image" Target="../media/image1.png"/><Relationship Id="rId2" Type="http://schemas.openxmlformats.org/officeDocument/2006/relationships/image" Target="../media/image58.png"/><Relationship Id="rId1" Type="http://schemas.openxmlformats.org/officeDocument/2006/relationships/slideMaster" Target="../slideMasters/slideMaster1.xml"/><Relationship Id="rId6" Type="http://schemas.openxmlformats.org/officeDocument/2006/relationships/image" Target="../media/image70.png"/><Relationship Id="rId11" Type="http://schemas.openxmlformats.org/officeDocument/2006/relationships/image" Target="../media/image65.svg"/><Relationship Id="rId5" Type="http://schemas.openxmlformats.org/officeDocument/2006/relationships/image" Target="../media/image37.svg"/><Relationship Id="rId10" Type="http://schemas.openxmlformats.org/officeDocument/2006/relationships/image" Target="../media/image64.png"/><Relationship Id="rId4" Type="http://schemas.openxmlformats.org/officeDocument/2006/relationships/image" Target="../media/image36.png"/><Relationship Id="rId9" Type="http://schemas.openxmlformats.org/officeDocument/2006/relationships/image" Target="../media/image72.sv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59.svg"/><Relationship Id="rId7" Type="http://schemas.openxmlformats.org/officeDocument/2006/relationships/image" Target="../media/image74.svg"/><Relationship Id="rId2" Type="http://schemas.openxmlformats.org/officeDocument/2006/relationships/image" Target="../media/image58.png"/><Relationship Id="rId1" Type="http://schemas.openxmlformats.org/officeDocument/2006/relationships/slideMaster" Target="../slideMasters/slideMaster1.xml"/><Relationship Id="rId6" Type="http://schemas.openxmlformats.org/officeDocument/2006/relationships/image" Target="../media/image73.png"/><Relationship Id="rId5" Type="http://schemas.openxmlformats.org/officeDocument/2006/relationships/image" Target="../media/image37.svg"/><Relationship Id="rId4" Type="http://schemas.openxmlformats.org/officeDocument/2006/relationships/image" Target="../media/image36.png"/><Relationship Id="rId9" Type="http://schemas.openxmlformats.org/officeDocument/2006/relationships/image" Target="../media/image2.sv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svg"/><Relationship Id="rId7"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Master" Target="../slideMasters/slideMaster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77.sv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83.svg"/><Relationship Id="rId3" Type="http://schemas.openxmlformats.org/officeDocument/2006/relationships/image" Target="../media/image79.svg"/><Relationship Id="rId7" Type="http://schemas.openxmlformats.org/officeDocument/2006/relationships/image" Target="../media/image4.svg"/><Relationship Id="rId12" Type="http://schemas.openxmlformats.org/officeDocument/2006/relationships/image" Target="../media/image82.png"/><Relationship Id="rId2" Type="http://schemas.openxmlformats.org/officeDocument/2006/relationships/image" Target="../media/image78.png"/><Relationship Id="rId1" Type="http://schemas.openxmlformats.org/officeDocument/2006/relationships/slideMaster" Target="../slideMasters/slideMaster1.xml"/><Relationship Id="rId6" Type="http://schemas.openxmlformats.org/officeDocument/2006/relationships/image" Target="../media/image3.png"/><Relationship Id="rId11" Type="http://schemas.openxmlformats.org/officeDocument/2006/relationships/image" Target="../media/image72.svg"/><Relationship Id="rId5" Type="http://schemas.openxmlformats.org/officeDocument/2006/relationships/image" Target="../media/image81.svg"/><Relationship Id="rId10" Type="http://schemas.openxmlformats.org/officeDocument/2006/relationships/image" Target="../media/image68.png"/><Relationship Id="rId4" Type="http://schemas.openxmlformats.org/officeDocument/2006/relationships/image" Target="../media/image80.png"/><Relationship Id="rId9" Type="http://schemas.openxmlformats.org/officeDocument/2006/relationships/image" Target="../media/image65.sv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85.svg"/><Relationship Id="rId7" Type="http://schemas.openxmlformats.org/officeDocument/2006/relationships/image" Target="../media/image37.svg"/><Relationship Id="rId2" Type="http://schemas.openxmlformats.org/officeDocument/2006/relationships/image" Target="../media/image84.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87.svg"/><Relationship Id="rId4" Type="http://schemas.openxmlformats.org/officeDocument/2006/relationships/image" Target="../media/image86.png"/><Relationship Id="rId9" Type="http://schemas.openxmlformats.org/officeDocument/2006/relationships/image" Target="../media/image21.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Master" Target="../slideMasters/slideMaster2.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svg"/><Relationship Id="rId7" Type="http://schemas.openxmlformats.org/officeDocument/2006/relationships/image" Target="../media/image95.svg"/><Relationship Id="rId12" Type="http://schemas.openxmlformats.org/officeDocument/2006/relationships/image" Target="../media/image100.svg"/><Relationship Id="rId2" Type="http://schemas.openxmlformats.org/officeDocument/2006/relationships/image" Target="../media/image90.png"/><Relationship Id="rId1" Type="http://schemas.openxmlformats.org/officeDocument/2006/relationships/slideMaster" Target="../slideMasters/slideMaster2.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svg"/><Relationship Id="rId10" Type="http://schemas.openxmlformats.org/officeDocument/2006/relationships/image" Target="../media/image98.svg"/><Relationship Id="rId4" Type="http://schemas.openxmlformats.org/officeDocument/2006/relationships/image" Target="../media/image92.png"/><Relationship Id="rId9" Type="http://schemas.openxmlformats.org/officeDocument/2006/relationships/image" Target="../media/image9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2.svg"/><Relationship Id="rId2" Type="http://schemas.openxmlformats.org/officeDocument/2006/relationships/image" Target="../media/image101.png"/><Relationship Id="rId1" Type="http://schemas.openxmlformats.org/officeDocument/2006/relationships/slideMaster" Target="../slideMasters/slideMaster2.xml"/><Relationship Id="rId5" Type="http://schemas.openxmlformats.org/officeDocument/2006/relationships/image" Target="../media/image104.svg"/><Relationship Id="rId4" Type="http://schemas.openxmlformats.org/officeDocument/2006/relationships/image" Target="../media/image103.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emf"/><Relationship Id="rId7" Type="http://schemas.openxmlformats.org/officeDocument/2006/relationships/image" Target="../media/image110.png"/><Relationship Id="rId2" Type="http://schemas.openxmlformats.org/officeDocument/2006/relationships/image" Target="../media/image105.emf"/><Relationship Id="rId1" Type="http://schemas.openxmlformats.org/officeDocument/2006/relationships/slideMaster" Target="../slideMasters/slideMaster2.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emf"/></Relationships>
</file>

<file path=ppt/slideLayouts/_rels/slideLayout28.xml.rels><?xml version="1.0" encoding="UTF-8" standalone="yes"?>
<Relationships xmlns="http://schemas.openxmlformats.org/package/2006/relationships"><Relationship Id="rId26" Type="http://schemas.openxmlformats.org/officeDocument/2006/relationships/image" Target="../media/image135.png"/><Relationship Id="rId21" Type="http://schemas.openxmlformats.org/officeDocument/2006/relationships/image" Target="../media/image131.svg"/><Relationship Id="rId42" Type="http://schemas.openxmlformats.org/officeDocument/2006/relationships/image" Target="../media/image64.png"/><Relationship Id="rId47" Type="http://schemas.openxmlformats.org/officeDocument/2006/relationships/image" Target="../media/image81.svg"/><Relationship Id="rId63" Type="http://schemas.openxmlformats.org/officeDocument/2006/relationships/image" Target="../media/image163.svg"/><Relationship Id="rId68" Type="http://schemas.openxmlformats.org/officeDocument/2006/relationships/image" Target="../media/image168.png"/><Relationship Id="rId84" Type="http://schemas.openxmlformats.org/officeDocument/2006/relationships/image" Target="../media/image184.png"/><Relationship Id="rId89" Type="http://schemas.openxmlformats.org/officeDocument/2006/relationships/image" Target="../media/image189.svg"/><Relationship Id="rId16" Type="http://schemas.openxmlformats.org/officeDocument/2006/relationships/image" Target="../media/image126.png"/><Relationship Id="rId11" Type="http://schemas.openxmlformats.org/officeDocument/2006/relationships/image" Target="../media/image121.svg"/><Relationship Id="rId32" Type="http://schemas.openxmlformats.org/officeDocument/2006/relationships/image" Target="../media/image140.png"/><Relationship Id="rId37" Type="http://schemas.openxmlformats.org/officeDocument/2006/relationships/image" Target="../media/image144.svg"/><Relationship Id="rId53" Type="http://schemas.openxmlformats.org/officeDocument/2006/relationships/image" Target="../media/image154.svg"/><Relationship Id="rId58" Type="http://schemas.openxmlformats.org/officeDocument/2006/relationships/image" Target="../media/image158.png"/><Relationship Id="rId74" Type="http://schemas.openxmlformats.org/officeDocument/2006/relationships/image" Target="../media/image174.png"/><Relationship Id="rId79" Type="http://schemas.openxmlformats.org/officeDocument/2006/relationships/image" Target="../media/image179.svg"/><Relationship Id="rId102" Type="http://schemas.openxmlformats.org/officeDocument/2006/relationships/image" Target="../media/image202.png"/><Relationship Id="rId5" Type="http://schemas.openxmlformats.org/officeDocument/2006/relationships/image" Target="../media/image115.svg"/><Relationship Id="rId90" Type="http://schemas.openxmlformats.org/officeDocument/2006/relationships/image" Target="../media/image190.png"/><Relationship Id="rId95" Type="http://schemas.openxmlformats.org/officeDocument/2006/relationships/image" Target="../media/image195.svg"/><Relationship Id="rId22" Type="http://schemas.openxmlformats.org/officeDocument/2006/relationships/image" Target="../media/image132.png"/><Relationship Id="rId27" Type="http://schemas.openxmlformats.org/officeDocument/2006/relationships/image" Target="../media/image136.svg"/><Relationship Id="rId43" Type="http://schemas.openxmlformats.org/officeDocument/2006/relationships/image" Target="../media/image149.svg"/><Relationship Id="rId48" Type="http://schemas.openxmlformats.org/officeDocument/2006/relationships/image" Target="../media/image54.png"/><Relationship Id="rId64" Type="http://schemas.openxmlformats.org/officeDocument/2006/relationships/image" Target="../media/image164.png"/><Relationship Id="rId69" Type="http://schemas.openxmlformats.org/officeDocument/2006/relationships/image" Target="../media/image169.svg"/><Relationship Id="rId80" Type="http://schemas.openxmlformats.org/officeDocument/2006/relationships/image" Target="../media/image180.png"/><Relationship Id="rId85" Type="http://schemas.openxmlformats.org/officeDocument/2006/relationships/image" Target="../media/image185.svg"/><Relationship Id="rId12" Type="http://schemas.openxmlformats.org/officeDocument/2006/relationships/image" Target="../media/image122.png"/><Relationship Id="rId17" Type="http://schemas.openxmlformats.org/officeDocument/2006/relationships/image" Target="../media/image127.svg"/><Relationship Id="rId33" Type="http://schemas.openxmlformats.org/officeDocument/2006/relationships/image" Target="../media/image141.svg"/><Relationship Id="rId38" Type="http://schemas.openxmlformats.org/officeDocument/2006/relationships/image" Target="../media/image145.png"/><Relationship Id="rId59" Type="http://schemas.openxmlformats.org/officeDocument/2006/relationships/image" Target="../media/image159.svg"/><Relationship Id="rId103" Type="http://schemas.openxmlformats.org/officeDocument/2006/relationships/image" Target="../media/image203.svg"/><Relationship Id="rId20" Type="http://schemas.openxmlformats.org/officeDocument/2006/relationships/image" Target="../media/image130.png"/><Relationship Id="rId41" Type="http://schemas.openxmlformats.org/officeDocument/2006/relationships/image" Target="../media/image148.svg"/><Relationship Id="rId54" Type="http://schemas.openxmlformats.org/officeDocument/2006/relationships/image" Target="../media/image38.png"/><Relationship Id="rId62" Type="http://schemas.openxmlformats.org/officeDocument/2006/relationships/image" Target="../media/image162.png"/><Relationship Id="rId70" Type="http://schemas.openxmlformats.org/officeDocument/2006/relationships/image" Target="../media/image170.png"/><Relationship Id="rId75" Type="http://schemas.openxmlformats.org/officeDocument/2006/relationships/image" Target="../media/image175.svg"/><Relationship Id="rId83" Type="http://schemas.openxmlformats.org/officeDocument/2006/relationships/image" Target="../media/image183.svg"/><Relationship Id="rId88" Type="http://schemas.openxmlformats.org/officeDocument/2006/relationships/image" Target="../media/image188.png"/><Relationship Id="rId91" Type="http://schemas.openxmlformats.org/officeDocument/2006/relationships/image" Target="../media/image191.svg"/><Relationship Id="rId96" Type="http://schemas.openxmlformats.org/officeDocument/2006/relationships/image" Target="../media/image196.png"/><Relationship Id="rId1" Type="http://schemas.openxmlformats.org/officeDocument/2006/relationships/slideMaster" Target="../slideMasters/slideMaster3.xml"/><Relationship Id="rId6" Type="http://schemas.openxmlformats.org/officeDocument/2006/relationships/image" Target="../media/image116.png"/><Relationship Id="rId15" Type="http://schemas.openxmlformats.org/officeDocument/2006/relationships/image" Target="../media/image125.svg"/><Relationship Id="rId23" Type="http://schemas.openxmlformats.org/officeDocument/2006/relationships/image" Target="../media/image133.svg"/><Relationship Id="rId28" Type="http://schemas.openxmlformats.org/officeDocument/2006/relationships/image" Target="../media/image7.png"/><Relationship Id="rId36" Type="http://schemas.openxmlformats.org/officeDocument/2006/relationships/image" Target="../media/image76.png"/><Relationship Id="rId49" Type="http://schemas.openxmlformats.org/officeDocument/2006/relationships/image" Target="../media/image151.svg"/><Relationship Id="rId57" Type="http://schemas.openxmlformats.org/officeDocument/2006/relationships/image" Target="../media/image157.svg"/><Relationship Id="rId10" Type="http://schemas.openxmlformats.org/officeDocument/2006/relationships/image" Target="../media/image120.png"/><Relationship Id="rId31" Type="http://schemas.openxmlformats.org/officeDocument/2006/relationships/image" Target="../media/image139.svg"/><Relationship Id="rId44" Type="http://schemas.openxmlformats.org/officeDocument/2006/relationships/image" Target="../media/image3.png"/><Relationship Id="rId52" Type="http://schemas.openxmlformats.org/officeDocument/2006/relationships/image" Target="../media/image28.png"/><Relationship Id="rId60" Type="http://schemas.openxmlformats.org/officeDocument/2006/relationships/image" Target="../media/image160.png"/><Relationship Id="rId65" Type="http://schemas.openxmlformats.org/officeDocument/2006/relationships/image" Target="../media/image165.svg"/><Relationship Id="rId73" Type="http://schemas.openxmlformats.org/officeDocument/2006/relationships/image" Target="../media/image173.svg"/><Relationship Id="rId78" Type="http://schemas.openxmlformats.org/officeDocument/2006/relationships/image" Target="../media/image178.png"/><Relationship Id="rId81" Type="http://schemas.openxmlformats.org/officeDocument/2006/relationships/image" Target="../media/image181.svg"/><Relationship Id="rId86" Type="http://schemas.openxmlformats.org/officeDocument/2006/relationships/image" Target="../media/image186.png"/><Relationship Id="rId94" Type="http://schemas.openxmlformats.org/officeDocument/2006/relationships/image" Target="../media/image194.png"/><Relationship Id="rId99" Type="http://schemas.openxmlformats.org/officeDocument/2006/relationships/image" Target="../media/image199.svg"/><Relationship Id="rId101" Type="http://schemas.openxmlformats.org/officeDocument/2006/relationships/image" Target="../media/image201.svg"/><Relationship Id="rId4" Type="http://schemas.openxmlformats.org/officeDocument/2006/relationships/image" Target="../media/image114.png"/><Relationship Id="rId9" Type="http://schemas.openxmlformats.org/officeDocument/2006/relationships/image" Target="../media/image119.svg"/><Relationship Id="rId13" Type="http://schemas.openxmlformats.org/officeDocument/2006/relationships/image" Target="../media/image123.svg"/><Relationship Id="rId18" Type="http://schemas.openxmlformats.org/officeDocument/2006/relationships/image" Target="../media/image128.png"/><Relationship Id="rId39" Type="http://schemas.openxmlformats.org/officeDocument/2006/relationships/image" Target="../media/image146.svg"/><Relationship Id="rId34" Type="http://schemas.openxmlformats.org/officeDocument/2006/relationships/image" Target="../media/image142.png"/><Relationship Id="rId50" Type="http://schemas.openxmlformats.org/officeDocument/2006/relationships/image" Target="../media/image152.png"/><Relationship Id="rId55" Type="http://schemas.openxmlformats.org/officeDocument/2006/relationships/image" Target="../media/image155.svg"/><Relationship Id="rId76" Type="http://schemas.openxmlformats.org/officeDocument/2006/relationships/image" Target="../media/image176.png"/><Relationship Id="rId97" Type="http://schemas.openxmlformats.org/officeDocument/2006/relationships/image" Target="../media/image197.svg"/><Relationship Id="rId104" Type="http://schemas.openxmlformats.org/officeDocument/2006/relationships/image" Target="../media/image204.png"/><Relationship Id="rId7" Type="http://schemas.openxmlformats.org/officeDocument/2006/relationships/image" Target="../media/image117.svg"/><Relationship Id="rId71" Type="http://schemas.openxmlformats.org/officeDocument/2006/relationships/image" Target="../media/image171.svg"/><Relationship Id="rId92" Type="http://schemas.openxmlformats.org/officeDocument/2006/relationships/image" Target="../media/image192.png"/><Relationship Id="rId2" Type="http://schemas.openxmlformats.org/officeDocument/2006/relationships/image" Target="../media/image112.png"/><Relationship Id="rId29" Type="http://schemas.openxmlformats.org/officeDocument/2006/relationships/image" Target="../media/image137.svg"/><Relationship Id="rId24" Type="http://schemas.openxmlformats.org/officeDocument/2006/relationships/image" Target="../media/image99.png"/><Relationship Id="rId40" Type="http://schemas.openxmlformats.org/officeDocument/2006/relationships/image" Target="../media/image147.png"/><Relationship Id="rId45" Type="http://schemas.openxmlformats.org/officeDocument/2006/relationships/image" Target="../media/image150.svg"/><Relationship Id="rId66" Type="http://schemas.openxmlformats.org/officeDocument/2006/relationships/image" Target="../media/image166.png"/><Relationship Id="rId87" Type="http://schemas.openxmlformats.org/officeDocument/2006/relationships/image" Target="../media/image187.svg"/><Relationship Id="rId61" Type="http://schemas.openxmlformats.org/officeDocument/2006/relationships/image" Target="../media/image161.svg"/><Relationship Id="rId82" Type="http://schemas.openxmlformats.org/officeDocument/2006/relationships/image" Target="../media/image182.png"/><Relationship Id="rId19" Type="http://schemas.openxmlformats.org/officeDocument/2006/relationships/image" Target="../media/image129.svg"/><Relationship Id="rId14" Type="http://schemas.openxmlformats.org/officeDocument/2006/relationships/image" Target="../media/image124.png"/><Relationship Id="rId30" Type="http://schemas.openxmlformats.org/officeDocument/2006/relationships/image" Target="../media/image138.png"/><Relationship Id="rId35" Type="http://schemas.openxmlformats.org/officeDocument/2006/relationships/image" Target="../media/image143.svg"/><Relationship Id="rId56" Type="http://schemas.openxmlformats.org/officeDocument/2006/relationships/image" Target="../media/image156.png"/><Relationship Id="rId77" Type="http://schemas.openxmlformats.org/officeDocument/2006/relationships/image" Target="../media/image177.svg"/><Relationship Id="rId100" Type="http://schemas.openxmlformats.org/officeDocument/2006/relationships/image" Target="../media/image200.png"/><Relationship Id="rId105" Type="http://schemas.openxmlformats.org/officeDocument/2006/relationships/image" Target="../media/image205.svg"/><Relationship Id="rId8" Type="http://schemas.openxmlformats.org/officeDocument/2006/relationships/image" Target="../media/image118.png"/><Relationship Id="rId51" Type="http://schemas.openxmlformats.org/officeDocument/2006/relationships/image" Target="../media/image153.svg"/><Relationship Id="rId72" Type="http://schemas.openxmlformats.org/officeDocument/2006/relationships/image" Target="../media/image172.png"/><Relationship Id="rId93" Type="http://schemas.openxmlformats.org/officeDocument/2006/relationships/image" Target="../media/image193.svg"/><Relationship Id="rId98" Type="http://schemas.openxmlformats.org/officeDocument/2006/relationships/image" Target="../media/image198.png"/><Relationship Id="rId3" Type="http://schemas.openxmlformats.org/officeDocument/2006/relationships/image" Target="../media/image113.svg"/><Relationship Id="rId25" Type="http://schemas.openxmlformats.org/officeDocument/2006/relationships/image" Target="../media/image134.svg"/><Relationship Id="rId46" Type="http://schemas.openxmlformats.org/officeDocument/2006/relationships/image" Target="../media/image80.png"/><Relationship Id="rId67" Type="http://schemas.openxmlformats.org/officeDocument/2006/relationships/image" Target="../media/image167.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2.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1.svg"/><Relationship Id="rId7"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sv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1.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2.svg"/><Relationship Id="rId5" Type="http://schemas.openxmlformats.org/officeDocument/2006/relationships/image" Target="../media/image17.svg"/><Relationship Id="rId10" Type="http://schemas.openxmlformats.org/officeDocument/2006/relationships/image" Target="../media/image1.png"/><Relationship Id="rId4" Type="http://schemas.openxmlformats.org/officeDocument/2006/relationships/image" Target="../media/image16.png"/><Relationship Id="rId9" Type="http://schemas.openxmlformats.org/officeDocument/2006/relationships/image" Target="../media/image4.sv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svg"/><Relationship Id="rId7" Type="http://schemas.openxmlformats.org/officeDocument/2006/relationships/image" Target="../media/image2.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25.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sv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9.svg"/><Relationship Id="rId4" Type="http://schemas.openxmlformats.org/officeDocument/2006/relationships/image" Target="../media/image2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rödtex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2"/>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14" name="Platshållare för text 3">
            <a:extLst>
              <a:ext uri="{FF2B5EF4-FFF2-40B4-BE49-F238E27FC236}">
                <a16:creationId xmlns:a16="http://schemas.microsoft.com/office/drawing/2014/main" id="{7BA793CE-063E-6A4E-A469-5EA1705C789A}"/>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35" name="Platshållare för text 11">
            <a:extLst>
              <a:ext uri="{FF2B5EF4-FFF2-40B4-BE49-F238E27FC236}">
                <a16:creationId xmlns:a16="http://schemas.microsoft.com/office/drawing/2014/main" id="{80C55261-1DEE-DA48-9E79-E99E887CAD49}"/>
              </a:ext>
            </a:extLst>
          </p:cNvPr>
          <p:cNvSpPr>
            <a:spLocks noGrp="1"/>
          </p:cNvSpPr>
          <p:nvPr>
            <p:ph type="body" sz="quarter" idx="10"/>
          </p:nvPr>
        </p:nvSpPr>
        <p:spPr>
          <a:xfrm>
            <a:off x="1713600" y="1423315"/>
            <a:ext cx="1802138" cy="536400"/>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36" name="Platshållare för text 13">
            <a:extLst>
              <a:ext uri="{FF2B5EF4-FFF2-40B4-BE49-F238E27FC236}">
                <a16:creationId xmlns:a16="http://schemas.microsoft.com/office/drawing/2014/main" id="{BE26A192-EF25-E448-88B2-F00378FE8FD2}"/>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37" name="Platshållare för text 13">
            <a:extLst>
              <a:ext uri="{FF2B5EF4-FFF2-40B4-BE49-F238E27FC236}">
                <a16:creationId xmlns:a16="http://schemas.microsoft.com/office/drawing/2014/main" id="{0DD90923-BCB6-7E4A-ADE9-21D556182613}"/>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 name="Platshållare för text 2">
            <a:extLst>
              <a:ext uri="{FF2B5EF4-FFF2-40B4-BE49-F238E27FC236}">
                <a16:creationId xmlns:a16="http://schemas.microsoft.com/office/drawing/2014/main" id="{64111580-F836-624B-9E42-EBEC642E8CEB}"/>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16" name="Platshållare för text 2">
            <a:extLst>
              <a:ext uri="{FF2B5EF4-FFF2-40B4-BE49-F238E27FC236}">
                <a16:creationId xmlns:a16="http://schemas.microsoft.com/office/drawing/2014/main" id="{F4423B8D-1060-E94C-8C60-5DB5789EE601}"/>
              </a:ext>
            </a:extLst>
          </p:cNvPr>
          <p:cNvSpPr>
            <a:spLocks noGrp="1"/>
          </p:cNvSpPr>
          <p:nvPr>
            <p:ph type="body" sz="quarter" idx="38"/>
          </p:nvPr>
        </p:nvSpPr>
        <p:spPr>
          <a:xfrm>
            <a:off x="13916381" y="6171191"/>
            <a:ext cx="9717914" cy="6121494"/>
          </a:xfrm>
          <a:prstGeom prst="rect">
            <a:avLst/>
          </a:prstGeom>
        </p:spPr>
        <p:txBody>
          <a:bodyPr/>
          <a:lstStyle>
            <a:lvl1pPr marL="457200" indent="-457200">
              <a:buFont typeface="Arial" panose="020B0604020202020204" pitchFamily="34" charset="0"/>
              <a:buChar char="•"/>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13" name="Bild">
            <a:extLst>
              <a:ext uri="{FF2B5EF4-FFF2-40B4-BE49-F238E27FC236}">
                <a16:creationId xmlns:a16="http://schemas.microsoft.com/office/drawing/2014/main" id="{50DAD219-BDCA-A742-9205-88BAD33DCAA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2005023" y="-54617"/>
            <a:ext cx="608750" cy="13696897"/>
          </a:xfrm>
          <a:prstGeom prst="rect">
            <a:avLst/>
          </a:prstGeom>
          <a:ln w="12700">
            <a:miter lim="400000"/>
          </a:ln>
        </p:spPr>
      </p:pic>
      <p:pic>
        <p:nvPicPr>
          <p:cNvPr id="15" name="Bild">
            <a:extLst>
              <a:ext uri="{FF2B5EF4-FFF2-40B4-BE49-F238E27FC236}">
                <a16:creationId xmlns:a16="http://schemas.microsoft.com/office/drawing/2014/main" id="{2E9EF2EB-46A1-2B43-B031-65EF34154B6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366102"/>
            <a:ext cx="9679814" cy="224710"/>
          </a:xfrm>
          <a:prstGeom prst="rect">
            <a:avLst/>
          </a:prstGeom>
          <a:ln w="12700">
            <a:miter lim="400000"/>
          </a:ln>
        </p:spPr>
      </p:pic>
    </p:spTree>
    <p:extLst>
      <p:ext uri="{BB962C8B-B14F-4D97-AF65-F5344CB8AC3E}">
        <p14:creationId xmlns:p14="http://schemas.microsoft.com/office/powerpoint/2010/main" val="2985796479"/>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ps 3 st">
    <p:bg>
      <p:bgPr>
        <a:solidFill>
          <a:schemeClr val="accent1"/>
        </a:solidFill>
        <a:effectLst/>
      </p:bgPr>
    </p:bg>
    <p:spTree>
      <p:nvGrpSpPr>
        <p:cNvPr id="1" name=""/>
        <p:cNvGrpSpPr/>
        <p:nvPr/>
      </p:nvGrpSpPr>
      <p:grpSpPr>
        <a:xfrm>
          <a:off x="0" y="0"/>
          <a:ext cx="0" cy="0"/>
          <a:chOff x="0" y="0"/>
          <a:chExt cx="0" cy="0"/>
        </a:xfrm>
      </p:grpSpPr>
      <p:pic>
        <p:nvPicPr>
          <p:cNvPr id="11" name="Bild 10">
            <a:extLst>
              <a:ext uri="{FF2B5EF4-FFF2-40B4-BE49-F238E27FC236}">
                <a16:creationId xmlns:a16="http://schemas.microsoft.com/office/drawing/2014/main" id="{27D60830-1E63-9441-A29E-1A53AF915B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45417" y="2267907"/>
            <a:ext cx="11200032" cy="10198100"/>
          </a:xfrm>
          <a:prstGeom prst="rect">
            <a:avLst/>
          </a:prstGeom>
        </p:spPr>
      </p:pic>
      <p:sp>
        <p:nvSpPr>
          <p:cNvPr id="19" name="Platshållare för text 3">
            <a:extLst>
              <a:ext uri="{FF2B5EF4-FFF2-40B4-BE49-F238E27FC236}">
                <a16:creationId xmlns:a16="http://schemas.microsoft.com/office/drawing/2014/main" id="{924BCA80-6C17-D348-AF75-D50F5BC7A07F}"/>
              </a:ext>
            </a:extLst>
          </p:cNvPr>
          <p:cNvSpPr>
            <a:spLocks noGrp="1"/>
          </p:cNvSpPr>
          <p:nvPr>
            <p:ph type="body" sz="quarter" idx="36"/>
          </p:nvPr>
        </p:nvSpPr>
        <p:spPr>
          <a:xfrm>
            <a:off x="1711162" y="2924627"/>
            <a:ext cx="6779076"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pic>
        <p:nvPicPr>
          <p:cNvPr id="32" name="Bild">
            <a:extLst>
              <a:ext uri="{FF2B5EF4-FFF2-40B4-BE49-F238E27FC236}">
                <a16:creationId xmlns:a16="http://schemas.microsoft.com/office/drawing/2014/main" id="{E37F27B9-0012-3945-B91A-33421CFF56E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760987" y="3099301"/>
            <a:ext cx="9715057" cy="2441480"/>
          </a:xfrm>
          <a:prstGeom prst="rect">
            <a:avLst/>
          </a:prstGeom>
          <a:ln w="12700">
            <a:miter lim="400000"/>
          </a:ln>
        </p:spPr>
      </p:pic>
      <p:pic>
        <p:nvPicPr>
          <p:cNvPr id="34" name="Bild">
            <a:extLst>
              <a:ext uri="{FF2B5EF4-FFF2-40B4-BE49-F238E27FC236}">
                <a16:creationId xmlns:a16="http://schemas.microsoft.com/office/drawing/2014/main" id="{F4053517-6D04-874D-AFA9-3F9B7E84071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557571">
            <a:off x="11887314" y="6037327"/>
            <a:ext cx="9716237" cy="2543517"/>
          </a:xfrm>
          <a:prstGeom prst="rect">
            <a:avLst/>
          </a:prstGeom>
          <a:ln w="12700">
            <a:miter lim="400000"/>
          </a:ln>
        </p:spPr>
      </p:pic>
      <p:pic>
        <p:nvPicPr>
          <p:cNvPr id="35" name="Bild">
            <a:extLst>
              <a:ext uri="{FF2B5EF4-FFF2-40B4-BE49-F238E27FC236}">
                <a16:creationId xmlns:a16="http://schemas.microsoft.com/office/drawing/2014/main" id="{2BF95C99-1B2F-2346-A0C9-93EEE441600F}"/>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10800000" flipH="1">
            <a:off x="11896700" y="8938677"/>
            <a:ext cx="9697466" cy="2623224"/>
          </a:xfrm>
          <a:prstGeom prst="rect">
            <a:avLst/>
          </a:prstGeom>
          <a:ln w="12700">
            <a:miter lim="400000"/>
          </a:ln>
        </p:spPr>
      </p:pic>
      <p:pic>
        <p:nvPicPr>
          <p:cNvPr id="38" name="Bild">
            <a:extLst>
              <a:ext uri="{FF2B5EF4-FFF2-40B4-BE49-F238E27FC236}">
                <a16:creationId xmlns:a16="http://schemas.microsoft.com/office/drawing/2014/main" id="{3CC06CE1-C7CC-CA42-8E0D-EE51390A03A1}"/>
              </a:ext>
              <a:ext uri="{C183D7F6-B498-43B3-948B-1728B52AA6E4}">
                <adec:decorative xmlns:adec="http://schemas.microsoft.com/office/drawing/2017/decorative" val="1"/>
              </a:ext>
            </a:extLst>
          </p:cNvPr>
          <p:cNvPicPr>
            <a:picLocks/>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21600000">
            <a:off x="1691268" y="5542568"/>
            <a:ext cx="6798970" cy="240132"/>
          </a:xfrm>
          <a:prstGeom prst="rect">
            <a:avLst/>
          </a:prstGeom>
          <a:ln w="12700">
            <a:miter lim="400000"/>
          </a:ln>
        </p:spPr>
      </p:pic>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54" name="Platshållare för text 21">
            <a:extLst>
              <a:ext uri="{FF2B5EF4-FFF2-40B4-BE49-F238E27FC236}">
                <a16:creationId xmlns:a16="http://schemas.microsoft.com/office/drawing/2014/main" id="{131295A5-5017-0848-AA97-FD747F68D8A2}"/>
              </a:ext>
            </a:extLst>
          </p:cNvPr>
          <p:cNvSpPr>
            <a:spLocks noGrp="1"/>
          </p:cNvSpPr>
          <p:nvPr>
            <p:ph type="body" sz="quarter" idx="22"/>
          </p:nvPr>
        </p:nvSpPr>
        <p:spPr>
          <a:xfrm>
            <a:off x="12249336" y="3589664"/>
            <a:ext cx="8785224" cy="1642057"/>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36" name="Platshållare för text 22">
            <a:extLst>
              <a:ext uri="{FF2B5EF4-FFF2-40B4-BE49-F238E27FC236}">
                <a16:creationId xmlns:a16="http://schemas.microsoft.com/office/drawing/2014/main" id="{CEB9CD1D-8C47-504A-9F19-D57A39047EC7}"/>
              </a:ext>
            </a:extLst>
          </p:cNvPr>
          <p:cNvSpPr>
            <a:spLocks noGrp="1"/>
          </p:cNvSpPr>
          <p:nvPr>
            <p:ph type="body" sz="quarter" idx="23"/>
          </p:nvPr>
        </p:nvSpPr>
        <p:spPr>
          <a:xfrm>
            <a:off x="12249336" y="6390014"/>
            <a:ext cx="8785224" cy="1953886"/>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37" name="Platshållare för text 23">
            <a:extLst>
              <a:ext uri="{FF2B5EF4-FFF2-40B4-BE49-F238E27FC236}">
                <a16:creationId xmlns:a16="http://schemas.microsoft.com/office/drawing/2014/main" id="{8773F1AF-094B-6D46-96EA-0D9951F329D8}"/>
              </a:ext>
            </a:extLst>
          </p:cNvPr>
          <p:cNvSpPr>
            <a:spLocks noGrp="1"/>
          </p:cNvSpPr>
          <p:nvPr>
            <p:ph type="body" sz="quarter" idx="24"/>
          </p:nvPr>
        </p:nvSpPr>
        <p:spPr>
          <a:xfrm>
            <a:off x="12249336" y="9323714"/>
            <a:ext cx="8785224" cy="1953886"/>
          </a:xfrm>
          <a:prstGeom prst="rect">
            <a:avLst/>
          </a:prstGeom>
        </p:spPr>
        <p:txBody>
          <a:bodyPr anchor="t" anchorCtr="0"/>
          <a:lstStyle>
            <a:lvl1pPr marL="0" indent="0" algn="l">
              <a:buNone/>
              <a:defRPr sz="3000" b="0">
                <a:solidFill>
                  <a:schemeClr val="tx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3" name="Bild 2">
            <a:extLst>
              <a:ext uri="{FF2B5EF4-FFF2-40B4-BE49-F238E27FC236}">
                <a16:creationId xmlns:a16="http://schemas.microsoft.com/office/drawing/2014/main" id="{A501E5ED-135B-0CCA-200B-8D7DD588D608}"/>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619339" y="6594752"/>
            <a:ext cx="4354513" cy="5871255"/>
          </a:xfrm>
          <a:prstGeom prst="rect">
            <a:avLst/>
          </a:prstGeom>
        </p:spPr>
      </p:pic>
    </p:spTree>
    <p:extLst>
      <p:ext uri="{BB962C8B-B14F-4D97-AF65-F5344CB8AC3E}">
        <p14:creationId xmlns:p14="http://schemas.microsoft.com/office/powerpoint/2010/main" val="334719599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östning">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13" name="Platshållare för text 3">
            <a:extLst>
              <a:ext uri="{FF2B5EF4-FFF2-40B4-BE49-F238E27FC236}">
                <a16:creationId xmlns:a16="http://schemas.microsoft.com/office/drawing/2014/main" id="{80C664F4-7CC3-8748-B8B2-1F6AF8A7BD50}"/>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2" name="Platshållare för text 11">
            <a:extLst>
              <a:ext uri="{FF2B5EF4-FFF2-40B4-BE49-F238E27FC236}">
                <a16:creationId xmlns:a16="http://schemas.microsoft.com/office/drawing/2014/main" id="{ABAE7ABD-1B4C-A949-BDF9-4FA8423A489B}"/>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66B169A1-913A-104D-A97D-BB09E27D065C}"/>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740E9188-B153-6E40-B0B0-E8D7589A9CB9}"/>
              </a:ext>
            </a:extLst>
          </p:cNvPr>
          <p:cNvSpPr>
            <a:spLocks noGrp="1"/>
          </p:cNvSpPr>
          <p:nvPr>
            <p:ph type="body" sz="quarter" idx="11"/>
          </p:nvPr>
        </p:nvSpPr>
        <p:spPr>
          <a:xfrm>
            <a:off x="7594586" y="1423315"/>
            <a:ext cx="21759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4" name="Platshållare för text 2">
            <a:extLst>
              <a:ext uri="{FF2B5EF4-FFF2-40B4-BE49-F238E27FC236}">
                <a16:creationId xmlns:a16="http://schemas.microsoft.com/office/drawing/2014/main" id="{6F20F0EA-9A70-5040-B185-2C76C37C51CF}"/>
              </a:ext>
            </a:extLst>
          </p:cNvPr>
          <p:cNvSpPr>
            <a:spLocks noGrp="1"/>
          </p:cNvSpPr>
          <p:nvPr>
            <p:ph type="body" sz="quarter" idx="37"/>
          </p:nvPr>
        </p:nvSpPr>
        <p:spPr>
          <a:xfrm>
            <a:off x="1749263" y="6351060"/>
            <a:ext cx="6952766" cy="3791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161DAC8-0370-BE44-9C66-3ABF601D31D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34" b="134"/>
          <a:stretch/>
        </p:blipFill>
        <p:spPr>
          <a:xfrm>
            <a:off x="5785892" y="10157945"/>
            <a:ext cx="2916137" cy="1238275"/>
          </a:xfrm>
          <a:prstGeom prst="rect">
            <a:avLst/>
          </a:prstGeom>
          <a:ln w="12700">
            <a:miter lim="400000"/>
          </a:ln>
        </p:spPr>
      </p:pic>
      <p:pic>
        <p:nvPicPr>
          <p:cNvPr id="12" name="Bild">
            <a:extLst>
              <a:ext uri="{FF2B5EF4-FFF2-40B4-BE49-F238E27FC236}">
                <a16:creationId xmlns:a16="http://schemas.microsoft.com/office/drawing/2014/main" id="{8BB66F3F-2863-5E4A-8515-990E4D62647F}"/>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pic>
        <p:nvPicPr>
          <p:cNvPr id="15" name="Bild">
            <a:extLst>
              <a:ext uri="{FF2B5EF4-FFF2-40B4-BE49-F238E27FC236}">
                <a16:creationId xmlns:a16="http://schemas.microsoft.com/office/drawing/2014/main" id="{11DBBFF8-E89F-9A4D-A366-071E269E645C}"/>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84840" y="-54617"/>
            <a:ext cx="608750" cy="13696897"/>
          </a:xfrm>
          <a:prstGeom prst="rect">
            <a:avLst/>
          </a:prstGeom>
          <a:ln w="12700">
            <a:miter lim="400000"/>
          </a:ln>
        </p:spPr>
      </p:pic>
      <p:sp>
        <p:nvSpPr>
          <p:cNvPr id="2" name="Platshållare för text 4">
            <a:extLst>
              <a:ext uri="{FF2B5EF4-FFF2-40B4-BE49-F238E27FC236}">
                <a16:creationId xmlns:a16="http://schemas.microsoft.com/office/drawing/2014/main" id="{60BB9624-0C7A-780F-537B-3E5896E00534}"/>
              </a:ext>
            </a:extLst>
          </p:cNvPr>
          <p:cNvSpPr>
            <a:spLocks noGrp="1"/>
          </p:cNvSpPr>
          <p:nvPr>
            <p:ph type="body" sz="quarter" idx="41"/>
          </p:nvPr>
        </p:nvSpPr>
        <p:spPr>
          <a:xfrm>
            <a:off x="11986520" y="1555552"/>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pic>
        <p:nvPicPr>
          <p:cNvPr id="3" name="Bild">
            <a:extLst>
              <a:ext uri="{FF2B5EF4-FFF2-40B4-BE49-F238E27FC236}">
                <a16:creationId xmlns:a16="http://schemas.microsoft.com/office/drawing/2014/main" id="{76BF48A6-C3E7-D0CE-4620-57140018ECD3}"/>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557571">
            <a:off x="11655800" y="9822150"/>
            <a:ext cx="11128140" cy="2642161"/>
          </a:xfrm>
          <a:prstGeom prst="rect">
            <a:avLst/>
          </a:prstGeom>
          <a:ln w="12700">
            <a:miter lim="400000"/>
          </a:ln>
        </p:spPr>
      </p:pic>
      <p:pic>
        <p:nvPicPr>
          <p:cNvPr id="4" name="Bild">
            <a:extLst>
              <a:ext uri="{FF2B5EF4-FFF2-40B4-BE49-F238E27FC236}">
                <a16:creationId xmlns:a16="http://schemas.microsoft.com/office/drawing/2014/main" id="{5EC9F02F-ECE1-E9A6-001B-CF81EB62E7D3}"/>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rot="10800000" flipH="1">
            <a:off x="11639920" y="6147078"/>
            <a:ext cx="11102727" cy="2677857"/>
          </a:xfrm>
          <a:prstGeom prst="rect">
            <a:avLst/>
          </a:prstGeom>
          <a:ln w="12700">
            <a:miter lim="400000"/>
          </a:ln>
        </p:spPr>
      </p:pic>
      <p:pic>
        <p:nvPicPr>
          <p:cNvPr id="5" name="Bild">
            <a:extLst>
              <a:ext uri="{FF2B5EF4-FFF2-40B4-BE49-F238E27FC236}">
                <a16:creationId xmlns:a16="http://schemas.microsoft.com/office/drawing/2014/main" id="{FA758906-FEDA-8826-C1B3-CA195F4B462C}"/>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1639921" y="2243227"/>
            <a:ext cx="11102727" cy="2711932"/>
          </a:xfrm>
          <a:prstGeom prst="rect">
            <a:avLst/>
          </a:prstGeom>
          <a:ln w="12700">
            <a:miter lim="400000"/>
          </a:ln>
        </p:spPr>
      </p:pic>
      <p:sp>
        <p:nvSpPr>
          <p:cNvPr id="6" name="Platshållare för text 4">
            <a:extLst>
              <a:ext uri="{FF2B5EF4-FFF2-40B4-BE49-F238E27FC236}">
                <a16:creationId xmlns:a16="http://schemas.microsoft.com/office/drawing/2014/main" id="{22008603-1727-9C93-8832-96D6D59CF2AA}"/>
              </a:ext>
            </a:extLst>
          </p:cNvPr>
          <p:cNvSpPr>
            <a:spLocks noGrp="1"/>
          </p:cNvSpPr>
          <p:nvPr>
            <p:ph type="body" sz="quarter" idx="42"/>
          </p:nvPr>
        </p:nvSpPr>
        <p:spPr>
          <a:xfrm>
            <a:off x="11989444" y="5421917"/>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7" name="Platshållare för text 4">
            <a:extLst>
              <a:ext uri="{FF2B5EF4-FFF2-40B4-BE49-F238E27FC236}">
                <a16:creationId xmlns:a16="http://schemas.microsoft.com/office/drawing/2014/main" id="{A77207AB-8E35-E125-7021-27887CBDDEE4}"/>
              </a:ext>
            </a:extLst>
          </p:cNvPr>
          <p:cNvSpPr>
            <a:spLocks noGrp="1"/>
          </p:cNvSpPr>
          <p:nvPr>
            <p:ph type="body" sz="quarter" idx="43"/>
          </p:nvPr>
        </p:nvSpPr>
        <p:spPr>
          <a:xfrm>
            <a:off x="11992368" y="9288282"/>
            <a:ext cx="9689694"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a:t>Klicka här för att ändra format på bakgrundstexten</a:t>
            </a:r>
          </a:p>
        </p:txBody>
      </p:sp>
      <p:sp>
        <p:nvSpPr>
          <p:cNvPr id="8" name="Platshållare för text 4">
            <a:extLst>
              <a:ext uri="{FF2B5EF4-FFF2-40B4-BE49-F238E27FC236}">
                <a16:creationId xmlns:a16="http://schemas.microsoft.com/office/drawing/2014/main" id="{CEC836F9-CCB9-1D63-587D-36474EEE5F09}"/>
              </a:ext>
            </a:extLst>
          </p:cNvPr>
          <p:cNvSpPr>
            <a:spLocks noGrp="1"/>
          </p:cNvSpPr>
          <p:nvPr>
            <p:ph type="body" sz="quarter" idx="44"/>
          </p:nvPr>
        </p:nvSpPr>
        <p:spPr>
          <a:xfrm>
            <a:off x="11986520" y="25842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9" name="Platshållare för text 4">
            <a:extLst>
              <a:ext uri="{FF2B5EF4-FFF2-40B4-BE49-F238E27FC236}">
                <a16:creationId xmlns:a16="http://schemas.microsoft.com/office/drawing/2014/main" id="{32568798-422B-2CDF-776B-DEC3CFFAF21B}"/>
              </a:ext>
            </a:extLst>
          </p:cNvPr>
          <p:cNvSpPr>
            <a:spLocks noGrp="1"/>
          </p:cNvSpPr>
          <p:nvPr>
            <p:ph type="body" sz="quarter" idx="45"/>
          </p:nvPr>
        </p:nvSpPr>
        <p:spPr>
          <a:xfrm>
            <a:off x="18120620" y="25842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0" name="Platshållare för text 4">
            <a:extLst>
              <a:ext uri="{FF2B5EF4-FFF2-40B4-BE49-F238E27FC236}">
                <a16:creationId xmlns:a16="http://schemas.microsoft.com/office/drawing/2014/main" id="{923FB0CA-5ECA-F1AE-1A05-618299C59111}"/>
              </a:ext>
            </a:extLst>
          </p:cNvPr>
          <p:cNvSpPr>
            <a:spLocks noGrp="1"/>
          </p:cNvSpPr>
          <p:nvPr>
            <p:ph type="body" sz="quarter" idx="46"/>
          </p:nvPr>
        </p:nvSpPr>
        <p:spPr>
          <a:xfrm>
            <a:off x="11986520" y="65466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1" name="Platshållare för text 4">
            <a:extLst>
              <a:ext uri="{FF2B5EF4-FFF2-40B4-BE49-F238E27FC236}">
                <a16:creationId xmlns:a16="http://schemas.microsoft.com/office/drawing/2014/main" id="{27B216C1-CD7F-A87A-91AD-33406F4DF846}"/>
              </a:ext>
            </a:extLst>
          </p:cNvPr>
          <p:cNvSpPr>
            <a:spLocks noGrp="1"/>
          </p:cNvSpPr>
          <p:nvPr>
            <p:ph type="body" sz="quarter" idx="47"/>
          </p:nvPr>
        </p:nvSpPr>
        <p:spPr>
          <a:xfrm>
            <a:off x="18120620" y="654665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6" name="Platshållare för text 4">
            <a:extLst>
              <a:ext uri="{FF2B5EF4-FFF2-40B4-BE49-F238E27FC236}">
                <a16:creationId xmlns:a16="http://schemas.microsoft.com/office/drawing/2014/main" id="{9D81D053-B788-6872-7AA6-D906FBD396CE}"/>
              </a:ext>
            </a:extLst>
          </p:cNvPr>
          <p:cNvSpPr>
            <a:spLocks noGrp="1"/>
          </p:cNvSpPr>
          <p:nvPr>
            <p:ph type="body" sz="quarter" idx="48"/>
          </p:nvPr>
        </p:nvSpPr>
        <p:spPr>
          <a:xfrm>
            <a:off x="11986520" y="1022330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
        <p:nvSpPr>
          <p:cNvPr id="17" name="Platshållare för text 4">
            <a:extLst>
              <a:ext uri="{FF2B5EF4-FFF2-40B4-BE49-F238E27FC236}">
                <a16:creationId xmlns:a16="http://schemas.microsoft.com/office/drawing/2014/main" id="{B38FF144-065C-E1D5-E77A-13C854DB7D7E}"/>
              </a:ext>
            </a:extLst>
          </p:cNvPr>
          <p:cNvSpPr>
            <a:spLocks noGrp="1"/>
          </p:cNvSpPr>
          <p:nvPr>
            <p:ph type="body" sz="quarter" idx="49"/>
          </p:nvPr>
        </p:nvSpPr>
        <p:spPr>
          <a:xfrm>
            <a:off x="18120620" y="10223301"/>
            <a:ext cx="3348730" cy="1077619"/>
          </a:xfrm>
          <a:prstGeom prst="rect">
            <a:avLst/>
          </a:prstGeom>
        </p:spPr>
        <p:txBody>
          <a:bodyPr/>
          <a:lstStyle>
            <a:lvl1pPr marL="0" indent="0">
              <a:buNone/>
              <a:defRPr sz="2700" b="0">
                <a:solidFill>
                  <a:schemeClr val="tx1"/>
                </a:solidFill>
                <a:latin typeface="+mn-lt"/>
              </a:defRPr>
            </a:lvl1pPr>
            <a:lvl2pPr marL="914354" indent="0">
              <a:buNone/>
              <a:defRPr/>
            </a:lvl2pPr>
          </a:lstStyle>
          <a:p>
            <a:pPr lvl="0"/>
            <a:r>
              <a:rPr lang="sv-SE"/>
              <a:t>Klicka här för att ändra format på bakgrundstexten</a:t>
            </a:r>
          </a:p>
        </p:txBody>
      </p:sp>
    </p:spTree>
    <p:extLst>
      <p:ext uri="{BB962C8B-B14F-4D97-AF65-F5344CB8AC3E}">
        <p14:creationId xmlns:p14="http://schemas.microsoft.com/office/powerpoint/2010/main" val="403836770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varstext 3 punkter">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7" name="Bild 6">
            <a:extLst>
              <a:ext uri="{FF2B5EF4-FFF2-40B4-BE49-F238E27FC236}">
                <a16:creationId xmlns:a16="http://schemas.microsoft.com/office/drawing/2014/main" id="{397C9F29-0668-BD47-BA0F-910009EA447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81014" y="1691922"/>
            <a:ext cx="11393988" cy="6929564"/>
          </a:xfrm>
          <a:prstGeom prst="rect">
            <a:avLst/>
          </a:prstGeom>
        </p:spPr>
      </p:pic>
      <p:pic>
        <p:nvPicPr>
          <p:cNvPr id="3" name="Bild 2">
            <a:extLst>
              <a:ext uri="{FF2B5EF4-FFF2-40B4-BE49-F238E27FC236}">
                <a16:creationId xmlns:a16="http://schemas.microsoft.com/office/drawing/2014/main" id="{D78F3C1F-2387-774C-A2F1-DF8FE23F77E8}"/>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1353617" y="8737064"/>
            <a:ext cx="11411472" cy="4160229"/>
          </a:xfrm>
          <a:prstGeom prst="rect">
            <a:avLst/>
          </a:prstGeom>
        </p:spPr>
      </p:pic>
      <p:sp>
        <p:nvSpPr>
          <p:cNvPr id="31" name="Platshållare för text 3">
            <a:extLst>
              <a:ext uri="{FF2B5EF4-FFF2-40B4-BE49-F238E27FC236}">
                <a16:creationId xmlns:a16="http://schemas.microsoft.com/office/drawing/2014/main" id="{33A54320-52CD-4048-B957-D31770F73AD4}"/>
              </a:ext>
            </a:extLst>
          </p:cNvPr>
          <p:cNvSpPr>
            <a:spLocks noGrp="1"/>
          </p:cNvSpPr>
          <p:nvPr>
            <p:ph type="body" sz="quarter" idx="39"/>
          </p:nvPr>
        </p:nvSpPr>
        <p:spPr>
          <a:xfrm>
            <a:off x="1711162" y="2924627"/>
            <a:ext cx="6779076"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pic>
        <p:nvPicPr>
          <p:cNvPr id="28" name="Bild">
            <a:extLst>
              <a:ext uri="{FF2B5EF4-FFF2-40B4-BE49-F238E27FC236}">
                <a16:creationId xmlns:a16="http://schemas.microsoft.com/office/drawing/2014/main" id="{F266E76C-995F-674C-860F-7329AFC5494C}"/>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3363248"/>
            <a:ext cx="1868837" cy="774473"/>
          </a:xfrm>
          <a:prstGeom prst="rect">
            <a:avLst/>
          </a:prstGeom>
          <a:ln w="12700">
            <a:miter lim="400000"/>
          </a:ln>
        </p:spPr>
      </p:pic>
      <p:pic>
        <p:nvPicPr>
          <p:cNvPr id="60" name="Bild">
            <a:extLst>
              <a:ext uri="{FF2B5EF4-FFF2-40B4-BE49-F238E27FC236}">
                <a16:creationId xmlns:a16="http://schemas.microsoft.com/office/drawing/2014/main" id="{FA2EFD68-2AD8-5A47-8E53-43380699E9D9}"/>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5331196"/>
            <a:ext cx="1868837" cy="774473"/>
          </a:xfrm>
          <a:prstGeom prst="rect">
            <a:avLst/>
          </a:prstGeom>
          <a:ln w="12700">
            <a:miter lim="400000"/>
          </a:ln>
        </p:spPr>
      </p:pic>
      <p:pic>
        <p:nvPicPr>
          <p:cNvPr id="64" name="Bild">
            <a:extLst>
              <a:ext uri="{FF2B5EF4-FFF2-40B4-BE49-F238E27FC236}">
                <a16:creationId xmlns:a16="http://schemas.microsoft.com/office/drawing/2014/main" id="{BDC4BA14-4D99-0E4A-89EF-997421FD14B9}"/>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476455" y="7239509"/>
            <a:ext cx="1868837" cy="774473"/>
          </a:xfrm>
          <a:prstGeom prst="rect">
            <a:avLst/>
          </a:prstGeom>
          <a:ln w="12700">
            <a:miter lim="400000"/>
          </a:ln>
        </p:spPr>
      </p:pic>
      <p:sp>
        <p:nvSpPr>
          <p:cNvPr id="50" name="Platshållare för text 11">
            <a:extLst>
              <a:ext uri="{FF2B5EF4-FFF2-40B4-BE49-F238E27FC236}">
                <a16:creationId xmlns:a16="http://schemas.microsoft.com/office/drawing/2014/main" id="{06736E8D-0921-8442-ABC8-986C74D82C6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51" name="Platshållare för text 13">
            <a:extLst>
              <a:ext uri="{FF2B5EF4-FFF2-40B4-BE49-F238E27FC236}">
                <a16:creationId xmlns:a16="http://schemas.microsoft.com/office/drawing/2014/main" id="{A0A63260-02FD-1F49-B9FE-174AA10849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52" name="Platshållare för text 13">
            <a:extLst>
              <a:ext uri="{FF2B5EF4-FFF2-40B4-BE49-F238E27FC236}">
                <a16:creationId xmlns:a16="http://schemas.microsoft.com/office/drawing/2014/main" id="{EC7D8AED-F697-3F49-8DAD-4C66A6728FA1}"/>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32" name="Platshållare för text 2">
            <a:extLst>
              <a:ext uri="{FF2B5EF4-FFF2-40B4-BE49-F238E27FC236}">
                <a16:creationId xmlns:a16="http://schemas.microsoft.com/office/drawing/2014/main" id="{98158F0C-A72C-484B-8C60-A33C640C11B6}"/>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5" name="Platshållare för innehåll 22">
            <a:extLst>
              <a:ext uri="{FF2B5EF4-FFF2-40B4-BE49-F238E27FC236}">
                <a16:creationId xmlns:a16="http://schemas.microsoft.com/office/drawing/2014/main" id="{29D21963-B6E3-ED44-8120-93C07FF91FB3}"/>
              </a:ext>
            </a:extLst>
          </p:cNvPr>
          <p:cNvSpPr>
            <a:spLocks noGrp="1"/>
          </p:cNvSpPr>
          <p:nvPr>
            <p:ph sz="quarter" idx="21"/>
          </p:nvPr>
        </p:nvSpPr>
        <p:spPr>
          <a:xfrm>
            <a:off x="11901325" y="2492387"/>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dirty="0"/>
              <a:t>Klicka här för att ändra format på bakgrundstexten</a:t>
            </a:r>
          </a:p>
        </p:txBody>
      </p:sp>
      <p:sp>
        <p:nvSpPr>
          <p:cNvPr id="46" name="Platshållare för innehåll 24">
            <a:extLst>
              <a:ext uri="{FF2B5EF4-FFF2-40B4-BE49-F238E27FC236}">
                <a16:creationId xmlns:a16="http://schemas.microsoft.com/office/drawing/2014/main" id="{F744F820-042F-BD44-B0A3-8BBA5036ABC9}"/>
              </a:ext>
            </a:extLst>
          </p:cNvPr>
          <p:cNvSpPr>
            <a:spLocks noGrp="1"/>
          </p:cNvSpPr>
          <p:nvPr>
            <p:ph sz="quarter" idx="22"/>
          </p:nvPr>
        </p:nvSpPr>
        <p:spPr>
          <a:xfrm>
            <a:off x="19407025" y="2482774"/>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dirty="0"/>
              <a:t>Klicka här för att ändra format på bakgrundstexten</a:t>
            </a:r>
          </a:p>
        </p:txBody>
      </p:sp>
      <p:sp>
        <p:nvSpPr>
          <p:cNvPr id="34" name="Platshållare för text 2">
            <a:extLst>
              <a:ext uri="{FF2B5EF4-FFF2-40B4-BE49-F238E27FC236}">
                <a16:creationId xmlns:a16="http://schemas.microsoft.com/office/drawing/2014/main" id="{70AC0F74-29FF-B943-810B-B8F9F2E84FE9}"/>
              </a:ext>
            </a:extLst>
          </p:cNvPr>
          <p:cNvSpPr>
            <a:spLocks noGrp="1"/>
          </p:cNvSpPr>
          <p:nvPr>
            <p:ph type="body" sz="quarter" idx="42"/>
          </p:nvPr>
        </p:nvSpPr>
        <p:spPr>
          <a:xfrm>
            <a:off x="11923713" y="3288169"/>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dirty="0"/>
              <a:t>Klicka här för att ändra format på bakgrundstexten</a:t>
            </a:r>
          </a:p>
        </p:txBody>
      </p:sp>
      <p:sp>
        <p:nvSpPr>
          <p:cNvPr id="35" name="Platshållare för innehåll 24">
            <a:extLst>
              <a:ext uri="{FF2B5EF4-FFF2-40B4-BE49-F238E27FC236}">
                <a16:creationId xmlns:a16="http://schemas.microsoft.com/office/drawing/2014/main" id="{A9F4B433-040F-F24D-B442-4CFA41BE621A}"/>
              </a:ext>
            </a:extLst>
          </p:cNvPr>
          <p:cNvSpPr>
            <a:spLocks noGrp="1"/>
          </p:cNvSpPr>
          <p:nvPr>
            <p:ph sz="quarter" idx="36"/>
          </p:nvPr>
        </p:nvSpPr>
        <p:spPr>
          <a:xfrm>
            <a:off x="19260721" y="3496566"/>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8" name="Platshållare för innehåll 22">
            <a:extLst>
              <a:ext uri="{FF2B5EF4-FFF2-40B4-BE49-F238E27FC236}">
                <a16:creationId xmlns:a16="http://schemas.microsoft.com/office/drawing/2014/main" id="{D647488A-515C-BE43-8A33-1A7CFDB896B0}"/>
              </a:ext>
            </a:extLst>
          </p:cNvPr>
          <p:cNvSpPr>
            <a:spLocks noGrp="1"/>
          </p:cNvSpPr>
          <p:nvPr>
            <p:ph sz="quarter" idx="43"/>
          </p:nvPr>
        </p:nvSpPr>
        <p:spPr>
          <a:xfrm>
            <a:off x="11901325" y="4433155"/>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63" name="Platshållare för innehåll 24">
            <a:extLst>
              <a:ext uri="{FF2B5EF4-FFF2-40B4-BE49-F238E27FC236}">
                <a16:creationId xmlns:a16="http://schemas.microsoft.com/office/drawing/2014/main" id="{F90A2643-7A40-1449-A5F0-8DE50BDC18EE}"/>
              </a:ext>
            </a:extLst>
          </p:cNvPr>
          <p:cNvSpPr>
            <a:spLocks noGrp="1"/>
          </p:cNvSpPr>
          <p:nvPr>
            <p:ph sz="quarter" idx="26"/>
          </p:nvPr>
        </p:nvSpPr>
        <p:spPr>
          <a:xfrm>
            <a:off x="19407025" y="4450722"/>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A25AE303-A449-3A4C-9813-A7DA1C3104A9}"/>
              </a:ext>
            </a:extLst>
          </p:cNvPr>
          <p:cNvSpPr>
            <a:spLocks noGrp="1"/>
          </p:cNvSpPr>
          <p:nvPr>
            <p:ph type="body" sz="quarter" idx="44"/>
          </p:nvPr>
        </p:nvSpPr>
        <p:spPr>
          <a:xfrm>
            <a:off x="11923713" y="5228937"/>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6" name="Platshållare för innehåll 24">
            <a:extLst>
              <a:ext uri="{FF2B5EF4-FFF2-40B4-BE49-F238E27FC236}">
                <a16:creationId xmlns:a16="http://schemas.microsoft.com/office/drawing/2014/main" id="{A53F90B8-EF05-A941-809C-B90ACCB0D1ED}"/>
              </a:ext>
            </a:extLst>
          </p:cNvPr>
          <p:cNvSpPr>
            <a:spLocks noGrp="1"/>
          </p:cNvSpPr>
          <p:nvPr>
            <p:ph sz="quarter" idx="37"/>
          </p:nvPr>
        </p:nvSpPr>
        <p:spPr>
          <a:xfrm>
            <a:off x="19260721" y="5489958"/>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0" name="Platshållare för innehåll 22">
            <a:extLst>
              <a:ext uri="{FF2B5EF4-FFF2-40B4-BE49-F238E27FC236}">
                <a16:creationId xmlns:a16="http://schemas.microsoft.com/office/drawing/2014/main" id="{8755B8F8-1026-654D-BBE4-92DD86F4836F}"/>
              </a:ext>
            </a:extLst>
          </p:cNvPr>
          <p:cNvSpPr>
            <a:spLocks noGrp="1"/>
          </p:cNvSpPr>
          <p:nvPr>
            <p:ph sz="quarter" idx="45"/>
          </p:nvPr>
        </p:nvSpPr>
        <p:spPr>
          <a:xfrm>
            <a:off x="11901325" y="6336600"/>
            <a:ext cx="716772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67" name="Platshållare för innehåll 24">
            <a:extLst>
              <a:ext uri="{FF2B5EF4-FFF2-40B4-BE49-F238E27FC236}">
                <a16:creationId xmlns:a16="http://schemas.microsoft.com/office/drawing/2014/main" id="{B45C2A50-5589-E549-8FD0-70662EA67D5C}"/>
              </a:ext>
            </a:extLst>
          </p:cNvPr>
          <p:cNvSpPr>
            <a:spLocks noGrp="1"/>
          </p:cNvSpPr>
          <p:nvPr>
            <p:ph sz="quarter" idx="29"/>
          </p:nvPr>
        </p:nvSpPr>
        <p:spPr>
          <a:xfrm>
            <a:off x="19407025" y="6359035"/>
            <a:ext cx="2576675" cy="533622"/>
          </a:xfrm>
          <a:prstGeom prst="rect">
            <a:avLst/>
          </a:prstGeom>
        </p:spPr>
        <p:txBody>
          <a:bodyPr anchor="t" anchorCtr="0"/>
          <a:lstStyle>
            <a:lvl1pPr marL="0" indent="0">
              <a:lnSpc>
                <a:spcPct val="100000"/>
              </a:lnSpc>
              <a:buFont typeface="Arial" panose="020B0604020202020204" pitchFamily="34" charset="0"/>
              <a:buNone/>
              <a:defRPr sz="2600" b="1">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F45BD37-135C-E848-A12E-73EBD6DDDA76}"/>
              </a:ext>
            </a:extLst>
          </p:cNvPr>
          <p:cNvSpPr>
            <a:spLocks noGrp="1"/>
          </p:cNvSpPr>
          <p:nvPr>
            <p:ph type="body" sz="quarter" idx="46"/>
          </p:nvPr>
        </p:nvSpPr>
        <p:spPr>
          <a:xfrm>
            <a:off x="11923713" y="7132382"/>
            <a:ext cx="7553325" cy="909188"/>
          </a:xfrm>
          <a:prstGeom prst="rect">
            <a:avLst/>
          </a:prstGeom>
        </p:spPr>
        <p:txBody>
          <a:bodyPr/>
          <a:lstStyle>
            <a:lvl1pPr marL="0" indent="0">
              <a:buNone/>
              <a:defRPr sz="26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a:t>Klicka här för att ändra format på bakgrundstexten</a:t>
            </a:r>
          </a:p>
        </p:txBody>
      </p:sp>
      <p:sp>
        <p:nvSpPr>
          <p:cNvPr id="37" name="Platshållare för innehåll 24">
            <a:extLst>
              <a:ext uri="{FF2B5EF4-FFF2-40B4-BE49-F238E27FC236}">
                <a16:creationId xmlns:a16="http://schemas.microsoft.com/office/drawing/2014/main" id="{6A96800E-8A9E-DF40-9C3D-7E25354CA79F}"/>
              </a:ext>
            </a:extLst>
          </p:cNvPr>
          <p:cNvSpPr>
            <a:spLocks noGrp="1"/>
          </p:cNvSpPr>
          <p:nvPr>
            <p:ph sz="quarter" idx="38"/>
          </p:nvPr>
        </p:nvSpPr>
        <p:spPr>
          <a:xfrm>
            <a:off x="19260721" y="7373622"/>
            <a:ext cx="2576675" cy="533622"/>
          </a:xfrm>
          <a:prstGeom prst="rect">
            <a:avLst/>
          </a:prstGeom>
        </p:spPr>
        <p:txBody>
          <a:bodyPr anchor="t" anchorCtr="0"/>
          <a:lstStyle>
            <a:lvl1pPr marL="0" indent="0" algn="ctr">
              <a:lnSpc>
                <a:spcPct val="100000"/>
              </a:lnSpc>
              <a:buFont typeface="Arial" panose="020B0604020202020204" pitchFamily="34" charset="0"/>
              <a:buNone/>
              <a:defRPr sz="2600" b="0">
                <a:solidFill>
                  <a:schemeClr val="tx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4" name="Platshållare för text 2">
            <a:extLst>
              <a:ext uri="{FF2B5EF4-FFF2-40B4-BE49-F238E27FC236}">
                <a16:creationId xmlns:a16="http://schemas.microsoft.com/office/drawing/2014/main" id="{592175F9-6CBD-DF48-9A30-0722DDB99D20}"/>
              </a:ext>
            </a:extLst>
          </p:cNvPr>
          <p:cNvSpPr>
            <a:spLocks noGrp="1"/>
          </p:cNvSpPr>
          <p:nvPr>
            <p:ph type="body" sz="quarter" idx="47"/>
          </p:nvPr>
        </p:nvSpPr>
        <p:spPr>
          <a:xfrm>
            <a:off x="12124353" y="9472549"/>
            <a:ext cx="10241935" cy="2986152"/>
          </a:xfrm>
          <a:prstGeom prst="rect">
            <a:avLst/>
          </a:prstGeom>
        </p:spPr>
        <p:txBody>
          <a:bodyPr/>
          <a:lstStyle>
            <a:lvl1pPr marL="0" indent="0">
              <a:buNone/>
              <a:defRPr sz="2700" b="0">
                <a:solidFill>
                  <a:schemeClr val="bg1"/>
                </a:solidFill>
              </a:defRPr>
            </a:lvl1pPr>
            <a:lvl2pPr marL="914354" indent="0">
              <a:buNone/>
              <a:defRPr sz="2600">
                <a:solidFill>
                  <a:schemeClr val="bg1"/>
                </a:solidFill>
              </a:defRPr>
            </a:lvl2pPr>
            <a:lvl3pPr marL="1828709" indent="0">
              <a:buNone/>
              <a:defRPr sz="2600">
                <a:solidFill>
                  <a:schemeClr val="bg1"/>
                </a:solidFill>
              </a:defRPr>
            </a:lvl3pPr>
            <a:lvl4pPr marL="2743063" indent="0">
              <a:buNone/>
              <a:defRPr sz="2600">
                <a:solidFill>
                  <a:schemeClr val="bg1"/>
                </a:solidFill>
              </a:defRPr>
            </a:lvl4pPr>
            <a:lvl5pPr marL="3657417" indent="0">
              <a:buNone/>
              <a:defRPr sz="2600">
                <a:solidFill>
                  <a:schemeClr val="bg1"/>
                </a:solidFill>
              </a:defRPr>
            </a:lvl5pPr>
          </a:lstStyle>
          <a:p>
            <a:pPr lvl="0"/>
            <a:r>
              <a:rPr lang="sv-SE" dirty="0"/>
              <a:t>Klicka här för att ändra format på bakgrundstexten</a:t>
            </a:r>
          </a:p>
        </p:txBody>
      </p:sp>
      <p:pic>
        <p:nvPicPr>
          <p:cNvPr id="30" name="Bild">
            <a:extLst>
              <a:ext uri="{FF2B5EF4-FFF2-40B4-BE49-F238E27FC236}">
                <a16:creationId xmlns:a16="http://schemas.microsoft.com/office/drawing/2014/main" id="{F54EA7CC-AF2D-9A4C-9D78-D41599232358}"/>
              </a:ext>
              <a:ext uri="{C183D7F6-B498-43B3-948B-1728B52AA6E4}">
                <adec:decorative xmlns:adec="http://schemas.microsoft.com/office/drawing/2017/decorative" val="1"/>
              </a:ext>
            </a:extLst>
          </p:cNvPr>
          <p:cNvPicPr>
            <a:picLocks/>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600000">
            <a:off x="1691268" y="5542568"/>
            <a:ext cx="6798970" cy="240132"/>
          </a:xfrm>
          <a:prstGeom prst="rect">
            <a:avLst/>
          </a:prstGeom>
          <a:ln w="12700">
            <a:miter lim="400000"/>
          </a:ln>
        </p:spPr>
      </p:pic>
      <p:pic>
        <p:nvPicPr>
          <p:cNvPr id="29" name="Bild">
            <a:extLst>
              <a:ext uri="{FF2B5EF4-FFF2-40B4-BE49-F238E27FC236}">
                <a16:creationId xmlns:a16="http://schemas.microsoft.com/office/drawing/2014/main" id="{507A17FF-2279-604F-980B-26F48083F1F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9312877" y="-54617"/>
            <a:ext cx="608750" cy="13696897"/>
          </a:xfrm>
          <a:prstGeom prst="rect">
            <a:avLst/>
          </a:prstGeom>
          <a:ln w="12700">
            <a:miter lim="400000"/>
          </a:ln>
        </p:spPr>
      </p:pic>
    </p:spTree>
    <p:extLst>
      <p:ext uri="{BB962C8B-B14F-4D97-AF65-F5344CB8AC3E}">
        <p14:creationId xmlns:p14="http://schemas.microsoft.com/office/powerpoint/2010/main" val="4190640642"/>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lm">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6" name="Bild">
            <a:extLst>
              <a:ext uri="{FF2B5EF4-FFF2-40B4-BE49-F238E27FC236}">
                <a16:creationId xmlns:a16="http://schemas.microsoft.com/office/drawing/2014/main" id="{16C0AEE4-3D99-0D47-A367-C88C18BD40F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255249" y="3565566"/>
            <a:ext cx="13566919" cy="7943676"/>
          </a:xfrm>
          <a:prstGeom prst="rect">
            <a:avLst/>
          </a:prstGeom>
          <a:ln w="12700">
            <a:miter lim="400000"/>
          </a:ln>
        </p:spPr>
      </p:pic>
      <p:sp>
        <p:nvSpPr>
          <p:cNvPr id="13" name="Platshållare för text 3">
            <a:extLst>
              <a:ext uri="{FF2B5EF4-FFF2-40B4-BE49-F238E27FC236}">
                <a16:creationId xmlns:a16="http://schemas.microsoft.com/office/drawing/2014/main" id="{80C664F4-7CC3-8748-B8B2-1F6AF8A7BD50}"/>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22" name="Platshållare för text 11">
            <a:extLst>
              <a:ext uri="{FF2B5EF4-FFF2-40B4-BE49-F238E27FC236}">
                <a16:creationId xmlns:a16="http://schemas.microsoft.com/office/drawing/2014/main" id="{ABAE7ABD-1B4C-A949-BDF9-4FA8423A489B}"/>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4" name="Platshållare för text 13">
            <a:extLst>
              <a:ext uri="{FF2B5EF4-FFF2-40B4-BE49-F238E27FC236}">
                <a16:creationId xmlns:a16="http://schemas.microsoft.com/office/drawing/2014/main" id="{66B169A1-913A-104D-A97D-BB09E27D065C}"/>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740E9188-B153-6E40-B0B0-E8D7589A9CB9}"/>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4" name="Platshållare för text 2">
            <a:extLst>
              <a:ext uri="{FF2B5EF4-FFF2-40B4-BE49-F238E27FC236}">
                <a16:creationId xmlns:a16="http://schemas.microsoft.com/office/drawing/2014/main" id="{6F20F0EA-9A70-5040-B185-2C76C37C51CF}"/>
              </a:ext>
            </a:extLst>
          </p:cNvPr>
          <p:cNvSpPr>
            <a:spLocks noGrp="1"/>
          </p:cNvSpPr>
          <p:nvPr>
            <p:ph type="body" sz="quarter" idx="37"/>
          </p:nvPr>
        </p:nvSpPr>
        <p:spPr>
          <a:xfrm>
            <a:off x="1749263" y="6351060"/>
            <a:ext cx="6952766" cy="3791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12" name="Bild">
            <a:extLst>
              <a:ext uri="{FF2B5EF4-FFF2-40B4-BE49-F238E27FC236}">
                <a16:creationId xmlns:a16="http://schemas.microsoft.com/office/drawing/2014/main" id="{8BB66F3F-2863-5E4A-8515-990E4D62647F}"/>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pic>
        <p:nvPicPr>
          <p:cNvPr id="15" name="Bild">
            <a:extLst>
              <a:ext uri="{FF2B5EF4-FFF2-40B4-BE49-F238E27FC236}">
                <a16:creationId xmlns:a16="http://schemas.microsoft.com/office/drawing/2014/main" id="{33BCF555-309E-D647-9828-1771FC9A23E0}"/>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12877" y="-54617"/>
            <a:ext cx="608750" cy="13696897"/>
          </a:xfrm>
          <a:prstGeom prst="rect">
            <a:avLst/>
          </a:prstGeom>
          <a:ln w="12700">
            <a:miter lim="400000"/>
          </a:ln>
        </p:spPr>
      </p:pic>
      <p:pic>
        <p:nvPicPr>
          <p:cNvPr id="2" name="Bild">
            <a:extLst>
              <a:ext uri="{FF2B5EF4-FFF2-40B4-BE49-F238E27FC236}">
                <a16:creationId xmlns:a16="http://schemas.microsoft.com/office/drawing/2014/main" id="{2F84ECD1-8644-0B6A-8137-15B75EC5FD46}"/>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t="134" b="134"/>
          <a:stretch/>
        </p:blipFill>
        <p:spPr>
          <a:xfrm>
            <a:off x="5836495" y="10092240"/>
            <a:ext cx="2916137" cy="1238275"/>
          </a:xfrm>
          <a:prstGeom prst="rect">
            <a:avLst/>
          </a:prstGeom>
          <a:ln w="12700">
            <a:miter lim="400000"/>
          </a:ln>
        </p:spPr>
      </p:pic>
    </p:spTree>
    <p:extLst>
      <p:ext uri="{BB962C8B-B14F-4D97-AF65-F5344CB8AC3E}">
        <p14:creationId xmlns:p14="http://schemas.microsoft.com/office/powerpoint/2010/main" val="294230490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 skrivrutor postit 2">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59733" y="-100218"/>
            <a:ext cx="14622680"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55" name="Platshållare för text 3">
            <a:extLst>
              <a:ext uri="{FF2B5EF4-FFF2-40B4-BE49-F238E27FC236}">
                <a16:creationId xmlns:a16="http://schemas.microsoft.com/office/drawing/2014/main" id="{C9848867-277B-C643-8868-246679E6011B}"/>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54" name="Bild">
            <a:extLst>
              <a:ext uri="{FF2B5EF4-FFF2-40B4-BE49-F238E27FC236}">
                <a16:creationId xmlns:a16="http://schemas.microsoft.com/office/drawing/2014/main" id="{B20A0553-2B76-7F48-9878-5D9593423A84}"/>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sp>
        <p:nvSpPr>
          <p:cNvPr id="10" name="Platshållare för text 2">
            <a:extLst>
              <a:ext uri="{FF2B5EF4-FFF2-40B4-BE49-F238E27FC236}">
                <a16:creationId xmlns:a16="http://schemas.microsoft.com/office/drawing/2014/main" id="{4D01E298-AAF5-B942-871C-9144689D7D07}"/>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11" name="Bild">
            <a:extLst>
              <a:ext uri="{FF2B5EF4-FFF2-40B4-BE49-F238E27FC236}">
                <a16:creationId xmlns:a16="http://schemas.microsoft.com/office/drawing/2014/main" id="{AEEFBDC0-2FA5-374B-A202-406C3332C248}"/>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12877" y="-54617"/>
            <a:ext cx="608750" cy="13696897"/>
          </a:xfrm>
          <a:prstGeom prst="rect">
            <a:avLst/>
          </a:prstGeom>
          <a:ln w="12700">
            <a:miter lim="400000"/>
          </a:ln>
        </p:spPr>
      </p:pic>
    </p:spTree>
    <p:extLst>
      <p:ext uri="{BB962C8B-B14F-4D97-AF65-F5344CB8AC3E}">
        <p14:creationId xmlns:p14="http://schemas.microsoft.com/office/powerpoint/2010/main" val="70237822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 skrivrutor postit ">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6946727" y="-200436"/>
            <a:ext cx="17435686"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43036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dirty="0"/>
              <a:t>Klicka för att</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4244975"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0729" y="5542567"/>
            <a:ext cx="4244975" cy="248633"/>
          </a:xfrm>
          <a:prstGeom prst="rect">
            <a:avLst/>
          </a:prstGeom>
          <a:ln w="12700">
            <a:miter lim="400000"/>
          </a:ln>
        </p:spPr>
      </p:pic>
      <p:pic>
        <p:nvPicPr>
          <p:cNvPr id="29" name="Bild">
            <a:extLst>
              <a:ext uri="{FF2B5EF4-FFF2-40B4-BE49-F238E27FC236}">
                <a16:creationId xmlns:a16="http://schemas.microsoft.com/office/drawing/2014/main" id="{74F0C930-36C2-5F4B-A9BE-5330619F14D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553200" y="-54617"/>
            <a:ext cx="608750" cy="13696897"/>
          </a:xfrm>
          <a:prstGeom prst="rect">
            <a:avLst/>
          </a:prstGeom>
          <a:ln w="12700">
            <a:miter lim="400000"/>
          </a:ln>
        </p:spPr>
      </p:pic>
      <p:sp>
        <p:nvSpPr>
          <p:cNvPr id="7" name="Platshållare för text 11">
            <a:extLst>
              <a:ext uri="{FF2B5EF4-FFF2-40B4-BE49-F238E27FC236}">
                <a16:creationId xmlns:a16="http://schemas.microsoft.com/office/drawing/2014/main" id="{48E0B76F-2CB3-5846-B930-58E8704B0EB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8" name="Platshållare för text 13">
            <a:extLst>
              <a:ext uri="{FF2B5EF4-FFF2-40B4-BE49-F238E27FC236}">
                <a16:creationId xmlns:a16="http://schemas.microsoft.com/office/drawing/2014/main" id="{C593919B-802B-D742-A16C-1125D9950E79}"/>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2860809188"/>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 skrivrutor postit 1">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06404" y="-200436"/>
            <a:ext cx="14760587"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60" name="Platshållare för innehåll 17">
            <a:extLst>
              <a:ext uri="{FF2B5EF4-FFF2-40B4-BE49-F238E27FC236}">
                <a16:creationId xmlns:a16="http://schemas.microsoft.com/office/drawing/2014/main" id="{8245DCBF-EC11-BB4C-9672-BDF7B90DE750}"/>
              </a:ext>
            </a:extLst>
          </p:cNvPr>
          <p:cNvSpPr>
            <a:spLocks noGrp="1"/>
          </p:cNvSpPr>
          <p:nvPr>
            <p:ph sz="quarter" idx="12" hasCustomPrompt="1"/>
          </p:nvPr>
        </p:nvSpPr>
        <p:spPr>
          <a:xfrm>
            <a:off x="1690729" y="3016397"/>
            <a:ext cx="6957971" cy="2358442"/>
          </a:xfrm>
          <a:prstGeom prst="rect">
            <a:avLst/>
          </a:prstGeom>
        </p:spPr>
        <p:txBody>
          <a:bodyPr anchor="b" anchorCtr="0"/>
          <a:lstStyle>
            <a:lvl1pPr marL="0" indent="0">
              <a:lnSpc>
                <a:spcPts val="8080"/>
              </a:lnSpc>
              <a:buFontTx/>
              <a:buNone/>
              <a:defRPr sz="7900" b="1">
                <a:solidFill>
                  <a:schemeClr val="bg1"/>
                </a:solidFill>
                <a:latin typeface="+mj-lt"/>
              </a:defRPr>
            </a:lvl1pPr>
            <a:lvl2pPr marL="914354" indent="0">
              <a:buFontTx/>
              <a:buNone/>
              <a:defRPr sz="7900" b="1"/>
            </a:lvl2pPr>
            <a:lvl3pPr marL="1828709" indent="0">
              <a:buFontTx/>
              <a:buNone/>
              <a:defRPr sz="7900" b="1"/>
            </a:lvl3pPr>
            <a:lvl4pPr marL="2743063" indent="0">
              <a:buFontTx/>
              <a:buNone/>
              <a:defRPr sz="7900" b="1"/>
            </a:lvl4pPr>
            <a:lvl5pPr marL="3657417" indent="0">
              <a:buFontTx/>
              <a:buNone/>
              <a:defRPr sz="7900" b="1"/>
            </a:lvl5pPr>
          </a:lstStyle>
          <a:p>
            <a:pPr lvl="0"/>
            <a:r>
              <a:rPr lang="sv-SE" dirty="0"/>
              <a:t>Klicka för att</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8" name="Platshållare för text 2">
            <a:extLst>
              <a:ext uri="{FF2B5EF4-FFF2-40B4-BE49-F238E27FC236}">
                <a16:creationId xmlns:a16="http://schemas.microsoft.com/office/drawing/2014/main" id="{2A4F69C0-7521-0A40-9C49-9B1E9B758ABD}"/>
              </a:ext>
            </a:extLst>
          </p:cNvPr>
          <p:cNvSpPr>
            <a:spLocks noGrp="1"/>
          </p:cNvSpPr>
          <p:nvPr>
            <p:ph type="body" sz="quarter" idx="45"/>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61" name="Bild">
            <a:extLst>
              <a:ext uri="{FF2B5EF4-FFF2-40B4-BE49-F238E27FC236}">
                <a16:creationId xmlns:a16="http://schemas.microsoft.com/office/drawing/2014/main" id="{C4557580-46FF-6843-813D-95FBB534EC76}"/>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pic>
        <p:nvPicPr>
          <p:cNvPr id="3" name="Bild 2">
            <a:extLst>
              <a:ext uri="{FF2B5EF4-FFF2-40B4-BE49-F238E27FC236}">
                <a16:creationId xmlns:a16="http://schemas.microsoft.com/office/drawing/2014/main" id="{F55CE8FA-3D47-AE48-B26B-D1B7A237D6E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1078018"/>
            <a:ext cx="4474447" cy="3818920"/>
          </a:xfrm>
          <a:prstGeom prst="rect">
            <a:avLst/>
          </a:prstGeom>
        </p:spPr>
      </p:pic>
      <p:pic>
        <p:nvPicPr>
          <p:cNvPr id="31" name="Bild 30">
            <a:extLst>
              <a:ext uri="{FF2B5EF4-FFF2-40B4-BE49-F238E27FC236}">
                <a16:creationId xmlns:a16="http://schemas.microsoft.com/office/drawing/2014/main" id="{ECB7B4BF-4763-C340-8836-DF1F6D1F25E0}"/>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1078018"/>
            <a:ext cx="4474447" cy="3818920"/>
          </a:xfrm>
          <a:prstGeom prst="rect">
            <a:avLst/>
          </a:prstGeom>
        </p:spPr>
      </p:pic>
      <p:pic>
        <p:nvPicPr>
          <p:cNvPr id="34" name="Bild 33">
            <a:extLst>
              <a:ext uri="{FF2B5EF4-FFF2-40B4-BE49-F238E27FC236}">
                <a16:creationId xmlns:a16="http://schemas.microsoft.com/office/drawing/2014/main" id="{D415779F-2DA5-184E-8722-EE276F2D0C27}"/>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1078018"/>
            <a:ext cx="4474447" cy="3818920"/>
          </a:xfrm>
          <a:prstGeom prst="rect">
            <a:avLst/>
          </a:prstGeom>
        </p:spPr>
      </p:pic>
      <p:pic>
        <p:nvPicPr>
          <p:cNvPr id="37" name="Bild 36">
            <a:extLst>
              <a:ext uri="{FF2B5EF4-FFF2-40B4-BE49-F238E27FC236}">
                <a16:creationId xmlns:a16="http://schemas.microsoft.com/office/drawing/2014/main" id="{3FE62083-9C57-D544-B48F-724527D5FB20}"/>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5247682"/>
            <a:ext cx="4474447" cy="3818920"/>
          </a:xfrm>
          <a:prstGeom prst="rect">
            <a:avLst/>
          </a:prstGeom>
        </p:spPr>
      </p:pic>
      <p:pic>
        <p:nvPicPr>
          <p:cNvPr id="39" name="Bild 38">
            <a:extLst>
              <a:ext uri="{FF2B5EF4-FFF2-40B4-BE49-F238E27FC236}">
                <a16:creationId xmlns:a16="http://schemas.microsoft.com/office/drawing/2014/main" id="{F99152E4-3439-F14F-9AD6-3335D05C16C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5247682"/>
            <a:ext cx="4474447" cy="3818920"/>
          </a:xfrm>
          <a:prstGeom prst="rect">
            <a:avLst/>
          </a:prstGeom>
        </p:spPr>
      </p:pic>
      <p:pic>
        <p:nvPicPr>
          <p:cNvPr id="41" name="Bild 40">
            <a:extLst>
              <a:ext uri="{FF2B5EF4-FFF2-40B4-BE49-F238E27FC236}">
                <a16:creationId xmlns:a16="http://schemas.microsoft.com/office/drawing/2014/main" id="{7E7B19F9-9361-814F-B5B3-B83BA20BF49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5247682"/>
            <a:ext cx="4474447" cy="3818920"/>
          </a:xfrm>
          <a:prstGeom prst="rect">
            <a:avLst/>
          </a:prstGeom>
        </p:spPr>
      </p:pic>
      <p:pic>
        <p:nvPicPr>
          <p:cNvPr id="43" name="Bild 42">
            <a:extLst>
              <a:ext uri="{FF2B5EF4-FFF2-40B4-BE49-F238E27FC236}">
                <a16:creationId xmlns:a16="http://schemas.microsoft.com/office/drawing/2014/main" id="{F281BA29-C555-B74A-BF46-87688008DFB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0104904" y="9380770"/>
            <a:ext cx="4474447" cy="3818920"/>
          </a:xfrm>
          <a:prstGeom prst="rect">
            <a:avLst/>
          </a:prstGeom>
        </p:spPr>
      </p:pic>
      <p:pic>
        <p:nvPicPr>
          <p:cNvPr id="45" name="Bild 44">
            <a:extLst>
              <a:ext uri="{FF2B5EF4-FFF2-40B4-BE49-F238E27FC236}">
                <a16:creationId xmlns:a16="http://schemas.microsoft.com/office/drawing/2014/main" id="{4D423882-6D04-2241-AB69-30B77FF6C51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914648" y="9380770"/>
            <a:ext cx="4474447" cy="3818920"/>
          </a:xfrm>
          <a:prstGeom prst="rect">
            <a:avLst/>
          </a:prstGeom>
        </p:spPr>
      </p:pic>
      <p:pic>
        <p:nvPicPr>
          <p:cNvPr id="47" name="Bild 46">
            <a:extLst>
              <a:ext uri="{FF2B5EF4-FFF2-40B4-BE49-F238E27FC236}">
                <a16:creationId xmlns:a16="http://schemas.microsoft.com/office/drawing/2014/main" id="{8E4CE825-6C67-2A4F-9606-0FC5F2D8C56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9651240" y="9380770"/>
            <a:ext cx="4474447" cy="3818920"/>
          </a:xfrm>
          <a:prstGeom prst="rect">
            <a:avLst/>
          </a:prstGeom>
        </p:spPr>
      </p:pic>
      <p:sp>
        <p:nvSpPr>
          <p:cNvPr id="4" name="Platshållare för text 3">
            <a:extLst>
              <a:ext uri="{FF2B5EF4-FFF2-40B4-BE49-F238E27FC236}">
                <a16:creationId xmlns:a16="http://schemas.microsoft.com/office/drawing/2014/main" id="{F0130E6F-049F-454A-A2F6-009E9C9135ED}"/>
              </a:ext>
            </a:extLst>
          </p:cNvPr>
          <p:cNvSpPr>
            <a:spLocks noGrp="1"/>
          </p:cNvSpPr>
          <p:nvPr>
            <p:ph type="body" sz="quarter" idx="36"/>
          </p:nvPr>
        </p:nvSpPr>
        <p:spPr>
          <a:xfrm>
            <a:off x="10507663" y="1451610"/>
            <a:ext cx="3640137" cy="3148012"/>
          </a:xfrm>
          <a:prstGeom prst="rect">
            <a:avLst/>
          </a:prstGeom>
        </p:spPr>
        <p:txBody>
          <a:bodyPr/>
          <a:lstStyle>
            <a:lvl1pPr marL="0" indent="0">
              <a:buNone/>
              <a:defRPr sz="2700" i="1">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dirty="0"/>
              <a:t>Klicka här för att ändra format på bakgrundstexten</a:t>
            </a:r>
          </a:p>
        </p:txBody>
      </p:sp>
      <p:sp>
        <p:nvSpPr>
          <p:cNvPr id="30" name="Platshållare för text 3">
            <a:extLst>
              <a:ext uri="{FF2B5EF4-FFF2-40B4-BE49-F238E27FC236}">
                <a16:creationId xmlns:a16="http://schemas.microsoft.com/office/drawing/2014/main" id="{5F193C02-73E4-E347-B856-BCFCAC32BEE1}"/>
              </a:ext>
            </a:extLst>
          </p:cNvPr>
          <p:cNvSpPr>
            <a:spLocks noGrp="1"/>
          </p:cNvSpPr>
          <p:nvPr>
            <p:ph type="body" sz="quarter" idx="37"/>
          </p:nvPr>
        </p:nvSpPr>
        <p:spPr>
          <a:xfrm>
            <a:off x="15379208" y="1451610"/>
            <a:ext cx="3640137" cy="3148012"/>
          </a:xfrm>
          <a:prstGeom prst="rect">
            <a:avLst/>
          </a:prstGeom>
        </p:spPr>
        <p:txBody>
          <a:bodyPr/>
          <a:lstStyle>
            <a:lvl1pPr marL="0" indent="0">
              <a:buNone/>
              <a:defRPr sz="2700" i="1">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dirty="0"/>
              <a:t>Klicka här för att ändra format på bakgrundstexten</a:t>
            </a:r>
          </a:p>
        </p:txBody>
      </p:sp>
      <p:sp>
        <p:nvSpPr>
          <p:cNvPr id="32" name="Platshållare för text 3">
            <a:extLst>
              <a:ext uri="{FF2B5EF4-FFF2-40B4-BE49-F238E27FC236}">
                <a16:creationId xmlns:a16="http://schemas.microsoft.com/office/drawing/2014/main" id="{6D2A8251-EEBE-CE4A-9E6E-0874269E85F2}"/>
              </a:ext>
            </a:extLst>
          </p:cNvPr>
          <p:cNvSpPr>
            <a:spLocks noGrp="1"/>
          </p:cNvSpPr>
          <p:nvPr>
            <p:ph type="body" sz="quarter" idx="38"/>
          </p:nvPr>
        </p:nvSpPr>
        <p:spPr>
          <a:xfrm>
            <a:off x="20045801" y="1451610"/>
            <a:ext cx="3640137" cy="3148012"/>
          </a:xfrm>
          <a:prstGeom prst="rect">
            <a:avLst/>
          </a:prstGeom>
        </p:spPr>
        <p:txBody>
          <a:bodyPr/>
          <a:lstStyle>
            <a:lvl1pPr marL="0" indent="0">
              <a:buNone/>
              <a:defRPr sz="2700" i="1">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dirty="0"/>
              <a:t>Klicka här för att ändra format på bakgrundstexten</a:t>
            </a:r>
          </a:p>
        </p:txBody>
      </p:sp>
      <p:sp>
        <p:nvSpPr>
          <p:cNvPr id="36" name="Platshållare för text 3">
            <a:extLst>
              <a:ext uri="{FF2B5EF4-FFF2-40B4-BE49-F238E27FC236}">
                <a16:creationId xmlns:a16="http://schemas.microsoft.com/office/drawing/2014/main" id="{02683098-3357-F544-94B7-EDF16FF12C84}"/>
              </a:ext>
            </a:extLst>
          </p:cNvPr>
          <p:cNvSpPr>
            <a:spLocks noGrp="1"/>
          </p:cNvSpPr>
          <p:nvPr>
            <p:ph type="body" sz="quarter" idx="39"/>
          </p:nvPr>
        </p:nvSpPr>
        <p:spPr>
          <a:xfrm>
            <a:off x="10507663" y="5613706"/>
            <a:ext cx="3640137" cy="3148012"/>
          </a:xfrm>
          <a:prstGeom prst="rect">
            <a:avLst/>
          </a:prstGeom>
        </p:spPr>
        <p:txBody>
          <a:bodyPr/>
          <a:lstStyle>
            <a:lvl1pPr marL="0" indent="0">
              <a:buNone/>
              <a:defRPr sz="2700" i="1">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dirty="0"/>
              <a:t>Klicka här för att ändra format på bakgrundstexten</a:t>
            </a:r>
          </a:p>
        </p:txBody>
      </p:sp>
      <p:sp>
        <p:nvSpPr>
          <p:cNvPr id="49" name="Platshållare för text 3">
            <a:extLst>
              <a:ext uri="{FF2B5EF4-FFF2-40B4-BE49-F238E27FC236}">
                <a16:creationId xmlns:a16="http://schemas.microsoft.com/office/drawing/2014/main" id="{CFE2C455-2C55-0846-B4F3-9021D02CD41E}"/>
              </a:ext>
            </a:extLst>
          </p:cNvPr>
          <p:cNvSpPr>
            <a:spLocks noGrp="1"/>
          </p:cNvSpPr>
          <p:nvPr>
            <p:ph type="body" sz="quarter" idx="40"/>
          </p:nvPr>
        </p:nvSpPr>
        <p:spPr>
          <a:xfrm>
            <a:off x="15379208" y="5613706"/>
            <a:ext cx="3640137" cy="3148012"/>
          </a:xfrm>
          <a:prstGeom prst="rect">
            <a:avLst/>
          </a:prstGeom>
        </p:spPr>
        <p:txBody>
          <a:bodyPr/>
          <a:lstStyle>
            <a:lvl1pPr marL="0" indent="0">
              <a:buNone/>
              <a:defRPr sz="2700" i="1">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dirty="0"/>
              <a:t>Klicka här för att ändra format på bakgrundstexten</a:t>
            </a:r>
          </a:p>
        </p:txBody>
      </p:sp>
      <p:sp>
        <p:nvSpPr>
          <p:cNvPr id="50" name="Platshållare för text 3">
            <a:extLst>
              <a:ext uri="{FF2B5EF4-FFF2-40B4-BE49-F238E27FC236}">
                <a16:creationId xmlns:a16="http://schemas.microsoft.com/office/drawing/2014/main" id="{DBF534D4-372E-6949-B55C-61557D8E6BE0}"/>
              </a:ext>
            </a:extLst>
          </p:cNvPr>
          <p:cNvSpPr>
            <a:spLocks noGrp="1"/>
          </p:cNvSpPr>
          <p:nvPr>
            <p:ph type="body" sz="quarter" idx="41"/>
          </p:nvPr>
        </p:nvSpPr>
        <p:spPr>
          <a:xfrm>
            <a:off x="20045801" y="5613706"/>
            <a:ext cx="3640137" cy="3148012"/>
          </a:xfrm>
          <a:prstGeom prst="rect">
            <a:avLst/>
          </a:prstGeom>
        </p:spPr>
        <p:txBody>
          <a:bodyPr/>
          <a:lstStyle>
            <a:lvl1pPr marL="0" indent="0">
              <a:buNone/>
              <a:defRPr sz="2700" i="1">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dirty="0"/>
              <a:t>Klicka här för att ändra format på bakgrundstexten</a:t>
            </a:r>
          </a:p>
        </p:txBody>
      </p:sp>
      <p:sp>
        <p:nvSpPr>
          <p:cNvPr id="51" name="Platshållare för text 3">
            <a:extLst>
              <a:ext uri="{FF2B5EF4-FFF2-40B4-BE49-F238E27FC236}">
                <a16:creationId xmlns:a16="http://schemas.microsoft.com/office/drawing/2014/main" id="{7CDB36C2-1B75-8142-BC47-0C0339E26722}"/>
              </a:ext>
            </a:extLst>
          </p:cNvPr>
          <p:cNvSpPr>
            <a:spLocks noGrp="1"/>
          </p:cNvSpPr>
          <p:nvPr>
            <p:ph type="body" sz="quarter" idx="42"/>
          </p:nvPr>
        </p:nvSpPr>
        <p:spPr>
          <a:xfrm>
            <a:off x="10507663" y="9696975"/>
            <a:ext cx="3640137" cy="3148012"/>
          </a:xfrm>
          <a:prstGeom prst="rect">
            <a:avLst/>
          </a:prstGeom>
        </p:spPr>
        <p:txBody>
          <a:bodyPr/>
          <a:lstStyle>
            <a:lvl1pPr marL="0" indent="0">
              <a:buNone/>
              <a:defRPr sz="2700" i="1">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dirty="0"/>
              <a:t>Klicka här för att ändra format på bakgrundstexten</a:t>
            </a:r>
          </a:p>
        </p:txBody>
      </p:sp>
      <p:sp>
        <p:nvSpPr>
          <p:cNvPr id="52" name="Platshållare för text 3">
            <a:extLst>
              <a:ext uri="{FF2B5EF4-FFF2-40B4-BE49-F238E27FC236}">
                <a16:creationId xmlns:a16="http://schemas.microsoft.com/office/drawing/2014/main" id="{02D4E5C7-7435-7747-8BC4-D967F3699E61}"/>
              </a:ext>
            </a:extLst>
          </p:cNvPr>
          <p:cNvSpPr>
            <a:spLocks noGrp="1"/>
          </p:cNvSpPr>
          <p:nvPr>
            <p:ph type="body" sz="quarter" idx="43"/>
          </p:nvPr>
        </p:nvSpPr>
        <p:spPr>
          <a:xfrm>
            <a:off x="15379208" y="9696975"/>
            <a:ext cx="3640137" cy="3148012"/>
          </a:xfrm>
          <a:prstGeom prst="rect">
            <a:avLst/>
          </a:prstGeom>
        </p:spPr>
        <p:txBody>
          <a:bodyPr/>
          <a:lstStyle>
            <a:lvl1pPr marL="0" indent="0">
              <a:buNone/>
              <a:defRPr sz="2700" i="1">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dirty="0"/>
              <a:t>Klicka här för att ändra format på bakgrundstexten</a:t>
            </a:r>
          </a:p>
        </p:txBody>
      </p:sp>
      <p:sp>
        <p:nvSpPr>
          <p:cNvPr id="53" name="Platshållare för text 3">
            <a:extLst>
              <a:ext uri="{FF2B5EF4-FFF2-40B4-BE49-F238E27FC236}">
                <a16:creationId xmlns:a16="http://schemas.microsoft.com/office/drawing/2014/main" id="{83411CD1-BE76-D648-9E3B-8E0F3ABF102C}"/>
              </a:ext>
            </a:extLst>
          </p:cNvPr>
          <p:cNvSpPr>
            <a:spLocks noGrp="1"/>
          </p:cNvSpPr>
          <p:nvPr>
            <p:ph type="body" sz="quarter" idx="44"/>
          </p:nvPr>
        </p:nvSpPr>
        <p:spPr>
          <a:xfrm>
            <a:off x="20045801" y="9696975"/>
            <a:ext cx="3640137" cy="3148012"/>
          </a:xfrm>
          <a:prstGeom prst="rect">
            <a:avLst/>
          </a:prstGeom>
        </p:spPr>
        <p:txBody>
          <a:bodyPr/>
          <a:lstStyle>
            <a:lvl1pPr marL="0" indent="0">
              <a:buNone/>
              <a:defRPr sz="2700" i="1">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dirty="0"/>
              <a:t>Klicka här för att ändra format på bakgrundstexten</a:t>
            </a:r>
          </a:p>
        </p:txBody>
      </p:sp>
      <p:pic>
        <p:nvPicPr>
          <p:cNvPr id="29" name="Bild">
            <a:extLst>
              <a:ext uri="{FF2B5EF4-FFF2-40B4-BE49-F238E27FC236}">
                <a16:creationId xmlns:a16="http://schemas.microsoft.com/office/drawing/2014/main" id="{74F0C930-36C2-5F4B-A9BE-5330619F14D5}"/>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312877" y="-54617"/>
            <a:ext cx="608750" cy="13696897"/>
          </a:xfrm>
          <a:prstGeom prst="rect">
            <a:avLst/>
          </a:prstGeom>
          <a:ln w="12700">
            <a:miter lim="400000"/>
          </a:ln>
        </p:spPr>
      </p:pic>
    </p:spTree>
    <p:extLst>
      <p:ext uri="{BB962C8B-B14F-4D97-AF65-F5344CB8AC3E}">
        <p14:creationId xmlns:p14="http://schemas.microsoft.com/office/powerpoint/2010/main" val="2605324817"/>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Val tre st högersida">
    <p:bg>
      <p:bgPr>
        <a:solidFill>
          <a:schemeClr val="accent1"/>
        </a:solidFill>
        <a:effectLst/>
      </p:bgPr>
    </p:bg>
    <p:spTree>
      <p:nvGrpSpPr>
        <p:cNvPr id="1" name=""/>
        <p:cNvGrpSpPr/>
        <p:nvPr/>
      </p:nvGrpSpPr>
      <p:grpSpPr>
        <a:xfrm>
          <a:off x="0" y="0"/>
          <a:ext cx="0" cy="0"/>
          <a:chOff x="0" y="0"/>
          <a:chExt cx="0" cy="0"/>
        </a:xfrm>
      </p:grpSpPr>
      <p:sp>
        <p:nvSpPr>
          <p:cNvPr id="19" name="Rektangel">
            <a:extLst>
              <a:ext uri="{FF2B5EF4-FFF2-40B4-BE49-F238E27FC236}">
                <a16:creationId xmlns:a16="http://schemas.microsoft.com/office/drawing/2014/main" id="{13C23305-93B0-7A41-9645-EB42DF26DE58}"/>
              </a:ext>
            </a:extLst>
          </p:cNvPr>
          <p:cNvSpPr/>
          <p:nvPr userDrawn="1"/>
        </p:nvSpPr>
        <p:spPr>
          <a:xfrm>
            <a:off x="9759733" y="-103068"/>
            <a:ext cx="14622680"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sp>
        <p:nvSpPr>
          <p:cNvPr id="55" name="Platshållare för text 3">
            <a:extLst>
              <a:ext uri="{FF2B5EF4-FFF2-40B4-BE49-F238E27FC236}">
                <a16:creationId xmlns:a16="http://schemas.microsoft.com/office/drawing/2014/main" id="{C9848867-277B-C643-8868-246679E6011B}"/>
              </a:ext>
            </a:extLst>
          </p:cNvPr>
          <p:cNvSpPr>
            <a:spLocks noGrp="1"/>
          </p:cNvSpPr>
          <p:nvPr>
            <p:ph type="body" sz="quarter" idx="36"/>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57" name="Platshållare för text 11">
            <a:extLst>
              <a:ext uri="{FF2B5EF4-FFF2-40B4-BE49-F238E27FC236}">
                <a16:creationId xmlns:a16="http://schemas.microsoft.com/office/drawing/2014/main" id="{97239B10-80E8-8D4B-8CDF-5FE0D0852C1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8" name="Platshållare för text 13">
            <a:extLst>
              <a:ext uri="{FF2B5EF4-FFF2-40B4-BE49-F238E27FC236}">
                <a16:creationId xmlns:a16="http://schemas.microsoft.com/office/drawing/2014/main" id="{D6649F01-1872-1F48-882F-ED7BCEA65808}"/>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9" name="Platshållare för text 13">
            <a:extLst>
              <a:ext uri="{FF2B5EF4-FFF2-40B4-BE49-F238E27FC236}">
                <a16:creationId xmlns:a16="http://schemas.microsoft.com/office/drawing/2014/main" id="{2A4FAF5D-9A6E-BD46-9436-D6AB167F6FA1}"/>
              </a:ext>
            </a:extLst>
          </p:cNvPr>
          <p:cNvSpPr>
            <a:spLocks noGrp="1"/>
          </p:cNvSpPr>
          <p:nvPr>
            <p:ph type="body" sz="quarter" idx="11"/>
          </p:nvPr>
        </p:nvSpPr>
        <p:spPr>
          <a:xfrm>
            <a:off x="7594586" y="1423315"/>
            <a:ext cx="2165147"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54" name="Bild">
            <a:extLst>
              <a:ext uri="{FF2B5EF4-FFF2-40B4-BE49-F238E27FC236}">
                <a16:creationId xmlns:a16="http://schemas.microsoft.com/office/drawing/2014/main" id="{B20A0553-2B76-7F48-9878-5D9593423A84}"/>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91268" y="5542568"/>
            <a:ext cx="6798970" cy="240132"/>
          </a:xfrm>
          <a:prstGeom prst="rect">
            <a:avLst/>
          </a:prstGeom>
          <a:ln w="12700">
            <a:miter lim="400000"/>
          </a:ln>
        </p:spPr>
      </p:pic>
      <p:sp>
        <p:nvSpPr>
          <p:cNvPr id="10" name="Platshållare för text 2">
            <a:extLst>
              <a:ext uri="{FF2B5EF4-FFF2-40B4-BE49-F238E27FC236}">
                <a16:creationId xmlns:a16="http://schemas.microsoft.com/office/drawing/2014/main" id="{4D01E298-AAF5-B942-871C-9144689D7D07}"/>
              </a:ext>
            </a:extLst>
          </p:cNvPr>
          <p:cNvSpPr>
            <a:spLocks noGrp="1"/>
          </p:cNvSpPr>
          <p:nvPr>
            <p:ph type="body" sz="quarter" idx="40"/>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1" name="Bild">
            <a:extLst>
              <a:ext uri="{FF2B5EF4-FFF2-40B4-BE49-F238E27FC236}">
                <a16:creationId xmlns:a16="http://schemas.microsoft.com/office/drawing/2014/main" id="{4E71CDAE-57C3-F14A-8A4C-D25B5988DFE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84840" y="-54617"/>
            <a:ext cx="608750" cy="13696897"/>
          </a:xfrm>
          <a:prstGeom prst="rect">
            <a:avLst/>
          </a:prstGeom>
          <a:ln w="12700">
            <a:miter lim="400000"/>
          </a:ln>
        </p:spPr>
      </p:pic>
      <p:pic>
        <p:nvPicPr>
          <p:cNvPr id="2" name="Bild 1">
            <a:extLst>
              <a:ext uri="{FF2B5EF4-FFF2-40B4-BE49-F238E27FC236}">
                <a16:creationId xmlns:a16="http://schemas.microsoft.com/office/drawing/2014/main" id="{B643BCEC-95A5-DDA1-1A12-E2F703C25EA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314219" y="1423314"/>
            <a:ext cx="13446759" cy="11776375"/>
          </a:xfrm>
          <a:prstGeom prst="rect">
            <a:avLst/>
          </a:prstGeom>
        </p:spPr>
      </p:pic>
      <p:pic>
        <p:nvPicPr>
          <p:cNvPr id="3" name="Bild 2">
            <a:extLst>
              <a:ext uri="{FF2B5EF4-FFF2-40B4-BE49-F238E27FC236}">
                <a16:creationId xmlns:a16="http://schemas.microsoft.com/office/drawing/2014/main" id="{75F9FC92-7C7B-8715-E32B-7F23704DF9FF}"/>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545014" y="9702593"/>
            <a:ext cx="5450624" cy="1787332"/>
          </a:xfrm>
          <a:prstGeom prst="rect">
            <a:avLst/>
          </a:prstGeom>
        </p:spPr>
      </p:pic>
      <p:pic>
        <p:nvPicPr>
          <p:cNvPr id="4" name="Bild 3">
            <a:extLst>
              <a:ext uri="{FF2B5EF4-FFF2-40B4-BE49-F238E27FC236}">
                <a16:creationId xmlns:a16="http://schemas.microsoft.com/office/drawing/2014/main" id="{E64004C3-011D-F868-EE4A-63AA14118345}"/>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241113" y="9770700"/>
            <a:ext cx="4812604" cy="1694413"/>
          </a:xfrm>
          <a:prstGeom prst="rect">
            <a:avLst/>
          </a:prstGeom>
        </p:spPr>
      </p:pic>
      <p:pic>
        <p:nvPicPr>
          <p:cNvPr id="5" name="Bild 4">
            <a:extLst>
              <a:ext uri="{FF2B5EF4-FFF2-40B4-BE49-F238E27FC236}">
                <a16:creationId xmlns:a16="http://schemas.microsoft.com/office/drawing/2014/main" id="{62A8498F-0C3B-5A92-B1DB-873098C48944}"/>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flipV="1">
            <a:off x="12545014" y="6706179"/>
            <a:ext cx="5450624" cy="1787332"/>
          </a:xfrm>
          <a:prstGeom prst="rect">
            <a:avLst/>
          </a:prstGeom>
        </p:spPr>
      </p:pic>
      <p:pic>
        <p:nvPicPr>
          <p:cNvPr id="6" name="Bild 5">
            <a:extLst>
              <a:ext uri="{FF2B5EF4-FFF2-40B4-BE49-F238E27FC236}">
                <a16:creationId xmlns:a16="http://schemas.microsoft.com/office/drawing/2014/main" id="{E4EC8022-4565-6EE8-B539-AE8F9B3A9EC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flipV="1">
            <a:off x="18241113" y="6855150"/>
            <a:ext cx="4812604" cy="1694413"/>
          </a:xfrm>
          <a:prstGeom prst="rect">
            <a:avLst/>
          </a:prstGeom>
        </p:spPr>
      </p:pic>
      <p:pic>
        <p:nvPicPr>
          <p:cNvPr id="7" name="Bild 6">
            <a:extLst>
              <a:ext uri="{FF2B5EF4-FFF2-40B4-BE49-F238E27FC236}">
                <a16:creationId xmlns:a16="http://schemas.microsoft.com/office/drawing/2014/main" id="{DA6A0CD4-BA26-DDDB-38DA-49327FE2568E}"/>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2545014" y="3788131"/>
            <a:ext cx="5450624" cy="1787332"/>
          </a:xfrm>
          <a:prstGeom prst="rect">
            <a:avLst/>
          </a:prstGeom>
        </p:spPr>
      </p:pic>
      <p:pic>
        <p:nvPicPr>
          <p:cNvPr id="8" name="Bild 7">
            <a:extLst>
              <a:ext uri="{FF2B5EF4-FFF2-40B4-BE49-F238E27FC236}">
                <a16:creationId xmlns:a16="http://schemas.microsoft.com/office/drawing/2014/main" id="{92C32152-54DF-880B-5B6A-9FC1F4AD3C9F}"/>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241113" y="3805438"/>
            <a:ext cx="4812604" cy="1694413"/>
          </a:xfrm>
          <a:prstGeom prst="rect">
            <a:avLst/>
          </a:prstGeom>
        </p:spPr>
      </p:pic>
      <p:pic>
        <p:nvPicPr>
          <p:cNvPr id="9" name="Bild 8">
            <a:extLst>
              <a:ext uri="{FF2B5EF4-FFF2-40B4-BE49-F238E27FC236}">
                <a16:creationId xmlns:a16="http://schemas.microsoft.com/office/drawing/2014/main" id="{F5A5C0E8-0EE0-950A-C051-45F3771E5CC7}"/>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5" y="4044754"/>
            <a:ext cx="1065767" cy="1054100"/>
          </a:xfrm>
          <a:prstGeom prst="rect">
            <a:avLst/>
          </a:prstGeom>
        </p:spPr>
      </p:pic>
      <p:pic>
        <p:nvPicPr>
          <p:cNvPr id="12" name="Bild 11">
            <a:extLst>
              <a:ext uri="{FF2B5EF4-FFF2-40B4-BE49-F238E27FC236}">
                <a16:creationId xmlns:a16="http://schemas.microsoft.com/office/drawing/2014/main" id="{5B63CDF9-494B-FFB5-DE81-E8668530A842}"/>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4" y="7060125"/>
            <a:ext cx="1065767" cy="1054100"/>
          </a:xfrm>
          <a:prstGeom prst="rect">
            <a:avLst/>
          </a:prstGeom>
        </p:spPr>
      </p:pic>
      <p:pic>
        <p:nvPicPr>
          <p:cNvPr id="13" name="Bild 12">
            <a:extLst>
              <a:ext uri="{FF2B5EF4-FFF2-40B4-BE49-F238E27FC236}">
                <a16:creationId xmlns:a16="http://schemas.microsoft.com/office/drawing/2014/main" id="{9728DEA0-C06C-081B-4E2F-76FFB50F0E18}"/>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146684" y="9922841"/>
            <a:ext cx="1065767" cy="1054100"/>
          </a:xfrm>
          <a:prstGeom prst="rect">
            <a:avLst/>
          </a:prstGeom>
        </p:spPr>
      </p:pic>
      <p:pic>
        <p:nvPicPr>
          <p:cNvPr id="14" name="Bild">
            <a:extLst>
              <a:ext uri="{FF2B5EF4-FFF2-40B4-BE49-F238E27FC236}">
                <a16:creationId xmlns:a16="http://schemas.microsoft.com/office/drawing/2014/main" id="{AAA92098-31B2-49F5-EBA9-EB9E5325F079}"/>
              </a:ext>
              <a:ext uri="{C183D7F6-B498-43B3-948B-1728B52AA6E4}">
                <adec:decorative xmlns:adec="http://schemas.microsoft.com/office/drawing/2017/decorative" val="1"/>
              </a:ext>
            </a:extLst>
          </p:cNvPr>
          <p:cNvPicPr>
            <a:picLocks/>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rot="5400000">
            <a:off x="12152207" y="820912"/>
            <a:ext cx="1980800" cy="1371599"/>
          </a:xfrm>
          <a:prstGeom prst="rect">
            <a:avLst/>
          </a:prstGeom>
          <a:ln w="12700">
            <a:miter lim="400000"/>
          </a:ln>
        </p:spPr>
      </p:pic>
      <p:pic>
        <p:nvPicPr>
          <p:cNvPr id="15" name="Platshållare för innehåll 58">
            <a:extLst>
              <a:ext uri="{FF2B5EF4-FFF2-40B4-BE49-F238E27FC236}">
                <a16:creationId xmlns:a16="http://schemas.microsoft.com/office/drawing/2014/main" id="{D39A04B9-E229-BD49-59A0-CCE5B8F5141D}"/>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775114" y="1691922"/>
            <a:ext cx="889000" cy="965200"/>
          </a:xfrm>
          <a:prstGeom prst="rect">
            <a:avLst/>
          </a:prstGeom>
        </p:spPr>
      </p:pic>
      <p:sp>
        <p:nvSpPr>
          <p:cNvPr id="53" name="Platshållare för text 3">
            <a:extLst>
              <a:ext uri="{FF2B5EF4-FFF2-40B4-BE49-F238E27FC236}">
                <a16:creationId xmlns:a16="http://schemas.microsoft.com/office/drawing/2014/main" id="{26EF79C3-173B-A27A-B3F3-70B61DD50D5C}"/>
              </a:ext>
            </a:extLst>
          </p:cNvPr>
          <p:cNvSpPr>
            <a:spLocks noGrp="1"/>
          </p:cNvSpPr>
          <p:nvPr>
            <p:ph type="body" sz="quarter" idx="41"/>
          </p:nvPr>
        </p:nvSpPr>
        <p:spPr>
          <a:xfrm>
            <a:off x="12593461" y="307576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56" name="Platshållare för text 3">
            <a:extLst>
              <a:ext uri="{FF2B5EF4-FFF2-40B4-BE49-F238E27FC236}">
                <a16:creationId xmlns:a16="http://schemas.microsoft.com/office/drawing/2014/main" id="{CB146D73-9B21-DE35-9A0E-511A5BB9CCBC}"/>
              </a:ext>
            </a:extLst>
          </p:cNvPr>
          <p:cNvSpPr>
            <a:spLocks noGrp="1"/>
          </p:cNvSpPr>
          <p:nvPr>
            <p:ph type="body" sz="quarter" idx="42"/>
          </p:nvPr>
        </p:nvSpPr>
        <p:spPr>
          <a:xfrm>
            <a:off x="18210489" y="307576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0" name="Platshållare för text 3">
            <a:extLst>
              <a:ext uri="{FF2B5EF4-FFF2-40B4-BE49-F238E27FC236}">
                <a16:creationId xmlns:a16="http://schemas.microsoft.com/office/drawing/2014/main" id="{F5783FD1-1BE3-3025-F8FA-16F9DB9A8FA0}"/>
              </a:ext>
            </a:extLst>
          </p:cNvPr>
          <p:cNvSpPr>
            <a:spLocks noGrp="1"/>
          </p:cNvSpPr>
          <p:nvPr>
            <p:ph type="body" sz="quarter" idx="43"/>
          </p:nvPr>
        </p:nvSpPr>
        <p:spPr>
          <a:xfrm>
            <a:off x="12593461" y="6042895"/>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1" name="Platshållare för text 3">
            <a:extLst>
              <a:ext uri="{FF2B5EF4-FFF2-40B4-BE49-F238E27FC236}">
                <a16:creationId xmlns:a16="http://schemas.microsoft.com/office/drawing/2014/main" id="{1B54C49D-AD2D-4315-565D-E903B0C97DBF}"/>
              </a:ext>
            </a:extLst>
          </p:cNvPr>
          <p:cNvSpPr>
            <a:spLocks noGrp="1"/>
          </p:cNvSpPr>
          <p:nvPr>
            <p:ph type="body" sz="quarter" idx="44"/>
          </p:nvPr>
        </p:nvSpPr>
        <p:spPr>
          <a:xfrm>
            <a:off x="18210489" y="6042895"/>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2" name="Platshållare för text 3">
            <a:extLst>
              <a:ext uri="{FF2B5EF4-FFF2-40B4-BE49-F238E27FC236}">
                <a16:creationId xmlns:a16="http://schemas.microsoft.com/office/drawing/2014/main" id="{B741271C-0D0D-EE09-D696-752149A3110A}"/>
              </a:ext>
            </a:extLst>
          </p:cNvPr>
          <p:cNvSpPr>
            <a:spLocks noGrp="1"/>
          </p:cNvSpPr>
          <p:nvPr>
            <p:ph type="body" sz="quarter" idx="45"/>
          </p:nvPr>
        </p:nvSpPr>
        <p:spPr>
          <a:xfrm>
            <a:off x="12593461" y="901003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3" name="Platshållare för text 3">
            <a:extLst>
              <a:ext uri="{FF2B5EF4-FFF2-40B4-BE49-F238E27FC236}">
                <a16:creationId xmlns:a16="http://schemas.microsoft.com/office/drawing/2014/main" id="{E90730A6-A95D-46A9-9273-CCDBF862A5F6}"/>
              </a:ext>
            </a:extLst>
          </p:cNvPr>
          <p:cNvSpPr>
            <a:spLocks noGrp="1"/>
          </p:cNvSpPr>
          <p:nvPr>
            <p:ph type="body" sz="quarter" idx="46"/>
          </p:nvPr>
        </p:nvSpPr>
        <p:spPr>
          <a:xfrm>
            <a:off x="18210489" y="9010030"/>
            <a:ext cx="4940391" cy="659817"/>
          </a:xfrm>
          <a:prstGeom prst="rect">
            <a:avLst/>
          </a:prstGeom>
        </p:spPr>
        <p:txBody>
          <a:bodyPr/>
          <a:lstStyle>
            <a:lvl1pPr marL="0" indent="0">
              <a:buNone/>
              <a:defRPr sz="2700" i="0">
                <a:solidFill>
                  <a:schemeClr val="bg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4" name="Platshållare för text 3">
            <a:extLst>
              <a:ext uri="{FF2B5EF4-FFF2-40B4-BE49-F238E27FC236}">
                <a16:creationId xmlns:a16="http://schemas.microsoft.com/office/drawing/2014/main" id="{372303CB-F87D-716E-191E-970DA7E9AC94}"/>
              </a:ext>
            </a:extLst>
          </p:cNvPr>
          <p:cNvSpPr>
            <a:spLocks noGrp="1"/>
          </p:cNvSpPr>
          <p:nvPr>
            <p:ph type="body" sz="quarter" idx="47"/>
          </p:nvPr>
        </p:nvSpPr>
        <p:spPr>
          <a:xfrm>
            <a:off x="12593462" y="4139450"/>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5" name="Platshållare för text 3">
            <a:extLst>
              <a:ext uri="{FF2B5EF4-FFF2-40B4-BE49-F238E27FC236}">
                <a16:creationId xmlns:a16="http://schemas.microsoft.com/office/drawing/2014/main" id="{205C4832-C2C6-07A8-6F0C-F8FEDF241A94}"/>
              </a:ext>
            </a:extLst>
          </p:cNvPr>
          <p:cNvSpPr>
            <a:spLocks noGrp="1"/>
          </p:cNvSpPr>
          <p:nvPr>
            <p:ph type="body" sz="quarter" idx="48"/>
          </p:nvPr>
        </p:nvSpPr>
        <p:spPr>
          <a:xfrm>
            <a:off x="18378442" y="4139450"/>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6" name="Platshållare för text 3">
            <a:extLst>
              <a:ext uri="{FF2B5EF4-FFF2-40B4-BE49-F238E27FC236}">
                <a16:creationId xmlns:a16="http://schemas.microsoft.com/office/drawing/2014/main" id="{84597A55-69F8-C67F-E96D-0CDC19ABE0CE}"/>
              </a:ext>
            </a:extLst>
          </p:cNvPr>
          <p:cNvSpPr>
            <a:spLocks noGrp="1"/>
          </p:cNvSpPr>
          <p:nvPr>
            <p:ph type="body" sz="quarter" idx="49"/>
          </p:nvPr>
        </p:nvSpPr>
        <p:spPr>
          <a:xfrm>
            <a:off x="12593462" y="7125246"/>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7" name="Platshållare för text 3">
            <a:extLst>
              <a:ext uri="{FF2B5EF4-FFF2-40B4-BE49-F238E27FC236}">
                <a16:creationId xmlns:a16="http://schemas.microsoft.com/office/drawing/2014/main" id="{362CF631-3D74-F225-BE4D-A9985C2AA649}"/>
              </a:ext>
            </a:extLst>
          </p:cNvPr>
          <p:cNvSpPr>
            <a:spLocks noGrp="1"/>
          </p:cNvSpPr>
          <p:nvPr>
            <p:ph type="body" sz="quarter" idx="50"/>
          </p:nvPr>
        </p:nvSpPr>
        <p:spPr>
          <a:xfrm>
            <a:off x="18378442" y="7125246"/>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8" name="Platshållare för text 3">
            <a:extLst>
              <a:ext uri="{FF2B5EF4-FFF2-40B4-BE49-F238E27FC236}">
                <a16:creationId xmlns:a16="http://schemas.microsoft.com/office/drawing/2014/main" id="{B975D65E-7C01-589C-F829-C939AD54BC5E}"/>
              </a:ext>
            </a:extLst>
          </p:cNvPr>
          <p:cNvSpPr>
            <a:spLocks noGrp="1"/>
          </p:cNvSpPr>
          <p:nvPr>
            <p:ph type="body" sz="quarter" idx="51"/>
          </p:nvPr>
        </p:nvSpPr>
        <p:spPr>
          <a:xfrm>
            <a:off x="12593462" y="10111042"/>
            <a:ext cx="4761478"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69" name="Platshållare för text 3">
            <a:extLst>
              <a:ext uri="{FF2B5EF4-FFF2-40B4-BE49-F238E27FC236}">
                <a16:creationId xmlns:a16="http://schemas.microsoft.com/office/drawing/2014/main" id="{8D1A93CA-EA7A-4CE9-DACD-98E28EB37C07}"/>
              </a:ext>
            </a:extLst>
          </p:cNvPr>
          <p:cNvSpPr>
            <a:spLocks noGrp="1"/>
          </p:cNvSpPr>
          <p:nvPr>
            <p:ph type="body" sz="quarter" idx="52"/>
          </p:nvPr>
        </p:nvSpPr>
        <p:spPr>
          <a:xfrm>
            <a:off x="18378442" y="10111042"/>
            <a:ext cx="4537542" cy="959404"/>
          </a:xfrm>
          <a:prstGeom prst="rect">
            <a:avLst/>
          </a:prstGeom>
        </p:spPr>
        <p:txBody>
          <a:bodyPr/>
          <a:lstStyle>
            <a:lvl1pPr marL="0" indent="0">
              <a:buNone/>
              <a:defRPr sz="2700" i="0">
                <a:solidFill>
                  <a:schemeClr val="tx1"/>
                </a:solidFill>
              </a:defRPr>
            </a:lvl1pPr>
            <a:lvl2pPr marL="914354" indent="0">
              <a:buNone/>
              <a:defRPr sz="2700" i="1">
                <a:solidFill>
                  <a:schemeClr val="accent6"/>
                </a:solidFill>
              </a:defRPr>
            </a:lvl2pPr>
            <a:lvl3pPr marL="1828709" indent="0">
              <a:buNone/>
              <a:defRPr sz="2700" i="1">
                <a:solidFill>
                  <a:schemeClr val="accent6"/>
                </a:solidFill>
              </a:defRPr>
            </a:lvl3pPr>
            <a:lvl4pPr marL="2743063" indent="0">
              <a:buNone/>
              <a:defRPr sz="2700" i="1">
                <a:solidFill>
                  <a:schemeClr val="accent6"/>
                </a:solidFill>
              </a:defRPr>
            </a:lvl4pPr>
            <a:lvl5pPr marL="3657417" indent="0">
              <a:buNone/>
              <a:defRPr sz="2700" i="1">
                <a:solidFill>
                  <a:schemeClr val="accent6"/>
                </a:solidFill>
              </a:defRPr>
            </a:lvl5pPr>
          </a:lstStyle>
          <a:p>
            <a:pPr lvl="0"/>
            <a:r>
              <a:rPr lang="sv-SE"/>
              <a:t>Klicka här för att ändra format på bakgrundstexten</a:t>
            </a:r>
          </a:p>
        </p:txBody>
      </p:sp>
      <p:sp>
        <p:nvSpPr>
          <p:cNvPr id="70" name="Platshållare för text 21">
            <a:extLst>
              <a:ext uri="{FF2B5EF4-FFF2-40B4-BE49-F238E27FC236}">
                <a16:creationId xmlns:a16="http://schemas.microsoft.com/office/drawing/2014/main" id="{514D9F53-87D6-D499-B862-7D9561B7335C}"/>
              </a:ext>
            </a:extLst>
          </p:cNvPr>
          <p:cNvSpPr>
            <a:spLocks noGrp="1"/>
          </p:cNvSpPr>
          <p:nvPr>
            <p:ph type="body" sz="quarter" idx="53"/>
          </p:nvPr>
        </p:nvSpPr>
        <p:spPr>
          <a:xfrm>
            <a:off x="14149036" y="516311"/>
            <a:ext cx="8375304" cy="1116630"/>
          </a:xfrm>
          <a:prstGeom prst="rect">
            <a:avLst/>
          </a:prstGeom>
        </p:spPr>
        <p:txBody>
          <a:bodyPr anchor="t" anchorCtr="0"/>
          <a:lstStyle>
            <a:lvl1pPr marL="0" indent="0" algn="l">
              <a:buNone/>
              <a:defRPr sz="3100" b="1">
                <a:solidFill>
                  <a:schemeClr val="bg1"/>
                </a:solidFill>
                <a:latin typeface="+mj-lt"/>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361628104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ista 7 punkter">
    <p:bg>
      <p:bgPr>
        <a:solidFill>
          <a:schemeClr val="accent1"/>
        </a:solidFill>
        <a:effectLst/>
      </p:bgPr>
    </p:bg>
    <p:spTree>
      <p:nvGrpSpPr>
        <p:cNvPr id="1" name=""/>
        <p:cNvGrpSpPr/>
        <p:nvPr/>
      </p:nvGrpSpPr>
      <p:grpSpPr>
        <a:xfrm>
          <a:off x="0" y="0"/>
          <a:ext cx="0" cy="0"/>
          <a:chOff x="0" y="0"/>
          <a:chExt cx="0" cy="0"/>
        </a:xfrm>
      </p:grpSpPr>
      <p:sp>
        <p:nvSpPr>
          <p:cNvPr id="32" name="Platshållare för text 3">
            <a:extLst>
              <a:ext uri="{FF2B5EF4-FFF2-40B4-BE49-F238E27FC236}">
                <a16:creationId xmlns:a16="http://schemas.microsoft.com/office/drawing/2014/main" id="{C115728C-0E2D-0D4F-B921-6258A90DD178}"/>
              </a:ext>
            </a:extLst>
          </p:cNvPr>
          <p:cNvSpPr>
            <a:spLocks noGrp="1"/>
          </p:cNvSpPr>
          <p:nvPr>
            <p:ph type="body" sz="quarter" idx="37"/>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4" name="Bild 3">
            <a:extLst>
              <a:ext uri="{FF2B5EF4-FFF2-40B4-BE49-F238E27FC236}">
                <a16:creationId xmlns:a16="http://schemas.microsoft.com/office/drawing/2014/main" id="{E9EF84F0-846D-584E-9A10-7EFE7672159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314219" y="1423314"/>
            <a:ext cx="13446759" cy="11776375"/>
          </a:xfrm>
          <a:prstGeom prst="rect">
            <a:avLst/>
          </a:prstGeom>
        </p:spPr>
      </p:pic>
      <p:sp>
        <p:nvSpPr>
          <p:cNvPr id="44" name="Platshållare för text 11">
            <a:extLst>
              <a:ext uri="{FF2B5EF4-FFF2-40B4-BE49-F238E27FC236}">
                <a16:creationId xmlns:a16="http://schemas.microsoft.com/office/drawing/2014/main" id="{9EF8C3BD-1B62-6746-B036-A65EC8C2226A}"/>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45" name="Platshållare för text 13">
            <a:extLst>
              <a:ext uri="{FF2B5EF4-FFF2-40B4-BE49-F238E27FC236}">
                <a16:creationId xmlns:a16="http://schemas.microsoft.com/office/drawing/2014/main" id="{4AEBD94F-F793-EE40-B82F-7345F14B265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6" name="Platshållare för text 13">
            <a:extLst>
              <a:ext uri="{FF2B5EF4-FFF2-40B4-BE49-F238E27FC236}">
                <a16:creationId xmlns:a16="http://schemas.microsoft.com/office/drawing/2014/main" id="{95DD29EA-92F6-1B4F-873C-74D9B7A91C70}"/>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60C81D5F-C388-5445-A40C-3C0847F1771A}"/>
              </a:ext>
            </a:extLst>
          </p:cNvPr>
          <p:cNvSpPr>
            <a:spLocks noGrp="1"/>
          </p:cNvSpPr>
          <p:nvPr>
            <p:ph type="body" sz="quarter" idx="46"/>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pic>
        <p:nvPicPr>
          <p:cNvPr id="31" name="Bild">
            <a:extLst>
              <a:ext uri="{FF2B5EF4-FFF2-40B4-BE49-F238E27FC236}">
                <a16:creationId xmlns:a16="http://schemas.microsoft.com/office/drawing/2014/main" id="{0C7CA1AF-4E2A-6D49-BC0B-9CC0357E2779}"/>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pic>
        <p:nvPicPr>
          <p:cNvPr id="51" name="Bild">
            <a:extLst>
              <a:ext uri="{FF2B5EF4-FFF2-40B4-BE49-F238E27FC236}">
                <a16:creationId xmlns:a16="http://schemas.microsoft.com/office/drawing/2014/main" id="{48332C30-AF38-1147-A528-89C51C800CAE}"/>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5400000">
            <a:off x="12152207" y="820912"/>
            <a:ext cx="1980800" cy="1371599"/>
          </a:xfrm>
          <a:prstGeom prst="rect">
            <a:avLst/>
          </a:prstGeom>
          <a:ln w="12700">
            <a:miter lim="400000"/>
          </a:ln>
        </p:spPr>
      </p:pic>
      <p:pic>
        <p:nvPicPr>
          <p:cNvPr id="66" name="Bild">
            <a:extLst>
              <a:ext uri="{FF2B5EF4-FFF2-40B4-BE49-F238E27FC236}">
                <a16:creationId xmlns:a16="http://schemas.microsoft.com/office/drawing/2014/main" id="{26A3D363-C093-8E4C-9666-4B724A4C9996}"/>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5400000">
            <a:off x="14035871" y="820912"/>
            <a:ext cx="1980800" cy="1371599"/>
          </a:xfrm>
          <a:prstGeom prst="rect">
            <a:avLst/>
          </a:prstGeom>
          <a:ln w="12700">
            <a:miter lim="400000"/>
          </a:ln>
        </p:spPr>
      </p:pic>
      <p:sp>
        <p:nvSpPr>
          <p:cNvPr id="76" name="Platshållare för text 211">
            <a:extLst>
              <a:ext uri="{FF2B5EF4-FFF2-40B4-BE49-F238E27FC236}">
                <a16:creationId xmlns:a16="http://schemas.microsoft.com/office/drawing/2014/main" id="{490D9A88-D350-0C46-8611-F5290E239DA6}"/>
              </a:ext>
            </a:extLst>
          </p:cNvPr>
          <p:cNvSpPr>
            <a:spLocks noGrp="1"/>
          </p:cNvSpPr>
          <p:nvPr>
            <p:ph type="body" sz="quarter" idx="36"/>
          </p:nvPr>
        </p:nvSpPr>
        <p:spPr>
          <a:xfrm>
            <a:off x="15871022" y="627048"/>
            <a:ext cx="7771741" cy="537215"/>
          </a:xfrm>
          <a:prstGeom prst="rect">
            <a:avLst/>
          </a:prstGeom>
        </p:spPr>
        <p:txBody>
          <a:bodyPr/>
          <a:lstStyle>
            <a:lvl1pPr marL="0" indent="0" algn="l">
              <a:buFontTx/>
              <a:buNone/>
              <a:defRPr sz="27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72" name="Platshållare för text 42">
            <a:extLst>
              <a:ext uri="{FF2B5EF4-FFF2-40B4-BE49-F238E27FC236}">
                <a16:creationId xmlns:a16="http://schemas.microsoft.com/office/drawing/2014/main" id="{8111BC69-701D-594A-B7AF-9653362D4831}"/>
              </a:ext>
            </a:extLst>
          </p:cNvPr>
          <p:cNvSpPr>
            <a:spLocks noGrp="1"/>
          </p:cNvSpPr>
          <p:nvPr>
            <p:ph type="body" sz="quarter" idx="33"/>
          </p:nvPr>
        </p:nvSpPr>
        <p:spPr>
          <a:xfrm>
            <a:off x="12172085" y="1739375"/>
            <a:ext cx="1778040" cy="537215"/>
          </a:xfrm>
          <a:prstGeom prst="rect">
            <a:avLst/>
          </a:prstGeom>
        </p:spPr>
        <p:txBody>
          <a:bodyPr/>
          <a:lstStyle>
            <a:lvl1pPr marL="0" indent="0" algn="ctr">
              <a:buFontTx/>
              <a:buNone/>
              <a:defRPr sz="36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73" name="Platshållare för text 44">
            <a:extLst>
              <a:ext uri="{FF2B5EF4-FFF2-40B4-BE49-F238E27FC236}">
                <a16:creationId xmlns:a16="http://schemas.microsoft.com/office/drawing/2014/main" id="{FA67DB96-688A-C44B-BEC0-0C71F919D9DE}"/>
              </a:ext>
            </a:extLst>
          </p:cNvPr>
          <p:cNvSpPr>
            <a:spLocks noGrp="1"/>
          </p:cNvSpPr>
          <p:nvPr>
            <p:ph type="body" sz="quarter" idx="34"/>
          </p:nvPr>
        </p:nvSpPr>
        <p:spPr>
          <a:xfrm>
            <a:off x="14092325" y="1739375"/>
            <a:ext cx="1778040" cy="537215"/>
          </a:xfrm>
          <a:prstGeom prst="rect">
            <a:avLst/>
          </a:prstGeom>
        </p:spPr>
        <p:txBody>
          <a:bodyPr/>
          <a:lstStyle>
            <a:lvl1pPr marL="0" indent="0" algn="ctr">
              <a:buFontTx/>
              <a:buNone/>
              <a:defRPr sz="3600" b="1">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pic>
        <p:nvPicPr>
          <p:cNvPr id="71" name="Platshållare för innehåll 58">
            <a:extLst>
              <a:ext uri="{FF2B5EF4-FFF2-40B4-BE49-F238E27FC236}">
                <a16:creationId xmlns:a16="http://schemas.microsoft.com/office/drawing/2014/main" id="{0BAAAF83-1C10-3249-9F51-60B708CF7270}"/>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775114" y="1691922"/>
            <a:ext cx="889000" cy="965200"/>
          </a:xfrm>
          <a:prstGeom prst="rect">
            <a:avLst/>
          </a:prstGeom>
        </p:spPr>
      </p:pic>
      <p:pic>
        <p:nvPicPr>
          <p:cNvPr id="6" name="Bild 5">
            <a:extLst>
              <a:ext uri="{FF2B5EF4-FFF2-40B4-BE49-F238E27FC236}">
                <a16:creationId xmlns:a16="http://schemas.microsoft.com/office/drawing/2014/main" id="{D8BAA27D-B8A3-304A-82F1-FED4E7C2D482}"/>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2824655"/>
            <a:ext cx="1065767" cy="1054100"/>
          </a:xfrm>
          <a:prstGeom prst="rect">
            <a:avLst/>
          </a:prstGeom>
        </p:spPr>
      </p:pic>
      <p:pic>
        <p:nvPicPr>
          <p:cNvPr id="53" name="Bild 52">
            <a:extLst>
              <a:ext uri="{FF2B5EF4-FFF2-40B4-BE49-F238E27FC236}">
                <a16:creationId xmlns:a16="http://schemas.microsoft.com/office/drawing/2014/main" id="{4D4939CC-5746-9B48-9AA2-4C0E368088B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4184063"/>
            <a:ext cx="1065767" cy="1054100"/>
          </a:xfrm>
          <a:prstGeom prst="rect">
            <a:avLst/>
          </a:prstGeom>
        </p:spPr>
      </p:pic>
      <p:pic>
        <p:nvPicPr>
          <p:cNvPr id="55" name="Bild 54">
            <a:extLst>
              <a:ext uri="{FF2B5EF4-FFF2-40B4-BE49-F238E27FC236}">
                <a16:creationId xmlns:a16="http://schemas.microsoft.com/office/drawing/2014/main" id="{B6E64D77-1D36-E441-A2CA-978D21B43FD7}"/>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5543471"/>
            <a:ext cx="1065767" cy="1054100"/>
          </a:xfrm>
          <a:prstGeom prst="rect">
            <a:avLst/>
          </a:prstGeom>
        </p:spPr>
      </p:pic>
      <p:pic>
        <p:nvPicPr>
          <p:cNvPr id="57" name="Bild 56">
            <a:extLst>
              <a:ext uri="{FF2B5EF4-FFF2-40B4-BE49-F238E27FC236}">
                <a16:creationId xmlns:a16="http://schemas.microsoft.com/office/drawing/2014/main" id="{01481443-A1A6-7C42-90BF-207DDD0A7198}"/>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6902879"/>
            <a:ext cx="1065767" cy="1054100"/>
          </a:xfrm>
          <a:prstGeom prst="rect">
            <a:avLst/>
          </a:prstGeom>
        </p:spPr>
      </p:pic>
      <p:pic>
        <p:nvPicPr>
          <p:cNvPr id="59" name="Bild 58">
            <a:extLst>
              <a:ext uri="{FF2B5EF4-FFF2-40B4-BE49-F238E27FC236}">
                <a16:creationId xmlns:a16="http://schemas.microsoft.com/office/drawing/2014/main" id="{2E7C33E1-F734-D241-8045-CB01900EFB92}"/>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8262287"/>
            <a:ext cx="1065767" cy="1054100"/>
          </a:xfrm>
          <a:prstGeom prst="rect">
            <a:avLst/>
          </a:prstGeom>
        </p:spPr>
      </p:pic>
      <p:pic>
        <p:nvPicPr>
          <p:cNvPr id="61" name="Bild 60">
            <a:extLst>
              <a:ext uri="{FF2B5EF4-FFF2-40B4-BE49-F238E27FC236}">
                <a16:creationId xmlns:a16="http://schemas.microsoft.com/office/drawing/2014/main" id="{0F6D060E-5393-E54E-9233-425EEF261D30}"/>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9621695"/>
            <a:ext cx="1065767" cy="1054100"/>
          </a:xfrm>
          <a:prstGeom prst="rect">
            <a:avLst/>
          </a:prstGeom>
        </p:spPr>
      </p:pic>
      <p:pic>
        <p:nvPicPr>
          <p:cNvPr id="63" name="Bild 62">
            <a:extLst>
              <a:ext uri="{FF2B5EF4-FFF2-40B4-BE49-F238E27FC236}">
                <a16:creationId xmlns:a16="http://schemas.microsoft.com/office/drawing/2014/main" id="{B3259D8F-933A-9542-8895-4406EC46490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46685" y="10981103"/>
            <a:ext cx="1065767" cy="1054100"/>
          </a:xfrm>
          <a:prstGeom prst="rect">
            <a:avLst/>
          </a:prstGeom>
        </p:spPr>
      </p:pic>
      <p:sp>
        <p:nvSpPr>
          <p:cNvPr id="3" name="Platshållare för text 2">
            <a:extLst>
              <a:ext uri="{FF2B5EF4-FFF2-40B4-BE49-F238E27FC236}">
                <a16:creationId xmlns:a16="http://schemas.microsoft.com/office/drawing/2014/main" id="{AD3961AA-F3B1-004F-9C81-608720AE1978}"/>
              </a:ext>
            </a:extLst>
          </p:cNvPr>
          <p:cNvSpPr>
            <a:spLocks noGrp="1"/>
          </p:cNvSpPr>
          <p:nvPr>
            <p:ph type="body" sz="quarter" idx="39"/>
          </p:nvPr>
        </p:nvSpPr>
        <p:spPr>
          <a:xfrm>
            <a:off x="12654295" y="2910264"/>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6" name="Platshållare för text 2">
            <a:extLst>
              <a:ext uri="{FF2B5EF4-FFF2-40B4-BE49-F238E27FC236}">
                <a16:creationId xmlns:a16="http://schemas.microsoft.com/office/drawing/2014/main" id="{FEF1C78A-7FEF-B14A-B5A0-A588E8FEA21C}"/>
              </a:ext>
            </a:extLst>
          </p:cNvPr>
          <p:cNvSpPr>
            <a:spLocks noGrp="1"/>
          </p:cNvSpPr>
          <p:nvPr>
            <p:ph type="body" sz="quarter" idx="40"/>
          </p:nvPr>
        </p:nvSpPr>
        <p:spPr>
          <a:xfrm>
            <a:off x="12654295" y="423521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7" name="Platshållare för text 2">
            <a:extLst>
              <a:ext uri="{FF2B5EF4-FFF2-40B4-BE49-F238E27FC236}">
                <a16:creationId xmlns:a16="http://schemas.microsoft.com/office/drawing/2014/main" id="{0B66EF04-8635-A643-9E1F-A9FCB60F1D85}"/>
              </a:ext>
            </a:extLst>
          </p:cNvPr>
          <p:cNvSpPr>
            <a:spLocks noGrp="1"/>
          </p:cNvSpPr>
          <p:nvPr>
            <p:ph type="body" sz="quarter" idx="41"/>
          </p:nvPr>
        </p:nvSpPr>
        <p:spPr>
          <a:xfrm>
            <a:off x="12654295" y="561614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dirty="0"/>
              <a:t>Klicka här för att ändra format på bakgrundstexten</a:t>
            </a:r>
          </a:p>
        </p:txBody>
      </p:sp>
      <p:sp>
        <p:nvSpPr>
          <p:cNvPr id="38" name="Platshållare för text 2">
            <a:extLst>
              <a:ext uri="{FF2B5EF4-FFF2-40B4-BE49-F238E27FC236}">
                <a16:creationId xmlns:a16="http://schemas.microsoft.com/office/drawing/2014/main" id="{AD020529-B406-104E-B7F0-548991AC5B46}"/>
              </a:ext>
            </a:extLst>
          </p:cNvPr>
          <p:cNvSpPr>
            <a:spLocks noGrp="1"/>
          </p:cNvSpPr>
          <p:nvPr>
            <p:ph type="body" sz="quarter" idx="42"/>
          </p:nvPr>
        </p:nvSpPr>
        <p:spPr>
          <a:xfrm>
            <a:off x="12654295" y="69597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10EA89E8-E2AA-AE41-A2F4-45D8821F1FE9}"/>
              </a:ext>
            </a:extLst>
          </p:cNvPr>
          <p:cNvSpPr>
            <a:spLocks noGrp="1"/>
          </p:cNvSpPr>
          <p:nvPr>
            <p:ph type="body" sz="quarter" idx="43"/>
          </p:nvPr>
        </p:nvSpPr>
        <p:spPr>
          <a:xfrm>
            <a:off x="12654295" y="834067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0" name="Platshållare för text 2">
            <a:extLst>
              <a:ext uri="{FF2B5EF4-FFF2-40B4-BE49-F238E27FC236}">
                <a16:creationId xmlns:a16="http://schemas.microsoft.com/office/drawing/2014/main" id="{AD3545B0-3E9C-6F45-9BBF-8295342F0342}"/>
              </a:ext>
            </a:extLst>
          </p:cNvPr>
          <p:cNvSpPr>
            <a:spLocks noGrp="1"/>
          </p:cNvSpPr>
          <p:nvPr>
            <p:ph type="body" sz="quarter" idx="44"/>
          </p:nvPr>
        </p:nvSpPr>
        <p:spPr>
          <a:xfrm>
            <a:off x="12654295" y="97029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1" name="Platshållare för text 2">
            <a:extLst>
              <a:ext uri="{FF2B5EF4-FFF2-40B4-BE49-F238E27FC236}">
                <a16:creationId xmlns:a16="http://schemas.microsoft.com/office/drawing/2014/main" id="{7C3EAD6E-B8EF-0349-AD0C-C7BBBB411022}"/>
              </a:ext>
            </a:extLst>
          </p:cNvPr>
          <p:cNvSpPr>
            <a:spLocks noGrp="1"/>
          </p:cNvSpPr>
          <p:nvPr>
            <p:ph type="body" sz="quarter" idx="45"/>
          </p:nvPr>
        </p:nvSpPr>
        <p:spPr>
          <a:xfrm>
            <a:off x="12654295" y="11046557"/>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pic>
        <p:nvPicPr>
          <p:cNvPr id="33" name="Bild">
            <a:extLst>
              <a:ext uri="{FF2B5EF4-FFF2-40B4-BE49-F238E27FC236}">
                <a16:creationId xmlns:a16="http://schemas.microsoft.com/office/drawing/2014/main" id="{92985EDA-F5D3-D149-ADD9-74D2F86EC702}"/>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9312877" y="-54617"/>
            <a:ext cx="608750" cy="13696897"/>
          </a:xfrm>
          <a:prstGeom prst="rect">
            <a:avLst/>
          </a:prstGeom>
          <a:ln w="12700">
            <a:miter lim="400000"/>
          </a:ln>
        </p:spPr>
      </p:pic>
    </p:spTree>
    <p:extLst>
      <p:ext uri="{BB962C8B-B14F-4D97-AF65-F5344CB8AC3E}">
        <p14:creationId xmlns:p14="http://schemas.microsoft.com/office/powerpoint/2010/main" val="4067254619"/>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Lista 7 punkter">
    <p:bg>
      <p:bgPr>
        <a:solidFill>
          <a:schemeClr val="accent1"/>
        </a:solidFill>
        <a:effectLst/>
      </p:bgPr>
    </p:bg>
    <p:spTree>
      <p:nvGrpSpPr>
        <p:cNvPr id="1" name=""/>
        <p:cNvGrpSpPr/>
        <p:nvPr/>
      </p:nvGrpSpPr>
      <p:grpSpPr>
        <a:xfrm>
          <a:off x="0" y="0"/>
          <a:ext cx="0" cy="0"/>
          <a:chOff x="0" y="0"/>
          <a:chExt cx="0" cy="0"/>
        </a:xfrm>
      </p:grpSpPr>
      <p:sp>
        <p:nvSpPr>
          <p:cNvPr id="32" name="Platshållare för text 3">
            <a:extLst>
              <a:ext uri="{FF2B5EF4-FFF2-40B4-BE49-F238E27FC236}">
                <a16:creationId xmlns:a16="http://schemas.microsoft.com/office/drawing/2014/main" id="{C115728C-0E2D-0D4F-B921-6258A90DD178}"/>
              </a:ext>
            </a:extLst>
          </p:cNvPr>
          <p:cNvSpPr>
            <a:spLocks noGrp="1"/>
          </p:cNvSpPr>
          <p:nvPr>
            <p:ph type="body" sz="quarter" idx="37"/>
          </p:nvPr>
        </p:nvSpPr>
        <p:spPr>
          <a:xfrm>
            <a:off x="1711161" y="2924627"/>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19" name="Rektangel">
            <a:extLst>
              <a:ext uri="{FF2B5EF4-FFF2-40B4-BE49-F238E27FC236}">
                <a16:creationId xmlns:a16="http://schemas.microsoft.com/office/drawing/2014/main" id="{13C23305-93B0-7A41-9645-EB42DF26DE58}"/>
              </a:ext>
              <a:ext uri="{C183D7F6-B498-43B3-948B-1728B52AA6E4}">
                <adec:decorative xmlns:adec="http://schemas.microsoft.com/office/drawing/2017/decorative" val="1"/>
              </a:ext>
            </a:extLst>
          </p:cNvPr>
          <p:cNvSpPr/>
          <p:nvPr userDrawn="1"/>
        </p:nvSpPr>
        <p:spPr>
          <a:xfrm>
            <a:off x="9630315" y="-100218"/>
            <a:ext cx="14752098"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4" name="Bild 3">
            <a:extLst>
              <a:ext uri="{FF2B5EF4-FFF2-40B4-BE49-F238E27FC236}">
                <a16:creationId xmlns:a16="http://schemas.microsoft.com/office/drawing/2014/main" id="{E9EF84F0-846D-584E-9A10-7EFE7672159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314219" y="980902"/>
            <a:ext cx="13446759" cy="12218788"/>
          </a:xfrm>
          <a:prstGeom prst="rect">
            <a:avLst/>
          </a:prstGeom>
        </p:spPr>
      </p:pic>
      <p:sp>
        <p:nvSpPr>
          <p:cNvPr id="44" name="Platshållare för text 11">
            <a:extLst>
              <a:ext uri="{FF2B5EF4-FFF2-40B4-BE49-F238E27FC236}">
                <a16:creationId xmlns:a16="http://schemas.microsoft.com/office/drawing/2014/main" id="{9EF8C3BD-1B62-6746-B036-A65EC8C2226A}"/>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5" name="Platshållare för text 13">
            <a:extLst>
              <a:ext uri="{FF2B5EF4-FFF2-40B4-BE49-F238E27FC236}">
                <a16:creationId xmlns:a16="http://schemas.microsoft.com/office/drawing/2014/main" id="{4AEBD94F-F793-EE40-B82F-7345F14B265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6" name="Platshållare för text 13">
            <a:extLst>
              <a:ext uri="{FF2B5EF4-FFF2-40B4-BE49-F238E27FC236}">
                <a16:creationId xmlns:a16="http://schemas.microsoft.com/office/drawing/2014/main" id="{95DD29EA-92F6-1B4F-873C-74D9B7A91C70}"/>
              </a:ext>
            </a:extLst>
          </p:cNvPr>
          <p:cNvSpPr>
            <a:spLocks noGrp="1"/>
          </p:cNvSpPr>
          <p:nvPr>
            <p:ph type="body" sz="quarter" idx="11"/>
          </p:nvPr>
        </p:nvSpPr>
        <p:spPr>
          <a:xfrm>
            <a:off x="7594586" y="1423315"/>
            <a:ext cx="209819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4" name="Platshållare för text 2">
            <a:extLst>
              <a:ext uri="{FF2B5EF4-FFF2-40B4-BE49-F238E27FC236}">
                <a16:creationId xmlns:a16="http://schemas.microsoft.com/office/drawing/2014/main" id="{60C81D5F-C388-5445-A40C-3C0847F1771A}"/>
              </a:ext>
            </a:extLst>
          </p:cNvPr>
          <p:cNvSpPr>
            <a:spLocks noGrp="1"/>
          </p:cNvSpPr>
          <p:nvPr>
            <p:ph type="body" sz="quarter" idx="46"/>
          </p:nvPr>
        </p:nvSpPr>
        <p:spPr>
          <a:xfrm>
            <a:off x="1749425" y="6359035"/>
            <a:ext cx="6953197" cy="5933650"/>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1" name="Bild">
            <a:extLst>
              <a:ext uri="{FF2B5EF4-FFF2-40B4-BE49-F238E27FC236}">
                <a16:creationId xmlns:a16="http://schemas.microsoft.com/office/drawing/2014/main" id="{0C7CA1AF-4E2A-6D49-BC0B-9CC0357E2779}"/>
              </a:ext>
              <a:ext uri="{C183D7F6-B498-43B3-948B-1728B52AA6E4}">
                <adec:decorative xmlns:adec="http://schemas.microsoft.com/office/drawing/2017/decorative" val="1"/>
              </a:ext>
            </a:extLst>
          </p:cNvPr>
          <p:cNvPicPr>
            <a:picLocks/>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691268" y="5542568"/>
            <a:ext cx="6798970" cy="240132"/>
          </a:xfrm>
          <a:prstGeom prst="rect">
            <a:avLst/>
          </a:prstGeom>
          <a:ln w="12700">
            <a:miter lim="400000"/>
          </a:ln>
        </p:spPr>
      </p:pic>
      <p:sp>
        <p:nvSpPr>
          <p:cNvPr id="76" name="Platshållare för text 211">
            <a:extLst>
              <a:ext uri="{FF2B5EF4-FFF2-40B4-BE49-F238E27FC236}">
                <a16:creationId xmlns:a16="http://schemas.microsoft.com/office/drawing/2014/main" id="{490D9A88-D350-0C46-8611-F5290E239DA6}"/>
              </a:ext>
            </a:extLst>
          </p:cNvPr>
          <p:cNvSpPr>
            <a:spLocks noGrp="1"/>
          </p:cNvSpPr>
          <p:nvPr>
            <p:ph type="body" sz="quarter" idx="36"/>
          </p:nvPr>
        </p:nvSpPr>
        <p:spPr>
          <a:xfrm>
            <a:off x="11299022" y="1583990"/>
            <a:ext cx="11482057" cy="935357"/>
          </a:xfrm>
          <a:prstGeom prst="rect">
            <a:avLst/>
          </a:prstGeom>
        </p:spPr>
        <p:txBody>
          <a:bodyPr/>
          <a:lstStyle>
            <a:lvl1pPr marL="0" indent="0" algn="l">
              <a:buFontTx/>
              <a:buNone/>
              <a:defRPr sz="3100" b="1">
                <a:solidFill>
                  <a:schemeClr val="bg1"/>
                </a:solidFill>
                <a:latin typeface="+mj-lt"/>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6" name="Bild 5">
            <a:extLst>
              <a:ext uri="{FF2B5EF4-FFF2-40B4-BE49-F238E27FC236}">
                <a16:creationId xmlns:a16="http://schemas.microsoft.com/office/drawing/2014/main" id="{D8BAA27D-B8A3-304A-82F1-FED4E7C2D48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2824655"/>
            <a:ext cx="1065767" cy="1054100"/>
          </a:xfrm>
          <a:prstGeom prst="rect">
            <a:avLst/>
          </a:prstGeom>
        </p:spPr>
      </p:pic>
      <p:pic>
        <p:nvPicPr>
          <p:cNvPr id="53" name="Bild 52">
            <a:extLst>
              <a:ext uri="{FF2B5EF4-FFF2-40B4-BE49-F238E27FC236}">
                <a16:creationId xmlns:a16="http://schemas.microsoft.com/office/drawing/2014/main" id="{4D4939CC-5746-9B48-9AA2-4C0E368088B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4184063"/>
            <a:ext cx="1065767" cy="1054100"/>
          </a:xfrm>
          <a:prstGeom prst="rect">
            <a:avLst/>
          </a:prstGeom>
        </p:spPr>
      </p:pic>
      <p:pic>
        <p:nvPicPr>
          <p:cNvPr id="55" name="Bild 54">
            <a:extLst>
              <a:ext uri="{FF2B5EF4-FFF2-40B4-BE49-F238E27FC236}">
                <a16:creationId xmlns:a16="http://schemas.microsoft.com/office/drawing/2014/main" id="{B6E64D77-1D36-E441-A2CA-978D21B43FD7}"/>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5543471"/>
            <a:ext cx="1065767" cy="1054100"/>
          </a:xfrm>
          <a:prstGeom prst="rect">
            <a:avLst/>
          </a:prstGeom>
        </p:spPr>
      </p:pic>
      <p:pic>
        <p:nvPicPr>
          <p:cNvPr id="57" name="Bild 56">
            <a:extLst>
              <a:ext uri="{FF2B5EF4-FFF2-40B4-BE49-F238E27FC236}">
                <a16:creationId xmlns:a16="http://schemas.microsoft.com/office/drawing/2014/main" id="{01481443-A1A6-7C42-90BF-207DDD0A7198}"/>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6902879"/>
            <a:ext cx="1065767" cy="1054100"/>
          </a:xfrm>
          <a:prstGeom prst="rect">
            <a:avLst/>
          </a:prstGeom>
        </p:spPr>
      </p:pic>
      <p:pic>
        <p:nvPicPr>
          <p:cNvPr id="59" name="Bild 58">
            <a:extLst>
              <a:ext uri="{FF2B5EF4-FFF2-40B4-BE49-F238E27FC236}">
                <a16:creationId xmlns:a16="http://schemas.microsoft.com/office/drawing/2014/main" id="{2E7C33E1-F734-D241-8045-CB01900EFB9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8262287"/>
            <a:ext cx="1065767" cy="1054100"/>
          </a:xfrm>
          <a:prstGeom prst="rect">
            <a:avLst/>
          </a:prstGeom>
        </p:spPr>
      </p:pic>
      <p:pic>
        <p:nvPicPr>
          <p:cNvPr id="61" name="Bild 60">
            <a:extLst>
              <a:ext uri="{FF2B5EF4-FFF2-40B4-BE49-F238E27FC236}">
                <a16:creationId xmlns:a16="http://schemas.microsoft.com/office/drawing/2014/main" id="{0F6D060E-5393-E54E-9233-425EEF261D30}"/>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9621695"/>
            <a:ext cx="1065767" cy="1054100"/>
          </a:xfrm>
          <a:prstGeom prst="rect">
            <a:avLst/>
          </a:prstGeom>
        </p:spPr>
      </p:pic>
      <p:pic>
        <p:nvPicPr>
          <p:cNvPr id="63" name="Bild 62">
            <a:extLst>
              <a:ext uri="{FF2B5EF4-FFF2-40B4-BE49-F238E27FC236}">
                <a16:creationId xmlns:a16="http://schemas.microsoft.com/office/drawing/2014/main" id="{B3259D8F-933A-9542-8895-4406EC46490D}"/>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46685" y="10981103"/>
            <a:ext cx="1065767" cy="1054100"/>
          </a:xfrm>
          <a:prstGeom prst="rect">
            <a:avLst/>
          </a:prstGeom>
        </p:spPr>
      </p:pic>
      <p:sp>
        <p:nvSpPr>
          <p:cNvPr id="3" name="Platshållare för text 2">
            <a:extLst>
              <a:ext uri="{FF2B5EF4-FFF2-40B4-BE49-F238E27FC236}">
                <a16:creationId xmlns:a16="http://schemas.microsoft.com/office/drawing/2014/main" id="{AD3961AA-F3B1-004F-9C81-608720AE1978}"/>
              </a:ext>
            </a:extLst>
          </p:cNvPr>
          <p:cNvSpPr>
            <a:spLocks noGrp="1"/>
          </p:cNvSpPr>
          <p:nvPr>
            <p:ph type="body" sz="quarter" idx="39"/>
          </p:nvPr>
        </p:nvSpPr>
        <p:spPr>
          <a:xfrm>
            <a:off x="12654295" y="2910264"/>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6" name="Platshållare för text 2">
            <a:extLst>
              <a:ext uri="{FF2B5EF4-FFF2-40B4-BE49-F238E27FC236}">
                <a16:creationId xmlns:a16="http://schemas.microsoft.com/office/drawing/2014/main" id="{FEF1C78A-7FEF-B14A-B5A0-A588E8FEA21C}"/>
              </a:ext>
            </a:extLst>
          </p:cNvPr>
          <p:cNvSpPr>
            <a:spLocks noGrp="1"/>
          </p:cNvSpPr>
          <p:nvPr>
            <p:ph type="body" sz="quarter" idx="40"/>
          </p:nvPr>
        </p:nvSpPr>
        <p:spPr>
          <a:xfrm>
            <a:off x="12654295" y="423521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7" name="Platshållare för text 2">
            <a:extLst>
              <a:ext uri="{FF2B5EF4-FFF2-40B4-BE49-F238E27FC236}">
                <a16:creationId xmlns:a16="http://schemas.microsoft.com/office/drawing/2014/main" id="{0B66EF04-8635-A643-9E1F-A9FCB60F1D85}"/>
              </a:ext>
            </a:extLst>
          </p:cNvPr>
          <p:cNvSpPr>
            <a:spLocks noGrp="1"/>
          </p:cNvSpPr>
          <p:nvPr>
            <p:ph type="body" sz="quarter" idx="41"/>
          </p:nvPr>
        </p:nvSpPr>
        <p:spPr>
          <a:xfrm>
            <a:off x="12654295" y="5616141"/>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8" name="Platshållare för text 2">
            <a:extLst>
              <a:ext uri="{FF2B5EF4-FFF2-40B4-BE49-F238E27FC236}">
                <a16:creationId xmlns:a16="http://schemas.microsoft.com/office/drawing/2014/main" id="{AD020529-B406-104E-B7F0-548991AC5B46}"/>
              </a:ext>
            </a:extLst>
          </p:cNvPr>
          <p:cNvSpPr>
            <a:spLocks noGrp="1"/>
          </p:cNvSpPr>
          <p:nvPr>
            <p:ph type="body" sz="quarter" idx="42"/>
          </p:nvPr>
        </p:nvSpPr>
        <p:spPr>
          <a:xfrm>
            <a:off x="12654295" y="69597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39" name="Platshållare för text 2">
            <a:extLst>
              <a:ext uri="{FF2B5EF4-FFF2-40B4-BE49-F238E27FC236}">
                <a16:creationId xmlns:a16="http://schemas.microsoft.com/office/drawing/2014/main" id="{10EA89E8-E2AA-AE41-A2F4-45D8821F1FE9}"/>
              </a:ext>
            </a:extLst>
          </p:cNvPr>
          <p:cNvSpPr>
            <a:spLocks noGrp="1"/>
          </p:cNvSpPr>
          <p:nvPr>
            <p:ph type="body" sz="quarter" idx="43"/>
          </p:nvPr>
        </p:nvSpPr>
        <p:spPr>
          <a:xfrm>
            <a:off x="12654295" y="834067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0" name="Platshållare för text 2">
            <a:extLst>
              <a:ext uri="{FF2B5EF4-FFF2-40B4-BE49-F238E27FC236}">
                <a16:creationId xmlns:a16="http://schemas.microsoft.com/office/drawing/2014/main" id="{AD3545B0-3E9C-6F45-9BBF-8295342F0342}"/>
              </a:ext>
            </a:extLst>
          </p:cNvPr>
          <p:cNvSpPr>
            <a:spLocks noGrp="1"/>
          </p:cNvSpPr>
          <p:nvPr>
            <p:ph type="body" sz="quarter" idx="44"/>
          </p:nvPr>
        </p:nvSpPr>
        <p:spPr>
          <a:xfrm>
            <a:off x="12654295" y="9702949"/>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sp>
        <p:nvSpPr>
          <p:cNvPr id="41" name="Platshållare för text 2">
            <a:extLst>
              <a:ext uri="{FF2B5EF4-FFF2-40B4-BE49-F238E27FC236}">
                <a16:creationId xmlns:a16="http://schemas.microsoft.com/office/drawing/2014/main" id="{7C3EAD6E-B8EF-0349-AD0C-C7BBBB411022}"/>
              </a:ext>
            </a:extLst>
          </p:cNvPr>
          <p:cNvSpPr>
            <a:spLocks noGrp="1"/>
          </p:cNvSpPr>
          <p:nvPr>
            <p:ph type="body" sz="quarter" idx="45"/>
          </p:nvPr>
        </p:nvSpPr>
        <p:spPr>
          <a:xfrm>
            <a:off x="12654295" y="11046557"/>
            <a:ext cx="10126784" cy="913835"/>
          </a:xfrm>
          <a:prstGeom prst="rect">
            <a:avLst/>
          </a:prstGeom>
        </p:spPr>
        <p:txBody>
          <a:bodyPr anchor="ctr" anchorCtr="0"/>
          <a:lstStyle>
            <a:lvl1pPr marL="0" indent="0">
              <a:buNone/>
              <a:defRPr sz="2700">
                <a:solidFill>
                  <a:schemeClr val="bg1"/>
                </a:solidFill>
              </a:defRPr>
            </a:lvl1pPr>
            <a:lvl2pPr marL="914354" indent="0">
              <a:buNone/>
              <a:defRPr sz="2700">
                <a:solidFill>
                  <a:schemeClr val="bg1"/>
                </a:solidFill>
              </a:defRPr>
            </a:lvl2pPr>
            <a:lvl3pPr marL="1828709" indent="0">
              <a:buNone/>
              <a:defRPr sz="2700">
                <a:solidFill>
                  <a:schemeClr val="bg1"/>
                </a:solidFill>
              </a:defRPr>
            </a:lvl3pPr>
            <a:lvl4pPr marL="2743063" indent="0">
              <a:buNone/>
              <a:defRPr sz="2700">
                <a:solidFill>
                  <a:schemeClr val="bg1"/>
                </a:solidFill>
              </a:defRPr>
            </a:lvl4pPr>
            <a:lvl5pPr marL="3657417" indent="0">
              <a:buNone/>
              <a:defRPr sz="2700">
                <a:solidFill>
                  <a:schemeClr val="bg1"/>
                </a:solidFill>
              </a:defRPr>
            </a:lvl5pPr>
          </a:lstStyle>
          <a:p>
            <a:pPr lvl="0"/>
            <a:r>
              <a:rPr lang="sv-SE"/>
              <a:t>Klicka här för att ändra format på bakgrundstexten</a:t>
            </a:r>
          </a:p>
        </p:txBody>
      </p:sp>
      <p:pic>
        <p:nvPicPr>
          <p:cNvPr id="33" name="Bild">
            <a:extLst>
              <a:ext uri="{FF2B5EF4-FFF2-40B4-BE49-F238E27FC236}">
                <a16:creationId xmlns:a16="http://schemas.microsoft.com/office/drawing/2014/main" id="{9F7C4D38-8957-FD47-838C-D4E00CEDD2D1}"/>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384840" y="-54617"/>
            <a:ext cx="608750" cy="13696897"/>
          </a:xfrm>
          <a:prstGeom prst="rect">
            <a:avLst/>
          </a:prstGeom>
          <a:ln w="12700">
            <a:miter lim="400000"/>
          </a:ln>
        </p:spPr>
      </p:pic>
    </p:spTree>
    <p:extLst>
      <p:ext uri="{BB962C8B-B14F-4D97-AF65-F5344CB8AC3E}">
        <p14:creationId xmlns:p14="http://schemas.microsoft.com/office/powerpoint/2010/main" val="1215116474"/>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rödtext &amp; läs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5" name="Bild 4">
            <a:extLst>
              <a:ext uri="{FF2B5EF4-FFF2-40B4-BE49-F238E27FC236}">
                <a16:creationId xmlns:a16="http://schemas.microsoft.com/office/drawing/2014/main" id="{10D0F9DE-6566-EB41-8D25-67F44BA5EA2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996878" y="4170464"/>
            <a:ext cx="8221906" cy="4545029"/>
          </a:xfrm>
          <a:prstGeom prst="rect">
            <a:avLst/>
          </a:prstGeom>
        </p:spPr>
      </p:pic>
      <p:sp>
        <p:nvSpPr>
          <p:cNvPr id="14" name="Platshållare för text 3">
            <a:extLst>
              <a:ext uri="{FF2B5EF4-FFF2-40B4-BE49-F238E27FC236}">
                <a16:creationId xmlns:a16="http://schemas.microsoft.com/office/drawing/2014/main" id="{F5874B09-32F3-C449-99DF-CC86C26D726D}"/>
              </a:ext>
            </a:extLst>
          </p:cNvPr>
          <p:cNvSpPr>
            <a:spLocks noGrp="1"/>
          </p:cNvSpPr>
          <p:nvPr>
            <p:ph type="body" sz="quarter" idx="36"/>
          </p:nvPr>
        </p:nvSpPr>
        <p:spPr>
          <a:xfrm>
            <a:off x="1711162" y="2831322"/>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23" name="Platshållare för text 11">
            <a:extLst>
              <a:ext uri="{FF2B5EF4-FFF2-40B4-BE49-F238E27FC236}">
                <a16:creationId xmlns:a16="http://schemas.microsoft.com/office/drawing/2014/main" id="{3041E13D-DD39-6F4D-AA4C-70359385BEB2}"/>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4" name="Platshållare för text 13">
            <a:extLst>
              <a:ext uri="{FF2B5EF4-FFF2-40B4-BE49-F238E27FC236}">
                <a16:creationId xmlns:a16="http://schemas.microsoft.com/office/drawing/2014/main" id="{9CDCA5FB-1A7D-924A-9FC1-C2D0037EA30D}"/>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5" name="Platshållare för text 13">
            <a:extLst>
              <a:ext uri="{FF2B5EF4-FFF2-40B4-BE49-F238E27FC236}">
                <a16:creationId xmlns:a16="http://schemas.microsoft.com/office/drawing/2014/main" id="{D8ECB928-F5C0-6A4D-91AA-2329B893803F}"/>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2" name="Platshållare för text 2">
            <a:extLst>
              <a:ext uri="{FF2B5EF4-FFF2-40B4-BE49-F238E27FC236}">
                <a16:creationId xmlns:a16="http://schemas.microsoft.com/office/drawing/2014/main" id="{611465C8-0C01-BD49-A903-E1CF6B648821}"/>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3" name="Platshållare för text 4">
            <a:extLst>
              <a:ext uri="{FF2B5EF4-FFF2-40B4-BE49-F238E27FC236}">
                <a16:creationId xmlns:a16="http://schemas.microsoft.com/office/drawing/2014/main" id="{835E6B40-DE49-E84C-8FAF-FC0000219206}"/>
              </a:ext>
            </a:extLst>
          </p:cNvPr>
          <p:cNvSpPr>
            <a:spLocks noGrp="1"/>
          </p:cNvSpPr>
          <p:nvPr>
            <p:ph type="body" sz="quarter" idx="39"/>
          </p:nvPr>
        </p:nvSpPr>
        <p:spPr>
          <a:xfrm>
            <a:off x="14541389" y="5478457"/>
            <a:ext cx="7052988" cy="2125604"/>
          </a:xfrm>
          <a:prstGeom prst="rect">
            <a:avLst/>
          </a:prstGeom>
        </p:spPr>
        <p:txBody>
          <a:bodyPr anchor="ctr" anchorCtr="0"/>
          <a:lstStyle>
            <a:lvl1pPr marL="0" indent="0" algn="ctr">
              <a:buNone/>
              <a:defRPr sz="3400" b="1">
                <a:solidFill>
                  <a:schemeClr val="bg1"/>
                </a:solidFill>
                <a:latin typeface="+mj-lt"/>
              </a:defRPr>
            </a:lvl1pPr>
            <a:lvl2pPr marL="914354" indent="0">
              <a:buNone/>
              <a:defRPr/>
            </a:lvl2pPr>
          </a:lstStyle>
          <a:p>
            <a:pPr lvl="0"/>
            <a:r>
              <a:rPr lang="sv-SE" dirty="0"/>
              <a:t>Klicka här för att ändra format på bakgrundstexten</a:t>
            </a:r>
          </a:p>
        </p:txBody>
      </p:sp>
      <p:pic>
        <p:nvPicPr>
          <p:cNvPr id="16" name="Bild">
            <a:extLst>
              <a:ext uri="{FF2B5EF4-FFF2-40B4-BE49-F238E27FC236}">
                <a16:creationId xmlns:a16="http://schemas.microsoft.com/office/drawing/2014/main" id="{531635C0-A72E-2A4D-8D60-A4CD14E8D7C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366102"/>
            <a:ext cx="9679814" cy="224710"/>
          </a:xfrm>
          <a:prstGeom prst="rect">
            <a:avLst/>
          </a:prstGeom>
          <a:ln w="12700">
            <a:miter lim="400000"/>
          </a:ln>
        </p:spPr>
      </p:pic>
      <p:pic>
        <p:nvPicPr>
          <p:cNvPr id="3" name="Bild 2">
            <a:extLst>
              <a:ext uri="{FF2B5EF4-FFF2-40B4-BE49-F238E27FC236}">
                <a16:creationId xmlns:a16="http://schemas.microsoft.com/office/drawing/2014/main" id="{E25938F1-2A51-364B-B829-BF63DCE7A2BC}"/>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3693527" y="4170464"/>
            <a:ext cx="8748711" cy="6251506"/>
          </a:xfrm>
          <a:prstGeom prst="rect">
            <a:avLst/>
          </a:prstGeom>
        </p:spPr>
      </p:pic>
      <p:pic>
        <p:nvPicPr>
          <p:cNvPr id="15" name="Bild">
            <a:extLst>
              <a:ext uri="{FF2B5EF4-FFF2-40B4-BE49-F238E27FC236}">
                <a16:creationId xmlns:a16="http://schemas.microsoft.com/office/drawing/2014/main" id="{B314B1A5-FA0E-D54E-9BFC-194201FA0EA7}"/>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1295826981"/>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om slide för helfilm">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9472352"/>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ra jobba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 name="Bildobjekt 2">
            <a:extLst>
              <a:ext uri="{FF2B5EF4-FFF2-40B4-BE49-F238E27FC236}">
                <a16:creationId xmlns:a16="http://schemas.microsoft.com/office/drawing/2014/main" id="{F6D3D0F0-4C77-3442-9935-868560902D1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8058" t="6616" r="7848" b="7134"/>
          <a:stretch/>
        </p:blipFill>
        <p:spPr>
          <a:xfrm>
            <a:off x="12427451" y="-64168"/>
            <a:ext cx="11954962" cy="13916436"/>
          </a:xfrm>
          <a:prstGeom prst="rect">
            <a:avLst/>
          </a:prstGeom>
        </p:spPr>
      </p:pic>
      <p:sp>
        <p:nvSpPr>
          <p:cNvPr id="10" name="Platshållare för text 3">
            <a:extLst>
              <a:ext uri="{FF2B5EF4-FFF2-40B4-BE49-F238E27FC236}">
                <a16:creationId xmlns:a16="http://schemas.microsoft.com/office/drawing/2014/main" id="{B17DD139-BEDE-1F48-AA7C-EAAE4B4959A1}"/>
              </a:ext>
            </a:extLst>
          </p:cNvPr>
          <p:cNvSpPr>
            <a:spLocks noGrp="1"/>
          </p:cNvSpPr>
          <p:nvPr>
            <p:ph type="body" sz="quarter" idx="37"/>
          </p:nvPr>
        </p:nvSpPr>
        <p:spPr>
          <a:xfrm>
            <a:off x="1711161" y="2397308"/>
            <a:ext cx="6990867"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9" name="Platshållare för text 2">
            <a:extLst>
              <a:ext uri="{FF2B5EF4-FFF2-40B4-BE49-F238E27FC236}">
                <a16:creationId xmlns:a16="http://schemas.microsoft.com/office/drawing/2014/main" id="{174347DC-6F4B-BE42-B2F4-31368310C141}"/>
              </a:ext>
            </a:extLst>
          </p:cNvPr>
          <p:cNvSpPr>
            <a:spLocks noGrp="1"/>
          </p:cNvSpPr>
          <p:nvPr>
            <p:ph type="body" sz="quarter" idx="38"/>
          </p:nvPr>
        </p:nvSpPr>
        <p:spPr>
          <a:xfrm>
            <a:off x="1749263" y="7205472"/>
            <a:ext cx="6952766" cy="546549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20" name="Bild 19">
            <a:extLst>
              <a:ext uri="{FF2B5EF4-FFF2-40B4-BE49-F238E27FC236}">
                <a16:creationId xmlns:a16="http://schemas.microsoft.com/office/drawing/2014/main" id="{26A3DD7F-DA82-F644-88BE-C5F81FCDD71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49424" y="5101959"/>
            <a:ext cx="6516751" cy="1408569"/>
          </a:xfrm>
          <a:prstGeom prst="rect">
            <a:avLst/>
          </a:prstGeom>
        </p:spPr>
      </p:pic>
      <p:pic>
        <p:nvPicPr>
          <p:cNvPr id="8" name="Bild">
            <a:extLst>
              <a:ext uri="{FF2B5EF4-FFF2-40B4-BE49-F238E27FC236}">
                <a16:creationId xmlns:a16="http://schemas.microsoft.com/office/drawing/2014/main" id="{0C6610E9-9DE5-3142-8945-D00FAA67A64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2005023" y="-54617"/>
            <a:ext cx="608750" cy="13696897"/>
          </a:xfrm>
          <a:prstGeom prst="rect">
            <a:avLst/>
          </a:prstGeom>
          <a:ln w="12700">
            <a:miter lim="400000"/>
          </a:ln>
        </p:spPr>
      </p:pic>
      <p:sp>
        <p:nvSpPr>
          <p:cNvPr id="2" name="Platshållare för text 11">
            <a:extLst>
              <a:ext uri="{FF2B5EF4-FFF2-40B4-BE49-F238E27FC236}">
                <a16:creationId xmlns:a16="http://schemas.microsoft.com/office/drawing/2014/main" id="{EE91FFA2-5DA2-EBE6-A598-23123F666B50}"/>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 name="Platshållare för text 13">
            <a:extLst>
              <a:ext uri="{FF2B5EF4-FFF2-40B4-BE49-F238E27FC236}">
                <a16:creationId xmlns:a16="http://schemas.microsoft.com/office/drawing/2014/main" id="{4F59C0EC-DD31-76D2-4E27-2A6E901FEDBE}"/>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5" name="Platshållare för text 13">
            <a:extLst>
              <a:ext uri="{FF2B5EF4-FFF2-40B4-BE49-F238E27FC236}">
                <a16:creationId xmlns:a16="http://schemas.microsoft.com/office/drawing/2014/main" id="{27F9D579-E517-ADEE-F705-1A8E7AD77519}"/>
              </a:ext>
            </a:extLst>
          </p:cNvPr>
          <p:cNvSpPr>
            <a:spLocks noGrp="1"/>
          </p:cNvSpPr>
          <p:nvPr>
            <p:ph type="body" sz="quarter" idx="11"/>
          </p:nvPr>
        </p:nvSpPr>
        <p:spPr>
          <a:xfrm>
            <a:off x="7594586" y="1423315"/>
            <a:ext cx="2408396" cy="644321"/>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Tree>
    <p:extLst>
      <p:ext uri="{BB962C8B-B14F-4D97-AF65-F5344CB8AC3E}">
        <p14:creationId xmlns:p14="http://schemas.microsoft.com/office/powerpoint/2010/main" val="242505248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al 3 st">
    <p:bg>
      <p:bgPr>
        <a:solidFill>
          <a:schemeClr val="accent1"/>
        </a:solidFill>
        <a:effectLst/>
      </p:bgPr>
    </p:bg>
    <p:spTree>
      <p:nvGrpSpPr>
        <p:cNvPr id="1" name=""/>
        <p:cNvGrpSpPr/>
        <p:nvPr/>
      </p:nvGrpSpPr>
      <p:grpSpPr>
        <a:xfrm>
          <a:off x="0" y="0"/>
          <a:ext cx="0" cy="0"/>
          <a:chOff x="0" y="0"/>
          <a:chExt cx="0" cy="0"/>
        </a:xfrm>
      </p:grpSpPr>
      <p:pic>
        <p:nvPicPr>
          <p:cNvPr id="31" name="Bildobjekt 15">
            <a:extLst>
              <a:ext uri="{FF2B5EF4-FFF2-40B4-BE49-F238E27FC236}">
                <a16:creationId xmlns:a16="http://schemas.microsoft.com/office/drawing/2014/main" id="{66266466-1DA0-304A-B1D2-31A5F66FF94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8455898"/>
            <a:ext cx="6804808" cy="1816021"/>
          </a:xfrm>
          <a:prstGeom prst="rect">
            <a:avLst/>
          </a:prstGeom>
        </p:spPr>
      </p:pic>
      <p:pic>
        <p:nvPicPr>
          <p:cNvPr id="32" name="Bildobjekt 15">
            <a:extLst>
              <a:ext uri="{FF2B5EF4-FFF2-40B4-BE49-F238E27FC236}">
                <a16:creationId xmlns:a16="http://schemas.microsoft.com/office/drawing/2014/main" id="{7575C5C8-C4C9-4749-9BD4-B18B2C60943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11082366"/>
            <a:ext cx="6804808" cy="1816021"/>
          </a:xfrm>
          <a:prstGeom prst="rect">
            <a:avLst/>
          </a:prstGeom>
        </p:spPr>
      </p:pic>
      <p:sp>
        <p:nvSpPr>
          <p:cNvPr id="4" name="Platshållare för text 3">
            <a:extLst>
              <a:ext uri="{FF2B5EF4-FFF2-40B4-BE49-F238E27FC236}">
                <a16:creationId xmlns:a16="http://schemas.microsoft.com/office/drawing/2014/main" id="{2CDABC01-7291-AC49-B786-41609399F877}"/>
              </a:ext>
            </a:extLst>
          </p:cNvPr>
          <p:cNvSpPr>
            <a:spLocks noGrp="1"/>
          </p:cNvSpPr>
          <p:nvPr>
            <p:ph type="body" sz="quarter" idx="36"/>
          </p:nvPr>
        </p:nvSpPr>
        <p:spPr>
          <a:xfrm>
            <a:off x="1680560" y="2313992"/>
            <a:ext cx="9748515"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16" name="Bildobjekt 15">
            <a:extLst>
              <a:ext uri="{FF2B5EF4-FFF2-40B4-BE49-F238E27FC236}">
                <a16:creationId xmlns:a16="http://schemas.microsoft.com/office/drawing/2014/main" id="{A3B49F58-EF6A-1E4E-A866-1B81305F035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4407789" y="5946162"/>
            <a:ext cx="6804808" cy="1816021"/>
          </a:xfrm>
          <a:prstGeom prst="rect">
            <a:avLst/>
          </a:prstGeom>
        </p:spPr>
      </p:pic>
      <p:pic>
        <p:nvPicPr>
          <p:cNvPr id="14" name="Bild 13">
            <a:extLst>
              <a:ext uri="{FF2B5EF4-FFF2-40B4-BE49-F238E27FC236}">
                <a16:creationId xmlns:a16="http://schemas.microsoft.com/office/drawing/2014/main" id="{1FEE8EB2-AB51-3B41-AB21-BC0E465DE60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5825348"/>
            <a:ext cx="11137825" cy="1990660"/>
          </a:xfrm>
          <a:prstGeom prst="rect">
            <a:avLst/>
          </a:prstGeom>
        </p:spPr>
      </p:pic>
      <p:pic>
        <p:nvPicPr>
          <p:cNvPr id="39" name="Bild 38">
            <a:extLst>
              <a:ext uri="{FF2B5EF4-FFF2-40B4-BE49-F238E27FC236}">
                <a16:creationId xmlns:a16="http://schemas.microsoft.com/office/drawing/2014/main" id="{49900AB6-6B85-E748-99B8-81FD56BE211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8288630"/>
            <a:ext cx="11137825" cy="1990660"/>
          </a:xfrm>
          <a:prstGeom prst="rect">
            <a:avLst/>
          </a:prstGeom>
        </p:spPr>
      </p:pic>
      <p:pic>
        <p:nvPicPr>
          <p:cNvPr id="41" name="Bild 40">
            <a:extLst>
              <a:ext uri="{FF2B5EF4-FFF2-40B4-BE49-F238E27FC236}">
                <a16:creationId xmlns:a16="http://schemas.microsoft.com/office/drawing/2014/main" id="{EB56C28C-4FE4-724E-908B-9B89EBBF3F9E}"/>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98920" y="10938524"/>
            <a:ext cx="11137825" cy="1990660"/>
          </a:xfrm>
          <a:prstGeom prst="rect">
            <a:avLst/>
          </a:prstGeom>
        </p:spPr>
      </p:pic>
      <p:sp>
        <p:nvSpPr>
          <p:cNvPr id="52" name="Platshållare för text 21">
            <a:extLst>
              <a:ext uri="{FF2B5EF4-FFF2-40B4-BE49-F238E27FC236}">
                <a16:creationId xmlns:a16="http://schemas.microsoft.com/office/drawing/2014/main" id="{C93C2C37-84B4-1244-9A89-A8FEF0BB402B}"/>
              </a:ext>
            </a:extLst>
          </p:cNvPr>
          <p:cNvSpPr>
            <a:spLocks noGrp="1"/>
          </p:cNvSpPr>
          <p:nvPr>
            <p:ph type="body" sz="quarter" idx="46"/>
          </p:nvPr>
        </p:nvSpPr>
        <p:spPr>
          <a:xfrm>
            <a:off x="15526859" y="1423315"/>
            <a:ext cx="6353704" cy="1531784"/>
          </a:xfrm>
          <a:prstGeom prst="rect">
            <a:avLst/>
          </a:prstGeom>
        </p:spPr>
        <p:txBody>
          <a:bodyPr anchor="t" anchorCtr="0"/>
          <a:lstStyle>
            <a:lvl1pPr marL="0" indent="0" algn="l">
              <a:buNone/>
              <a:defRPr sz="24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9" name="Platshållare för text 21">
            <a:extLst>
              <a:ext uri="{FF2B5EF4-FFF2-40B4-BE49-F238E27FC236}">
                <a16:creationId xmlns:a16="http://schemas.microsoft.com/office/drawing/2014/main" id="{AD8A4598-C53F-724C-B336-6688E01025A8}"/>
              </a:ext>
            </a:extLst>
          </p:cNvPr>
          <p:cNvSpPr>
            <a:spLocks noGrp="1"/>
          </p:cNvSpPr>
          <p:nvPr>
            <p:ph type="body" sz="quarter" idx="43"/>
          </p:nvPr>
        </p:nvSpPr>
        <p:spPr>
          <a:xfrm>
            <a:off x="3331472" y="5485723"/>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28" name="Platshållare för text 21">
            <a:extLst>
              <a:ext uri="{FF2B5EF4-FFF2-40B4-BE49-F238E27FC236}">
                <a16:creationId xmlns:a16="http://schemas.microsoft.com/office/drawing/2014/main" id="{69941E3C-A464-5648-9851-7E21C3FFC35B}"/>
              </a:ext>
            </a:extLst>
          </p:cNvPr>
          <p:cNvSpPr>
            <a:spLocks noGrp="1"/>
          </p:cNvSpPr>
          <p:nvPr>
            <p:ph type="body" sz="quarter" idx="37"/>
          </p:nvPr>
        </p:nvSpPr>
        <p:spPr>
          <a:xfrm>
            <a:off x="3331472" y="6229126"/>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5" name="Platshållare för text 21">
            <a:extLst>
              <a:ext uri="{FF2B5EF4-FFF2-40B4-BE49-F238E27FC236}">
                <a16:creationId xmlns:a16="http://schemas.microsoft.com/office/drawing/2014/main" id="{387356A4-C3ED-0744-968F-77F8F937E2A9}"/>
              </a:ext>
            </a:extLst>
          </p:cNvPr>
          <p:cNvSpPr>
            <a:spLocks noGrp="1"/>
          </p:cNvSpPr>
          <p:nvPr>
            <p:ph type="body" sz="quarter" idx="40"/>
          </p:nvPr>
        </p:nvSpPr>
        <p:spPr>
          <a:xfrm>
            <a:off x="14752142" y="6229126"/>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50" name="Platshållare för text 21">
            <a:extLst>
              <a:ext uri="{FF2B5EF4-FFF2-40B4-BE49-F238E27FC236}">
                <a16:creationId xmlns:a16="http://schemas.microsoft.com/office/drawing/2014/main" id="{4238C8DB-C11A-7546-8321-D68B378AF5BC}"/>
              </a:ext>
            </a:extLst>
          </p:cNvPr>
          <p:cNvSpPr>
            <a:spLocks noGrp="1"/>
          </p:cNvSpPr>
          <p:nvPr>
            <p:ph type="body" sz="quarter" idx="44"/>
          </p:nvPr>
        </p:nvSpPr>
        <p:spPr>
          <a:xfrm>
            <a:off x="3331472" y="7949004"/>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0" name="Platshållare för text 21">
            <a:extLst>
              <a:ext uri="{FF2B5EF4-FFF2-40B4-BE49-F238E27FC236}">
                <a16:creationId xmlns:a16="http://schemas.microsoft.com/office/drawing/2014/main" id="{B46D2735-2A42-C841-8D9D-5018770F252E}"/>
              </a:ext>
            </a:extLst>
          </p:cNvPr>
          <p:cNvSpPr>
            <a:spLocks noGrp="1"/>
          </p:cNvSpPr>
          <p:nvPr>
            <p:ph type="body" sz="quarter" idx="38"/>
          </p:nvPr>
        </p:nvSpPr>
        <p:spPr>
          <a:xfrm>
            <a:off x="3331472" y="8692408"/>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1">
            <a:extLst>
              <a:ext uri="{FF2B5EF4-FFF2-40B4-BE49-F238E27FC236}">
                <a16:creationId xmlns:a16="http://schemas.microsoft.com/office/drawing/2014/main" id="{5B22C289-ABA6-8241-8953-5EFB70A8F04E}"/>
              </a:ext>
            </a:extLst>
          </p:cNvPr>
          <p:cNvSpPr>
            <a:spLocks noGrp="1"/>
          </p:cNvSpPr>
          <p:nvPr>
            <p:ph type="body" sz="quarter" idx="41"/>
          </p:nvPr>
        </p:nvSpPr>
        <p:spPr>
          <a:xfrm>
            <a:off x="14752142" y="8767052"/>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51" name="Platshållare för text 21">
            <a:extLst>
              <a:ext uri="{FF2B5EF4-FFF2-40B4-BE49-F238E27FC236}">
                <a16:creationId xmlns:a16="http://schemas.microsoft.com/office/drawing/2014/main" id="{94404405-1A92-4A4C-A346-17E220027393}"/>
              </a:ext>
            </a:extLst>
          </p:cNvPr>
          <p:cNvSpPr>
            <a:spLocks noGrp="1"/>
          </p:cNvSpPr>
          <p:nvPr>
            <p:ph type="body" sz="quarter" idx="45"/>
          </p:nvPr>
        </p:nvSpPr>
        <p:spPr>
          <a:xfrm>
            <a:off x="3331472" y="10580237"/>
            <a:ext cx="5961817" cy="460439"/>
          </a:xfrm>
          <a:prstGeom prst="rect">
            <a:avLst/>
          </a:prstGeom>
        </p:spPr>
        <p:txBody>
          <a:bodyPr anchor="t" anchorCtr="0"/>
          <a:lstStyle>
            <a:lvl1pPr marL="0" indent="0" algn="l">
              <a:buNone/>
              <a:defRPr sz="24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2" name="Platshållare för text 21">
            <a:extLst>
              <a:ext uri="{FF2B5EF4-FFF2-40B4-BE49-F238E27FC236}">
                <a16:creationId xmlns:a16="http://schemas.microsoft.com/office/drawing/2014/main" id="{2FE87669-51C4-2C49-BC8A-2868F4A167DD}"/>
              </a:ext>
            </a:extLst>
          </p:cNvPr>
          <p:cNvSpPr>
            <a:spLocks noGrp="1"/>
          </p:cNvSpPr>
          <p:nvPr>
            <p:ph type="body" sz="quarter" idx="39"/>
          </p:nvPr>
        </p:nvSpPr>
        <p:spPr>
          <a:xfrm>
            <a:off x="3331472" y="11342302"/>
            <a:ext cx="9302177" cy="1187902"/>
          </a:xfrm>
          <a:prstGeom prst="rect">
            <a:avLst/>
          </a:prstGeom>
        </p:spPr>
        <p:txBody>
          <a:bodyPr anchor="ctr" anchorCtr="0"/>
          <a:lstStyle>
            <a:lvl1pPr marL="0" indent="0" algn="l">
              <a:buNone/>
              <a:defRPr sz="2600" b="0"/>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7" name="Platshållare för text 21">
            <a:extLst>
              <a:ext uri="{FF2B5EF4-FFF2-40B4-BE49-F238E27FC236}">
                <a16:creationId xmlns:a16="http://schemas.microsoft.com/office/drawing/2014/main" id="{C160A2AE-1AFD-BF4E-B7EE-2E87E892404D}"/>
              </a:ext>
            </a:extLst>
          </p:cNvPr>
          <p:cNvSpPr>
            <a:spLocks noGrp="1"/>
          </p:cNvSpPr>
          <p:nvPr>
            <p:ph type="body" sz="quarter" idx="42"/>
          </p:nvPr>
        </p:nvSpPr>
        <p:spPr>
          <a:xfrm>
            <a:off x="14752142" y="11360962"/>
            <a:ext cx="5961817" cy="1187902"/>
          </a:xfrm>
          <a:prstGeom prst="rect">
            <a:avLst/>
          </a:prstGeom>
        </p:spPr>
        <p:txBody>
          <a:bodyPr anchor="ctr" anchorCtr="0"/>
          <a:lstStyle>
            <a:lvl1pPr marL="0" indent="0" algn="l">
              <a:buNone/>
              <a:defRPr sz="2600" b="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9" name="Bild">
            <a:extLst>
              <a:ext uri="{FF2B5EF4-FFF2-40B4-BE49-F238E27FC236}">
                <a16:creationId xmlns:a16="http://schemas.microsoft.com/office/drawing/2014/main" id="{D15138DA-65EE-A54A-8D0C-3BC1FF334AE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749262" y="4986827"/>
            <a:ext cx="9679814" cy="196604"/>
          </a:xfrm>
          <a:prstGeom prst="rect">
            <a:avLst/>
          </a:prstGeom>
          <a:ln w="12700">
            <a:miter lim="400000"/>
          </a:ln>
        </p:spPr>
      </p:pic>
      <p:pic>
        <p:nvPicPr>
          <p:cNvPr id="20" name="Bild 19">
            <a:extLst>
              <a:ext uri="{FF2B5EF4-FFF2-40B4-BE49-F238E27FC236}">
                <a16:creationId xmlns:a16="http://schemas.microsoft.com/office/drawing/2014/main" id="{90DE7295-1B53-334A-AFF8-08F59F219346}"/>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6033796"/>
            <a:ext cx="1398542" cy="1383232"/>
          </a:xfrm>
          <a:prstGeom prst="rect">
            <a:avLst/>
          </a:prstGeom>
        </p:spPr>
      </p:pic>
      <p:pic>
        <p:nvPicPr>
          <p:cNvPr id="26" name="Bild 25">
            <a:extLst>
              <a:ext uri="{FF2B5EF4-FFF2-40B4-BE49-F238E27FC236}">
                <a16:creationId xmlns:a16="http://schemas.microsoft.com/office/drawing/2014/main" id="{B05A1912-1DF8-044E-A5AF-40642FC7BA5D}"/>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8478416"/>
            <a:ext cx="1398542" cy="1383232"/>
          </a:xfrm>
          <a:prstGeom prst="rect">
            <a:avLst/>
          </a:prstGeom>
        </p:spPr>
      </p:pic>
      <p:pic>
        <p:nvPicPr>
          <p:cNvPr id="27" name="Bild 26">
            <a:extLst>
              <a:ext uri="{FF2B5EF4-FFF2-40B4-BE49-F238E27FC236}">
                <a16:creationId xmlns:a16="http://schemas.microsoft.com/office/drawing/2014/main" id="{A36E8101-0214-2B4A-B145-97ACF4053050}"/>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29334" y="11146971"/>
            <a:ext cx="1398542" cy="1383232"/>
          </a:xfrm>
          <a:prstGeom prst="rect">
            <a:avLst/>
          </a:prstGeom>
        </p:spPr>
      </p:pic>
      <p:pic>
        <p:nvPicPr>
          <p:cNvPr id="48" name="Platshållare för innehåll 58">
            <a:extLst>
              <a:ext uri="{FF2B5EF4-FFF2-40B4-BE49-F238E27FC236}">
                <a16:creationId xmlns:a16="http://schemas.microsoft.com/office/drawing/2014/main" id="{A229CDF9-7E29-6F4F-BD7E-52B1F162CF81}"/>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863142" y="2313992"/>
            <a:ext cx="889000" cy="965200"/>
          </a:xfrm>
          <a:prstGeom prst="rect">
            <a:avLst/>
          </a:prstGeom>
        </p:spPr>
      </p:pic>
      <p:pic>
        <p:nvPicPr>
          <p:cNvPr id="30" name="Bild">
            <a:extLst>
              <a:ext uri="{FF2B5EF4-FFF2-40B4-BE49-F238E27FC236}">
                <a16:creationId xmlns:a16="http://schemas.microsoft.com/office/drawing/2014/main" id="{9A755ABF-9864-B84F-B92A-992B89723B42}"/>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rot="21600000">
            <a:off x="15543468" y="2955099"/>
            <a:ext cx="4379164" cy="88944"/>
          </a:xfrm>
          <a:prstGeom prst="rect">
            <a:avLst/>
          </a:prstGeom>
          <a:ln w="12700">
            <a:miter lim="400000"/>
          </a:ln>
        </p:spPr>
      </p:pic>
    </p:spTree>
    <p:extLst>
      <p:ext uri="{BB962C8B-B14F-4D97-AF65-F5344CB8AC3E}">
        <p14:creationId xmlns:p14="http://schemas.microsoft.com/office/powerpoint/2010/main" val="374787727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kapa en plan">
    <p:bg>
      <p:bgPr>
        <a:solidFill>
          <a:schemeClr val="accent1"/>
        </a:solidFill>
        <a:effectLst/>
      </p:bgPr>
    </p:bg>
    <p:spTree>
      <p:nvGrpSpPr>
        <p:cNvPr id="1" name=""/>
        <p:cNvGrpSpPr/>
        <p:nvPr/>
      </p:nvGrpSpPr>
      <p:grpSpPr>
        <a:xfrm>
          <a:off x="0" y="0"/>
          <a:ext cx="0" cy="0"/>
          <a:chOff x="0" y="0"/>
          <a:chExt cx="0" cy="0"/>
        </a:xfrm>
      </p:grpSpPr>
      <p:pic>
        <p:nvPicPr>
          <p:cNvPr id="31" name="Bild">
            <a:extLst>
              <a:ext uri="{FF2B5EF4-FFF2-40B4-BE49-F238E27FC236}">
                <a16:creationId xmlns:a16="http://schemas.microsoft.com/office/drawing/2014/main" id="{99CB5D9B-D1AD-CD40-BEBA-CF1A63691C5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690728" y="4490357"/>
            <a:ext cx="21531222" cy="8688101"/>
          </a:xfrm>
          <a:prstGeom prst="rect">
            <a:avLst/>
          </a:prstGeom>
          <a:ln w="12700">
            <a:miter lim="400000"/>
          </a:ln>
        </p:spPr>
      </p:pic>
      <p:pic>
        <p:nvPicPr>
          <p:cNvPr id="87" name="Bild">
            <a:extLst>
              <a:ext uri="{FF2B5EF4-FFF2-40B4-BE49-F238E27FC236}">
                <a16:creationId xmlns:a16="http://schemas.microsoft.com/office/drawing/2014/main" id="{A395EAD9-95AB-F246-99E6-D96CBD42CFF1}"/>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flipH="1" flipV="1">
            <a:off x="2057412" y="5524791"/>
            <a:ext cx="21014859" cy="7327907"/>
          </a:xfrm>
          <a:prstGeom prst="rect">
            <a:avLst/>
          </a:prstGeom>
          <a:ln w="12700">
            <a:miter lim="400000"/>
          </a:ln>
        </p:spPr>
      </p:pic>
      <p:sp>
        <p:nvSpPr>
          <p:cNvPr id="93" name="Platshållare för text 3">
            <a:extLst>
              <a:ext uri="{FF2B5EF4-FFF2-40B4-BE49-F238E27FC236}">
                <a16:creationId xmlns:a16="http://schemas.microsoft.com/office/drawing/2014/main" id="{4BD86D93-096D-104C-8DE1-4EE7FDB13B5F}"/>
              </a:ext>
            </a:extLst>
          </p:cNvPr>
          <p:cNvSpPr>
            <a:spLocks noGrp="1"/>
          </p:cNvSpPr>
          <p:nvPr>
            <p:ph type="body" sz="quarter" idx="52"/>
          </p:nvPr>
        </p:nvSpPr>
        <p:spPr>
          <a:xfrm>
            <a:off x="1680560" y="1473772"/>
            <a:ext cx="9748515"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a:t>
            </a:r>
          </a:p>
        </p:txBody>
      </p:sp>
      <p:sp>
        <p:nvSpPr>
          <p:cNvPr id="21" name="Platshållare för text 11">
            <a:extLst>
              <a:ext uri="{FF2B5EF4-FFF2-40B4-BE49-F238E27FC236}">
                <a16:creationId xmlns:a16="http://schemas.microsoft.com/office/drawing/2014/main" id="{AED7F39B-39A3-284D-A609-BF9BEC961FE7}"/>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a:t>
            </a:r>
          </a:p>
        </p:txBody>
      </p:sp>
      <p:sp>
        <p:nvSpPr>
          <p:cNvPr id="22" name="Platshållare för text 13">
            <a:extLst>
              <a:ext uri="{FF2B5EF4-FFF2-40B4-BE49-F238E27FC236}">
                <a16:creationId xmlns:a16="http://schemas.microsoft.com/office/drawing/2014/main" id="{B2173883-746A-CF49-82D4-AF782B3CF34A}"/>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a:t>
            </a:r>
          </a:p>
        </p:txBody>
      </p:sp>
      <p:sp>
        <p:nvSpPr>
          <p:cNvPr id="24" name="Platshållare för text 13">
            <a:extLst>
              <a:ext uri="{FF2B5EF4-FFF2-40B4-BE49-F238E27FC236}">
                <a16:creationId xmlns:a16="http://schemas.microsoft.com/office/drawing/2014/main" id="{809FDCCB-05EF-6D43-BFC2-EFA928CB5F75}"/>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a:t>
            </a:r>
          </a:p>
        </p:txBody>
      </p:sp>
      <p:sp>
        <p:nvSpPr>
          <p:cNvPr id="54" name="Platshållare för text 21">
            <a:extLst>
              <a:ext uri="{FF2B5EF4-FFF2-40B4-BE49-F238E27FC236}">
                <a16:creationId xmlns:a16="http://schemas.microsoft.com/office/drawing/2014/main" id="{131295A5-5017-0848-AA97-FD747F68D8A2}"/>
              </a:ext>
            </a:extLst>
          </p:cNvPr>
          <p:cNvSpPr>
            <a:spLocks noGrp="1"/>
          </p:cNvSpPr>
          <p:nvPr>
            <p:ph type="body" sz="quarter" idx="22"/>
          </p:nvPr>
        </p:nvSpPr>
        <p:spPr>
          <a:xfrm>
            <a:off x="2648897" y="4824959"/>
            <a:ext cx="2533500"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a:t>
            </a:r>
          </a:p>
        </p:txBody>
      </p:sp>
      <p:sp>
        <p:nvSpPr>
          <p:cNvPr id="26" name="Platshållare för text 21">
            <a:extLst>
              <a:ext uri="{FF2B5EF4-FFF2-40B4-BE49-F238E27FC236}">
                <a16:creationId xmlns:a16="http://schemas.microsoft.com/office/drawing/2014/main" id="{19662158-1348-E44B-8EA6-08FF53ABEA1D}"/>
              </a:ext>
            </a:extLst>
          </p:cNvPr>
          <p:cNvSpPr>
            <a:spLocks noGrp="1"/>
          </p:cNvSpPr>
          <p:nvPr>
            <p:ph type="body" sz="quarter" idx="36"/>
          </p:nvPr>
        </p:nvSpPr>
        <p:spPr>
          <a:xfrm>
            <a:off x="5763157" y="4824959"/>
            <a:ext cx="2533500"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a:t>
            </a:r>
          </a:p>
        </p:txBody>
      </p:sp>
      <p:sp>
        <p:nvSpPr>
          <p:cNvPr id="27" name="Platshållare för text 21">
            <a:extLst>
              <a:ext uri="{FF2B5EF4-FFF2-40B4-BE49-F238E27FC236}">
                <a16:creationId xmlns:a16="http://schemas.microsoft.com/office/drawing/2014/main" id="{FE96EE3F-134A-E142-9914-4E7F6D221570}"/>
              </a:ext>
            </a:extLst>
          </p:cNvPr>
          <p:cNvSpPr>
            <a:spLocks noGrp="1"/>
          </p:cNvSpPr>
          <p:nvPr>
            <p:ph type="body" sz="quarter" idx="37"/>
          </p:nvPr>
        </p:nvSpPr>
        <p:spPr>
          <a:xfrm>
            <a:off x="8930425" y="4824959"/>
            <a:ext cx="4759071"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a:t>
            </a:r>
          </a:p>
        </p:txBody>
      </p:sp>
      <p:sp>
        <p:nvSpPr>
          <p:cNvPr id="28" name="Platshållare för text 21">
            <a:extLst>
              <a:ext uri="{FF2B5EF4-FFF2-40B4-BE49-F238E27FC236}">
                <a16:creationId xmlns:a16="http://schemas.microsoft.com/office/drawing/2014/main" id="{A3F61F83-0C4F-774B-8286-1964810F3C8E}"/>
              </a:ext>
            </a:extLst>
          </p:cNvPr>
          <p:cNvSpPr>
            <a:spLocks noGrp="1"/>
          </p:cNvSpPr>
          <p:nvPr>
            <p:ph type="body" sz="quarter" idx="38"/>
          </p:nvPr>
        </p:nvSpPr>
        <p:spPr>
          <a:xfrm>
            <a:off x="14131640" y="4824959"/>
            <a:ext cx="6583638" cy="542525"/>
          </a:xfrm>
          <a:prstGeom prst="rect">
            <a:avLst/>
          </a:prstGeom>
        </p:spPr>
        <p:txBody>
          <a:bodyPr anchor="b" anchorCtr="0"/>
          <a:lstStyle>
            <a:lvl1pPr marL="0" indent="0" algn="l">
              <a:buNone/>
              <a:defRPr sz="2700" b="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a:t>
            </a:r>
          </a:p>
        </p:txBody>
      </p:sp>
      <p:sp>
        <p:nvSpPr>
          <p:cNvPr id="29" name="Platshållare för text 21">
            <a:extLst>
              <a:ext uri="{FF2B5EF4-FFF2-40B4-BE49-F238E27FC236}">
                <a16:creationId xmlns:a16="http://schemas.microsoft.com/office/drawing/2014/main" id="{850782F4-D4A5-6341-BA81-0AECB2666B3A}"/>
              </a:ext>
            </a:extLst>
          </p:cNvPr>
          <p:cNvSpPr>
            <a:spLocks noGrp="1"/>
          </p:cNvSpPr>
          <p:nvPr>
            <p:ph type="body" sz="quarter" idx="39"/>
          </p:nvPr>
        </p:nvSpPr>
        <p:spPr>
          <a:xfrm>
            <a:off x="2648897" y="5791990"/>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1" name="Platshållare för text 21">
            <a:extLst>
              <a:ext uri="{FF2B5EF4-FFF2-40B4-BE49-F238E27FC236}">
                <a16:creationId xmlns:a16="http://schemas.microsoft.com/office/drawing/2014/main" id="{C32DF4CE-5DAA-A041-AE09-89405E7E273E}"/>
              </a:ext>
            </a:extLst>
          </p:cNvPr>
          <p:cNvSpPr>
            <a:spLocks noGrp="1"/>
          </p:cNvSpPr>
          <p:nvPr>
            <p:ph type="body" sz="quarter" idx="53"/>
          </p:nvPr>
        </p:nvSpPr>
        <p:spPr>
          <a:xfrm>
            <a:off x="5763157" y="5791990"/>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2" name="Platshållare för text 21">
            <a:extLst>
              <a:ext uri="{FF2B5EF4-FFF2-40B4-BE49-F238E27FC236}">
                <a16:creationId xmlns:a16="http://schemas.microsoft.com/office/drawing/2014/main" id="{755DEFD8-7089-1D45-9125-CD61F6C4F91C}"/>
              </a:ext>
            </a:extLst>
          </p:cNvPr>
          <p:cNvSpPr>
            <a:spLocks noGrp="1"/>
          </p:cNvSpPr>
          <p:nvPr>
            <p:ph type="body" sz="quarter" idx="54"/>
          </p:nvPr>
        </p:nvSpPr>
        <p:spPr>
          <a:xfrm>
            <a:off x="8903921" y="5791990"/>
            <a:ext cx="4785571"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3" name="Platshållare för text 21">
            <a:extLst>
              <a:ext uri="{FF2B5EF4-FFF2-40B4-BE49-F238E27FC236}">
                <a16:creationId xmlns:a16="http://schemas.microsoft.com/office/drawing/2014/main" id="{2B1DE750-8C29-7643-B6E3-5850FC6634CC}"/>
              </a:ext>
            </a:extLst>
          </p:cNvPr>
          <p:cNvSpPr>
            <a:spLocks noGrp="1"/>
          </p:cNvSpPr>
          <p:nvPr>
            <p:ph type="body" sz="quarter" idx="55"/>
          </p:nvPr>
        </p:nvSpPr>
        <p:spPr>
          <a:xfrm>
            <a:off x="14138530" y="5791990"/>
            <a:ext cx="8300839"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4" name="Platshållare för text 21">
            <a:extLst>
              <a:ext uri="{FF2B5EF4-FFF2-40B4-BE49-F238E27FC236}">
                <a16:creationId xmlns:a16="http://schemas.microsoft.com/office/drawing/2014/main" id="{96B4F3FD-758B-CE40-8BF8-AC701BD30511}"/>
              </a:ext>
            </a:extLst>
          </p:cNvPr>
          <p:cNvSpPr>
            <a:spLocks noGrp="1"/>
          </p:cNvSpPr>
          <p:nvPr>
            <p:ph type="body" sz="quarter" idx="56"/>
          </p:nvPr>
        </p:nvSpPr>
        <p:spPr>
          <a:xfrm>
            <a:off x="2648897" y="6825660"/>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5" name="Platshållare för text 21">
            <a:extLst>
              <a:ext uri="{FF2B5EF4-FFF2-40B4-BE49-F238E27FC236}">
                <a16:creationId xmlns:a16="http://schemas.microsoft.com/office/drawing/2014/main" id="{26FE73C5-2409-AA42-A05B-EF3423B8D642}"/>
              </a:ext>
            </a:extLst>
          </p:cNvPr>
          <p:cNvSpPr>
            <a:spLocks noGrp="1"/>
          </p:cNvSpPr>
          <p:nvPr>
            <p:ph type="body" sz="quarter" idx="57"/>
          </p:nvPr>
        </p:nvSpPr>
        <p:spPr>
          <a:xfrm>
            <a:off x="5763157" y="6825660"/>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6" name="Platshållare för text 21">
            <a:extLst>
              <a:ext uri="{FF2B5EF4-FFF2-40B4-BE49-F238E27FC236}">
                <a16:creationId xmlns:a16="http://schemas.microsoft.com/office/drawing/2014/main" id="{371BBA36-2A20-4944-A16F-D33439C0D556}"/>
              </a:ext>
            </a:extLst>
          </p:cNvPr>
          <p:cNvSpPr>
            <a:spLocks noGrp="1"/>
          </p:cNvSpPr>
          <p:nvPr>
            <p:ph type="body" sz="quarter" idx="58"/>
          </p:nvPr>
        </p:nvSpPr>
        <p:spPr>
          <a:xfrm>
            <a:off x="8903921" y="6806413"/>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7" name="Platshållare för text 21">
            <a:extLst>
              <a:ext uri="{FF2B5EF4-FFF2-40B4-BE49-F238E27FC236}">
                <a16:creationId xmlns:a16="http://schemas.microsoft.com/office/drawing/2014/main" id="{0C88D588-71AC-2B41-B5A4-C78D29BC7B7E}"/>
              </a:ext>
            </a:extLst>
          </p:cNvPr>
          <p:cNvSpPr>
            <a:spLocks noGrp="1"/>
          </p:cNvSpPr>
          <p:nvPr>
            <p:ph type="body" sz="quarter" idx="59"/>
          </p:nvPr>
        </p:nvSpPr>
        <p:spPr>
          <a:xfrm>
            <a:off x="14138530" y="6806413"/>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8" name="Platshållare för text 21">
            <a:extLst>
              <a:ext uri="{FF2B5EF4-FFF2-40B4-BE49-F238E27FC236}">
                <a16:creationId xmlns:a16="http://schemas.microsoft.com/office/drawing/2014/main" id="{D0323EDD-37D8-C046-B548-9238EB75CDC7}"/>
              </a:ext>
            </a:extLst>
          </p:cNvPr>
          <p:cNvSpPr>
            <a:spLocks noGrp="1"/>
          </p:cNvSpPr>
          <p:nvPr>
            <p:ph type="body" sz="quarter" idx="60"/>
          </p:nvPr>
        </p:nvSpPr>
        <p:spPr>
          <a:xfrm>
            <a:off x="2648897" y="7846077"/>
            <a:ext cx="2638714"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69" name="Platshållare för text 21">
            <a:extLst>
              <a:ext uri="{FF2B5EF4-FFF2-40B4-BE49-F238E27FC236}">
                <a16:creationId xmlns:a16="http://schemas.microsoft.com/office/drawing/2014/main" id="{0F670CBE-FF3F-EA4A-94EA-93A7B63164FC}"/>
              </a:ext>
            </a:extLst>
          </p:cNvPr>
          <p:cNvSpPr>
            <a:spLocks noGrp="1"/>
          </p:cNvSpPr>
          <p:nvPr>
            <p:ph type="body" sz="quarter" idx="61"/>
          </p:nvPr>
        </p:nvSpPr>
        <p:spPr>
          <a:xfrm>
            <a:off x="5763157" y="7846077"/>
            <a:ext cx="2718230"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0" name="Platshållare för text 21">
            <a:extLst>
              <a:ext uri="{FF2B5EF4-FFF2-40B4-BE49-F238E27FC236}">
                <a16:creationId xmlns:a16="http://schemas.microsoft.com/office/drawing/2014/main" id="{EBAABCC0-1FE5-A843-A339-874102205C00}"/>
              </a:ext>
            </a:extLst>
          </p:cNvPr>
          <p:cNvSpPr>
            <a:spLocks noGrp="1"/>
          </p:cNvSpPr>
          <p:nvPr>
            <p:ph type="body" sz="quarter" idx="62"/>
          </p:nvPr>
        </p:nvSpPr>
        <p:spPr>
          <a:xfrm>
            <a:off x="8903921" y="7846077"/>
            <a:ext cx="4785571"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1" name="Platshållare för text 21">
            <a:extLst>
              <a:ext uri="{FF2B5EF4-FFF2-40B4-BE49-F238E27FC236}">
                <a16:creationId xmlns:a16="http://schemas.microsoft.com/office/drawing/2014/main" id="{0043ACC4-1268-FB4A-80E2-4FED4946BD63}"/>
              </a:ext>
            </a:extLst>
          </p:cNvPr>
          <p:cNvSpPr>
            <a:spLocks noGrp="1"/>
          </p:cNvSpPr>
          <p:nvPr>
            <p:ph type="body" sz="quarter" idx="63"/>
          </p:nvPr>
        </p:nvSpPr>
        <p:spPr>
          <a:xfrm>
            <a:off x="14138530" y="7846077"/>
            <a:ext cx="8300839" cy="1314033"/>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2" name="Platshållare för text 21">
            <a:extLst>
              <a:ext uri="{FF2B5EF4-FFF2-40B4-BE49-F238E27FC236}">
                <a16:creationId xmlns:a16="http://schemas.microsoft.com/office/drawing/2014/main" id="{435A84D6-539D-384F-BEDD-28949720C8E6}"/>
              </a:ext>
            </a:extLst>
          </p:cNvPr>
          <p:cNvSpPr>
            <a:spLocks noGrp="1"/>
          </p:cNvSpPr>
          <p:nvPr>
            <p:ph type="body" sz="quarter" idx="64"/>
          </p:nvPr>
        </p:nvSpPr>
        <p:spPr>
          <a:xfrm>
            <a:off x="2648897" y="9582112"/>
            <a:ext cx="2638714"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3" name="Platshållare för text 21">
            <a:extLst>
              <a:ext uri="{FF2B5EF4-FFF2-40B4-BE49-F238E27FC236}">
                <a16:creationId xmlns:a16="http://schemas.microsoft.com/office/drawing/2014/main" id="{BA95282C-272E-2240-907E-BA70333B1F43}"/>
              </a:ext>
            </a:extLst>
          </p:cNvPr>
          <p:cNvSpPr>
            <a:spLocks noGrp="1"/>
          </p:cNvSpPr>
          <p:nvPr>
            <p:ph type="body" sz="quarter" idx="65"/>
          </p:nvPr>
        </p:nvSpPr>
        <p:spPr>
          <a:xfrm>
            <a:off x="5763157" y="9582112"/>
            <a:ext cx="2718230"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4" name="Platshållare för text 21">
            <a:extLst>
              <a:ext uri="{FF2B5EF4-FFF2-40B4-BE49-F238E27FC236}">
                <a16:creationId xmlns:a16="http://schemas.microsoft.com/office/drawing/2014/main" id="{52C6C0D5-AB58-C743-8563-0CFDAA5F2883}"/>
              </a:ext>
            </a:extLst>
          </p:cNvPr>
          <p:cNvSpPr>
            <a:spLocks noGrp="1"/>
          </p:cNvSpPr>
          <p:nvPr>
            <p:ph type="body" sz="quarter" idx="66"/>
          </p:nvPr>
        </p:nvSpPr>
        <p:spPr>
          <a:xfrm>
            <a:off x="8903921" y="9582112"/>
            <a:ext cx="4785571"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5" name="Platshållare för text 21">
            <a:extLst>
              <a:ext uri="{FF2B5EF4-FFF2-40B4-BE49-F238E27FC236}">
                <a16:creationId xmlns:a16="http://schemas.microsoft.com/office/drawing/2014/main" id="{01ED0130-3FBA-4B46-8ECB-AF79D6088EC3}"/>
              </a:ext>
            </a:extLst>
          </p:cNvPr>
          <p:cNvSpPr>
            <a:spLocks noGrp="1"/>
          </p:cNvSpPr>
          <p:nvPr>
            <p:ph type="body" sz="quarter" idx="67"/>
          </p:nvPr>
        </p:nvSpPr>
        <p:spPr>
          <a:xfrm>
            <a:off x="14138530" y="9582112"/>
            <a:ext cx="8300839" cy="992809"/>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6" name="Platshållare för text 21">
            <a:extLst>
              <a:ext uri="{FF2B5EF4-FFF2-40B4-BE49-F238E27FC236}">
                <a16:creationId xmlns:a16="http://schemas.microsoft.com/office/drawing/2014/main" id="{702AAC28-FC32-E84E-81BF-D598E5AFF0F5}"/>
              </a:ext>
            </a:extLst>
          </p:cNvPr>
          <p:cNvSpPr>
            <a:spLocks noGrp="1"/>
          </p:cNvSpPr>
          <p:nvPr>
            <p:ph type="body" sz="quarter" idx="68"/>
          </p:nvPr>
        </p:nvSpPr>
        <p:spPr>
          <a:xfrm>
            <a:off x="2648897" y="10973591"/>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7" name="Platshållare för text 21">
            <a:extLst>
              <a:ext uri="{FF2B5EF4-FFF2-40B4-BE49-F238E27FC236}">
                <a16:creationId xmlns:a16="http://schemas.microsoft.com/office/drawing/2014/main" id="{8A190CDC-D814-B84D-A574-57E7672BFA51}"/>
              </a:ext>
            </a:extLst>
          </p:cNvPr>
          <p:cNvSpPr>
            <a:spLocks noGrp="1"/>
          </p:cNvSpPr>
          <p:nvPr>
            <p:ph type="body" sz="quarter" idx="69"/>
          </p:nvPr>
        </p:nvSpPr>
        <p:spPr>
          <a:xfrm>
            <a:off x="5763157" y="10973591"/>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8" name="Platshållare för text 21">
            <a:extLst>
              <a:ext uri="{FF2B5EF4-FFF2-40B4-BE49-F238E27FC236}">
                <a16:creationId xmlns:a16="http://schemas.microsoft.com/office/drawing/2014/main" id="{AF03BEC1-430A-9E42-BD95-29083E9D1626}"/>
              </a:ext>
            </a:extLst>
          </p:cNvPr>
          <p:cNvSpPr>
            <a:spLocks noGrp="1"/>
          </p:cNvSpPr>
          <p:nvPr>
            <p:ph type="body" sz="quarter" idx="70"/>
          </p:nvPr>
        </p:nvSpPr>
        <p:spPr>
          <a:xfrm>
            <a:off x="8903921" y="10954344"/>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79" name="Platshållare för text 21">
            <a:extLst>
              <a:ext uri="{FF2B5EF4-FFF2-40B4-BE49-F238E27FC236}">
                <a16:creationId xmlns:a16="http://schemas.microsoft.com/office/drawing/2014/main" id="{2F49AABF-5C7B-304C-87B5-70DC0EA4161B}"/>
              </a:ext>
            </a:extLst>
          </p:cNvPr>
          <p:cNvSpPr>
            <a:spLocks noGrp="1"/>
          </p:cNvSpPr>
          <p:nvPr>
            <p:ph type="body" sz="quarter" idx="71"/>
          </p:nvPr>
        </p:nvSpPr>
        <p:spPr>
          <a:xfrm>
            <a:off x="14138530" y="10954344"/>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81" name="Platshållare för text 21">
            <a:extLst>
              <a:ext uri="{FF2B5EF4-FFF2-40B4-BE49-F238E27FC236}">
                <a16:creationId xmlns:a16="http://schemas.microsoft.com/office/drawing/2014/main" id="{AAD2B35B-EDBA-2B4D-9797-500E10164134}"/>
              </a:ext>
            </a:extLst>
          </p:cNvPr>
          <p:cNvSpPr>
            <a:spLocks noGrp="1"/>
          </p:cNvSpPr>
          <p:nvPr>
            <p:ph type="body" sz="quarter" idx="72"/>
          </p:nvPr>
        </p:nvSpPr>
        <p:spPr>
          <a:xfrm>
            <a:off x="2648897" y="12007261"/>
            <a:ext cx="2638714"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82" name="Platshållare för text 21">
            <a:extLst>
              <a:ext uri="{FF2B5EF4-FFF2-40B4-BE49-F238E27FC236}">
                <a16:creationId xmlns:a16="http://schemas.microsoft.com/office/drawing/2014/main" id="{7D0B5A64-4058-4645-AA63-0BF6ACE00E31}"/>
              </a:ext>
            </a:extLst>
          </p:cNvPr>
          <p:cNvSpPr>
            <a:spLocks noGrp="1"/>
          </p:cNvSpPr>
          <p:nvPr>
            <p:ph type="body" sz="quarter" idx="73"/>
          </p:nvPr>
        </p:nvSpPr>
        <p:spPr>
          <a:xfrm>
            <a:off x="5763157" y="12007261"/>
            <a:ext cx="2718230" cy="652670"/>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83" name="Platshållare för text 21">
            <a:extLst>
              <a:ext uri="{FF2B5EF4-FFF2-40B4-BE49-F238E27FC236}">
                <a16:creationId xmlns:a16="http://schemas.microsoft.com/office/drawing/2014/main" id="{0AAE42AC-4C39-B74D-8F34-6287FF1F8EAC}"/>
              </a:ext>
            </a:extLst>
          </p:cNvPr>
          <p:cNvSpPr>
            <a:spLocks noGrp="1"/>
          </p:cNvSpPr>
          <p:nvPr>
            <p:ph type="body" sz="quarter" idx="74"/>
          </p:nvPr>
        </p:nvSpPr>
        <p:spPr>
          <a:xfrm>
            <a:off x="8903921" y="11988014"/>
            <a:ext cx="4785571"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84" name="Platshållare för text 21">
            <a:extLst>
              <a:ext uri="{FF2B5EF4-FFF2-40B4-BE49-F238E27FC236}">
                <a16:creationId xmlns:a16="http://schemas.microsoft.com/office/drawing/2014/main" id="{8A3FDB0E-E6D1-6C4A-9671-1CBED0131622}"/>
              </a:ext>
            </a:extLst>
          </p:cNvPr>
          <p:cNvSpPr>
            <a:spLocks noGrp="1"/>
          </p:cNvSpPr>
          <p:nvPr>
            <p:ph type="body" sz="quarter" idx="75"/>
          </p:nvPr>
        </p:nvSpPr>
        <p:spPr>
          <a:xfrm>
            <a:off x="14138530" y="11988014"/>
            <a:ext cx="8300839" cy="703991"/>
          </a:xfrm>
          <a:prstGeom prst="rect">
            <a:avLst/>
          </a:prstGeom>
        </p:spPr>
        <p:txBody>
          <a:bodyPr anchor="ctr" anchorCtr="0"/>
          <a:lstStyle>
            <a:lvl1pPr marL="0" indent="0" algn="l">
              <a:buNone/>
              <a:defRPr sz="2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cxnSp>
        <p:nvCxnSpPr>
          <p:cNvPr id="4" name="Rak 3">
            <a:extLst>
              <a:ext uri="{FF2B5EF4-FFF2-40B4-BE49-F238E27FC236}">
                <a16:creationId xmlns:a16="http://schemas.microsoft.com/office/drawing/2014/main" id="{C18D2AC7-F5D0-864B-9E7A-7CBB71C01415}"/>
              </a:ext>
            </a:extLst>
          </p:cNvPr>
          <p:cNvCxnSpPr>
            <a:cxnSpLocks/>
          </p:cNvCxnSpPr>
          <p:nvPr userDrawn="1"/>
        </p:nvCxnSpPr>
        <p:spPr>
          <a:xfrm>
            <a:off x="5526157" y="5367484"/>
            <a:ext cx="0" cy="7553388"/>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59" name="Rak 58">
            <a:extLst>
              <a:ext uri="{FF2B5EF4-FFF2-40B4-BE49-F238E27FC236}">
                <a16:creationId xmlns:a16="http://schemas.microsoft.com/office/drawing/2014/main" id="{A3CA9C88-3C5E-984B-9388-8C37E95453B1}"/>
              </a:ext>
            </a:extLst>
          </p:cNvPr>
          <p:cNvCxnSpPr>
            <a:cxnSpLocks/>
          </p:cNvCxnSpPr>
          <p:nvPr userDrawn="1"/>
        </p:nvCxnSpPr>
        <p:spPr>
          <a:xfrm>
            <a:off x="8719931" y="5367484"/>
            <a:ext cx="0" cy="768591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0" name="Rak 59">
            <a:extLst>
              <a:ext uri="{FF2B5EF4-FFF2-40B4-BE49-F238E27FC236}">
                <a16:creationId xmlns:a16="http://schemas.microsoft.com/office/drawing/2014/main" id="{70930C31-FB62-6C40-9579-1FE54E7B83DD}"/>
              </a:ext>
            </a:extLst>
          </p:cNvPr>
          <p:cNvCxnSpPr>
            <a:cxnSpLocks/>
          </p:cNvCxnSpPr>
          <p:nvPr userDrawn="1"/>
        </p:nvCxnSpPr>
        <p:spPr>
          <a:xfrm>
            <a:off x="13928035" y="5176157"/>
            <a:ext cx="0" cy="7925205"/>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8" name="Rak 87">
            <a:extLst>
              <a:ext uri="{FF2B5EF4-FFF2-40B4-BE49-F238E27FC236}">
                <a16:creationId xmlns:a16="http://schemas.microsoft.com/office/drawing/2014/main" id="{D04EF7D1-2D60-6043-8E01-9AA470F264EF}"/>
              </a:ext>
            </a:extLst>
          </p:cNvPr>
          <p:cNvCxnSpPr>
            <a:cxnSpLocks/>
          </p:cNvCxnSpPr>
          <p:nvPr userDrawn="1"/>
        </p:nvCxnSpPr>
        <p:spPr>
          <a:xfrm flipH="1">
            <a:off x="1845129" y="6634583"/>
            <a:ext cx="21227142"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89" name="Rak 88">
            <a:extLst>
              <a:ext uri="{FF2B5EF4-FFF2-40B4-BE49-F238E27FC236}">
                <a16:creationId xmlns:a16="http://schemas.microsoft.com/office/drawing/2014/main" id="{7A96CAA6-1175-F94E-B1BC-7DFB44A6AC4F}"/>
              </a:ext>
            </a:extLst>
          </p:cNvPr>
          <p:cNvCxnSpPr>
            <a:cxnSpLocks/>
          </p:cNvCxnSpPr>
          <p:nvPr userDrawn="1"/>
        </p:nvCxnSpPr>
        <p:spPr>
          <a:xfrm flipH="1">
            <a:off x="2057412" y="7679611"/>
            <a:ext cx="21014859"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0" name="Rak 89">
            <a:extLst>
              <a:ext uri="{FF2B5EF4-FFF2-40B4-BE49-F238E27FC236}">
                <a16:creationId xmlns:a16="http://schemas.microsoft.com/office/drawing/2014/main" id="{7ABE8A74-0AF4-9844-B258-5D614045C3B7}"/>
              </a:ext>
            </a:extLst>
          </p:cNvPr>
          <p:cNvCxnSpPr>
            <a:cxnSpLocks/>
          </p:cNvCxnSpPr>
          <p:nvPr userDrawn="1"/>
        </p:nvCxnSpPr>
        <p:spPr>
          <a:xfrm flipH="1">
            <a:off x="1713600" y="9410439"/>
            <a:ext cx="21358671"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1" name="Rak 90">
            <a:extLst>
              <a:ext uri="{FF2B5EF4-FFF2-40B4-BE49-F238E27FC236}">
                <a16:creationId xmlns:a16="http://schemas.microsoft.com/office/drawing/2014/main" id="{81E96AF9-F008-9944-A406-3AAC36896E12}"/>
              </a:ext>
            </a:extLst>
          </p:cNvPr>
          <p:cNvCxnSpPr>
            <a:cxnSpLocks/>
          </p:cNvCxnSpPr>
          <p:nvPr userDrawn="1"/>
        </p:nvCxnSpPr>
        <p:spPr>
          <a:xfrm flipH="1">
            <a:off x="1894114" y="10814696"/>
            <a:ext cx="21178157"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92" name="Rak 91">
            <a:extLst>
              <a:ext uri="{FF2B5EF4-FFF2-40B4-BE49-F238E27FC236}">
                <a16:creationId xmlns:a16="http://schemas.microsoft.com/office/drawing/2014/main" id="{C3ECE661-85B6-3F48-B643-C196AEA1CBB7}"/>
              </a:ext>
            </a:extLst>
          </p:cNvPr>
          <p:cNvCxnSpPr>
            <a:cxnSpLocks/>
          </p:cNvCxnSpPr>
          <p:nvPr userDrawn="1"/>
        </p:nvCxnSpPr>
        <p:spPr>
          <a:xfrm flipH="1">
            <a:off x="1713600" y="11827067"/>
            <a:ext cx="21358671" cy="0"/>
          </a:xfrm>
          <a:prstGeom prst="line">
            <a:avLst/>
          </a:prstGeom>
          <a:ln w="1016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4" name="Bild">
            <a:extLst>
              <a:ext uri="{FF2B5EF4-FFF2-40B4-BE49-F238E27FC236}">
                <a16:creationId xmlns:a16="http://schemas.microsoft.com/office/drawing/2014/main" id="{A015C575-A2C0-7043-A56E-FC70200665C6}"/>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7" y="4089482"/>
            <a:ext cx="10273300" cy="215081"/>
          </a:xfrm>
          <a:prstGeom prst="rect">
            <a:avLst/>
          </a:prstGeom>
          <a:ln w="12700">
            <a:miter lim="400000"/>
          </a:ln>
        </p:spPr>
      </p:pic>
      <p:pic>
        <p:nvPicPr>
          <p:cNvPr id="98" name="Bild">
            <a:extLst>
              <a:ext uri="{FF2B5EF4-FFF2-40B4-BE49-F238E27FC236}">
                <a16:creationId xmlns:a16="http://schemas.microsoft.com/office/drawing/2014/main" id="{86562447-9947-214C-8B51-92C6D8B9BD4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6489868" y="1520802"/>
            <a:ext cx="6442383" cy="1619028"/>
          </a:xfrm>
          <a:prstGeom prst="rect">
            <a:avLst/>
          </a:prstGeom>
          <a:ln w="12700">
            <a:miter lim="400000"/>
          </a:ln>
        </p:spPr>
      </p:pic>
      <p:sp>
        <p:nvSpPr>
          <p:cNvPr id="99" name="Platshållare för text 211">
            <a:extLst>
              <a:ext uri="{FF2B5EF4-FFF2-40B4-BE49-F238E27FC236}">
                <a16:creationId xmlns:a16="http://schemas.microsoft.com/office/drawing/2014/main" id="{EB309356-9EBC-744F-93A4-FF019DFF5C6D}"/>
              </a:ext>
            </a:extLst>
          </p:cNvPr>
          <p:cNvSpPr>
            <a:spLocks noGrp="1"/>
          </p:cNvSpPr>
          <p:nvPr>
            <p:ph type="body" sz="quarter" idx="51"/>
          </p:nvPr>
        </p:nvSpPr>
        <p:spPr>
          <a:xfrm>
            <a:off x="16710355" y="1793101"/>
            <a:ext cx="5729021" cy="1041539"/>
          </a:xfrm>
          <a:prstGeom prst="rect">
            <a:avLst/>
          </a:prstGeom>
        </p:spPr>
        <p:txBody>
          <a:bodyPr/>
          <a:lstStyle>
            <a:lvl1pPr marL="0" indent="0" algn="l">
              <a:buFontTx/>
              <a:buNone/>
              <a:defRPr sz="2700" b="1">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Tree>
    <p:extLst>
      <p:ext uri="{BB962C8B-B14F-4D97-AF65-F5344CB8AC3E}">
        <p14:creationId xmlns:p14="http://schemas.microsoft.com/office/powerpoint/2010/main" val="123144992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Övningens första sida">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893"/>
            <a:ext cx="24382412" cy="13715107"/>
          </a:xfrm>
          <a:prstGeom prst="rect">
            <a:avLst/>
          </a:prstGeom>
        </p:spPr>
      </p:pic>
      <p:sp>
        <p:nvSpPr>
          <p:cNvPr id="11" name="Platshållare för text 10">
            <a:extLst>
              <a:ext uri="{FF2B5EF4-FFF2-40B4-BE49-F238E27FC236}">
                <a16:creationId xmlns:a16="http://schemas.microsoft.com/office/drawing/2014/main" id="{808A6B7C-17CD-7F41-90DE-07B0A46ECA94}"/>
              </a:ext>
            </a:extLst>
          </p:cNvPr>
          <p:cNvSpPr>
            <a:spLocks noGrp="1"/>
          </p:cNvSpPr>
          <p:nvPr>
            <p:ph type="body" sz="quarter" idx="38"/>
          </p:nvPr>
        </p:nvSpPr>
        <p:spPr>
          <a:xfrm>
            <a:off x="1722692" y="3516300"/>
            <a:ext cx="9765841" cy="227553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dirty="0"/>
              <a:t>Klicka här för att ändra</a:t>
            </a:r>
          </a:p>
        </p:txBody>
      </p:sp>
      <p:sp>
        <p:nvSpPr>
          <p:cNvPr id="35" name="Platshållare för text 11">
            <a:extLst>
              <a:ext uri="{FF2B5EF4-FFF2-40B4-BE49-F238E27FC236}">
                <a16:creationId xmlns:a16="http://schemas.microsoft.com/office/drawing/2014/main" id="{80C55261-1DEE-DA48-9E79-E99E887CAD49}"/>
              </a:ext>
            </a:extLst>
          </p:cNvPr>
          <p:cNvSpPr>
            <a:spLocks noGrp="1"/>
          </p:cNvSpPr>
          <p:nvPr>
            <p:ph type="body" sz="quarter" idx="10"/>
          </p:nvPr>
        </p:nvSpPr>
        <p:spPr>
          <a:xfrm>
            <a:off x="2498400"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a:t>
            </a:r>
          </a:p>
        </p:txBody>
      </p:sp>
      <p:sp>
        <p:nvSpPr>
          <p:cNvPr id="9" name="Platshållare för text 8">
            <a:extLst>
              <a:ext uri="{FF2B5EF4-FFF2-40B4-BE49-F238E27FC236}">
                <a16:creationId xmlns:a16="http://schemas.microsoft.com/office/drawing/2014/main" id="{F5E67C71-75F6-124F-84DA-36E5917E6B1A}"/>
              </a:ext>
            </a:extLst>
          </p:cNvPr>
          <p:cNvSpPr>
            <a:spLocks noGrp="1"/>
          </p:cNvSpPr>
          <p:nvPr>
            <p:ph type="body" sz="quarter" idx="37"/>
          </p:nvPr>
        </p:nvSpPr>
        <p:spPr>
          <a:xfrm>
            <a:off x="1749262" y="6712283"/>
            <a:ext cx="9739272" cy="4503113"/>
          </a:xfrm>
          <a:prstGeom prst="rect">
            <a:avLst/>
          </a:prstGeom>
        </p:spPr>
        <p:txBody>
          <a:bodyPr/>
          <a:lstStyle>
            <a:lvl1pPr marL="0" indent="0">
              <a:buNone/>
              <a:defRPr sz="4300"/>
            </a:lvl1pPr>
          </a:lstStyle>
          <a:p>
            <a:pPr lvl="0"/>
            <a:r>
              <a:rPr lang="sv-SE" dirty="0"/>
              <a:t>Klicka här för att ändra format på bakgrundstexten</a:t>
            </a:r>
          </a:p>
          <a:p>
            <a:pPr lvl="0"/>
            <a:endParaRPr lang="sv-SE" dirty="0"/>
          </a:p>
        </p:txBody>
      </p:sp>
      <p:pic>
        <p:nvPicPr>
          <p:cNvPr id="15" name="Bild">
            <a:extLst>
              <a:ext uri="{FF2B5EF4-FFF2-40B4-BE49-F238E27FC236}">
                <a16:creationId xmlns:a16="http://schemas.microsoft.com/office/drawing/2014/main" id="{2E9EF2EB-46A1-2B43-B031-65EF34154B66}"/>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903317"/>
            <a:ext cx="9679814" cy="224710"/>
          </a:xfrm>
          <a:prstGeom prst="rect">
            <a:avLst/>
          </a:prstGeom>
          <a:ln w="12700">
            <a:miter lim="400000"/>
          </a:ln>
        </p:spPr>
      </p:pic>
      <p:sp>
        <p:nvSpPr>
          <p:cNvPr id="5" name="Platshållare för bild 4">
            <a:extLst>
              <a:ext uri="{FF2B5EF4-FFF2-40B4-BE49-F238E27FC236}">
                <a16:creationId xmlns:a16="http://schemas.microsoft.com/office/drawing/2014/main" id="{83A78926-89A8-C145-9BFA-622976875264}"/>
              </a:ext>
              <a:ext uri="{C183D7F6-B498-43B3-948B-1728B52AA6E4}">
                <adec:decorative xmlns:adec="http://schemas.microsoft.com/office/drawing/2017/decorative" val="1"/>
              </a:ext>
            </a:extLst>
          </p:cNvPr>
          <p:cNvSpPr>
            <a:spLocks noGrp="1"/>
          </p:cNvSpPr>
          <p:nvPr>
            <p:ph type="pic" sz="quarter" idx="36"/>
          </p:nvPr>
        </p:nvSpPr>
        <p:spPr>
          <a:xfrm>
            <a:off x="12191206" y="-1588"/>
            <a:ext cx="12191207" cy="13717588"/>
          </a:xfrm>
          <a:prstGeom prst="rect">
            <a:avLst/>
          </a:prstGeom>
        </p:spPr>
        <p:txBody>
          <a:bodyPr/>
          <a:lstStyle/>
          <a:p>
            <a:endParaRPr lang="sv-SE"/>
          </a:p>
        </p:txBody>
      </p:sp>
    </p:spTree>
    <p:extLst>
      <p:ext uri="{BB962C8B-B14F-4D97-AF65-F5344CB8AC3E}">
        <p14:creationId xmlns:p14="http://schemas.microsoft.com/office/powerpoint/2010/main" val="2782116490"/>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Övningens steg">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893"/>
            <a:ext cx="24382412" cy="13715107"/>
          </a:xfrm>
          <a:prstGeom prst="rect">
            <a:avLst/>
          </a:prstGeom>
        </p:spPr>
      </p:pic>
      <p:pic>
        <p:nvPicPr>
          <p:cNvPr id="4" name="Bild 3">
            <a:extLst>
              <a:ext uri="{FF2B5EF4-FFF2-40B4-BE49-F238E27FC236}">
                <a16:creationId xmlns:a16="http://schemas.microsoft.com/office/drawing/2014/main" id="{501B0D15-530C-C843-A8E6-00502B5B99BC}"/>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07033" y="2996965"/>
            <a:ext cx="14432347" cy="9422470"/>
          </a:xfrm>
          <a:prstGeom prst="rect">
            <a:avLst/>
          </a:prstGeom>
        </p:spPr>
      </p:pic>
      <p:sp>
        <p:nvSpPr>
          <p:cNvPr id="41" name="Platshållare för text 10">
            <a:extLst>
              <a:ext uri="{FF2B5EF4-FFF2-40B4-BE49-F238E27FC236}">
                <a16:creationId xmlns:a16="http://schemas.microsoft.com/office/drawing/2014/main" id="{BCC6DD9F-C434-994D-A6CA-C1ABBB3B0D68}"/>
              </a:ext>
            </a:extLst>
          </p:cNvPr>
          <p:cNvSpPr>
            <a:spLocks noGrp="1"/>
          </p:cNvSpPr>
          <p:nvPr>
            <p:ph type="body" sz="quarter" idx="43"/>
          </p:nvPr>
        </p:nvSpPr>
        <p:spPr>
          <a:xfrm>
            <a:off x="1690731" y="2451729"/>
            <a:ext cx="6165646" cy="286425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dirty="0"/>
              <a:t>Klicka här för att ändra</a:t>
            </a:r>
          </a:p>
        </p:txBody>
      </p:sp>
      <p:pic>
        <p:nvPicPr>
          <p:cNvPr id="11" name="Bild">
            <a:extLst>
              <a:ext uri="{FF2B5EF4-FFF2-40B4-BE49-F238E27FC236}">
                <a16:creationId xmlns:a16="http://schemas.microsoft.com/office/drawing/2014/main" id="{8D7FAE93-0935-8743-BA64-1B9A21759CD3}"/>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rot="21600000">
            <a:off x="1691268" y="5359473"/>
            <a:ext cx="6798970" cy="240132"/>
          </a:xfrm>
          <a:prstGeom prst="rect">
            <a:avLst/>
          </a:prstGeom>
          <a:ln w="12700">
            <a:miter lim="400000"/>
          </a:ln>
        </p:spPr>
      </p:pic>
      <p:sp>
        <p:nvSpPr>
          <p:cNvPr id="26" name="Platshållare för text 25">
            <a:extLst>
              <a:ext uri="{FF2B5EF4-FFF2-40B4-BE49-F238E27FC236}">
                <a16:creationId xmlns:a16="http://schemas.microsoft.com/office/drawing/2014/main" id="{A4DE87BA-E127-D242-97C7-CC11B0901236}"/>
              </a:ext>
            </a:extLst>
          </p:cNvPr>
          <p:cNvSpPr>
            <a:spLocks noGrp="1"/>
          </p:cNvSpPr>
          <p:nvPr>
            <p:ph type="body" sz="quarter" idx="44"/>
          </p:nvPr>
        </p:nvSpPr>
        <p:spPr>
          <a:xfrm>
            <a:off x="1746670" y="6199204"/>
            <a:ext cx="6214111" cy="4295775"/>
          </a:xfrm>
          <a:prstGeom prst="rect">
            <a:avLst/>
          </a:prstGeom>
        </p:spPr>
        <p:txBody>
          <a:bodyPr/>
          <a:lstStyle>
            <a:lvl1pPr marL="0" indent="0">
              <a:buNone/>
              <a:defRPr sz="3100"/>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dirty="0"/>
              <a:t>Klicka här för att ändra format på bakgrundstexten</a:t>
            </a:r>
          </a:p>
        </p:txBody>
      </p:sp>
      <p:pic>
        <p:nvPicPr>
          <p:cNvPr id="7" name="Bildobjekt 6">
            <a:extLst>
              <a:ext uri="{FF2B5EF4-FFF2-40B4-BE49-F238E27FC236}">
                <a16:creationId xmlns:a16="http://schemas.microsoft.com/office/drawing/2014/main" id="{58A1BDCA-2911-7544-9D10-07F896EDA3B6}"/>
              </a:ext>
              <a:ext uri="{C183D7F6-B498-43B3-948B-1728B52AA6E4}">
                <adec:decorative xmlns:adec="http://schemas.microsoft.com/office/drawing/2017/decorative" val="1"/>
              </a:ext>
            </a:extLst>
          </p:cNvPr>
          <p:cNvPicPr>
            <a:picLocks noChangeAspect="1"/>
          </p:cNvPicPr>
          <p:nvPr userDrawn="1"/>
        </p:nvPicPr>
        <p:blipFill>
          <a:blip r:embed="rId8"/>
          <a:stretch>
            <a:fillRect/>
          </a:stretch>
        </p:blipFill>
        <p:spPr>
          <a:xfrm>
            <a:off x="10972279" y="3633742"/>
            <a:ext cx="8990202" cy="8213271"/>
          </a:xfrm>
          <a:prstGeom prst="rect">
            <a:avLst/>
          </a:prstGeom>
        </p:spPr>
      </p:pic>
      <p:sp>
        <p:nvSpPr>
          <p:cNvPr id="17" name="Platshållare för text 21">
            <a:extLst>
              <a:ext uri="{FF2B5EF4-FFF2-40B4-BE49-F238E27FC236}">
                <a16:creationId xmlns:a16="http://schemas.microsoft.com/office/drawing/2014/main" id="{EC3F22AB-DBF2-0048-A58A-2C8FD62DBA7D}"/>
              </a:ext>
            </a:extLst>
          </p:cNvPr>
          <p:cNvSpPr>
            <a:spLocks noGrp="1"/>
          </p:cNvSpPr>
          <p:nvPr>
            <p:ph type="body" sz="quarter" idx="22"/>
          </p:nvPr>
        </p:nvSpPr>
        <p:spPr>
          <a:xfrm>
            <a:off x="11364685" y="4060088"/>
            <a:ext cx="8080311" cy="1770273"/>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25" name="Platshållare för text 13">
            <a:extLst>
              <a:ext uri="{FF2B5EF4-FFF2-40B4-BE49-F238E27FC236}">
                <a16:creationId xmlns:a16="http://schemas.microsoft.com/office/drawing/2014/main" id="{F70CE09D-52F8-9F43-BAB3-1B1F0DDE4832}"/>
              </a:ext>
            </a:extLst>
          </p:cNvPr>
          <p:cNvSpPr>
            <a:spLocks noGrp="1"/>
          </p:cNvSpPr>
          <p:nvPr>
            <p:ph type="body" sz="quarter" idx="45"/>
          </p:nvPr>
        </p:nvSpPr>
        <p:spPr>
          <a:xfrm>
            <a:off x="20052927" y="5544861"/>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38" name="Platshållare för text 13">
            <a:extLst>
              <a:ext uri="{FF2B5EF4-FFF2-40B4-BE49-F238E27FC236}">
                <a16:creationId xmlns:a16="http://schemas.microsoft.com/office/drawing/2014/main" id="{065F646F-CE7A-5A48-A7F6-2966A00EBAA0}"/>
              </a:ext>
            </a:extLst>
          </p:cNvPr>
          <p:cNvSpPr>
            <a:spLocks noGrp="1"/>
          </p:cNvSpPr>
          <p:nvPr>
            <p:ph type="body" sz="quarter" idx="40"/>
          </p:nvPr>
        </p:nvSpPr>
        <p:spPr>
          <a:xfrm>
            <a:off x="21627727" y="5544861"/>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20" name="Platshållare för text 21">
            <a:extLst>
              <a:ext uri="{FF2B5EF4-FFF2-40B4-BE49-F238E27FC236}">
                <a16:creationId xmlns:a16="http://schemas.microsoft.com/office/drawing/2014/main" id="{F8C400F7-F609-B34F-BF8A-1FCC76BB36EF}"/>
              </a:ext>
            </a:extLst>
          </p:cNvPr>
          <p:cNvSpPr>
            <a:spLocks noGrp="1"/>
          </p:cNvSpPr>
          <p:nvPr>
            <p:ph type="body" sz="quarter" idx="38"/>
          </p:nvPr>
        </p:nvSpPr>
        <p:spPr>
          <a:xfrm>
            <a:off x="11364685" y="6840610"/>
            <a:ext cx="8080311" cy="1799537"/>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32" name="Platshållare för text 13">
            <a:extLst>
              <a:ext uri="{FF2B5EF4-FFF2-40B4-BE49-F238E27FC236}">
                <a16:creationId xmlns:a16="http://schemas.microsoft.com/office/drawing/2014/main" id="{D3A16FC0-2058-FB4F-B31E-A742DFE8D7A3}"/>
              </a:ext>
            </a:extLst>
          </p:cNvPr>
          <p:cNvSpPr>
            <a:spLocks noGrp="1"/>
          </p:cNvSpPr>
          <p:nvPr>
            <p:ph type="body" sz="quarter" idx="46"/>
          </p:nvPr>
        </p:nvSpPr>
        <p:spPr>
          <a:xfrm>
            <a:off x="20052927" y="8372728"/>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39" name="Platshållare för text 13">
            <a:extLst>
              <a:ext uri="{FF2B5EF4-FFF2-40B4-BE49-F238E27FC236}">
                <a16:creationId xmlns:a16="http://schemas.microsoft.com/office/drawing/2014/main" id="{B491F598-8E3C-8249-AF7D-8DDE548A461B}"/>
              </a:ext>
            </a:extLst>
          </p:cNvPr>
          <p:cNvSpPr>
            <a:spLocks noGrp="1"/>
          </p:cNvSpPr>
          <p:nvPr>
            <p:ph type="body" sz="quarter" idx="41"/>
          </p:nvPr>
        </p:nvSpPr>
        <p:spPr>
          <a:xfrm>
            <a:off x="21627727" y="8381367"/>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21" name="Platshållare för text 21">
            <a:extLst>
              <a:ext uri="{FF2B5EF4-FFF2-40B4-BE49-F238E27FC236}">
                <a16:creationId xmlns:a16="http://schemas.microsoft.com/office/drawing/2014/main" id="{3CDFEF40-DA8A-A347-BC6F-E1F44A0A86C1}"/>
              </a:ext>
            </a:extLst>
          </p:cNvPr>
          <p:cNvSpPr>
            <a:spLocks noGrp="1"/>
          </p:cNvSpPr>
          <p:nvPr>
            <p:ph type="body" sz="quarter" idx="39"/>
          </p:nvPr>
        </p:nvSpPr>
        <p:spPr>
          <a:xfrm>
            <a:off x="11364685" y="9639794"/>
            <a:ext cx="8080311" cy="1799537"/>
          </a:xfrm>
          <a:prstGeom prst="rect">
            <a:avLst/>
          </a:prstGeom>
        </p:spPr>
        <p:txBody>
          <a:bodyPr anchor="t" anchorCtr="0"/>
          <a:lstStyle>
            <a:lvl1pPr marL="0" indent="0" algn="l">
              <a:buNone/>
              <a:defRPr sz="3100" b="0"/>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35" name="Platshållare för text 13">
            <a:extLst>
              <a:ext uri="{FF2B5EF4-FFF2-40B4-BE49-F238E27FC236}">
                <a16:creationId xmlns:a16="http://schemas.microsoft.com/office/drawing/2014/main" id="{8FA5656B-9FAA-4A46-A964-1E06565F5CC2}"/>
              </a:ext>
            </a:extLst>
          </p:cNvPr>
          <p:cNvSpPr>
            <a:spLocks noGrp="1"/>
          </p:cNvSpPr>
          <p:nvPr>
            <p:ph type="body" sz="quarter" idx="47"/>
          </p:nvPr>
        </p:nvSpPr>
        <p:spPr>
          <a:xfrm>
            <a:off x="20052927" y="11053708"/>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sp>
        <p:nvSpPr>
          <p:cNvPr id="40" name="Platshållare för text 13">
            <a:extLst>
              <a:ext uri="{FF2B5EF4-FFF2-40B4-BE49-F238E27FC236}">
                <a16:creationId xmlns:a16="http://schemas.microsoft.com/office/drawing/2014/main" id="{EC90BCEB-FA2F-A54B-A4D5-4C6FBD8115EA}"/>
              </a:ext>
            </a:extLst>
          </p:cNvPr>
          <p:cNvSpPr>
            <a:spLocks noGrp="1"/>
          </p:cNvSpPr>
          <p:nvPr>
            <p:ph type="body" sz="quarter" idx="42"/>
          </p:nvPr>
        </p:nvSpPr>
        <p:spPr>
          <a:xfrm>
            <a:off x="21627727" y="11033665"/>
            <a:ext cx="1467544" cy="537215"/>
          </a:xfrm>
          <a:prstGeom prst="rect">
            <a:avLst/>
          </a:prstGeom>
        </p:spPr>
        <p:txBody>
          <a:bodyPr/>
          <a:lstStyle>
            <a:lvl1pPr marL="0" indent="0" algn="ctr">
              <a:buFontTx/>
              <a:buNone/>
              <a:defRPr sz="2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a:t>
            </a:r>
          </a:p>
        </p:txBody>
      </p:sp>
      <p:pic>
        <p:nvPicPr>
          <p:cNvPr id="27" name="Bild 26">
            <a:extLst>
              <a:ext uri="{FF2B5EF4-FFF2-40B4-BE49-F238E27FC236}">
                <a16:creationId xmlns:a16="http://schemas.microsoft.com/office/drawing/2014/main" id="{5DCDBF59-AC48-0E48-B06C-D5AFB82BF45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4241047"/>
            <a:ext cx="1132950" cy="1118425"/>
          </a:xfrm>
          <a:prstGeom prst="rect">
            <a:avLst/>
          </a:prstGeom>
        </p:spPr>
      </p:pic>
      <p:pic>
        <p:nvPicPr>
          <p:cNvPr id="29" name="Bild 28">
            <a:extLst>
              <a:ext uri="{FF2B5EF4-FFF2-40B4-BE49-F238E27FC236}">
                <a16:creationId xmlns:a16="http://schemas.microsoft.com/office/drawing/2014/main" id="{A56A8174-508B-A94B-8B67-AD9B004330B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7114876"/>
            <a:ext cx="1132950" cy="1118425"/>
          </a:xfrm>
          <a:prstGeom prst="rect">
            <a:avLst/>
          </a:prstGeom>
        </p:spPr>
      </p:pic>
      <p:pic>
        <p:nvPicPr>
          <p:cNvPr id="31" name="Bild 30">
            <a:extLst>
              <a:ext uri="{FF2B5EF4-FFF2-40B4-BE49-F238E27FC236}">
                <a16:creationId xmlns:a16="http://schemas.microsoft.com/office/drawing/2014/main" id="{F9F912D1-DCB4-524E-91F6-CE33271A9987}"/>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1753043" y="9785835"/>
            <a:ext cx="1132950" cy="1118425"/>
          </a:xfrm>
          <a:prstGeom prst="rect">
            <a:avLst/>
          </a:prstGeom>
        </p:spPr>
      </p:pic>
      <p:pic>
        <p:nvPicPr>
          <p:cNvPr id="28" name="Bild 27">
            <a:extLst>
              <a:ext uri="{FF2B5EF4-FFF2-40B4-BE49-F238E27FC236}">
                <a16:creationId xmlns:a16="http://schemas.microsoft.com/office/drawing/2014/main" id="{8526346B-7B30-D446-8A9B-B5A478AD062F}"/>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4279971"/>
            <a:ext cx="888013" cy="1036015"/>
          </a:xfrm>
          <a:prstGeom prst="rect">
            <a:avLst/>
          </a:prstGeom>
        </p:spPr>
      </p:pic>
      <p:pic>
        <p:nvPicPr>
          <p:cNvPr id="30" name="Bild 29">
            <a:extLst>
              <a:ext uri="{FF2B5EF4-FFF2-40B4-BE49-F238E27FC236}">
                <a16:creationId xmlns:a16="http://schemas.microsoft.com/office/drawing/2014/main" id="{28F45F89-1565-0C4F-B43D-C8FA98671DCD}"/>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7062081"/>
            <a:ext cx="888013" cy="1036015"/>
          </a:xfrm>
          <a:prstGeom prst="rect">
            <a:avLst/>
          </a:prstGeom>
        </p:spPr>
      </p:pic>
      <p:pic>
        <p:nvPicPr>
          <p:cNvPr id="36" name="Bild 35">
            <a:extLst>
              <a:ext uri="{FF2B5EF4-FFF2-40B4-BE49-F238E27FC236}">
                <a16:creationId xmlns:a16="http://schemas.microsoft.com/office/drawing/2014/main" id="{280227E5-9CA4-4446-A49E-FAF3C97C014A}"/>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51344" y="9863647"/>
            <a:ext cx="888013" cy="1036015"/>
          </a:xfrm>
          <a:prstGeom prst="rect">
            <a:avLst/>
          </a:prstGeom>
        </p:spPr>
      </p:pic>
    </p:spTree>
    <p:extLst>
      <p:ext uri="{BB962C8B-B14F-4D97-AF65-F5344CB8AC3E}">
        <p14:creationId xmlns:p14="http://schemas.microsoft.com/office/powerpoint/2010/main" val="1360645473"/>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ubrik för ett steg">
    <p:bg>
      <p:bgPr>
        <a:solidFill>
          <a:schemeClr val="bg2"/>
        </a:solidFill>
        <a:effectLst/>
      </p:bgPr>
    </p:bg>
    <p:spTree>
      <p:nvGrpSpPr>
        <p:cNvPr id="1" name=""/>
        <p:cNvGrpSpPr/>
        <p:nvPr/>
      </p:nvGrpSpPr>
      <p:grpSpPr>
        <a:xfrm>
          <a:off x="0" y="0"/>
          <a:ext cx="0" cy="0"/>
          <a:chOff x="0" y="0"/>
          <a:chExt cx="0" cy="0"/>
        </a:xfrm>
      </p:grpSpPr>
      <p:pic>
        <p:nvPicPr>
          <p:cNvPr id="3" name="Bild 2">
            <a:extLst>
              <a:ext uri="{FF2B5EF4-FFF2-40B4-BE49-F238E27FC236}">
                <a16:creationId xmlns:a16="http://schemas.microsoft.com/office/drawing/2014/main" id="{BEB89DF3-356A-0D44-862C-CA4EF6FA936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 y="-1130"/>
            <a:ext cx="24382412" cy="13715106"/>
          </a:xfrm>
          <a:prstGeom prst="rect">
            <a:avLst/>
          </a:prstGeom>
        </p:spPr>
      </p:pic>
      <p:sp>
        <p:nvSpPr>
          <p:cNvPr id="10" name="Platshållare för text 9">
            <a:extLst>
              <a:ext uri="{FF2B5EF4-FFF2-40B4-BE49-F238E27FC236}">
                <a16:creationId xmlns:a16="http://schemas.microsoft.com/office/drawing/2014/main" id="{865C5FB7-3E16-7241-A318-2D7475B8F180}"/>
              </a:ext>
            </a:extLst>
          </p:cNvPr>
          <p:cNvSpPr>
            <a:spLocks noGrp="1"/>
          </p:cNvSpPr>
          <p:nvPr>
            <p:ph type="body" sz="quarter" idx="15"/>
          </p:nvPr>
        </p:nvSpPr>
        <p:spPr>
          <a:xfrm>
            <a:off x="6021007" y="6038600"/>
            <a:ext cx="12340399" cy="1549760"/>
          </a:xfrm>
          <a:prstGeom prst="rect">
            <a:avLst/>
          </a:prstGeom>
        </p:spPr>
        <p:txBody>
          <a:bodyPr/>
          <a:lstStyle>
            <a:lvl1pPr marL="0" indent="0" algn="ctr">
              <a:buNone/>
              <a:defRPr sz="9300" b="1">
                <a:solidFill>
                  <a:srgbClr val="091D23"/>
                </a:solidFill>
                <a:latin typeface="+mj-lt"/>
              </a:defRPr>
            </a:lvl1pPr>
            <a:lvl2pPr marL="914354" indent="0">
              <a:buNone/>
              <a:defRPr sz="9300" b="1">
                <a:latin typeface="+mj-lt"/>
              </a:defRPr>
            </a:lvl2pPr>
            <a:lvl3pPr marL="1828709" indent="0">
              <a:buNone/>
              <a:defRPr sz="9300" b="1">
                <a:latin typeface="+mj-lt"/>
              </a:defRPr>
            </a:lvl3pPr>
            <a:lvl4pPr marL="2743063" indent="0">
              <a:buNone/>
              <a:defRPr sz="9300" b="1">
                <a:latin typeface="+mj-lt"/>
              </a:defRPr>
            </a:lvl4pPr>
            <a:lvl5pPr marL="3657417" indent="0">
              <a:buNone/>
              <a:defRPr sz="9300" b="1">
                <a:latin typeface="+mj-lt"/>
              </a:defRPr>
            </a:lvl5pPr>
          </a:lstStyle>
          <a:p>
            <a:pPr lvl="0"/>
            <a:r>
              <a:rPr lang="sv-SE" dirty="0"/>
              <a:t>Klicka här för att</a:t>
            </a:r>
          </a:p>
        </p:txBody>
      </p:sp>
      <p:sp>
        <p:nvSpPr>
          <p:cNvPr id="42" name="Platshållare för text 11">
            <a:extLst>
              <a:ext uri="{FF2B5EF4-FFF2-40B4-BE49-F238E27FC236}">
                <a16:creationId xmlns:a16="http://schemas.microsoft.com/office/drawing/2014/main" id="{8C9A7E9B-1439-7844-BF99-529BD7139FF0}"/>
              </a:ext>
            </a:extLst>
          </p:cNvPr>
          <p:cNvSpPr>
            <a:spLocks noGrp="1"/>
          </p:cNvSpPr>
          <p:nvPr>
            <p:ph type="body" sz="quarter" idx="10"/>
          </p:nvPr>
        </p:nvSpPr>
        <p:spPr>
          <a:xfrm>
            <a:off x="2498400"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a:t>
            </a:r>
          </a:p>
        </p:txBody>
      </p:sp>
      <p:sp>
        <p:nvSpPr>
          <p:cNvPr id="43" name="Platshållare för text 11">
            <a:extLst>
              <a:ext uri="{FF2B5EF4-FFF2-40B4-BE49-F238E27FC236}">
                <a16:creationId xmlns:a16="http://schemas.microsoft.com/office/drawing/2014/main" id="{AB2A0A02-382D-7C4E-8462-A757010E33DA}"/>
              </a:ext>
            </a:extLst>
          </p:cNvPr>
          <p:cNvSpPr>
            <a:spLocks noGrp="1"/>
          </p:cNvSpPr>
          <p:nvPr>
            <p:ph type="body" sz="quarter" idx="16"/>
          </p:nvPr>
        </p:nvSpPr>
        <p:spPr>
          <a:xfrm>
            <a:off x="6177534" y="1423315"/>
            <a:ext cx="2680716" cy="537215"/>
          </a:xfrm>
          <a:prstGeom prst="rect">
            <a:avLst/>
          </a:prstGeom>
        </p:spPr>
        <p:txBody>
          <a:bodyPr/>
          <a:lstStyle>
            <a:lvl1pPr marL="0" indent="0">
              <a:buFontTx/>
              <a:buNone/>
              <a:defRPr sz="3200">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a:t>
            </a:r>
          </a:p>
        </p:txBody>
      </p:sp>
      <p:pic>
        <p:nvPicPr>
          <p:cNvPr id="4" name="Bild 3">
            <a:extLst>
              <a:ext uri="{FF2B5EF4-FFF2-40B4-BE49-F238E27FC236}">
                <a16:creationId xmlns:a16="http://schemas.microsoft.com/office/drawing/2014/main" id="{4D9C8E49-1943-B843-8207-93A2DEC91ED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99824" y="7588360"/>
            <a:ext cx="12582769" cy="292100"/>
          </a:xfrm>
          <a:prstGeom prst="rect">
            <a:avLst/>
          </a:prstGeom>
        </p:spPr>
      </p:pic>
    </p:spTree>
    <p:extLst>
      <p:ext uri="{BB962C8B-B14F-4D97-AF65-F5344CB8AC3E}">
        <p14:creationId xmlns:p14="http://schemas.microsoft.com/office/powerpoint/2010/main" val="1622053546"/>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fo om dokumentet">
    <p:bg>
      <p:bgPr>
        <a:solidFill>
          <a:schemeClr val="bg2"/>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8C4CFBD-A6B2-DF4C-B0F8-E9888DF372D8}"/>
              </a:ext>
            </a:extLst>
          </p:cNvPr>
          <p:cNvPicPr>
            <a:picLocks noChangeAspect="1"/>
          </p:cNvPicPr>
          <p:nvPr userDrawn="1"/>
        </p:nvPicPr>
        <p:blipFill>
          <a:blip r:embed="rId2"/>
          <a:stretch>
            <a:fillRect/>
          </a:stretch>
        </p:blipFill>
        <p:spPr>
          <a:xfrm>
            <a:off x="13944600" y="3956334"/>
            <a:ext cx="8790336" cy="4013317"/>
          </a:xfrm>
          <a:prstGeom prst="rect">
            <a:avLst/>
          </a:prstGeom>
        </p:spPr>
      </p:pic>
      <p:pic>
        <p:nvPicPr>
          <p:cNvPr id="4" name="Bildobjekt 3">
            <a:extLst>
              <a:ext uri="{FF2B5EF4-FFF2-40B4-BE49-F238E27FC236}">
                <a16:creationId xmlns:a16="http://schemas.microsoft.com/office/drawing/2014/main" id="{224DE70F-AD56-C048-945C-52D50D4AE8A9}"/>
              </a:ext>
            </a:extLst>
          </p:cNvPr>
          <p:cNvPicPr>
            <a:picLocks noChangeAspect="1"/>
          </p:cNvPicPr>
          <p:nvPr userDrawn="1"/>
        </p:nvPicPr>
        <p:blipFill>
          <a:blip r:embed="rId3"/>
          <a:stretch>
            <a:fillRect/>
          </a:stretch>
        </p:blipFill>
        <p:spPr>
          <a:xfrm>
            <a:off x="1690730" y="5024071"/>
            <a:ext cx="9486900" cy="228600"/>
          </a:xfrm>
          <a:prstGeom prst="rect">
            <a:avLst/>
          </a:prstGeom>
        </p:spPr>
      </p:pic>
      <p:sp>
        <p:nvSpPr>
          <p:cNvPr id="41" name="Platshållare för text 10">
            <a:extLst>
              <a:ext uri="{FF2B5EF4-FFF2-40B4-BE49-F238E27FC236}">
                <a16:creationId xmlns:a16="http://schemas.microsoft.com/office/drawing/2014/main" id="{BCC6DD9F-C434-994D-A6CA-C1ABBB3B0D68}"/>
              </a:ext>
            </a:extLst>
          </p:cNvPr>
          <p:cNvSpPr>
            <a:spLocks noGrp="1"/>
          </p:cNvSpPr>
          <p:nvPr>
            <p:ph type="body" sz="quarter" idx="43" hasCustomPrompt="1"/>
          </p:nvPr>
        </p:nvSpPr>
        <p:spPr>
          <a:xfrm>
            <a:off x="1690730" y="2110561"/>
            <a:ext cx="10500475" cy="2864258"/>
          </a:xfrm>
          <a:prstGeom prst="rect">
            <a:avLst/>
          </a:prstGeom>
        </p:spPr>
        <p:txBody>
          <a:bodyPr anchor="b" anchorCtr="0"/>
          <a:lstStyle>
            <a:lvl1pPr marL="0" indent="0">
              <a:buNone/>
              <a:defRPr sz="7900" b="1">
                <a:latin typeface="+mj-lt"/>
              </a:defRPr>
            </a:lvl1pPr>
            <a:lvl2pPr marL="914354" indent="0">
              <a:buNone/>
              <a:defRPr sz="7900" b="1"/>
            </a:lvl2pPr>
            <a:lvl3pPr marL="1828709" indent="0">
              <a:buNone/>
              <a:defRPr sz="7900" b="1"/>
            </a:lvl3pPr>
            <a:lvl4pPr marL="2743063" indent="0">
              <a:buNone/>
              <a:defRPr sz="7900" b="1"/>
            </a:lvl4pPr>
            <a:lvl5pPr marL="3657417" indent="0">
              <a:buNone/>
              <a:defRPr sz="7900" b="1"/>
            </a:lvl5pPr>
          </a:lstStyle>
          <a:p>
            <a:pPr lvl="0"/>
            <a:r>
              <a:rPr lang="sv-SE" dirty="0"/>
              <a:t>Dokumentets syfte</a:t>
            </a:r>
          </a:p>
        </p:txBody>
      </p:sp>
      <p:sp>
        <p:nvSpPr>
          <p:cNvPr id="26" name="Platshållare för text 25">
            <a:extLst>
              <a:ext uri="{FF2B5EF4-FFF2-40B4-BE49-F238E27FC236}">
                <a16:creationId xmlns:a16="http://schemas.microsoft.com/office/drawing/2014/main" id="{A4DE87BA-E127-D242-97C7-CC11B0901236}"/>
              </a:ext>
            </a:extLst>
          </p:cNvPr>
          <p:cNvSpPr>
            <a:spLocks noGrp="1"/>
          </p:cNvSpPr>
          <p:nvPr>
            <p:ph type="body" sz="quarter" idx="44"/>
          </p:nvPr>
        </p:nvSpPr>
        <p:spPr>
          <a:xfrm>
            <a:off x="1746670" y="5842460"/>
            <a:ext cx="10444535" cy="4013317"/>
          </a:xfrm>
          <a:prstGeom prst="rect">
            <a:avLst/>
          </a:prstGeom>
        </p:spPr>
        <p:txBody>
          <a:bodyPr/>
          <a:lstStyle>
            <a:lvl1pPr marL="0" indent="0">
              <a:buNone/>
              <a:defRPr sz="2600"/>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dirty="0"/>
              <a:t>Klicka här för att ändra format på bakgrundstexten</a:t>
            </a:r>
          </a:p>
        </p:txBody>
      </p:sp>
      <p:sp>
        <p:nvSpPr>
          <p:cNvPr id="42" name="Platshållare för text 25">
            <a:extLst>
              <a:ext uri="{FF2B5EF4-FFF2-40B4-BE49-F238E27FC236}">
                <a16:creationId xmlns:a16="http://schemas.microsoft.com/office/drawing/2014/main" id="{D3772D10-7DA9-5547-BCE7-68D1A7F5EB5C}"/>
              </a:ext>
            </a:extLst>
          </p:cNvPr>
          <p:cNvSpPr>
            <a:spLocks noGrp="1"/>
          </p:cNvSpPr>
          <p:nvPr>
            <p:ph type="body" sz="quarter" idx="45"/>
          </p:nvPr>
        </p:nvSpPr>
        <p:spPr>
          <a:xfrm>
            <a:off x="14468913" y="4529712"/>
            <a:ext cx="7586296" cy="3010340"/>
          </a:xfrm>
          <a:prstGeom prst="rect">
            <a:avLst/>
          </a:prstGeom>
        </p:spPr>
        <p:txBody>
          <a:bodyPr/>
          <a:lstStyle>
            <a:lvl1pPr marL="0" indent="0">
              <a:buNone/>
              <a:defRPr sz="3100">
                <a:solidFill>
                  <a:schemeClr val="bg1"/>
                </a:solidFill>
              </a:defRPr>
            </a:lvl1pPr>
            <a:lvl2pPr marL="914354" indent="0">
              <a:buNone/>
              <a:defRPr sz="3100"/>
            </a:lvl2pPr>
            <a:lvl3pPr marL="1828709" indent="0">
              <a:buNone/>
              <a:defRPr sz="3100"/>
            </a:lvl3pPr>
            <a:lvl4pPr marL="2743063" indent="0">
              <a:buNone/>
              <a:defRPr sz="3100"/>
            </a:lvl4pPr>
            <a:lvl5pPr marL="3657417" indent="0">
              <a:buNone/>
              <a:defRPr sz="3100"/>
            </a:lvl5pPr>
          </a:lstStyle>
          <a:p>
            <a:pPr lvl="0"/>
            <a:r>
              <a:rPr lang="sv-SE" dirty="0"/>
              <a:t>Klicka här för att ändra format på bakgrundstexten</a:t>
            </a:r>
          </a:p>
        </p:txBody>
      </p:sp>
      <p:sp>
        <p:nvSpPr>
          <p:cNvPr id="10" name="Rektangel 9">
            <a:extLst>
              <a:ext uri="{FF2B5EF4-FFF2-40B4-BE49-F238E27FC236}">
                <a16:creationId xmlns:a16="http://schemas.microsoft.com/office/drawing/2014/main" id="{5AE526A6-414E-C248-8E34-0283BCADBDA1}"/>
              </a:ext>
            </a:extLst>
          </p:cNvPr>
          <p:cNvSpPr/>
          <p:nvPr userDrawn="1"/>
        </p:nvSpPr>
        <p:spPr>
          <a:xfrm>
            <a:off x="0" y="10723418"/>
            <a:ext cx="24382413" cy="29925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2" name="Bildobjekt 11">
            <a:extLst>
              <a:ext uri="{FF2B5EF4-FFF2-40B4-BE49-F238E27FC236}">
                <a16:creationId xmlns:a16="http://schemas.microsoft.com/office/drawing/2014/main" id="{2499C57F-17E7-7740-83B8-0336F3D093F5}"/>
              </a:ext>
            </a:extLst>
          </p:cNvPr>
          <p:cNvPicPr>
            <a:picLocks noChangeAspect="1"/>
          </p:cNvPicPr>
          <p:nvPr userDrawn="1"/>
        </p:nvPicPr>
        <p:blipFill rotWithShape="1">
          <a:blip r:embed="rId4">
            <a:alphaModFix amt="66000"/>
          </a:blip>
          <a:srcRect l="9642" t="15418" r="13608" b="62939"/>
          <a:stretch/>
        </p:blipFill>
        <p:spPr>
          <a:xfrm>
            <a:off x="0" y="-1"/>
            <a:ext cx="24382413" cy="4718819"/>
          </a:xfrm>
          <a:prstGeom prst="rect">
            <a:avLst/>
          </a:prstGeom>
        </p:spPr>
      </p:pic>
      <p:grpSp>
        <p:nvGrpSpPr>
          <p:cNvPr id="9" name="Grupp 8">
            <a:extLst>
              <a:ext uri="{FF2B5EF4-FFF2-40B4-BE49-F238E27FC236}">
                <a16:creationId xmlns:a16="http://schemas.microsoft.com/office/drawing/2014/main" id="{4DC5D134-C196-0747-8D79-BF0C79129D10}"/>
              </a:ext>
            </a:extLst>
          </p:cNvPr>
          <p:cNvGrpSpPr/>
          <p:nvPr userDrawn="1"/>
        </p:nvGrpSpPr>
        <p:grpSpPr>
          <a:xfrm>
            <a:off x="-1585" y="10723418"/>
            <a:ext cx="24383998" cy="2992582"/>
            <a:chOff x="503853" y="11513630"/>
            <a:chExt cx="12192000" cy="1496291"/>
          </a:xfrm>
        </p:grpSpPr>
        <p:sp>
          <p:nvSpPr>
            <p:cNvPr id="11" name="Rektangel 10">
              <a:extLst>
                <a:ext uri="{FF2B5EF4-FFF2-40B4-BE49-F238E27FC236}">
                  <a16:creationId xmlns:a16="http://schemas.microsoft.com/office/drawing/2014/main" id="{19D8D451-1A0B-75E6-51B5-1855C7227C1F}"/>
                </a:ext>
              </a:extLst>
            </p:cNvPr>
            <p:cNvSpPr/>
            <p:nvPr userDrawn="1"/>
          </p:nvSpPr>
          <p:spPr>
            <a:xfrm>
              <a:off x="503853" y="11513630"/>
              <a:ext cx="12192000" cy="14962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900"/>
            </a:p>
          </p:txBody>
        </p:sp>
        <p:pic>
          <p:nvPicPr>
            <p:cNvPr id="13" name="Bildobjekt 12" descr="Logga: HEJA Innovation.">
              <a:extLst>
                <a:ext uri="{FF2B5EF4-FFF2-40B4-BE49-F238E27FC236}">
                  <a16:creationId xmlns:a16="http://schemas.microsoft.com/office/drawing/2014/main" id="{FE4E6F7D-6DDF-E86A-5158-1628D8301B6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6679" y="11958120"/>
              <a:ext cx="1661757" cy="559674"/>
            </a:xfrm>
            <a:prstGeom prst="rect">
              <a:avLst/>
            </a:prstGeom>
          </p:spPr>
        </p:pic>
        <p:pic>
          <p:nvPicPr>
            <p:cNvPr id="14" name="Picture 2" descr="Logga: Vinnova Sveriges innovationsmyndighet">
              <a:extLst>
                <a:ext uri="{FF2B5EF4-FFF2-40B4-BE49-F238E27FC236}">
                  <a16:creationId xmlns:a16="http://schemas.microsoft.com/office/drawing/2014/main" id="{88033FA9-C8BF-BD4C-AA4D-227ACD0A79FB}"/>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4397240" y="11999696"/>
              <a:ext cx="2230147" cy="4765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gga: Uppsala kommun">
              <a:extLst>
                <a:ext uri="{FF2B5EF4-FFF2-40B4-BE49-F238E27FC236}">
                  <a16:creationId xmlns:a16="http://schemas.microsoft.com/office/drawing/2014/main" id="{3A2749CE-7337-7FE1-BF93-621BAC467014}"/>
                </a:ext>
              </a:extLst>
            </p:cNvPr>
            <p:cNvPicPr>
              <a:picLocks noChangeAspect="1" noChangeArrowheads="1"/>
            </p:cNvPicPr>
            <p:nvPr userDrawn="1"/>
          </p:nvPicPr>
          <p:blipFill rotWithShape="1">
            <a:blip r:embed="rId7" cstate="print">
              <a:extLst>
                <a:ext uri="{28A0092B-C50C-407E-A947-70E740481C1C}">
                  <a14:useLocalDpi xmlns:a14="http://schemas.microsoft.com/office/drawing/2010/main" val="0"/>
                </a:ext>
              </a:extLst>
            </a:blip>
            <a:srcRect r="28860" b="-795"/>
            <a:stretch/>
          </p:blipFill>
          <p:spPr bwMode="auto">
            <a:xfrm>
              <a:off x="7816191" y="11989351"/>
              <a:ext cx="1415507" cy="5011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Logga: Helsingborg stad">
              <a:extLst>
                <a:ext uri="{FF2B5EF4-FFF2-40B4-BE49-F238E27FC236}">
                  <a16:creationId xmlns:a16="http://schemas.microsoft.com/office/drawing/2014/main" id="{84104E3C-28DE-DAE1-B1FC-DD106479BD99}"/>
                </a:ext>
              </a:extLst>
            </p:cNvPr>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194114" y="11957409"/>
              <a:ext cx="1832955" cy="50511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71743299"/>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bliotek">
    <p:bg>
      <p:bgPr>
        <a:solidFill>
          <a:schemeClr val="accent4"/>
        </a:solidFill>
        <a:effectLst/>
      </p:bgPr>
    </p:bg>
    <p:spTree>
      <p:nvGrpSpPr>
        <p:cNvPr id="1" name=""/>
        <p:cNvGrpSpPr/>
        <p:nvPr/>
      </p:nvGrpSpPr>
      <p:grpSpPr>
        <a:xfrm>
          <a:off x="0" y="0"/>
          <a:ext cx="0" cy="0"/>
          <a:chOff x="0" y="0"/>
          <a:chExt cx="0" cy="0"/>
        </a:xfrm>
      </p:grpSpPr>
      <p:pic>
        <p:nvPicPr>
          <p:cNvPr id="2" name="Gruppera">
            <a:extLst>
              <a:ext uri="{FF2B5EF4-FFF2-40B4-BE49-F238E27FC236}">
                <a16:creationId xmlns:a16="http://schemas.microsoft.com/office/drawing/2014/main" id="{B95D2EFA-1B26-8989-E007-3D0735CB13C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41" r="641"/>
          <a:stretch/>
        </p:blipFill>
        <p:spPr>
          <a:xfrm>
            <a:off x="939536" y="1320528"/>
            <a:ext cx="617191" cy="617191"/>
          </a:xfrm>
          <a:prstGeom prst="rect">
            <a:avLst/>
          </a:prstGeom>
          <a:ln w="12700">
            <a:miter lim="400000"/>
          </a:ln>
        </p:spPr>
      </p:pic>
      <p:pic>
        <p:nvPicPr>
          <p:cNvPr id="3" name="Bild">
            <a:extLst>
              <a:ext uri="{FF2B5EF4-FFF2-40B4-BE49-F238E27FC236}">
                <a16:creationId xmlns:a16="http://schemas.microsoft.com/office/drawing/2014/main" id="{58AE4A19-67A1-4626-95B6-D9B21E7A2F7E}"/>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334994" y="1369595"/>
            <a:ext cx="544999" cy="474676"/>
          </a:xfrm>
          <a:prstGeom prst="rect">
            <a:avLst/>
          </a:prstGeom>
          <a:ln w="12700">
            <a:miter lim="400000"/>
          </a:ln>
        </p:spPr>
      </p:pic>
      <p:pic>
        <p:nvPicPr>
          <p:cNvPr id="4" name="Bild">
            <a:extLst>
              <a:ext uri="{FF2B5EF4-FFF2-40B4-BE49-F238E27FC236}">
                <a16:creationId xmlns:a16="http://schemas.microsoft.com/office/drawing/2014/main" id="{A98C88BD-9E02-5FA8-B8AF-531C651AD173}"/>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978032" y="1227231"/>
            <a:ext cx="983739" cy="860772"/>
          </a:xfrm>
          <a:prstGeom prst="rect">
            <a:avLst/>
          </a:prstGeom>
          <a:ln w="12700">
            <a:miter lim="400000"/>
          </a:ln>
        </p:spPr>
      </p:pic>
      <p:pic>
        <p:nvPicPr>
          <p:cNvPr id="5" name="Bild">
            <a:extLst>
              <a:ext uri="{FF2B5EF4-FFF2-40B4-BE49-F238E27FC236}">
                <a16:creationId xmlns:a16="http://schemas.microsoft.com/office/drawing/2014/main" id="{F07CBDE2-E837-88C7-8254-53C51BAA2328}"/>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2102639" y="2262401"/>
            <a:ext cx="734525" cy="860772"/>
          </a:xfrm>
          <a:prstGeom prst="rect">
            <a:avLst/>
          </a:prstGeom>
          <a:ln w="12700">
            <a:miter lim="400000"/>
          </a:ln>
        </p:spPr>
      </p:pic>
      <p:pic>
        <p:nvPicPr>
          <p:cNvPr id="7" name="Bild">
            <a:extLst>
              <a:ext uri="{FF2B5EF4-FFF2-40B4-BE49-F238E27FC236}">
                <a16:creationId xmlns:a16="http://schemas.microsoft.com/office/drawing/2014/main" id="{9D155E24-104A-708F-F6E7-84B1C9CDB1CD}"/>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2011324" y="3347548"/>
            <a:ext cx="1024729" cy="860772"/>
          </a:xfrm>
          <a:prstGeom prst="rect">
            <a:avLst/>
          </a:prstGeom>
          <a:ln w="12700">
            <a:miter lim="400000"/>
          </a:ln>
        </p:spPr>
      </p:pic>
      <p:pic>
        <p:nvPicPr>
          <p:cNvPr id="8" name="Bild">
            <a:extLst>
              <a:ext uri="{FF2B5EF4-FFF2-40B4-BE49-F238E27FC236}">
                <a16:creationId xmlns:a16="http://schemas.microsoft.com/office/drawing/2014/main" id="{997B897F-0BFE-CF21-AFAF-AB2E20B55009}"/>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2032327" y="4432695"/>
            <a:ext cx="1018580" cy="860772"/>
          </a:xfrm>
          <a:prstGeom prst="rect">
            <a:avLst/>
          </a:prstGeom>
          <a:ln w="12700">
            <a:miter lim="400000"/>
          </a:ln>
        </p:spPr>
      </p:pic>
      <p:pic>
        <p:nvPicPr>
          <p:cNvPr id="10" name="Bild">
            <a:extLst>
              <a:ext uri="{FF2B5EF4-FFF2-40B4-BE49-F238E27FC236}">
                <a16:creationId xmlns:a16="http://schemas.microsoft.com/office/drawing/2014/main" id="{3B8DE5F1-7ED9-8ECA-2F09-69ACA8375A3F}"/>
              </a:ext>
              <a:ext uri="{C183D7F6-B498-43B3-948B-1728B52AA6E4}">
                <adec:decorative xmlns:adec="http://schemas.microsoft.com/office/drawing/2017/decorative" val="1"/>
              </a:ext>
            </a:extLst>
          </p:cNvPr>
          <p:cNvPicPr>
            <a:picLocks noChangeAspect="1"/>
          </p:cNvPicPr>
          <p:nvPr userDrawn="1"/>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2043827" y="5502371"/>
            <a:ext cx="780433" cy="860772"/>
          </a:xfrm>
          <a:prstGeom prst="rect">
            <a:avLst/>
          </a:prstGeom>
          <a:ln w="12700">
            <a:miter lim="400000"/>
          </a:ln>
        </p:spPr>
      </p:pic>
      <p:pic>
        <p:nvPicPr>
          <p:cNvPr id="11" name="Bild 10">
            <a:extLst>
              <a:ext uri="{FF2B5EF4-FFF2-40B4-BE49-F238E27FC236}">
                <a16:creationId xmlns:a16="http://schemas.microsoft.com/office/drawing/2014/main" id="{ADD22703-AD82-975E-8569-0650698ACFC1}"/>
              </a:ext>
              <a:ext uri="{C183D7F6-B498-43B3-948B-1728B52AA6E4}">
                <adec:decorative xmlns:adec="http://schemas.microsoft.com/office/drawing/2017/decorative" val="1"/>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886534" y="2314160"/>
            <a:ext cx="1083185" cy="532857"/>
          </a:xfrm>
          <a:prstGeom prst="rect">
            <a:avLst/>
          </a:prstGeom>
        </p:spPr>
      </p:pic>
      <p:pic>
        <p:nvPicPr>
          <p:cNvPr id="12" name="Bild">
            <a:extLst>
              <a:ext uri="{FF2B5EF4-FFF2-40B4-BE49-F238E27FC236}">
                <a16:creationId xmlns:a16="http://schemas.microsoft.com/office/drawing/2014/main" id="{544743D1-3777-C0A3-4DB9-C99770DBE7B8}"/>
              </a:ext>
              <a:ext uri="{C183D7F6-B498-43B3-948B-1728B52AA6E4}">
                <adec:decorative xmlns:adec="http://schemas.microsoft.com/office/drawing/2017/decorative" val="1"/>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1995211" y="6584776"/>
            <a:ext cx="949380" cy="852761"/>
          </a:xfrm>
          <a:prstGeom prst="rect">
            <a:avLst/>
          </a:prstGeom>
          <a:ln w="12700">
            <a:miter lim="400000"/>
          </a:ln>
        </p:spPr>
      </p:pic>
      <p:pic>
        <p:nvPicPr>
          <p:cNvPr id="13" name="Bild 12">
            <a:extLst>
              <a:ext uri="{FF2B5EF4-FFF2-40B4-BE49-F238E27FC236}">
                <a16:creationId xmlns:a16="http://schemas.microsoft.com/office/drawing/2014/main" id="{7F3164A9-3383-1DDD-5011-F271505868F0}"/>
              </a:ext>
              <a:ext uri="{C183D7F6-B498-43B3-948B-1728B52AA6E4}">
                <adec:decorative xmlns:adec="http://schemas.microsoft.com/office/drawing/2017/decorative" val="1"/>
              </a:ext>
            </a:extLst>
          </p:cNvPr>
          <p:cNvPicPr>
            <a:picLocks noChangeAspect="1"/>
          </p:cNvPicPr>
          <p:nvPr userDrawn="1"/>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902093" y="3316906"/>
            <a:ext cx="977900" cy="800100"/>
          </a:xfrm>
          <a:prstGeom prst="rect">
            <a:avLst/>
          </a:prstGeom>
        </p:spPr>
      </p:pic>
      <p:pic>
        <p:nvPicPr>
          <p:cNvPr id="23" name="Bild 22">
            <a:extLst>
              <a:ext uri="{FF2B5EF4-FFF2-40B4-BE49-F238E27FC236}">
                <a16:creationId xmlns:a16="http://schemas.microsoft.com/office/drawing/2014/main" id="{3CA4DAFD-0EAB-4DBC-0EFD-57DDC880DFF1}"/>
              </a:ext>
              <a:ext uri="{C183D7F6-B498-43B3-948B-1728B52AA6E4}">
                <adec:decorative xmlns:adec="http://schemas.microsoft.com/office/drawing/2017/decorative" val="1"/>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4009026" y="4463031"/>
            <a:ext cx="838200" cy="800100"/>
          </a:xfrm>
          <a:prstGeom prst="rect">
            <a:avLst/>
          </a:prstGeom>
        </p:spPr>
      </p:pic>
      <p:pic>
        <p:nvPicPr>
          <p:cNvPr id="40" name="Bild 39">
            <a:extLst>
              <a:ext uri="{FF2B5EF4-FFF2-40B4-BE49-F238E27FC236}">
                <a16:creationId xmlns:a16="http://schemas.microsoft.com/office/drawing/2014/main" id="{DCB7539B-8374-1DB0-1BEE-1E1C62A139EE}"/>
              </a:ext>
              <a:ext uri="{C183D7F6-B498-43B3-948B-1728B52AA6E4}">
                <adec:decorative xmlns:adec="http://schemas.microsoft.com/office/drawing/2017/decorative" val="1"/>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760499" y="1247954"/>
            <a:ext cx="615393" cy="717958"/>
          </a:xfrm>
          <a:prstGeom prst="rect">
            <a:avLst/>
          </a:prstGeom>
        </p:spPr>
      </p:pic>
      <p:pic>
        <p:nvPicPr>
          <p:cNvPr id="41" name="Bild 40">
            <a:extLst>
              <a:ext uri="{FF2B5EF4-FFF2-40B4-BE49-F238E27FC236}">
                <a16:creationId xmlns:a16="http://schemas.microsoft.com/office/drawing/2014/main" id="{CF1FD286-B516-BA45-17F5-3AC4BFD448A6}"/>
              </a:ext>
              <a:ext uri="{C183D7F6-B498-43B3-948B-1728B52AA6E4}">
                <adec:decorative xmlns:adec="http://schemas.microsoft.com/office/drawing/2017/decorative" val="1"/>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5760499" y="2383471"/>
            <a:ext cx="646337" cy="872555"/>
          </a:xfrm>
          <a:prstGeom prst="rect">
            <a:avLst/>
          </a:prstGeom>
        </p:spPr>
      </p:pic>
      <p:pic>
        <p:nvPicPr>
          <p:cNvPr id="42" name="Bild 41">
            <a:extLst>
              <a:ext uri="{FF2B5EF4-FFF2-40B4-BE49-F238E27FC236}">
                <a16:creationId xmlns:a16="http://schemas.microsoft.com/office/drawing/2014/main" id="{50FB0864-848B-C944-49F4-C2844798A5D3}"/>
              </a:ext>
              <a:ext uri="{C183D7F6-B498-43B3-948B-1728B52AA6E4}">
                <adec:decorative xmlns:adec="http://schemas.microsoft.com/office/drawing/2017/decorative" val="1"/>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7464965" y="980106"/>
            <a:ext cx="6540500" cy="4673600"/>
          </a:xfrm>
          <a:prstGeom prst="rect">
            <a:avLst/>
          </a:prstGeom>
        </p:spPr>
      </p:pic>
      <p:pic>
        <p:nvPicPr>
          <p:cNvPr id="43" name="Bild 42">
            <a:extLst>
              <a:ext uri="{FF2B5EF4-FFF2-40B4-BE49-F238E27FC236}">
                <a16:creationId xmlns:a16="http://schemas.microsoft.com/office/drawing/2014/main" id="{BD37C444-FC8E-0943-AB6B-CFF810A2A17F}"/>
              </a:ext>
              <a:ext uri="{C183D7F6-B498-43B3-948B-1728B52AA6E4}">
                <adec:decorative xmlns:adec="http://schemas.microsoft.com/office/drawing/2017/decorative" val="1"/>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6162298" y="6837706"/>
            <a:ext cx="1152900" cy="907909"/>
          </a:xfrm>
          <a:prstGeom prst="rect">
            <a:avLst/>
          </a:prstGeom>
        </p:spPr>
      </p:pic>
      <p:pic>
        <p:nvPicPr>
          <p:cNvPr id="44" name="Bild 43">
            <a:extLst>
              <a:ext uri="{FF2B5EF4-FFF2-40B4-BE49-F238E27FC236}">
                <a16:creationId xmlns:a16="http://schemas.microsoft.com/office/drawing/2014/main" id="{97603B68-17DB-F1D9-02DD-208274EF6663}"/>
              </a:ext>
              <a:ext uri="{C183D7F6-B498-43B3-948B-1728B52AA6E4}">
                <adec:decorative xmlns:adec="http://schemas.microsoft.com/office/drawing/2017/decorative" val="1"/>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p:blipFill>
        <p:spPr>
          <a:xfrm>
            <a:off x="7754232" y="6786439"/>
            <a:ext cx="1010445" cy="1010445"/>
          </a:xfrm>
          <a:prstGeom prst="rect">
            <a:avLst/>
          </a:prstGeom>
        </p:spPr>
      </p:pic>
      <p:pic>
        <p:nvPicPr>
          <p:cNvPr id="45" name="Bild 44">
            <a:extLst>
              <a:ext uri="{FF2B5EF4-FFF2-40B4-BE49-F238E27FC236}">
                <a16:creationId xmlns:a16="http://schemas.microsoft.com/office/drawing/2014/main" id="{E44D80E2-5241-976F-FD98-8172FDDA367E}"/>
              </a:ext>
              <a:ext uri="{C183D7F6-B498-43B3-948B-1728B52AA6E4}">
                <adec:decorative xmlns:adec="http://schemas.microsoft.com/office/drawing/2017/decorative" val="1"/>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9474777" y="6786439"/>
            <a:ext cx="889000" cy="965200"/>
          </a:xfrm>
          <a:prstGeom prst="rect">
            <a:avLst/>
          </a:prstGeom>
        </p:spPr>
      </p:pic>
      <p:pic>
        <p:nvPicPr>
          <p:cNvPr id="46" name="Bild 45">
            <a:extLst>
              <a:ext uri="{FF2B5EF4-FFF2-40B4-BE49-F238E27FC236}">
                <a16:creationId xmlns:a16="http://schemas.microsoft.com/office/drawing/2014/main" id="{3DA17C19-9B1E-3AF7-2EE7-8F48895ACB57}"/>
              </a:ext>
              <a:ext uri="{C183D7F6-B498-43B3-948B-1728B52AA6E4}">
                <adec:decorative xmlns:adec="http://schemas.microsoft.com/office/drawing/2017/decorative" val="1"/>
              </a:ext>
            </a:extLst>
          </p:cNvPr>
          <p:cNvPicPr>
            <a:picLocks noChangeAspect="1"/>
          </p:cNvPicPr>
          <p:nvPr userDrawn="1"/>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5821054" y="8514936"/>
            <a:ext cx="4876800" cy="1054100"/>
          </a:xfrm>
          <a:prstGeom prst="rect">
            <a:avLst/>
          </a:prstGeom>
        </p:spPr>
      </p:pic>
      <p:pic>
        <p:nvPicPr>
          <p:cNvPr id="47" name="Bild 46">
            <a:extLst>
              <a:ext uri="{FF2B5EF4-FFF2-40B4-BE49-F238E27FC236}">
                <a16:creationId xmlns:a16="http://schemas.microsoft.com/office/drawing/2014/main" id="{8FD0314D-6634-CA27-CD84-A8D6FA2873BA}"/>
              </a:ext>
              <a:ext uri="{C183D7F6-B498-43B3-948B-1728B52AA6E4}">
                <adec:decorative xmlns:adec="http://schemas.microsoft.com/office/drawing/2017/decorative" val="1"/>
              </a:ext>
            </a:extLst>
          </p:cNvPr>
          <p:cNvPicPr>
            <a:picLocks noChangeAspect="1"/>
          </p:cNvPicPr>
          <p:nvPr userDrawn="1"/>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722745" y="10543461"/>
            <a:ext cx="3924300" cy="190500"/>
          </a:xfrm>
          <a:prstGeom prst="rect">
            <a:avLst/>
          </a:prstGeom>
        </p:spPr>
      </p:pic>
      <p:pic>
        <p:nvPicPr>
          <p:cNvPr id="48" name="Bild 47">
            <a:extLst>
              <a:ext uri="{FF2B5EF4-FFF2-40B4-BE49-F238E27FC236}">
                <a16:creationId xmlns:a16="http://schemas.microsoft.com/office/drawing/2014/main" id="{4EF8ED28-D10C-6B0F-A165-33116F61AC9C}"/>
              </a:ext>
              <a:ext uri="{C183D7F6-B498-43B3-948B-1728B52AA6E4}">
                <adec:decorative xmlns:adec="http://schemas.microsoft.com/office/drawing/2017/decorative" val="1"/>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6020682" y="10243956"/>
            <a:ext cx="1092200" cy="1054100"/>
          </a:xfrm>
          <a:prstGeom prst="rect">
            <a:avLst/>
          </a:prstGeom>
        </p:spPr>
      </p:pic>
      <p:pic>
        <p:nvPicPr>
          <p:cNvPr id="49" name="Bild 48">
            <a:extLst>
              <a:ext uri="{FF2B5EF4-FFF2-40B4-BE49-F238E27FC236}">
                <a16:creationId xmlns:a16="http://schemas.microsoft.com/office/drawing/2014/main" id="{4F73D85F-5185-17AD-4A52-0DD97F3ABBE7}"/>
              </a:ext>
              <a:ext uri="{C183D7F6-B498-43B3-948B-1728B52AA6E4}">
                <adec:decorative xmlns:adec="http://schemas.microsoft.com/office/drawing/2017/decorative" val="1"/>
              </a:ext>
            </a:extLst>
          </p:cNvPr>
          <p:cNvPicPr>
            <a:picLocks noChangeAspect="1"/>
          </p:cNvPicPr>
          <p:nvPr userDrawn="1"/>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7672477" y="10243956"/>
            <a:ext cx="1092200" cy="1054100"/>
          </a:xfrm>
          <a:prstGeom prst="rect">
            <a:avLst/>
          </a:prstGeom>
        </p:spPr>
      </p:pic>
      <p:pic>
        <p:nvPicPr>
          <p:cNvPr id="50" name="Bild 49">
            <a:extLst>
              <a:ext uri="{FF2B5EF4-FFF2-40B4-BE49-F238E27FC236}">
                <a16:creationId xmlns:a16="http://schemas.microsoft.com/office/drawing/2014/main" id="{5E180000-8F91-D873-664D-FD0D6192AE5D}"/>
              </a:ext>
              <a:ext uri="{C183D7F6-B498-43B3-948B-1728B52AA6E4}">
                <adec:decorative xmlns:adec="http://schemas.microsoft.com/office/drawing/2017/decorative" val="1"/>
              </a:ext>
            </a:extLst>
          </p:cNvPr>
          <p:cNvPicPr>
            <a:picLocks noChangeAspect="1"/>
          </p:cNvPicPr>
          <p:nvPr userDrawn="1"/>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578831" y="12181305"/>
            <a:ext cx="7112000" cy="165100"/>
          </a:xfrm>
          <a:prstGeom prst="rect">
            <a:avLst/>
          </a:prstGeom>
        </p:spPr>
      </p:pic>
      <p:pic>
        <p:nvPicPr>
          <p:cNvPr id="51" name="Bild 50">
            <a:extLst>
              <a:ext uri="{FF2B5EF4-FFF2-40B4-BE49-F238E27FC236}">
                <a16:creationId xmlns:a16="http://schemas.microsoft.com/office/drawing/2014/main" id="{8B9B430F-615C-0B09-BE01-6DAAB1098B10}"/>
              </a:ext>
              <a:ext uri="{C183D7F6-B498-43B3-948B-1728B52AA6E4}">
                <adec:decorative xmlns:adec="http://schemas.microsoft.com/office/drawing/2017/decorative" val="1"/>
              </a:ext>
            </a:extLst>
          </p:cNvPr>
          <p:cNvPicPr>
            <a:picLocks noChangeAspect="1"/>
          </p:cNvPicPr>
          <p:nvPr userDrawn="1"/>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11870187" y="11224097"/>
            <a:ext cx="11137825" cy="1990660"/>
          </a:xfrm>
          <a:prstGeom prst="rect">
            <a:avLst/>
          </a:prstGeom>
        </p:spPr>
      </p:pic>
      <p:pic>
        <p:nvPicPr>
          <p:cNvPr id="52" name="Bild">
            <a:extLst>
              <a:ext uri="{FF2B5EF4-FFF2-40B4-BE49-F238E27FC236}">
                <a16:creationId xmlns:a16="http://schemas.microsoft.com/office/drawing/2014/main" id="{D3D58733-B7F2-018E-8101-36457FD5F0B2}"/>
              </a:ext>
              <a:ext uri="{C183D7F6-B498-43B3-948B-1728B52AA6E4}">
                <adec:decorative xmlns:adec="http://schemas.microsoft.com/office/drawing/2017/decorative" val="1"/>
              </a:ext>
            </a:extLst>
          </p:cNvPr>
          <p:cNvPicPr>
            <a:picLocks noChangeAspect="1"/>
          </p:cNvPicPr>
          <p:nvPr userDrawn="1"/>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rcRect t="134" b="134"/>
          <a:stretch/>
        </p:blipFill>
        <p:spPr>
          <a:xfrm>
            <a:off x="2543003" y="8381825"/>
            <a:ext cx="2916137" cy="1238275"/>
          </a:xfrm>
          <a:prstGeom prst="rect">
            <a:avLst/>
          </a:prstGeom>
          <a:ln w="12700">
            <a:miter lim="400000"/>
          </a:ln>
        </p:spPr>
      </p:pic>
      <p:pic>
        <p:nvPicPr>
          <p:cNvPr id="53" name="Bild 52">
            <a:extLst>
              <a:ext uri="{FF2B5EF4-FFF2-40B4-BE49-F238E27FC236}">
                <a16:creationId xmlns:a16="http://schemas.microsoft.com/office/drawing/2014/main" id="{FE7494E9-F3F2-0342-DA8A-D17E5F250BA6}"/>
              </a:ext>
              <a:ext uri="{C183D7F6-B498-43B3-948B-1728B52AA6E4}">
                <adec:decorative xmlns:adec="http://schemas.microsoft.com/office/drawing/2017/decorative" val="1"/>
              </a:ext>
            </a:extLst>
          </p:cNvPr>
          <p:cNvPicPr>
            <a:picLocks noChangeAspect="1"/>
          </p:cNvPicPr>
          <p:nvPr userDrawn="1"/>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11367378" y="5793275"/>
            <a:ext cx="2857500" cy="4876800"/>
          </a:xfrm>
          <a:prstGeom prst="rect">
            <a:avLst/>
          </a:prstGeom>
        </p:spPr>
      </p:pic>
      <p:pic>
        <p:nvPicPr>
          <p:cNvPr id="54" name="Bild 53">
            <a:extLst>
              <a:ext uri="{FF2B5EF4-FFF2-40B4-BE49-F238E27FC236}">
                <a16:creationId xmlns:a16="http://schemas.microsoft.com/office/drawing/2014/main" id="{DBEE943C-9FFE-9F6F-667E-EC9F6E8C6F3B}"/>
              </a:ext>
              <a:ext uri="{C183D7F6-B498-43B3-948B-1728B52AA6E4}">
                <adec:decorative xmlns:adec="http://schemas.microsoft.com/office/drawing/2017/decorative" val="1"/>
              </a:ext>
            </a:extLst>
          </p:cNvPr>
          <p:cNvPicPr>
            <a:picLocks noChangeAspect="1"/>
          </p:cNvPicPr>
          <p:nvPr userDrawn="1"/>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rcRect/>
          <a:stretch/>
        </p:blipFill>
        <p:spPr>
          <a:xfrm>
            <a:off x="15155218" y="7276931"/>
            <a:ext cx="2482151" cy="3187736"/>
          </a:xfrm>
          <a:prstGeom prst="rect">
            <a:avLst/>
          </a:prstGeom>
        </p:spPr>
      </p:pic>
      <p:pic>
        <p:nvPicPr>
          <p:cNvPr id="55" name="Bild 54">
            <a:extLst>
              <a:ext uri="{FF2B5EF4-FFF2-40B4-BE49-F238E27FC236}">
                <a16:creationId xmlns:a16="http://schemas.microsoft.com/office/drawing/2014/main" id="{2BD11B1B-EB3A-6003-0A56-3E29F968CACE}"/>
              </a:ext>
              <a:ext uri="{C183D7F6-B498-43B3-948B-1728B52AA6E4}">
                <adec:decorative xmlns:adec="http://schemas.microsoft.com/office/drawing/2017/decorative" val="1"/>
              </a:ext>
            </a:extLst>
          </p:cNvPr>
          <p:cNvPicPr>
            <a:picLocks noChangeAspect="1"/>
          </p:cNvPicPr>
          <p:nvPr userDrawn="1"/>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rcRect/>
          <a:stretch/>
        </p:blipFill>
        <p:spPr>
          <a:xfrm>
            <a:off x="17953378" y="6604560"/>
            <a:ext cx="2866795" cy="3865342"/>
          </a:xfrm>
          <a:prstGeom prst="rect">
            <a:avLst/>
          </a:prstGeom>
        </p:spPr>
      </p:pic>
      <p:pic>
        <p:nvPicPr>
          <p:cNvPr id="56" name="Bild 55" descr="Kotte">
            <a:extLst>
              <a:ext uri="{FF2B5EF4-FFF2-40B4-BE49-F238E27FC236}">
                <a16:creationId xmlns:a16="http://schemas.microsoft.com/office/drawing/2014/main" id="{DE1332FB-A7DD-D520-694E-8B687184E9B6}"/>
              </a:ext>
            </a:extLst>
          </p:cNvPr>
          <p:cNvPicPr>
            <a:picLocks noChangeAspect="1"/>
          </p:cNvPicPr>
          <p:nvPr userDrawn="1"/>
        </p:nvPicPr>
        <p:blipFill>
          <a:blip r:embed="rId56">
            <a:extLst>
              <a:ext uri="{28A0092B-C50C-407E-A947-70E740481C1C}">
                <a14:useLocalDpi xmlns:a14="http://schemas.microsoft.com/office/drawing/2010/main" val="0"/>
              </a:ext>
              <a:ext uri="{96DAC541-7B7A-43D3-8B79-37D633B846F1}">
                <asvg:svgBlip xmlns:asvg="http://schemas.microsoft.com/office/drawing/2016/SVG/main" r:embed="rId57"/>
              </a:ext>
            </a:extLst>
          </a:blip>
          <a:srcRect/>
          <a:stretch/>
        </p:blipFill>
        <p:spPr>
          <a:xfrm>
            <a:off x="14453112" y="792309"/>
            <a:ext cx="1170030" cy="1041612"/>
          </a:xfrm>
          <a:prstGeom prst="rect">
            <a:avLst/>
          </a:prstGeom>
        </p:spPr>
      </p:pic>
      <p:pic>
        <p:nvPicPr>
          <p:cNvPr id="57" name="Bild 56" descr="Katt">
            <a:extLst>
              <a:ext uri="{FF2B5EF4-FFF2-40B4-BE49-F238E27FC236}">
                <a16:creationId xmlns:a16="http://schemas.microsoft.com/office/drawing/2014/main" id="{F9649380-B959-5E91-73DD-E28E6EED8677}"/>
              </a:ext>
            </a:extLst>
          </p:cNvPr>
          <p:cNvPicPr>
            <a:picLocks noChangeAspect="1"/>
          </p:cNvPicPr>
          <p:nvPr userDrawn="1"/>
        </p:nvPicPr>
        <p:blipFill>
          <a:blip r:embed="rId58">
            <a:extLst>
              <a:ext uri="{28A0092B-C50C-407E-A947-70E740481C1C}">
                <a14:useLocalDpi xmlns:a14="http://schemas.microsoft.com/office/drawing/2010/main" val="0"/>
              </a:ext>
              <a:ext uri="{96DAC541-7B7A-43D3-8B79-37D633B846F1}">
                <asvg:svgBlip xmlns:asvg="http://schemas.microsoft.com/office/drawing/2016/SVG/main" r:embed="rId59"/>
              </a:ext>
            </a:extLst>
          </a:blip>
          <a:srcRect/>
          <a:stretch/>
        </p:blipFill>
        <p:spPr>
          <a:xfrm>
            <a:off x="15979018" y="792309"/>
            <a:ext cx="972589" cy="1041611"/>
          </a:xfrm>
          <a:prstGeom prst="rect">
            <a:avLst/>
          </a:prstGeom>
        </p:spPr>
      </p:pic>
      <p:pic>
        <p:nvPicPr>
          <p:cNvPr id="58" name="Bild 57" descr="Hund">
            <a:extLst>
              <a:ext uri="{FF2B5EF4-FFF2-40B4-BE49-F238E27FC236}">
                <a16:creationId xmlns:a16="http://schemas.microsoft.com/office/drawing/2014/main" id="{BCBFDF69-87A0-D238-5AAB-DB910FFB16C0}"/>
              </a:ext>
            </a:extLst>
          </p:cNvPr>
          <p:cNvPicPr>
            <a:picLocks noChangeAspect="1"/>
          </p:cNvPicPr>
          <p:nvPr userDrawn="1"/>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rcRect/>
          <a:stretch/>
        </p:blipFill>
        <p:spPr>
          <a:xfrm>
            <a:off x="17375178" y="835771"/>
            <a:ext cx="972588" cy="954688"/>
          </a:xfrm>
          <a:prstGeom prst="rect">
            <a:avLst/>
          </a:prstGeom>
        </p:spPr>
      </p:pic>
      <p:pic>
        <p:nvPicPr>
          <p:cNvPr id="59" name="Bild 58">
            <a:extLst>
              <a:ext uri="{FF2B5EF4-FFF2-40B4-BE49-F238E27FC236}">
                <a16:creationId xmlns:a16="http://schemas.microsoft.com/office/drawing/2014/main" id="{99A60B69-53A2-C7D8-E919-358316613F30}"/>
              </a:ext>
            </a:extLst>
          </p:cNvPr>
          <p:cNvPicPr>
            <a:picLocks noChangeAspect="1"/>
          </p:cNvPicPr>
          <p:nvPr userDrawn="1"/>
        </p:nvPicPr>
        <p:blipFill>
          <a:blip r:embed="rId62">
            <a:extLst>
              <a:ext uri="{28A0092B-C50C-407E-A947-70E740481C1C}">
                <a14:useLocalDpi xmlns:a14="http://schemas.microsoft.com/office/drawing/2010/main" val="0"/>
              </a:ext>
              <a:ext uri="{96DAC541-7B7A-43D3-8B79-37D633B846F1}">
                <asvg:svgBlip xmlns:asvg="http://schemas.microsoft.com/office/drawing/2016/SVG/main" r:embed="rId63"/>
              </a:ext>
            </a:extLst>
          </a:blip>
          <a:srcRect/>
          <a:stretch/>
        </p:blipFill>
        <p:spPr>
          <a:xfrm>
            <a:off x="14544453" y="5586627"/>
            <a:ext cx="1053793" cy="1041611"/>
          </a:xfrm>
          <a:prstGeom prst="rect">
            <a:avLst/>
          </a:prstGeom>
        </p:spPr>
      </p:pic>
      <p:pic>
        <p:nvPicPr>
          <p:cNvPr id="60" name="Bild 59">
            <a:extLst>
              <a:ext uri="{FF2B5EF4-FFF2-40B4-BE49-F238E27FC236}">
                <a16:creationId xmlns:a16="http://schemas.microsoft.com/office/drawing/2014/main" id="{13E8B91D-C94B-AE79-7051-B203D343B6B8}"/>
              </a:ext>
            </a:extLst>
          </p:cNvPr>
          <p:cNvPicPr>
            <a:picLocks noChangeAspect="1"/>
          </p:cNvPicPr>
          <p:nvPr userDrawn="1"/>
        </p:nvPicPr>
        <p:blipFill>
          <a:blip r:embed="rId64">
            <a:extLst>
              <a:ext uri="{28A0092B-C50C-407E-A947-70E740481C1C}">
                <a14:useLocalDpi xmlns:a14="http://schemas.microsoft.com/office/drawing/2010/main" val="0"/>
              </a:ext>
              <a:ext uri="{96DAC541-7B7A-43D3-8B79-37D633B846F1}">
                <asvg:svgBlip xmlns:asvg="http://schemas.microsoft.com/office/drawing/2016/SVG/main" r:embed="rId65"/>
              </a:ext>
            </a:extLst>
          </a:blip>
          <a:srcRect/>
          <a:stretch/>
        </p:blipFill>
        <p:spPr>
          <a:xfrm>
            <a:off x="16012240" y="5621138"/>
            <a:ext cx="972589" cy="972589"/>
          </a:xfrm>
          <a:prstGeom prst="rect">
            <a:avLst/>
          </a:prstGeom>
        </p:spPr>
      </p:pic>
      <p:pic>
        <p:nvPicPr>
          <p:cNvPr id="61" name="Bild 60">
            <a:extLst>
              <a:ext uri="{FF2B5EF4-FFF2-40B4-BE49-F238E27FC236}">
                <a16:creationId xmlns:a16="http://schemas.microsoft.com/office/drawing/2014/main" id="{E9557092-7DBB-20A1-5D09-9AE75A96456C}"/>
              </a:ext>
            </a:extLst>
          </p:cNvPr>
          <p:cNvPicPr>
            <a:picLocks noChangeAspect="1"/>
          </p:cNvPicPr>
          <p:nvPr userDrawn="1"/>
        </p:nvPicPr>
        <p:blipFill>
          <a:blip r:embed="rId66">
            <a:extLst>
              <a:ext uri="{28A0092B-C50C-407E-A947-70E740481C1C}">
                <a14:useLocalDpi xmlns:a14="http://schemas.microsoft.com/office/drawing/2010/main" val="0"/>
              </a:ext>
              <a:ext uri="{96DAC541-7B7A-43D3-8B79-37D633B846F1}">
                <asvg:svgBlip xmlns:asvg="http://schemas.microsoft.com/office/drawing/2016/SVG/main" r:embed="rId67"/>
              </a:ext>
            </a:extLst>
          </a:blip>
          <a:srcRect/>
          <a:stretch/>
        </p:blipFill>
        <p:spPr>
          <a:xfrm>
            <a:off x="17441623" y="5630089"/>
            <a:ext cx="906143" cy="954686"/>
          </a:xfrm>
          <a:prstGeom prst="rect">
            <a:avLst/>
          </a:prstGeom>
        </p:spPr>
      </p:pic>
      <p:grpSp>
        <p:nvGrpSpPr>
          <p:cNvPr id="62" name="Grupp 61" descr="Färgfält för att lägga till rubrik 1">
            <a:extLst>
              <a:ext uri="{FF2B5EF4-FFF2-40B4-BE49-F238E27FC236}">
                <a16:creationId xmlns:a16="http://schemas.microsoft.com/office/drawing/2014/main" id="{88ACD899-DCD4-4272-3705-5F9C9EB2028E}"/>
              </a:ext>
            </a:extLst>
          </p:cNvPr>
          <p:cNvGrpSpPr/>
          <p:nvPr userDrawn="1"/>
        </p:nvGrpSpPr>
        <p:grpSpPr>
          <a:xfrm>
            <a:off x="3705768" y="5499714"/>
            <a:ext cx="4512809" cy="882743"/>
            <a:chOff x="1029825" y="5424945"/>
            <a:chExt cx="4512809" cy="882743"/>
          </a:xfrm>
        </p:grpSpPr>
        <p:pic>
          <p:nvPicPr>
            <p:cNvPr id="63" name="Bild">
              <a:extLst>
                <a:ext uri="{FF2B5EF4-FFF2-40B4-BE49-F238E27FC236}">
                  <a16:creationId xmlns:a16="http://schemas.microsoft.com/office/drawing/2014/main" id="{AC6138D0-6B4D-11CC-0715-26F615F6D0F0}"/>
                </a:ext>
                <a:ext uri="{C183D7F6-B498-43B3-948B-1728B52AA6E4}">
                  <adec:decorative xmlns:adec="http://schemas.microsoft.com/office/drawing/2017/decorative" val="1"/>
                </a:ext>
              </a:extLst>
            </p:cNvPr>
            <p:cNvPicPr>
              <a:picLocks/>
            </p:cNvPicPr>
            <p:nvPr/>
          </p:nvPicPr>
          <p:blipFill>
            <a:blip r:embed="rId68">
              <a:extLst>
                <a:ext uri="{28A0092B-C50C-407E-A947-70E740481C1C}">
                  <a14:useLocalDpi xmlns:a14="http://schemas.microsoft.com/office/drawing/2010/main" val="0"/>
                </a:ext>
                <a:ext uri="{96DAC541-7B7A-43D3-8B79-37D633B846F1}">
                  <asvg:svgBlip xmlns:asvg="http://schemas.microsoft.com/office/drawing/2016/SVG/main" r:embed="rId69"/>
                </a:ext>
              </a:extLst>
            </a:blip>
            <a:srcRect/>
            <a:stretch/>
          </p:blipFill>
          <p:spPr>
            <a:xfrm>
              <a:off x="1029826" y="5424945"/>
              <a:ext cx="4512808" cy="882743"/>
            </a:xfrm>
            <a:prstGeom prst="rect">
              <a:avLst/>
            </a:prstGeom>
            <a:ln w="12700">
              <a:miter lim="400000"/>
            </a:ln>
          </p:spPr>
        </p:pic>
        <p:sp>
          <p:nvSpPr>
            <p:cNvPr id="64" name="Platshållare för text 3">
              <a:extLst>
                <a:ext uri="{FF2B5EF4-FFF2-40B4-BE49-F238E27FC236}">
                  <a16:creationId xmlns:a16="http://schemas.microsoft.com/office/drawing/2014/main" id="{0A050498-6899-1550-1AC4-6E08895AC618}"/>
                </a:ext>
              </a:extLst>
            </p:cNvPr>
            <p:cNvSpPr txBox="1">
              <a:spLocks/>
            </p:cNvSpPr>
            <p:nvPr/>
          </p:nvSpPr>
          <p:spPr>
            <a:xfrm>
              <a:off x="1029825" y="5597708"/>
              <a:ext cx="4474447" cy="537215"/>
            </a:xfrm>
            <a:prstGeom prst="rect">
              <a:avLst/>
            </a:prstGeom>
          </p:spPr>
          <p:txBody>
            <a:bodyPr lIns="90000" tIns="90000" rIns="90000" bIns="9000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3000" b="1" i="0" dirty="0">
                  <a:solidFill>
                    <a:schemeClr val="tx1"/>
                  </a:solidFill>
                </a:rPr>
                <a:t>Klicka här</a:t>
              </a:r>
            </a:p>
          </p:txBody>
        </p:sp>
      </p:grpSp>
      <p:pic>
        <p:nvPicPr>
          <p:cNvPr id="65" name="Bild 64" descr="Kotte">
            <a:extLst>
              <a:ext uri="{FF2B5EF4-FFF2-40B4-BE49-F238E27FC236}">
                <a16:creationId xmlns:a16="http://schemas.microsoft.com/office/drawing/2014/main" id="{8DA9F64B-FD4E-1EB0-488D-B7FD644AFCD1}"/>
              </a:ext>
            </a:extLst>
          </p:cNvPr>
          <p:cNvPicPr>
            <a:picLocks noChangeAspect="1"/>
          </p:cNvPicPr>
          <p:nvPr userDrawn="1"/>
        </p:nvPicPr>
        <p:blipFill>
          <a:blip r:embed="rId70">
            <a:extLst>
              <a:ext uri="{28A0092B-C50C-407E-A947-70E740481C1C}">
                <a14:useLocalDpi xmlns:a14="http://schemas.microsoft.com/office/drawing/2010/main" val="0"/>
              </a:ext>
              <a:ext uri="{96DAC541-7B7A-43D3-8B79-37D633B846F1}">
                <asvg:svgBlip xmlns:asvg="http://schemas.microsoft.com/office/drawing/2016/SVG/main" r:embed="rId71"/>
              </a:ext>
            </a:extLst>
          </a:blip>
          <a:srcRect/>
          <a:stretch/>
        </p:blipFill>
        <p:spPr>
          <a:xfrm>
            <a:off x="19351683" y="792309"/>
            <a:ext cx="1170029" cy="1041612"/>
          </a:xfrm>
          <a:prstGeom prst="rect">
            <a:avLst/>
          </a:prstGeom>
        </p:spPr>
      </p:pic>
      <p:pic>
        <p:nvPicPr>
          <p:cNvPr id="66" name="Bild 65" descr="Katt">
            <a:extLst>
              <a:ext uri="{FF2B5EF4-FFF2-40B4-BE49-F238E27FC236}">
                <a16:creationId xmlns:a16="http://schemas.microsoft.com/office/drawing/2014/main" id="{10C050BC-61E5-346D-A507-4EE86FE859A6}"/>
              </a:ext>
            </a:extLst>
          </p:cNvPr>
          <p:cNvPicPr>
            <a:picLocks noChangeAspect="1"/>
          </p:cNvPicPr>
          <p:nvPr userDrawn="1"/>
        </p:nvPicPr>
        <p:blipFill>
          <a:blip r:embed="rId72">
            <a:extLst>
              <a:ext uri="{28A0092B-C50C-407E-A947-70E740481C1C}">
                <a14:useLocalDpi xmlns:a14="http://schemas.microsoft.com/office/drawing/2010/main" val="0"/>
              </a:ext>
              <a:ext uri="{96DAC541-7B7A-43D3-8B79-37D633B846F1}">
                <asvg:svgBlip xmlns:asvg="http://schemas.microsoft.com/office/drawing/2016/SVG/main" r:embed="rId73"/>
              </a:ext>
            </a:extLst>
          </a:blip>
          <a:srcRect/>
          <a:stretch/>
        </p:blipFill>
        <p:spPr>
          <a:xfrm>
            <a:off x="20877589" y="792309"/>
            <a:ext cx="972588" cy="1041611"/>
          </a:xfrm>
          <a:prstGeom prst="rect">
            <a:avLst/>
          </a:prstGeom>
        </p:spPr>
      </p:pic>
      <p:pic>
        <p:nvPicPr>
          <p:cNvPr id="67" name="Bild 66" descr="Hund">
            <a:extLst>
              <a:ext uri="{FF2B5EF4-FFF2-40B4-BE49-F238E27FC236}">
                <a16:creationId xmlns:a16="http://schemas.microsoft.com/office/drawing/2014/main" id="{5953C074-B6D8-BED7-FBBE-75370689A101}"/>
              </a:ext>
            </a:extLst>
          </p:cNvPr>
          <p:cNvPicPr>
            <a:picLocks noChangeAspect="1"/>
          </p:cNvPicPr>
          <p:nvPr userDrawn="1"/>
        </p:nvPicPr>
        <p:blipFill>
          <a:blip r:embed="rId74">
            <a:extLst>
              <a:ext uri="{28A0092B-C50C-407E-A947-70E740481C1C}">
                <a14:useLocalDpi xmlns:a14="http://schemas.microsoft.com/office/drawing/2010/main" val="0"/>
              </a:ext>
              <a:ext uri="{96DAC541-7B7A-43D3-8B79-37D633B846F1}">
                <asvg:svgBlip xmlns:asvg="http://schemas.microsoft.com/office/drawing/2016/SVG/main" r:embed="rId75"/>
              </a:ext>
            </a:extLst>
          </a:blip>
          <a:srcRect/>
          <a:stretch/>
        </p:blipFill>
        <p:spPr>
          <a:xfrm>
            <a:off x="22273749" y="835771"/>
            <a:ext cx="972588" cy="954687"/>
          </a:xfrm>
          <a:prstGeom prst="rect">
            <a:avLst/>
          </a:prstGeom>
        </p:spPr>
      </p:pic>
      <p:pic>
        <p:nvPicPr>
          <p:cNvPr id="68" name="Bild 67" descr="Kotte">
            <a:extLst>
              <a:ext uri="{FF2B5EF4-FFF2-40B4-BE49-F238E27FC236}">
                <a16:creationId xmlns:a16="http://schemas.microsoft.com/office/drawing/2014/main" id="{AF58499F-00F9-18FA-F2B9-95F0D5D93593}"/>
              </a:ext>
            </a:extLst>
          </p:cNvPr>
          <p:cNvPicPr>
            <a:picLocks noChangeAspect="1"/>
          </p:cNvPicPr>
          <p:nvPr userDrawn="1"/>
        </p:nvPicPr>
        <p:blipFill>
          <a:blip r:embed="rId76">
            <a:extLst>
              <a:ext uri="{28A0092B-C50C-407E-A947-70E740481C1C}">
                <a14:useLocalDpi xmlns:a14="http://schemas.microsoft.com/office/drawing/2010/main" val="0"/>
              </a:ext>
              <a:ext uri="{96DAC541-7B7A-43D3-8B79-37D633B846F1}">
                <asvg:svgBlip xmlns:asvg="http://schemas.microsoft.com/office/drawing/2016/SVG/main" r:embed="rId77"/>
              </a:ext>
            </a:extLst>
          </a:blip>
          <a:srcRect/>
          <a:stretch/>
        </p:blipFill>
        <p:spPr>
          <a:xfrm>
            <a:off x="14453112" y="2245552"/>
            <a:ext cx="1170029" cy="1041612"/>
          </a:xfrm>
          <a:prstGeom prst="rect">
            <a:avLst/>
          </a:prstGeom>
        </p:spPr>
      </p:pic>
      <p:pic>
        <p:nvPicPr>
          <p:cNvPr id="69" name="Bild 68" descr="Katt">
            <a:extLst>
              <a:ext uri="{FF2B5EF4-FFF2-40B4-BE49-F238E27FC236}">
                <a16:creationId xmlns:a16="http://schemas.microsoft.com/office/drawing/2014/main" id="{C1F32158-A2B8-A043-7629-4ED378203272}"/>
              </a:ext>
            </a:extLst>
          </p:cNvPr>
          <p:cNvPicPr>
            <a:picLocks noChangeAspect="1"/>
          </p:cNvPicPr>
          <p:nvPr userDrawn="1"/>
        </p:nvPicPr>
        <p:blipFill>
          <a:blip r:embed="rId78">
            <a:extLst>
              <a:ext uri="{28A0092B-C50C-407E-A947-70E740481C1C}">
                <a14:useLocalDpi xmlns:a14="http://schemas.microsoft.com/office/drawing/2010/main" val="0"/>
              </a:ext>
              <a:ext uri="{96DAC541-7B7A-43D3-8B79-37D633B846F1}">
                <asvg:svgBlip xmlns:asvg="http://schemas.microsoft.com/office/drawing/2016/SVG/main" r:embed="rId79"/>
              </a:ext>
            </a:extLst>
          </a:blip>
          <a:srcRect/>
          <a:stretch/>
        </p:blipFill>
        <p:spPr>
          <a:xfrm>
            <a:off x="15979018" y="2245552"/>
            <a:ext cx="972588" cy="1041611"/>
          </a:xfrm>
          <a:prstGeom prst="rect">
            <a:avLst/>
          </a:prstGeom>
        </p:spPr>
      </p:pic>
      <p:pic>
        <p:nvPicPr>
          <p:cNvPr id="70" name="Bild 69" descr="Hund">
            <a:extLst>
              <a:ext uri="{FF2B5EF4-FFF2-40B4-BE49-F238E27FC236}">
                <a16:creationId xmlns:a16="http://schemas.microsoft.com/office/drawing/2014/main" id="{AC88256A-9971-3D63-5438-D2FEFED5A0D9}"/>
              </a:ext>
            </a:extLst>
          </p:cNvPr>
          <p:cNvPicPr>
            <a:picLocks noChangeAspect="1"/>
          </p:cNvPicPr>
          <p:nvPr userDrawn="1"/>
        </p:nvPicPr>
        <p:blipFill>
          <a:blip r:embed="rId80">
            <a:extLst>
              <a:ext uri="{28A0092B-C50C-407E-A947-70E740481C1C}">
                <a14:useLocalDpi xmlns:a14="http://schemas.microsoft.com/office/drawing/2010/main" val="0"/>
              </a:ext>
              <a:ext uri="{96DAC541-7B7A-43D3-8B79-37D633B846F1}">
                <asvg:svgBlip xmlns:asvg="http://schemas.microsoft.com/office/drawing/2016/SVG/main" r:embed="rId81"/>
              </a:ext>
            </a:extLst>
          </a:blip>
          <a:srcRect/>
          <a:stretch/>
        </p:blipFill>
        <p:spPr>
          <a:xfrm>
            <a:off x="17375178" y="2289014"/>
            <a:ext cx="972588" cy="954687"/>
          </a:xfrm>
          <a:prstGeom prst="rect">
            <a:avLst/>
          </a:prstGeom>
        </p:spPr>
      </p:pic>
      <p:pic>
        <p:nvPicPr>
          <p:cNvPr id="71" name="Bild 70" descr="Kotte">
            <a:extLst>
              <a:ext uri="{FF2B5EF4-FFF2-40B4-BE49-F238E27FC236}">
                <a16:creationId xmlns:a16="http://schemas.microsoft.com/office/drawing/2014/main" id="{800B1B31-AC15-9C15-918C-45BA3A4D3110}"/>
              </a:ext>
            </a:extLst>
          </p:cNvPr>
          <p:cNvPicPr>
            <a:picLocks noChangeAspect="1"/>
          </p:cNvPicPr>
          <p:nvPr userDrawn="1"/>
        </p:nvPicPr>
        <p:blipFill>
          <a:blip r:embed="rId82">
            <a:extLst>
              <a:ext uri="{28A0092B-C50C-407E-A947-70E740481C1C}">
                <a14:useLocalDpi xmlns:a14="http://schemas.microsoft.com/office/drawing/2010/main" val="0"/>
              </a:ext>
              <a:ext uri="{96DAC541-7B7A-43D3-8B79-37D633B846F1}">
                <asvg:svgBlip xmlns:asvg="http://schemas.microsoft.com/office/drawing/2016/SVG/main" r:embed="rId83"/>
              </a:ext>
            </a:extLst>
          </a:blip>
          <a:srcRect/>
          <a:stretch/>
        </p:blipFill>
        <p:spPr>
          <a:xfrm>
            <a:off x="19351683" y="2245552"/>
            <a:ext cx="1170029" cy="1041612"/>
          </a:xfrm>
          <a:prstGeom prst="rect">
            <a:avLst/>
          </a:prstGeom>
        </p:spPr>
      </p:pic>
      <p:pic>
        <p:nvPicPr>
          <p:cNvPr id="72" name="Bild 71" descr="Katt">
            <a:extLst>
              <a:ext uri="{FF2B5EF4-FFF2-40B4-BE49-F238E27FC236}">
                <a16:creationId xmlns:a16="http://schemas.microsoft.com/office/drawing/2014/main" id="{F08ACA81-77D2-9029-3FFF-E59CEA11C773}"/>
              </a:ext>
            </a:extLst>
          </p:cNvPr>
          <p:cNvPicPr>
            <a:picLocks noChangeAspect="1"/>
          </p:cNvPicPr>
          <p:nvPr userDrawn="1"/>
        </p:nvPicPr>
        <p:blipFill>
          <a:blip r:embed="rId84">
            <a:extLst>
              <a:ext uri="{28A0092B-C50C-407E-A947-70E740481C1C}">
                <a14:useLocalDpi xmlns:a14="http://schemas.microsoft.com/office/drawing/2010/main" val="0"/>
              </a:ext>
              <a:ext uri="{96DAC541-7B7A-43D3-8B79-37D633B846F1}">
                <asvg:svgBlip xmlns:asvg="http://schemas.microsoft.com/office/drawing/2016/SVG/main" r:embed="rId85"/>
              </a:ext>
            </a:extLst>
          </a:blip>
          <a:srcRect/>
          <a:stretch/>
        </p:blipFill>
        <p:spPr>
          <a:xfrm>
            <a:off x="20877589" y="2245552"/>
            <a:ext cx="972588" cy="1041611"/>
          </a:xfrm>
          <a:prstGeom prst="rect">
            <a:avLst/>
          </a:prstGeom>
        </p:spPr>
      </p:pic>
      <p:pic>
        <p:nvPicPr>
          <p:cNvPr id="73" name="Bild 72" descr="Hund">
            <a:extLst>
              <a:ext uri="{FF2B5EF4-FFF2-40B4-BE49-F238E27FC236}">
                <a16:creationId xmlns:a16="http://schemas.microsoft.com/office/drawing/2014/main" id="{91865179-6A3F-920F-CC89-0BD2702ECCB0}"/>
              </a:ext>
            </a:extLst>
          </p:cNvPr>
          <p:cNvPicPr>
            <a:picLocks noChangeAspect="1"/>
          </p:cNvPicPr>
          <p:nvPr userDrawn="1"/>
        </p:nvPicPr>
        <p:blipFill>
          <a:blip r:embed="rId86">
            <a:extLst>
              <a:ext uri="{28A0092B-C50C-407E-A947-70E740481C1C}">
                <a14:useLocalDpi xmlns:a14="http://schemas.microsoft.com/office/drawing/2010/main" val="0"/>
              </a:ext>
              <a:ext uri="{96DAC541-7B7A-43D3-8B79-37D633B846F1}">
                <asvg:svgBlip xmlns:asvg="http://schemas.microsoft.com/office/drawing/2016/SVG/main" r:embed="rId87"/>
              </a:ext>
            </a:extLst>
          </a:blip>
          <a:srcRect/>
          <a:stretch/>
        </p:blipFill>
        <p:spPr>
          <a:xfrm>
            <a:off x="22273749" y="2289014"/>
            <a:ext cx="972588" cy="954687"/>
          </a:xfrm>
          <a:prstGeom prst="rect">
            <a:avLst/>
          </a:prstGeom>
        </p:spPr>
      </p:pic>
      <p:pic>
        <p:nvPicPr>
          <p:cNvPr id="74" name="Bild 73" descr="Kotte">
            <a:extLst>
              <a:ext uri="{FF2B5EF4-FFF2-40B4-BE49-F238E27FC236}">
                <a16:creationId xmlns:a16="http://schemas.microsoft.com/office/drawing/2014/main" id="{41987041-E1DB-84BC-C53D-85B07EADE974}"/>
              </a:ext>
            </a:extLst>
          </p:cNvPr>
          <p:cNvPicPr>
            <a:picLocks noChangeAspect="1"/>
          </p:cNvPicPr>
          <p:nvPr userDrawn="1"/>
        </p:nvPicPr>
        <p:blipFill>
          <a:blip r:embed="rId88">
            <a:extLst>
              <a:ext uri="{28A0092B-C50C-407E-A947-70E740481C1C}">
                <a14:useLocalDpi xmlns:a14="http://schemas.microsoft.com/office/drawing/2010/main" val="0"/>
              </a:ext>
              <a:ext uri="{96DAC541-7B7A-43D3-8B79-37D633B846F1}">
                <asvg:svgBlip xmlns:asvg="http://schemas.microsoft.com/office/drawing/2016/SVG/main" r:embed="rId89"/>
              </a:ext>
            </a:extLst>
          </a:blip>
          <a:srcRect/>
          <a:stretch/>
        </p:blipFill>
        <p:spPr>
          <a:xfrm>
            <a:off x="19428020" y="3633480"/>
            <a:ext cx="1170029" cy="1041612"/>
          </a:xfrm>
          <a:prstGeom prst="rect">
            <a:avLst/>
          </a:prstGeom>
        </p:spPr>
      </p:pic>
      <p:pic>
        <p:nvPicPr>
          <p:cNvPr id="75" name="Bild 74" descr="Katt">
            <a:extLst>
              <a:ext uri="{FF2B5EF4-FFF2-40B4-BE49-F238E27FC236}">
                <a16:creationId xmlns:a16="http://schemas.microsoft.com/office/drawing/2014/main" id="{BC59F5CC-EF9B-3738-B971-2EE56C49557A}"/>
              </a:ext>
            </a:extLst>
          </p:cNvPr>
          <p:cNvPicPr>
            <a:picLocks noChangeAspect="1"/>
          </p:cNvPicPr>
          <p:nvPr userDrawn="1"/>
        </p:nvPicPr>
        <p:blipFill>
          <a:blip r:embed="rId90">
            <a:extLst>
              <a:ext uri="{28A0092B-C50C-407E-A947-70E740481C1C}">
                <a14:useLocalDpi xmlns:a14="http://schemas.microsoft.com/office/drawing/2010/main" val="0"/>
              </a:ext>
              <a:ext uri="{96DAC541-7B7A-43D3-8B79-37D633B846F1}">
                <asvg:svgBlip xmlns:asvg="http://schemas.microsoft.com/office/drawing/2016/SVG/main" r:embed="rId91"/>
              </a:ext>
            </a:extLst>
          </a:blip>
          <a:srcRect/>
          <a:stretch/>
        </p:blipFill>
        <p:spPr>
          <a:xfrm>
            <a:off x="20953926" y="3633480"/>
            <a:ext cx="972588" cy="1041611"/>
          </a:xfrm>
          <a:prstGeom prst="rect">
            <a:avLst/>
          </a:prstGeom>
        </p:spPr>
      </p:pic>
      <p:pic>
        <p:nvPicPr>
          <p:cNvPr id="76" name="Bild 75" descr="Hund">
            <a:extLst>
              <a:ext uri="{FF2B5EF4-FFF2-40B4-BE49-F238E27FC236}">
                <a16:creationId xmlns:a16="http://schemas.microsoft.com/office/drawing/2014/main" id="{8C9E3207-A31F-8329-1735-C41820AF8402}"/>
              </a:ext>
            </a:extLst>
          </p:cNvPr>
          <p:cNvPicPr>
            <a:picLocks noChangeAspect="1"/>
          </p:cNvPicPr>
          <p:nvPr userDrawn="1"/>
        </p:nvPicPr>
        <p:blipFill>
          <a:blip r:embed="rId92">
            <a:extLst>
              <a:ext uri="{28A0092B-C50C-407E-A947-70E740481C1C}">
                <a14:useLocalDpi xmlns:a14="http://schemas.microsoft.com/office/drawing/2010/main" val="0"/>
              </a:ext>
              <a:ext uri="{96DAC541-7B7A-43D3-8B79-37D633B846F1}">
                <asvg:svgBlip xmlns:asvg="http://schemas.microsoft.com/office/drawing/2016/SVG/main" r:embed="rId93"/>
              </a:ext>
            </a:extLst>
          </a:blip>
          <a:srcRect/>
          <a:stretch/>
        </p:blipFill>
        <p:spPr>
          <a:xfrm>
            <a:off x="22350086" y="3676942"/>
            <a:ext cx="972588" cy="954687"/>
          </a:xfrm>
          <a:prstGeom prst="rect">
            <a:avLst/>
          </a:prstGeom>
        </p:spPr>
      </p:pic>
      <p:pic>
        <p:nvPicPr>
          <p:cNvPr id="77" name="Bild 76" descr="Kotte">
            <a:extLst>
              <a:ext uri="{FF2B5EF4-FFF2-40B4-BE49-F238E27FC236}">
                <a16:creationId xmlns:a16="http://schemas.microsoft.com/office/drawing/2014/main" id="{15293481-B269-8B4A-0C79-27EAA177DA74}"/>
              </a:ext>
            </a:extLst>
          </p:cNvPr>
          <p:cNvPicPr>
            <a:picLocks noChangeAspect="1"/>
          </p:cNvPicPr>
          <p:nvPr userDrawn="1"/>
        </p:nvPicPr>
        <p:blipFill>
          <a:blip r:embed="rId94">
            <a:extLst>
              <a:ext uri="{28A0092B-C50C-407E-A947-70E740481C1C}">
                <a14:useLocalDpi xmlns:a14="http://schemas.microsoft.com/office/drawing/2010/main" val="0"/>
              </a:ext>
              <a:ext uri="{96DAC541-7B7A-43D3-8B79-37D633B846F1}">
                <asvg:svgBlip xmlns:asvg="http://schemas.microsoft.com/office/drawing/2016/SVG/main" r:embed="rId95"/>
              </a:ext>
            </a:extLst>
          </a:blip>
          <a:srcRect/>
          <a:stretch/>
        </p:blipFill>
        <p:spPr>
          <a:xfrm>
            <a:off x="14453418" y="3669618"/>
            <a:ext cx="1169417" cy="1041612"/>
          </a:xfrm>
          <a:prstGeom prst="rect">
            <a:avLst/>
          </a:prstGeom>
        </p:spPr>
      </p:pic>
      <p:pic>
        <p:nvPicPr>
          <p:cNvPr id="78" name="Bild 77" descr="Katt">
            <a:extLst>
              <a:ext uri="{FF2B5EF4-FFF2-40B4-BE49-F238E27FC236}">
                <a16:creationId xmlns:a16="http://schemas.microsoft.com/office/drawing/2014/main" id="{1AB95477-BE17-89CB-1594-76686E99EC9B}"/>
              </a:ext>
            </a:extLst>
          </p:cNvPr>
          <p:cNvPicPr>
            <a:picLocks noChangeAspect="1"/>
          </p:cNvPicPr>
          <p:nvPr userDrawn="1"/>
        </p:nvPicPr>
        <p:blipFill>
          <a:blip r:embed="rId96">
            <a:extLst>
              <a:ext uri="{28A0092B-C50C-407E-A947-70E740481C1C}">
                <a14:useLocalDpi xmlns:a14="http://schemas.microsoft.com/office/drawing/2010/main" val="0"/>
              </a:ext>
              <a:ext uri="{96DAC541-7B7A-43D3-8B79-37D633B846F1}">
                <asvg:svgBlip xmlns:asvg="http://schemas.microsoft.com/office/drawing/2016/SVG/main" r:embed="rId97"/>
              </a:ext>
            </a:extLst>
          </a:blip>
          <a:srcRect/>
          <a:stretch/>
        </p:blipFill>
        <p:spPr>
          <a:xfrm>
            <a:off x="15980907" y="3669618"/>
            <a:ext cx="968810" cy="1041611"/>
          </a:xfrm>
          <a:prstGeom prst="rect">
            <a:avLst/>
          </a:prstGeom>
        </p:spPr>
      </p:pic>
      <p:pic>
        <p:nvPicPr>
          <p:cNvPr id="79" name="Bild 78" descr="Hund">
            <a:extLst>
              <a:ext uri="{FF2B5EF4-FFF2-40B4-BE49-F238E27FC236}">
                <a16:creationId xmlns:a16="http://schemas.microsoft.com/office/drawing/2014/main" id="{5C05E364-FFC4-2457-E1AF-F548784171B0}"/>
              </a:ext>
            </a:extLst>
          </p:cNvPr>
          <p:cNvPicPr>
            <a:picLocks noChangeAspect="1"/>
          </p:cNvPicPr>
          <p:nvPr userDrawn="1"/>
        </p:nvPicPr>
        <p:blipFill>
          <a:blip r:embed="rId98">
            <a:extLst>
              <a:ext uri="{28A0092B-C50C-407E-A947-70E740481C1C}">
                <a14:useLocalDpi xmlns:a14="http://schemas.microsoft.com/office/drawing/2010/main" val="0"/>
              </a:ext>
              <a:ext uri="{96DAC541-7B7A-43D3-8B79-37D633B846F1}">
                <asvg:svgBlip xmlns:asvg="http://schemas.microsoft.com/office/drawing/2016/SVG/main" r:embed="rId99"/>
              </a:ext>
            </a:extLst>
          </a:blip>
          <a:srcRect/>
          <a:stretch/>
        </p:blipFill>
        <p:spPr>
          <a:xfrm>
            <a:off x="17375178" y="3714759"/>
            <a:ext cx="972588" cy="951329"/>
          </a:xfrm>
          <a:prstGeom prst="rect">
            <a:avLst/>
          </a:prstGeom>
        </p:spPr>
      </p:pic>
      <p:pic>
        <p:nvPicPr>
          <p:cNvPr id="80" name="Bild 79">
            <a:extLst>
              <a:ext uri="{FF2B5EF4-FFF2-40B4-BE49-F238E27FC236}">
                <a16:creationId xmlns:a16="http://schemas.microsoft.com/office/drawing/2014/main" id="{C9A2A765-5759-7CC4-E578-BBA115F8C19C}"/>
              </a:ext>
            </a:extLst>
          </p:cNvPr>
          <p:cNvPicPr>
            <a:picLocks noChangeAspect="1"/>
          </p:cNvPicPr>
          <p:nvPr userDrawn="1"/>
        </p:nvPicPr>
        <p:blipFill>
          <a:blip r:embed="rId100">
            <a:extLst>
              <a:ext uri="{28A0092B-C50C-407E-A947-70E740481C1C}">
                <a14:useLocalDpi xmlns:a14="http://schemas.microsoft.com/office/drawing/2010/main" val="0"/>
              </a:ext>
              <a:ext uri="{96DAC541-7B7A-43D3-8B79-37D633B846F1}">
                <asvg:svgBlip xmlns:asvg="http://schemas.microsoft.com/office/drawing/2016/SVG/main" r:embed="rId101"/>
              </a:ext>
            </a:extLst>
          </a:blip>
          <a:srcRect/>
          <a:stretch/>
        </p:blipFill>
        <p:spPr>
          <a:xfrm>
            <a:off x="19355552" y="5554682"/>
            <a:ext cx="906142" cy="900811"/>
          </a:xfrm>
          <a:prstGeom prst="rect">
            <a:avLst/>
          </a:prstGeom>
        </p:spPr>
      </p:pic>
      <p:pic>
        <p:nvPicPr>
          <p:cNvPr id="81" name="Bild 80">
            <a:extLst>
              <a:ext uri="{FF2B5EF4-FFF2-40B4-BE49-F238E27FC236}">
                <a16:creationId xmlns:a16="http://schemas.microsoft.com/office/drawing/2014/main" id="{5E6F5125-4D4A-DCC6-686B-0B89B7FFB23A}"/>
              </a:ext>
            </a:extLst>
          </p:cNvPr>
          <p:cNvPicPr>
            <a:picLocks noChangeAspect="1"/>
          </p:cNvPicPr>
          <p:nvPr userDrawn="1"/>
        </p:nvPicPr>
        <p:blipFill>
          <a:blip r:embed="rId102">
            <a:extLst>
              <a:ext uri="{28A0092B-C50C-407E-A947-70E740481C1C}">
                <a14:useLocalDpi xmlns:a14="http://schemas.microsoft.com/office/drawing/2010/main" val="0"/>
              </a:ext>
              <a:ext uri="{96DAC541-7B7A-43D3-8B79-37D633B846F1}">
                <asvg:svgBlip xmlns:asvg="http://schemas.microsoft.com/office/drawing/2016/SVG/main" r:embed="rId103"/>
              </a:ext>
            </a:extLst>
          </a:blip>
          <a:srcRect/>
          <a:stretch/>
        </p:blipFill>
        <p:spPr>
          <a:xfrm>
            <a:off x="20599188" y="5554682"/>
            <a:ext cx="900811" cy="900811"/>
          </a:xfrm>
          <a:prstGeom prst="rect">
            <a:avLst/>
          </a:prstGeom>
        </p:spPr>
      </p:pic>
      <p:pic>
        <p:nvPicPr>
          <p:cNvPr id="82" name="Bild 81">
            <a:extLst>
              <a:ext uri="{FF2B5EF4-FFF2-40B4-BE49-F238E27FC236}">
                <a16:creationId xmlns:a16="http://schemas.microsoft.com/office/drawing/2014/main" id="{6CBAD7F2-9695-E467-2180-58C5153B9707}"/>
              </a:ext>
            </a:extLst>
          </p:cNvPr>
          <p:cNvPicPr>
            <a:picLocks noChangeAspect="1"/>
          </p:cNvPicPr>
          <p:nvPr userDrawn="1"/>
        </p:nvPicPr>
        <p:blipFill>
          <a:blip r:embed="rId104">
            <a:extLst>
              <a:ext uri="{28A0092B-C50C-407E-A947-70E740481C1C}">
                <a14:useLocalDpi xmlns:a14="http://schemas.microsoft.com/office/drawing/2010/main" val="0"/>
              </a:ext>
              <a:ext uri="{96DAC541-7B7A-43D3-8B79-37D633B846F1}">
                <asvg:svgBlip xmlns:asvg="http://schemas.microsoft.com/office/drawing/2016/SVG/main" r:embed="rId105"/>
              </a:ext>
            </a:extLst>
          </a:blip>
          <a:srcRect/>
          <a:stretch/>
        </p:blipFill>
        <p:spPr>
          <a:xfrm>
            <a:off x="21935569" y="5554682"/>
            <a:ext cx="900811" cy="900811"/>
          </a:xfrm>
          <a:prstGeom prst="rect">
            <a:avLst/>
          </a:prstGeom>
        </p:spPr>
      </p:pic>
    </p:spTree>
    <p:extLst>
      <p:ext uri="{BB962C8B-B14F-4D97-AF65-F5344CB8AC3E}">
        <p14:creationId xmlns:p14="http://schemas.microsoft.com/office/powerpoint/2010/main" val="77470122"/>
      </p:ext>
    </p:extLst>
  </p:cSld>
  <p:clrMapOvr>
    <a:masterClrMapping/>
  </p:clrMapOvr>
  <p:extLst>
    <p:ext uri="{DCECCB84-F9BA-43D5-87BE-67443E8EF086}">
      <p15:sldGuideLst xmlns:p15="http://schemas.microsoft.com/office/powerpoint/2012/main">
        <p15:guide id="1" orient="horz" pos="4093" userDrawn="1">
          <p15:clr>
            <a:srgbClr val="FBAE40"/>
          </p15:clr>
        </p15:guide>
        <p15:guide id="2" pos="7679" userDrawn="1">
          <p15:clr>
            <a:srgbClr val="FBAE40"/>
          </p15:clr>
        </p15:guide>
        <p15:guide id="3" orient="horz" pos="1152" userDrawn="1">
          <p15:clr>
            <a:srgbClr val="FBAE40"/>
          </p15:clr>
        </p15:guide>
        <p15:guide id="4" orient="horz" pos="2460" userDrawn="1">
          <p15:clr>
            <a:srgbClr val="FBAE40"/>
          </p15:clr>
        </p15:guide>
        <p15:guide id="5" pos="1102" userDrawn="1">
          <p15:clr>
            <a:srgbClr val="FBAE40"/>
          </p15:clr>
        </p15:guide>
        <p15:guide id="6" pos="8784" userDrawn="1">
          <p15:clr>
            <a:srgbClr val="FBAE40"/>
          </p15:clr>
        </p15:guide>
        <p15:guide id="7" orient="horz" pos="3345"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skriv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5" name="Bild">
            <a:extLst>
              <a:ext uri="{FF2B5EF4-FFF2-40B4-BE49-F238E27FC236}">
                <a16:creationId xmlns:a16="http://schemas.microsoft.com/office/drawing/2014/main" id="{ECE3599A-F62F-1740-91DC-86E977A80CE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6041425"/>
            <a:ext cx="9434595" cy="6599061"/>
          </a:xfrm>
          <a:prstGeom prst="rect">
            <a:avLst/>
          </a:prstGeom>
          <a:ln w="12700">
            <a:miter lim="400000"/>
          </a:ln>
        </p:spPr>
      </p:pic>
      <p:sp>
        <p:nvSpPr>
          <p:cNvPr id="19" name="Platshållare för text 3">
            <a:extLst>
              <a:ext uri="{FF2B5EF4-FFF2-40B4-BE49-F238E27FC236}">
                <a16:creationId xmlns:a16="http://schemas.microsoft.com/office/drawing/2014/main" id="{AFF28639-60C6-6A4E-BA8D-A9470B535E09}"/>
              </a:ext>
            </a:extLst>
          </p:cNvPr>
          <p:cNvSpPr>
            <a:spLocks noGrp="1"/>
          </p:cNvSpPr>
          <p:nvPr>
            <p:ph type="body" sz="quarter" idx="36"/>
          </p:nvPr>
        </p:nvSpPr>
        <p:spPr>
          <a:xfrm>
            <a:off x="1710000" y="2829600"/>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23" name="Platshållare för text 11">
            <a:extLst>
              <a:ext uri="{FF2B5EF4-FFF2-40B4-BE49-F238E27FC236}">
                <a16:creationId xmlns:a16="http://schemas.microsoft.com/office/drawing/2014/main" id="{78C7223A-087C-0943-858D-5FBC3BC8CD68}"/>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4" name="Platshållare för text 13">
            <a:extLst>
              <a:ext uri="{FF2B5EF4-FFF2-40B4-BE49-F238E27FC236}">
                <a16:creationId xmlns:a16="http://schemas.microsoft.com/office/drawing/2014/main" id="{5C3EFF65-71BE-8A4C-AAA2-A89E66E27C81}"/>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7" name="Platshållare för text 13">
            <a:extLst>
              <a:ext uri="{FF2B5EF4-FFF2-40B4-BE49-F238E27FC236}">
                <a16:creationId xmlns:a16="http://schemas.microsoft.com/office/drawing/2014/main" id="{99EAC13F-D684-0147-A325-5D4DA06625B7}"/>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17" name="Platshållare för text 2">
            <a:extLst>
              <a:ext uri="{FF2B5EF4-FFF2-40B4-BE49-F238E27FC236}">
                <a16:creationId xmlns:a16="http://schemas.microsoft.com/office/drawing/2014/main" id="{6AD10758-1768-D64C-9539-F950965A9C9D}"/>
              </a:ext>
            </a:extLst>
          </p:cNvPr>
          <p:cNvSpPr>
            <a:spLocks noGrp="1"/>
          </p:cNvSpPr>
          <p:nvPr>
            <p:ph type="body" sz="quarter" idx="37"/>
          </p:nvPr>
        </p:nvSpPr>
        <p:spPr>
          <a:xfrm>
            <a:off x="1749263" y="6171191"/>
            <a:ext cx="9717914" cy="6121494"/>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0" name="Platshållare för text 4">
            <a:extLst>
              <a:ext uri="{FF2B5EF4-FFF2-40B4-BE49-F238E27FC236}">
                <a16:creationId xmlns:a16="http://schemas.microsoft.com/office/drawing/2014/main" id="{CCBE8C9A-86FF-D843-A45E-336E240A09EA}"/>
              </a:ext>
            </a:extLst>
          </p:cNvPr>
          <p:cNvSpPr>
            <a:spLocks noGrp="1"/>
          </p:cNvSpPr>
          <p:nvPr>
            <p:ph type="body" sz="quarter" idx="39"/>
          </p:nvPr>
        </p:nvSpPr>
        <p:spPr>
          <a:xfrm>
            <a:off x="13814135" y="3159705"/>
            <a:ext cx="9663113" cy="914400"/>
          </a:xfrm>
          <a:prstGeom prst="rect">
            <a:avLst/>
          </a:prstGeom>
        </p:spPr>
        <p:txBody>
          <a:bodyPr/>
          <a:lstStyle>
            <a:lvl1pPr marL="0" indent="0">
              <a:buNone/>
              <a:defRPr sz="3400" b="1">
                <a:solidFill>
                  <a:schemeClr val="bg1"/>
                </a:solidFill>
                <a:latin typeface="+mj-lt"/>
              </a:defRPr>
            </a:lvl1pPr>
            <a:lvl2pPr marL="914354" indent="0">
              <a:buNone/>
              <a:defRPr/>
            </a:lvl2pPr>
          </a:lstStyle>
          <a:p>
            <a:pPr lvl="0"/>
            <a:r>
              <a:rPr lang="sv-SE" dirty="0"/>
              <a:t>Klicka här för att ändra format på bakgrundstexten</a:t>
            </a:r>
          </a:p>
        </p:txBody>
      </p:sp>
      <p:sp>
        <p:nvSpPr>
          <p:cNvPr id="21" name="Platshållare för text 2">
            <a:extLst>
              <a:ext uri="{FF2B5EF4-FFF2-40B4-BE49-F238E27FC236}">
                <a16:creationId xmlns:a16="http://schemas.microsoft.com/office/drawing/2014/main" id="{1C12ADD2-045F-7044-A416-DC190A3D47A7}"/>
              </a:ext>
            </a:extLst>
          </p:cNvPr>
          <p:cNvSpPr>
            <a:spLocks noGrp="1"/>
          </p:cNvSpPr>
          <p:nvPr>
            <p:ph type="body" sz="quarter" idx="38"/>
          </p:nvPr>
        </p:nvSpPr>
        <p:spPr>
          <a:xfrm>
            <a:off x="13916381" y="4318208"/>
            <a:ext cx="9306704" cy="909887"/>
          </a:xfrm>
          <a:prstGeom prst="rect">
            <a:avLst/>
          </a:prstGeom>
        </p:spPr>
        <p:txBody>
          <a:bodyPr/>
          <a:lstStyle>
            <a:lvl1pPr marL="457200" indent="-457200">
              <a:buFont typeface="Arial" panose="020B0604020202020204" pitchFamily="34" charset="0"/>
              <a:buChar char="•"/>
              <a:defRPr sz="28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30" name="Platshållare för innehåll 28">
            <a:extLst>
              <a:ext uri="{FF2B5EF4-FFF2-40B4-BE49-F238E27FC236}">
                <a16:creationId xmlns:a16="http://schemas.microsoft.com/office/drawing/2014/main" id="{A6C5538E-C255-7B48-AF5F-E73BBC2C3D51}"/>
              </a:ext>
            </a:extLst>
          </p:cNvPr>
          <p:cNvSpPr>
            <a:spLocks noGrp="1"/>
          </p:cNvSpPr>
          <p:nvPr>
            <p:ph sz="quarter" idx="16"/>
          </p:nvPr>
        </p:nvSpPr>
        <p:spPr>
          <a:xfrm>
            <a:off x="14153514" y="6529276"/>
            <a:ext cx="8839835" cy="582093"/>
          </a:xfrm>
          <a:prstGeom prst="rect">
            <a:avLst/>
          </a:prstGeom>
        </p:spPr>
        <p:txBody>
          <a:bodyPr anchor="b" anchorCtr="0"/>
          <a:lstStyle>
            <a:lvl1pPr marL="0" indent="0">
              <a:lnSpc>
                <a:spcPct val="100000"/>
              </a:lnSpc>
              <a:buNone/>
              <a:defRPr sz="2700">
                <a:solidFill>
                  <a:schemeClr val="bg1"/>
                </a:solidFill>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dirty="0"/>
              <a:t>Klicka här för att ändra format på bakgrundstexten</a:t>
            </a:r>
          </a:p>
        </p:txBody>
      </p:sp>
      <p:sp>
        <p:nvSpPr>
          <p:cNvPr id="4" name="Platshållare för text 3">
            <a:extLst>
              <a:ext uri="{FF2B5EF4-FFF2-40B4-BE49-F238E27FC236}">
                <a16:creationId xmlns:a16="http://schemas.microsoft.com/office/drawing/2014/main" id="{27A28D1D-F8D9-EE4E-BA1B-178264658CB8}"/>
              </a:ext>
            </a:extLst>
          </p:cNvPr>
          <p:cNvSpPr>
            <a:spLocks noGrp="1"/>
          </p:cNvSpPr>
          <p:nvPr>
            <p:ph type="body" sz="quarter" idx="40"/>
          </p:nvPr>
        </p:nvSpPr>
        <p:spPr>
          <a:xfrm>
            <a:off x="14153514" y="7297978"/>
            <a:ext cx="8839835" cy="479449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16" name="Bild">
            <a:extLst>
              <a:ext uri="{FF2B5EF4-FFF2-40B4-BE49-F238E27FC236}">
                <a16:creationId xmlns:a16="http://schemas.microsoft.com/office/drawing/2014/main" id="{6E3AF27F-AE77-A940-B189-806D299CBBE5}"/>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5366102"/>
            <a:ext cx="9679814" cy="224710"/>
          </a:xfrm>
          <a:prstGeom prst="rect">
            <a:avLst/>
          </a:prstGeom>
          <a:ln w="12700">
            <a:miter lim="400000"/>
          </a:ln>
        </p:spPr>
      </p:pic>
      <p:pic>
        <p:nvPicPr>
          <p:cNvPr id="18" name="Bild">
            <a:extLst>
              <a:ext uri="{FF2B5EF4-FFF2-40B4-BE49-F238E27FC236}">
                <a16:creationId xmlns:a16="http://schemas.microsoft.com/office/drawing/2014/main" id="{41528806-0B87-4D41-BBDE-45C2342167B7}"/>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2605694014"/>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skrivrutor">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37" name="Bild">
            <a:extLst>
              <a:ext uri="{FF2B5EF4-FFF2-40B4-BE49-F238E27FC236}">
                <a16:creationId xmlns:a16="http://schemas.microsoft.com/office/drawing/2014/main" id="{5251FD3E-0920-CC4B-B476-2C4DC5645070}"/>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3500" y="6291381"/>
            <a:ext cx="9291861" cy="649922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214116"/>
            <a:ext cx="9679814" cy="224710"/>
          </a:xfrm>
          <a:prstGeom prst="rect">
            <a:avLst/>
          </a:prstGeom>
          <a:ln w="12700">
            <a:miter lim="400000"/>
          </a:ln>
        </p:spPr>
      </p:pic>
      <p:pic>
        <p:nvPicPr>
          <p:cNvPr id="36" name="Bild">
            <a:extLst>
              <a:ext uri="{FF2B5EF4-FFF2-40B4-BE49-F238E27FC236}">
                <a16:creationId xmlns:a16="http://schemas.microsoft.com/office/drawing/2014/main" id="{6198020C-3630-E14F-B859-18C362E9FAAD}"/>
              </a:ext>
              <a:ext uri="{C183D7F6-B498-43B3-948B-1728B52AA6E4}">
                <adec:decorative xmlns:adec="http://schemas.microsoft.com/office/drawing/2017/decorative" val="1"/>
              </a:ext>
            </a:extLst>
          </p:cNvPr>
          <p:cNvPicPr>
            <a:picLocks/>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711162" y="6291381"/>
            <a:ext cx="9292171" cy="6499442"/>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361668"/>
            <a:ext cx="9717914" cy="1756731"/>
          </a:xfrm>
          <a:prstGeom prst="rect">
            <a:avLst/>
          </a:prstGeom>
        </p:spPr>
        <p:txBody>
          <a:bodyPr anchor="b" anchorCtr="0"/>
          <a:lstStyle>
            <a:lvl1pPr marL="0" indent="0">
              <a:lnSpc>
                <a:spcPts val="7020"/>
              </a:lnSpc>
              <a:buNone/>
              <a:defRPr sz="61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22" name="Platshållare för innehåll 21">
            <a:extLst>
              <a:ext uri="{FF2B5EF4-FFF2-40B4-BE49-F238E27FC236}">
                <a16:creationId xmlns:a16="http://schemas.microsoft.com/office/drawing/2014/main" id="{90161716-9C40-0A41-834D-D1D6AE1DC02E}"/>
              </a:ext>
            </a:extLst>
          </p:cNvPr>
          <p:cNvSpPr>
            <a:spLocks noGrp="1"/>
          </p:cNvSpPr>
          <p:nvPr>
            <p:ph sz="quarter" idx="13"/>
          </p:nvPr>
        </p:nvSpPr>
        <p:spPr>
          <a:xfrm>
            <a:off x="1749600" y="4702287"/>
            <a:ext cx="10214967" cy="537216"/>
          </a:xfrm>
          <a:prstGeom prst="rect">
            <a:avLst/>
          </a:prstGeom>
        </p:spPr>
        <p:txBody>
          <a:bodyPr/>
          <a:lstStyle>
            <a:lvl1pPr marL="0" indent="0">
              <a:lnSpc>
                <a:spcPct val="100000"/>
              </a:lnSpc>
              <a:buFont typeface="+mj-lt"/>
              <a:buNone/>
              <a:defRPr sz="30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dirty="0"/>
              <a:t>Klicka här för att ändra format på bakgrundstexten</a:t>
            </a:r>
          </a:p>
        </p:txBody>
      </p:sp>
      <p:sp>
        <p:nvSpPr>
          <p:cNvPr id="19" name="Platshållare för text 2">
            <a:extLst>
              <a:ext uri="{FF2B5EF4-FFF2-40B4-BE49-F238E27FC236}">
                <a16:creationId xmlns:a16="http://schemas.microsoft.com/office/drawing/2014/main" id="{6F95574D-08D2-E34E-ADA5-2BC58B9C33BE}"/>
              </a:ext>
            </a:extLst>
          </p:cNvPr>
          <p:cNvSpPr>
            <a:spLocks noGrp="1"/>
          </p:cNvSpPr>
          <p:nvPr>
            <p:ph type="body" sz="quarter" idx="37"/>
          </p:nvPr>
        </p:nvSpPr>
        <p:spPr>
          <a:xfrm>
            <a:off x="1749263" y="5447151"/>
            <a:ext cx="9717914" cy="558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17" name="Platshållare för text 3">
            <a:extLst>
              <a:ext uri="{FF2B5EF4-FFF2-40B4-BE49-F238E27FC236}">
                <a16:creationId xmlns:a16="http://schemas.microsoft.com/office/drawing/2014/main" id="{C79236C6-4A88-C543-A527-050071A3F210}"/>
              </a:ext>
            </a:extLst>
          </p:cNvPr>
          <p:cNvSpPr>
            <a:spLocks noGrp="1"/>
          </p:cNvSpPr>
          <p:nvPr>
            <p:ph type="body" sz="quarter" idx="40"/>
          </p:nvPr>
        </p:nvSpPr>
        <p:spPr>
          <a:xfrm>
            <a:off x="2348846" y="6987160"/>
            <a:ext cx="8109606" cy="5342847"/>
          </a:xfrm>
          <a:prstGeom prst="rect">
            <a:avLst/>
          </a:prstGeom>
        </p:spPr>
        <p:txBody>
          <a:bodyPr/>
          <a:lstStyle>
            <a:lvl1pPr marL="0" indent="0">
              <a:buNone/>
              <a:defRPr sz="2700" i="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2" name="Platshållare för innehåll 24">
            <a:extLst>
              <a:ext uri="{FF2B5EF4-FFF2-40B4-BE49-F238E27FC236}">
                <a16:creationId xmlns:a16="http://schemas.microsoft.com/office/drawing/2014/main" id="{1711EB0C-B3CD-F845-9C78-DD666C93CCFD}"/>
              </a:ext>
            </a:extLst>
          </p:cNvPr>
          <p:cNvSpPr>
            <a:spLocks noGrp="1"/>
          </p:cNvSpPr>
          <p:nvPr>
            <p:ph sz="quarter" idx="22"/>
          </p:nvPr>
        </p:nvSpPr>
        <p:spPr>
          <a:xfrm>
            <a:off x="13751100" y="4702287"/>
            <a:ext cx="10095018" cy="537216"/>
          </a:xfrm>
          <a:prstGeom prst="rect">
            <a:avLst/>
          </a:prstGeom>
        </p:spPr>
        <p:txBody>
          <a:bodyPr/>
          <a:lstStyle>
            <a:lvl1pPr marL="0" indent="0">
              <a:lnSpc>
                <a:spcPct val="100000"/>
              </a:lnSpc>
              <a:buFont typeface="+mj-lt"/>
              <a:buNone/>
              <a:defRPr sz="30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dirty="0"/>
              <a:t>Klicka här för att ändra format på bakgrundstexten</a:t>
            </a:r>
          </a:p>
        </p:txBody>
      </p:sp>
      <p:sp>
        <p:nvSpPr>
          <p:cNvPr id="20" name="Platshållare för text 2">
            <a:extLst>
              <a:ext uri="{FF2B5EF4-FFF2-40B4-BE49-F238E27FC236}">
                <a16:creationId xmlns:a16="http://schemas.microsoft.com/office/drawing/2014/main" id="{1F3DDA2B-9D3B-4A43-96CE-701944BBEA73}"/>
              </a:ext>
            </a:extLst>
          </p:cNvPr>
          <p:cNvSpPr>
            <a:spLocks noGrp="1"/>
          </p:cNvSpPr>
          <p:nvPr>
            <p:ph type="body" sz="quarter" idx="42"/>
          </p:nvPr>
        </p:nvSpPr>
        <p:spPr>
          <a:xfrm>
            <a:off x="13692447" y="5447151"/>
            <a:ext cx="9717914" cy="5589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18" name="Platshållare för text 3">
            <a:extLst>
              <a:ext uri="{FF2B5EF4-FFF2-40B4-BE49-F238E27FC236}">
                <a16:creationId xmlns:a16="http://schemas.microsoft.com/office/drawing/2014/main" id="{56DC990D-DD77-1A47-9EDB-E3BBCDF7EFD5}"/>
              </a:ext>
            </a:extLst>
          </p:cNvPr>
          <p:cNvSpPr>
            <a:spLocks noGrp="1"/>
          </p:cNvSpPr>
          <p:nvPr>
            <p:ph type="body" sz="quarter" idx="41"/>
          </p:nvPr>
        </p:nvSpPr>
        <p:spPr>
          <a:xfrm>
            <a:off x="14459980" y="6987160"/>
            <a:ext cx="8109606" cy="5342847"/>
          </a:xfrm>
          <a:prstGeom prst="rect">
            <a:avLst/>
          </a:prstGeom>
        </p:spPr>
        <p:txBody>
          <a:bodyPr/>
          <a:lstStyle>
            <a:lvl1pPr marL="0" indent="0">
              <a:buNone/>
              <a:defRPr sz="2700" i="1">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2005023" y="-54617"/>
            <a:ext cx="608750" cy="13696897"/>
          </a:xfrm>
          <a:prstGeom prst="rect">
            <a:avLst/>
          </a:prstGeom>
          <a:ln w="12700">
            <a:miter lim="400000"/>
          </a:ln>
        </p:spPr>
      </p:pic>
    </p:spTree>
    <p:extLst>
      <p:ext uri="{BB962C8B-B14F-4D97-AF65-F5344CB8AC3E}">
        <p14:creationId xmlns:p14="http://schemas.microsoft.com/office/powerpoint/2010/main" val="377495025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skrivrutor med tipsruta">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9" name="Bild">
            <a:extLst>
              <a:ext uri="{FF2B5EF4-FFF2-40B4-BE49-F238E27FC236}">
                <a16:creationId xmlns:a16="http://schemas.microsoft.com/office/drawing/2014/main" id="{F80E749B-D032-AD18-89B5-2607415F185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8324334"/>
            <a:ext cx="9434595" cy="4124691"/>
          </a:xfrm>
          <a:prstGeom prst="rect">
            <a:avLst/>
          </a:prstGeom>
          <a:ln w="12700">
            <a:miter lim="400000"/>
          </a:ln>
        </p:spPr>
      </p:pic>
      <p:pic>
        <p:nvPicPr>
          <p:cNvPr id="25" name="Bild">
            <a:extLst>
              <a:ext uri="{FF2B5EF4-FFF2-40B4-BE49-F238E27FC236}">
                <a16:creationId xmlns:a16="http://schemas.microsoft.com/office/drawing/2014/main" id="{ECE3599A-F62F-1740-91DC-86E977A80CE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49262" y="7501996"/>
            <a:ext cx="9434595" cy="4639205"/>
          </a:xfrm>
          <a:prstGeom prst="rect">
            <a:avLst/>
          </a:prstGeom>
          <a:ln w="12700">
            <a:miter lim="400000"/>
          </a:ln>
        </p:spPr>
      </p:pic>
      <p:sp>
        <p:nvSpPr>
          <p:cNvPr id="19" name="Platshållare för text 3">
            <a:extLst>
              <a:ext uri="{FF2B5EF4-FFF2-40B4-BE49-F238E27FC236}">
                <a16:creationId xmlns:a16="http://schemas.microsoft.com/office/drawing/2014/main" id="{AFF28639-60C6-6A4E-BA8D-A9470B535E09}"/>
              </a:ext>
            </a:extLst>
          </p:cNvPr>
          <p:cNvSpPr>
            <a:spLocks noGrp="1"/>
          </p:cNvSpPr>
          <p:nvPr>
            <p:ph type="body" sz="quarter" idx="36"/>
          </p:nvPr>
        </p:nvSpPr>
        <p:spPr>
          <a:xfrm>
            <a:off x="1710000" y="2829600"/>
            <a:ext cx="9717914"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23" name="Platshållare för text 11">
            <a:extLst>
              <a:ext uri="{FF2B5EF4-FFF2-40B4-BE49-F238E27FC236}">
                <a16:creationId xmlns:a16="http://schemas.microsoft.com/office/drawing/2014/main" id="{78C7223A-087C-0943-858D-5FBC3BC8CD68}"/>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4" name="Platshållare för text 13">
            <a:extLst>
              <a:ext uri="{FF2B5EF4-FFF2-40B4-BE49-F238E27FC236}">
                <a16:creationId xmlns:a16="http://schemas.microsoft.com/office/drawing/2014/main" id="{5C3EFF65-71BE-8A4C-AAA2-A89E66E27C81}"/>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7" name="Platshållare för text 13">
            <a:extLst>
              <a:ext uri="{FF2B5EF4-FFF2-40B4-BE49-F238E27FC236}">
                <a16:creationId xmlns:a16="http://schemas.microsoft.com/office/drawing/2014/main" id="{99EAC13F-D684-0147-A325-5D4DA06625B7}"/>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17" name="Platshållare för text 2">
            <a:extLst>
              <a:ext uri="{FF2B5EF4-FFF2-40B4-BE49-F238E27FC236}">
                <a16:creationId xmlns:a16="http://schemas.microsoft.com/office/drawing/2014/main" id="{6AD10758-1768-D64C-9539-F950965A9C9D}"/>
              </a:ext>
            </a:extLst>
          </p:cNvPr>
          <p:cNvSpPr>
            <a:spLocks noGrp="1"/>
          </p:cNvSpPr>
          <p:nvPr>
            <p:ph type="body" sz="quarter" idx="37"/>
          </p:nvPr>
        </p:nvSpPr>
        <p:spPr>
          <a:xfrm>
            <a:off x="1749263" y="6171191"/>
            <a:ext cx="9717914" cy="1160942"/>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 name="Platshållare för text 3">
            <a:extLst>
              <a:ext uri="{FF2B5EF4-FFF2-40B4-BE49-F238E27FC236}">
                <a16:creationId xmlns:a16="http://schemas.microsoft.com/office/drawing/2014/main" id="{27A28D1D-F8D9-EE4E-BA1B-178264658CB8}"/>
              </a:ext>
            </a:extLst>
          </p:cNvPr>
          <p:cNvSpPr>
            <a:spLocks noGrp="1"/>
          </p:cNvSpPr>
          <p:nvPr>
            <p:ph type="body" sz="quarter" idx="40"/>
          </p:nvPr>
        </p:nvSpPr>
        <p:spPr>
          <a:xfrm>
            <a:off x="2344022" y="8726226"/>
            <a:ext cx="8366553"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 name="Bild 2">
            <a:extLst>
              <a:ext uri="{FF2B5EF4-FFF2-40B4-BE49-F238E27FC236}">
                <a16:creationId xmlns:a16="http://schemas.microsoft.com/office/drawing/2014/main" id="{ECE6384A-C0E0-4D44-9B69-D8D5487F7510}"/>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133111" y="-718483"/>
            <a:ext cx="7112000" cy="165100"/>
          </a:xfrm>
          <a:prstGeom prst="rect">
            <a:avLst/>
          </a:prstGeom>
        </p:spPr>
      </p:pic>
      <p:pic>
        <p:nvPicPr>
          <p:cNvPr id="16" name="Bild">
            <a:extLst>
              <a:ext uri="{FF2B5EF4-FFF2-40B4-BE49-F238E27FC236}">
                <a16:creationId xmlns:a16="http://schemas.microsoft.com/office/drawing/2014/main" id="{6E3AF27F-AE77-A940-B189-806D299CBBE5}"/>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rot="21600000">
            <a:off x="1749262" y="5366102"/>
            <a:ext cx="9679814" cy="224710"/>
          </a:xfrm>
          <a:prstGeom prst="rect">
            <a:avLst/>
          </a:prstGeom>
          <a:ln w="12700">
            <a:miter lim="400000"/>
          </a:ln>
        </p:spPr>
      </p:pic>
      <p:pic>
        <p:nvPicPr>
          <p:cNvPr id="18" name="Bild">
            <a:extLst>
              <a:ext uri="{FF2B5EF4-FFF2-40B4-BE49-F238E27FC236}">
                <a16:creationId xmlns:a16="http://schemas.microsoft.com/office/drawing/2014/main" id="{41528806-0B87-4D41-BBDE-45C2342167B7}"/>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2005023" y="-54617"/>
            <a:ext cx="608750" cy="13696897"/>
          </a:xfrm>
          <a:prstGeom prst="rect">
            <a:avLst/>
          </a:prstGeom>
          <a:ln w="12700">
            <a:miter lim="400000"/>
          </a:ln>
        </p:spPr>
      </p:pic>
      <p:pic>
        <p:nvPicPr>
          <p:cNvPr id="22" name="Bild">
            <a:extLst>
              <a:ext uri="{FF2B5EF4-FFF2-40B4-BE49-F238E27FC236}">
                <a16:creationId xmlns:a16="http://schemas.microsoft.com/office/drawing/2014/main" id="{D5955BE0-6767-604F-967B-5B6B076894A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788490" y="3833977"/>
            <a:ext cx="9434595" cy="4124691"/>
          </a:xfrm>
          <a:prstGeom prst="rect">
            <a:avLst/>
          </a:prstGeom>
          <a:ln w="12700">
            <a:miter lim="400000"/>
          </a:ln>
        </p:spPr>
      </p:pic>
      <p:sp>
        <p:nvSpPr>
          <p:cNvPr id="26" name="Platshållare för text 3">
            <a:extLst>
              <a:ext uri="{FF2B5EF4-FFF2-40B4-BE49-F238E27FC236}">
                <a16:creationId xmlns:a16="http://schemas.microsoft.com/office/drawing/2014/main" id="{EAA9E8C4-DB79-6347-A626-1866D5070A8D}"/>
              </a:ext>
            </a:extLst>
          </p:cNvPr>
          <p:cNvSpPr>
            <a:spLocks noGrp="1"/>
          </p:cNvSpPr>
          <p:nvPr>
            <p:ph type="body" sz="quarter" idx="41"/>
          </p:nvPr>
        </p:nvSpPr>
        <p:spPr>
          <a:xfrm>
            <a:off x="14372850" y="4862595"/>
            <a:ext cx="8470218"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31" name="Platshållare för text 3">
            <a:extLst>
              <a:ext uri="{FF2B5EF4-FFF2-40B4-BE49-F238E27FC236}">
                <a16:creationId xmlns:a16="http://schemas.microsoft.com/office/drawing/2014/main" id="{1E48D558-5428-A549-9004-0175C4D9DD03}"/>
              </a:ext>
            </a:extLst>
          </p:cNvPr>
          <p:cNvSpPr>
            <a:spLocks noGrp="1"/>
          </p:cNvSpPr>
          <p:nvPr>
            <p:ph type="body" sz="quarter" idx="42"/>
          </p:nvPr>
        </p:nvSpPr>
        <p:spPr>
          <a:xfrm>
            <a:off x="14372850" y="9350064"/>
            <a:ext cx="8470218" cy="2911114"/>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1978DE10-DAC3-074D-B3E3-386A83CD477C}"/>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15963641" y="1520801"/>
            <a:ext cx="7222447" cy="1815065"/>
          </a:xfrm>
          <a:prstGeom prst="rect">
            <a:avLst/>
          </a:prstGeom>
          <a:ln w="12700">
            <a:miter lim="400000"/>
          </a:ln>
        </p:spPr>
      </p:pic>
      <p:sp>
        <p:nvSpPr>
          <p:cNvPr id="33" name="Platshållare för text 211">
            <a:extLst>
              <a:ext uri="{FF2B5EF4-FFF2-40B4-BE49-F238E27FC236}">
                <a16:creationId xmlns:a16="http://schemas.microsoft.com/office/drawing/2014/main" id="{396318DC-7C6A-FA49-BA50-1D548A578537}"/>
              </a:ext>
            </a:extLst>
          </p:cNvPr>
          <p:cNvSpPr>
            <a:spLocks noGrp="1"/>
          </p:cNvSpPr>
          <p:nvPr>
            <p:ph type="body" sz="quarter" idx="51"/>
          </p:nvPr>
        </p:nvSpPr>
        <p:spPr>
          <a:xfrm>
            <a:off x="16710355" y="1793101"/>
            <a:ext cx="5729021" cy="1041539"/>
          </a:xfrm>
          <a:prstGeom prst="rect">
            <a:avLst/>
          </a:prstGeom>
        </p:spPr>
        <p:txBody>
          <a:bodyPr/>
          <a:lstStyle>
            <a:lvl1pPr marL="0" indent="0" algn="l">
              <a:buFontTx/>
              <a:buNone/>
              <a:defRPr sz="2700" b="1">
                <a:solidFill>
                  <a:schemeClr val="tx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2" name="Platshållare för text 2">
            <a:extLst>
              <a:ext uri="{FF2B5EF4-FFF2-40B4-BE49-F238E27FC236}">
                <a16:creationId xmlns:a16="http://schemas.microsoft.com/office/drawing/2014/main" id="{741ED357-900A-7081-67C8-6C8EADEB1B87}"/>
              </a:ext>
            </a:extLst>
          </p:cNvPr>
          <p:cNvSpPr>
            <a:spLocks noGrp="1"/>
          </p:cNvSpPr>
          <p:nvPr>
            <p:ph type="body" sz="quarter" idx="47"/>
          </p:nvPr>
        </p:nvSpPr>
        <p:spPr>
          <a:xfrm>
            <a:off x="14338300" y="8578824"/>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6" name="Platshållare för text 2">
            <a:extLst>
              <a:ext uri="{FF2B5EF4-FFF2-40B4-BE49-F238E27FC236}">
                <a16:creationId xmlns:a16="http://schemas.microsoft.com/office/drawing/2014/main" id="{5684D4FF-FDB5-CA98-A368-ECA6D298CA9E}"/>
              </a:ext>
            </a:extLst>
          </p:cNvPr>
          <p:cNvSpPr>
            <a:spLocks noGrp="1"/>
          </p:cNvSpPr>
          <p:nvPr>
            <p:ph type="body" sz="quarter" idx="52"/>
          </p:nvPr>
        </p:nvSpPr>
        <p:spPr>
          <a:xfrm>
            <a:off x="2344022" y="7912511"/>
            <a:ext cx="8531378"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8" name="Platshållare för text 2">
            <a:extLst>
              <a:ext uri="{FF2B5EF4-FFF2-40B4-BE49-F238E27FC236}">
                <a16:creationId xmlns:a16="http://schemas.microsoft.com/office/drawing/2014/main" id="{1D7A3DAE-506F-73E5-8378-606D2AEE838B}"/>
              </a:ext>
            </a:extLst>
          </p:cNvPr>
          <p:cNvSpPr>
            <a:spLocks noGrp="1"/>
          </p:cNvSpPr>
          <p:nvPr>
            <p:ph type="body" sz="quarter" idx="53"/>
          </p:nvPr>
        </p:nvSpPr>
        <p:spPr>
          <a:xfrm>
            <a:off x="14338300" y="40717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dirty="0"/>
              <a:t>Klicka här för att ändra format på bakgrundstexten</a:t>
            </a:r>
          </a:p>
        </p:txBody>
      </p:sp>
    </p:spTree>
    <p:extLst>
      <p:ext uri="{BB962C8B-B14F-4D97-AF65-F5344CB8AC3E}">
        <p14:creationId xmlns:p14="http://schemas.microsoft.com/office/powerpoint/2010/main" val="3462737412"/>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skrivrutor">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8" name="Bild">
            <a:extLst>
              <a:ext uri="{FF2B5EF4-FFF2-40B4-BE49-F238E27FC236}">
                <a16:creationId xmlns:a16="http://schemas.microsoft.com/office/drawing/2014/main" id="{A6FC5535-F23F-AA4D-949B-41E1A4E5714D}"/>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7142908"/>
            <a:ext cx="9027257" cy="564791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575112"/>
            <a:ext cx="9679814" cy="224710"/>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722664"/>
            <a:ext cx="9717914" cy="1756731"/>
          </a:xfrm>
          <a:prstGeom prst="rect">
            <a:avLst/>
          </a:prstGeom>
        </p:spPr>
        <p:txBody>
          <a:bodyPr anchor="b" anchorCtr="0"/>
          <a:lstStyle>
            <a:lvl1pPr marL="0" indent="0">
              <a:lnSpc>
                <a:spcPts val="7020"/>
              </a:lnSpc>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
        <p:nvSpPr>
          <p:cNvPr id="35" name="Platshållare för innehåll 21">
            <a:extLst>
              <a:ext uri="{FF2B5EF4-FFF2-40B4-BE49-F238E27FC236}">
                <a16:creationId xmlns:a16="http://schemas.microsoft.com/office/drawing/2014/main" id="{4B096910-8990-EF4D-A873-410845F8AAAD}"/>
              </a:ext>
            </a:extLst>
          </p:cNvPr>
          <p:cNvSpPr>
            <a:spLocks noGrp="1"/>
          </p:cNvSpPr>
          <p:nvPr>
            <p:ph sz="quarter" idx="44"/>
          </p:nvPr>
        </p:nvSpPr>
        <p:spPr>
          <a:xfrm>
            <a:off x="1749263" y="4895540"/>
            <a:ext cx="9118434" cy="1315906"/>
          </a:xfrm>
          <a:prstGeom prst="rect">
            <a:avLst/>
          </a:prstGeom>
        </p:spPr>
        <p:txBody>
          <a:bodyPr/>
          <a:lstStyle>
            <a:lvl1pPr marL="0" indent="0">
              <a:lnSpc>
                <a:spcPct val="100000"/>
              </a:lnSpc>
              <a:buFont typeface="+mj-lt"/>
              <a:buNone/>
              <a:defRPr sz="2700" b="1">
                <a:solidFill>
                  <a:schemeClr val="bg1"/>
                </a:solidFill>
                <a:latin typeface="+mj-lt"/>
              </a:defRPr>
            </a:lvl1pPr>
            <a:lvl2pPr marL="914354" indent="0">
              <a:buNone/>
              <a:defRPr sz="2800">
                <a:solidFill>
                  <a:schemeClr val="accent6"/>
                </a:solidFill>
              </a:defRPr>
            </a:lvl2pPr>
            <a:lvl3pPr marL="1828709" indent="0">
              <a:buNone/>
              <a:defRPr sz="2800">
                <a:solidFill>
                  <a:schemeClr val="accent6"/>
                </a:solidFill>
              </a:defRPr>
            </a:lvl3pPr>
            <a:lvl4pPr marL="2743063" indent="0">
              <a:buNone/>
              <a:defRPr sz="2800">
                <a:solidFill>
                  <a:schemeClr val="accent6"/>
                </a:solidFill>
              </a:defRPr>
            </a:lvl4pPr>
            <a:lvl5pPr marL="3657417" indent="0">
              <a:buNone/>
              <a:defRPr sz="2800">
                <a:solidFill>
                  <a:schemeClr val="accent6"/>
                </a:solidFill>
              </a:defRPr>
            </a:lvl5pPr>
          </a:lstStyle>
          <a:p>
            <a:pPr lvl="0"/>
            <a:r>
              <a:rPr lang="sv-SE"/>
              <a:t>Klicka här för att ändra format på bakgrundstexten</a:t>
            </a:r>
          </a:p>
        </p:txBody>
      </p:sp>
      <p:sp>
        <p:nvSpPr>
          <p:cNvPr id="41" name="Platshållare för text 3">
            <a:extLst>
              <a:ext uri="{FF2B5EF4-FFF2-40B4-BE49-F238E27FC236}">
                <a16:creationId xmlns:a16="http://schemas.microsoft.com/office/drawing/2014/main" id="{C0EBD22C-0FC0-0A43-B6EB-04FD3ECD86E5}"/>
              </a:ext>
            </a:extLst>
          </p:cNvPr>
          <p:cNvSpPr>
            <a:spLocks noGrp="1"/>
          </p:cNvSpPr>
          <p:nvPr>
            <p:ph type="body" sz="quarter" idx="46"/>
          </p:nvPr>
        </p:nvSpPr>
        <p:spPr>
          <a:xfrm>
            <a:off x="14337646"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75E8A20-9AC8-DD45-B903-A87CDA45909E}"/>
              </a:ext>
            </a:extLst>
          </p:cNvPr>
          <p:cNvSpPr>
            <a:spLocks noGrp="1"/>
          </p:cNvSpPr>
          <p:nvPr>
            <p:ph type="body" sz="quarter" idx="47"/>
          </p:nvPr>
        </p:nvSpPr>
        <p:spPr>
          <a:xfrm>
            <a:off x="14338300"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44" name="Bild">
            <a:extLst>
              <a:ext uri="{FF2B5EF4-FFF2-40B4-BE49-F238E27FC236}">
                <a16:creationId xmlns:a16="http://schemas.microsoft.com/office/drawing/2014/main" id="{497FC46A-E9B9-C149-A62A-BDD7D29DA98B}"/>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1300908"/>
            <a:ext cx="9027257" cy="5647915"/>
          </a:xfrm>
          <a:prstGeom prst="rect">
            <a:avLst/>
          </a:prstGeom>
          <a:ln w="12700">
            <a:miter lim="400000"/>
          </a:ln>
        </p:spPr>
      </p:pic>
      <p:sp>
        <p:nvSpPr>
          <p:cNvPr id="45" name="Platshållare för text 3">
            <a:extLst>
              <a:ext uri="{FF2B5EF4-FFF2-40B4-BE49-F238E27FC236}">
                <a16:creationId xmlns:a16="http://schemas.microsoft.com/office/drawing/2014/main" id="{5D1875CE-D480-0743-B89C-38F24B764414}"/>
              </a:ext>
            </a:extLst>
          </p:cNvPr>
          <p:cNvSpPr>
            <a:spLocks noGrp="1"/>
          </p:cNvSpPr>
          <p:nvPr>
            <p:ph type="body" sz="quarter" idx="48"/>
          </p:nvPr>
        </p:nvSpPr>
        <p:spPr>
          <a:xfrm>
            <a:off x="14337646" y="2760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
            <a:extLst>
              <a:ext uri="{FF2B5EF4-FFF2-40B4-BE49-F238E27FC236}">
                <a16:creationId xmlns:a16="http://schemas.microsoft.com/office/drawing/2014/main" id="{3F1EAF65-8E0C-E344-B14C-D8C9637B887C}"/>
              </a:ext>
            </a:extLst>
          </p:cNvPr>
          <p:cNvSpPr>
            <a:spLocks noGrp="1"/>
          </p:cNvSpPr>
          <p:nvPr>
            <p:ph type="body" sz="quarter" idx="49"/>
          </p:nvPr>
        </p:nvSpPr>
        <p:spPr>
          <a:xfrm>
            <a:off x="14338300" y="1676929"/>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19" name="Bild">
            <a:extLst>
              <a:ext uri="{FF2B5EF4-FFF2-40B4-BE49-F238E27FC236}">
                <a16:creationId xmlns:a16="http://schemas.microsoft.com/office/drawing/2014/main" id="{23CEE920-2EA3-CE46-83A9-261A2CE6AF8C}"/>
              </a:ext>
              <a:ext uri="{C183D7F6-B498-43B3-948B-1728B52AA6E4}">
                <adec:decorative xmlns:adec="http://schemas.microsoft.com/office/drawing/2017/decorative" val="1"/>
              </a:ext>
            </a:extLst>
          </p:cNvPr>
          <p:cNvPicPr>
            <a:picLocks/>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693865" y="7142908"/>
            <a:ext cx="9027257" cy="5647915"/>
          </a:xfrm>
          <a:prstGeom prst="rect">
            <a:avLst/>
          </a:prstGeom>
          <a:ln w="12700">
            <a:miter lim="400000"/>
          </a:ln>
        </p:spPr>
      </p:pic>
      <p:sp>
        <p:nvSpPr>
          <p:cNvPr id="20" name="Platshållare för text 3">
            <a:extLst>
              <a:ext uri="{FF2B5EF4-FFF2-40B4-BE49-F238E27FC236}">
                <a16:creationId xmlns:a16="http://schemas.microsoft.com/office/drawing/2014/main" id="{BDCA8258-71CB-CD41-8047-EF188DB4275A}"/>
              </a:ext>
            </a:extLst>
          </p:cNvPr>
          <p:cNvSpPr>
            <a:spLocks noGrp="1"/>
          </p:cNvSpPr>
          <p:nvPr>
            <p:ph type="body" sz="quarter" idx="50"/>
          </p:nvPr>
        </p:nvSpPr>
        <p:spPr>
          <a:xfrm>
            <a:off x="2178543"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22" name="Platshållare för text 2">
            <a:extLst>
              <a:ext uri="{FF2B5EF4-FFF2-40B4-BE49-F238E27FC236}">
                <a16:creationId xmlns:a16="http://schemas.microsoft.com/office/drawing/2014/main" id="{DF5B53FB-B48A-904D-9D51-9817E16A8F9C}"/>
              </a:ext>
            </a:extLst>
          </p:cNvPr>
          <p:cNvSpPr>
            <a:spLocks noGrp="1"/>
          </p:cNvSpPr>
          <p:nvPr>
            <p:ph type="body" sz="quarter" idx="51"/>
          </p:nvPr>
        </p:nvSpPr>
        <p:spPr>
          <a:xfrm>
            <a:off x="2179197"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Tree>
    <p:extLst>
      <p:ext uri="{BB962C8B-B14F-4D97-AF65-F5344CB8AC3E}">
        <p14:creationId xmlns:p14="http://schemas.microsoft.com/office/powerpoint/2010/main" val="3362524274"/>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Skrivrutor horisontellt">
    <p:bg>
      <p:bgPr>
        <a:solidFill>
          <a:schemeClr val="accent1"/>
        </a:solidFill>
        <a:effectLst/>
      </p:bgPr>
    </p:bg>
    <p:spTree>
      <p:nvGrpSpPr>
        <p:cNvPr id="1" name=""/>
        <p:cNvGrpSpPr/>
        <p:nvPr/>
      </p:nvGrpSpPr>
      <p:grpSpPr>
        <a:xfrm>
          <a:off x="0" y="0"/>
          <a:ext cx="0" cy="0"/>
          <a:chOff x="0" y="0"/>
          <a:chExt cx="0" cy="0"/>
        </a:xfrm>
      </p:grpSpPr>
      <p:sp>
        <p:nvSpPr>
          <p:cNvPr id="29" name="Platshållare för text 3">
            <a:extLst>
              <a:ext uri="{FF2B5EF4-FFF2-40B4-BE49-F238E27FC236}">
                <a16:creationId xmlns:a16="http://schemas.microsoft.com/office/drawing/2014/main" id="{3B9FBCD2-05DC-5945-A182-1B4C87292236}"/>
              </a:ext>
            </a:extLst>
          </p:cNvPr>
          <p:cNvSpPr>
            <a:spLocks noGrp="1"/>
          </p:cNvSpPr>
          <p:nvPr>
            <p:ph type="body" sz="quarter" idx="36"/>
          </p:nvPr>
        </p:nvSpPr>
        <p:spPr>
          <a:xfrm>
            <a:off x="1572377" y="2320781"/>
            <a:ext cx="15428249"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42" name="Platshållare för text 11">
            <a:extLst>
              <a:ext uri="{FF2B5EF4-FFF2-40B4-BE49-F238E27FC236}">
                <a16:creationId xmlns:a16="http://schemas.microsoft.com/office/drawing/2014/main" id="{0DB89862-6718-8043-91A3-9357E36549B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3" name="Platshållare för text 13">
            <a:extLst>
              <a:ext uri="{FF2B5EF4-FFF2-40B4-BE49-F238E27FC236}">
                <a16:creationId xmlns:a16="http://schemas.microsoft.com/office/drawing/2014/main" id="{F3C21C7A-C07F-5043-B595-60C20FD6A223}"/>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44" name="Platshållare för text 13">
            <a:extLst>
              <a:ext uri="{FF2B5EF4-FFF2-40B4-BE49-F238E27FC236}">
                <a16:creationId xmlns:a16="http://schemas.microsoft.com/office/drawing/2014/main" id="{F8BFEA51-9E46-9E46-9988-F6A164069CDF}"/>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32" name="Bild">
            <a:extLst>
              <a:ext uri="{FF2B5EF4-FFF2-40B4-BE49-F238E27FC236}">
                <a16:creationId xmlns:a16="http://schemas.microsoft.com/office/drawing/2014/main" id="{FD9E83FB-ECCB-F348-A0A7-DD8A1B2E1EC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55957" y="4784000"/>
            <a:ext cx="9679814" cy="224710"/>
          </a:xfrm>
          <a:prstGeom prst="rect">
            <a:avLst/>
          </a:prstGeom>
          <a:ln w="12700">
            <a:miter lim="400000"/>
          </a:ln>
        </p:spPr>
      </p:pic>
      <p:pic>
        <p:nvPicPr>
          <p:cNvPr id="21" name="Bild 20">
            <a:extLst>
              <a:ext uri="{FF2B5EF4-FFF2-40B4-BE49-F238E27FC236}">
                <a16:creationId xmlns:a16="http://schemas.microsoft.com/office/drawing/2014/main" id="{DCA325E2-6714-8F4C-8053-127B0F6FBF8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13600" y="6851789"/>
            <a:ext cx="6137829" cy="5238607"/>
          </a:xfrm>
          <a:prstGeom prst="rect">
            <a:avLst/>
          </a:prstGeom>
        </p:spPr>
      </p:pic>
      <p:pic>
        <p:nvPicPr>
          <p:cNvPr id="22" name="Bild 21">
            <a:extLst>
              <a:ext uri="{FF2B5EF4-FFF2-40B4-BE49-F238E27FC236}">
                <a16:creationId xmlns:a16="http://schemas.microsoft.com/office/drawing/2014/main" id="{B1DACFC8-985D-DA4C-8C61-05E01C6CB6B4}"/>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333600" y="6851789"/>
            <a:ext cx="6137829" cy="5238607"/>
          </a:xfrm>
          <a:prstGeom prst="rect">
            <a:avLst/>
          </a:prstGeom>
        </p:spPr>
      </p:pic>
      <p:pic>
        <p:nvPicPr>
          <p:cNvPr id="23" name="Bild 22">
            <a:extLst>
              <a:ext uri="{FF2B5EF4-FFF2-40B4-BE49-F238E27FC236}">
                <a16:creationId xmlns:a16="http://schemas.microsoft.com/office/drawing/2014/main" id="{BD7A4EB2-392E-0D46-95BA-27926C26C9CC}"/>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6876611" y="6851789"/>
            <a:ext cx="6137829" cy="5238607"/>
          </a:xfrm>
          <a:prstGeom prst="rect">
            <a:avLst/>
          </a:prstGeom>
        </p:spPr>
      </p:pic>
      <p:sp>
        <p:nvSpPr>
          <p:cNvPr id="5" name="Platshållare för text 4">
            <a:extLst>
              <a:ext uri="{FF2B5EF4-FFF2-40B4-BE49-F238E27FC236}">
                <a16:creationId xmlns:a16="http://schemas.microsoft.com/office/drawing/2014/main" id="{A3DAA1B5-48AC-704A-9C91-C56043C6EEA6}"/>
              </a:ext>
            </a:extLst>
          </p:cNvPr>
          <p:cNvSpPr>
            <a:spLocks noGrp="1"/>
          </p:cNvSpPr>
          <p:nvPr>
            <p:ph type="body" sz="quarter" idx="37"/>
          </p:nvPr>
        </p:nvSpPr>
        <p:spPr>
          <a:xfrm>
            <a:off x="2116667" y="7230533"/>
            <a:ext cx="5477933" cy="4554538"/>
          </a:xfrm>
          <a:prstGeom prst="rect">
            <a:avLst/>
          </a:prstGeom>
        </p:spPr>
        <p:txBody>
          <a:bodyPr/>
          <a:lstStyle>
            <a:lvl1pPr marL="0" indent="0">
              <a:buNone/>
              <a:defRPr sz="27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26" name="Platshållare för text 4">
            <a:extLst>
              <a:ext uri="{FF2B5EF4-FFF2-40B4-BE49-F238E27FC236}">
                <a16:creationId xmlns:a16="http://schemas.microsoft.com/office/drawing/2014/main" id="{0988C351-B7EC-C74E-B26E-B433E180ABD1}"/>
              </a:ext>
            </a:extLst>
          </p:cNvPr>
          <p:cNvSpPr>
            <a:spLocks noGrp="1"/>
          </p:cNvSpPr>
          <p:nvPr>
            <p:ph type="body" sz="quarter" idx="38"/>
          </p:nvPr>
        </p:nvSpPr>
        <p:spPr>
          <a:xfrm>
            <a:off x="9702800" y="7230533"/>
            <a:ext cx="5477933" cy="4554538"/>
          </a:xfrm>
          <a:prstGeom prst="rect">
            <a:avLst/>
          </a:prstGeom>
        </p:spPr>
        <p:txBody>
          <a:bodyPr/>
          <a:lstStyle>
            <a:lvl1pPr marL="0" indent="0">
              <a:buNone/>
              <a:defRPr sz="27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27" name="Platshållare för text 4">
            <a:extLst>
              <a:ext uri="{FF2B5EF4-FFF2-40B4-BE49-F238E27FC236}">
                <a16:creationId xmlns:a16="http://schemas.microsoft.com/office/drawing/2014/main" id="{8682A341-3ECE-4E41-BEB1-85192D807CEC}"/>
              </a:ext>
            </a:extLst>
          </p:cNvPr>
          <p:cNvSpPr>
            <a:spLocks noGrp="1"/>
          </p:cNvSpPr>
          <p:nvPr>
            <p:ph type="body" sz="quarter" idx="39"/>
          </p:nvPr>
        </p:nvSpPr>
        <p:spPr>
          <a:xfrm>
            <a:off x="17272000" y="7230533"/>
            <a:ext cx="5477933" cy="4554538"/>
          </a:xfrm>
          <a:prstGeom prst="rect">
            <a:avLst/>
          </a:prstGeom>
        </p:spPr>
        <p:txBody>
          <a:bodyPr/>
          <a:lstStyle>
            <a:lvl1pPr marL="0" indent="0">
              <a:buNone/>
              <a:defRPr sz="2700">
                <a:solidFill>
                  <a:schemeClr val="bg1"/>
                </a:solidFill>
              </a:defRPr>
            </a:lvl1pPr>
            <a:lvl2pPr marL="914354" indent="0">
              <a:buNone/>
              <a:defRPr sz="3100">
                <a:solidFill>
                  <a:schemeClr val="bg1"/>
                </a:solidFill>
              </a:defRPr>
            </a:lvl2pPr>
            <a:lvl3pPr marL="1828709" indent="0">
              <a:buNone/>
              <a:defRPr sz="3100">
                <a:solidFill>
                  <a:schemeClr val="bg1"/>
                </a:solidFill>
              </a:defRPr>
            </a:lvl3pPr>
            <a:lvl4pPr marL="2743063" indent="0">
              <a:buNone/>
              <a:defRPr sz="3100">
                <a:solidFill>
                  <a:schemeClr val="bg1"/>
                </a:solidFill>
              </a:defRPr>
            </a:lvl4pPr>
            <a:lvl5pPr marL="3657417" indent="0">
              <a:buNone/>
              <a:defRPr sz="3100">
                <a:solidFill>
                  <a:schemeClr val="bg1"/>
                </a:solidFill>
              </a:defRPr>
            </a:lvl5pPr>
          </a:lstStyle>
          <a:p>
            <a:pPr lvl="0"/>
            <a:r>
              <a:rPr lang="sv-SE"/>
              <a:t>Klicka här för att ändra format på bakgrundstexten</a:t>
            </a:r>
          </a:p>
        </p:txBody>
      </p:sp>
      <p:sp>
        <p:nvSpPr>
          <p:cNvPr id="7" name="Platshållare för text 6">
            <a:extLst>
              <a:ext uri="{FF2B5EF4-FFF2-40B4-BE49-F238E27FC236}">
                <a16:creationId xmlns:a16="http://schemas.microsoft.com/office/drawing/2014/main" id="{9CA485A2-E971-AA4B-BF48-A491144A6444}"/>
              </a:ext>
            </a:extLst>
          </p:cNvPr>
          <p:cNvSpPr>
            <a:spLocks noGrp="1"/>
          </p:cNvSpPr>
          <p:nvPr>
            <p:ph type="body" sz="quarter" idx="40" hasCustomPrompt="1"/>
          </p:nvPr>
        </p:nvSpPr>
        <p:spPr>
          <a:xfrm>
            <a:off x="2093383"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
        <p:nvSpPr>
          <p:cNvPr id="30" name="Platshållare för text 6">
            <a:extLst>
              <a:ext uri="{FF2B5EF4-FFF2-40B4-BE49-F238E27FC236}">
                <a16:creationId xmlns:a16="http://schemas.microsoft.com/office/drawing/2014/main" id="{F62C0047-1BC3-0040-A51E-0AB86FE962D2}"/>
              </a:ext>
            </a:extLst>
          </p:cNvPr>
          <p:cNvSpPr>
            <a:spLocks noGrp="1"/>
          </p:cNvSpPr>
          <p:nvPr>
            <p:ph type="body" sz="quarter" idx="41" hasCustomPrompt="1"/>
          </p:nvPr>
        </p:nvSpPr>
        <p:spPr>
          <a:xfrm>
            <a:off x="9668933"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
        <p:nvSpPr>
          <p:cNvPr id="31" name="Platshållare för text 6">
            <a:extLst>
              <a:ext uri="{FF2B5EF4-FFF2-40B4-BE49-F238E27FC236}">
                <a16:creationId xmlns:a16="http://schemas.microsoft.com/office/drawing/2014/main" id="{8C5C2D7C-4D09-4845-8E93-72D4DDAF35E9}"/>
              </a:ext>
            </a:extLst>
          </p:cNvPr>
          <p:cNvSpPr>
            <a:spLocks noGrp="1"/>
          </p:cNvSpPr>
          <p:nvPr>
            <p:ph type="body" sz="quarter" idx="42" hasCustomPrompt="1"/>
          </p:nvPr>
        </p:nvSpPr>
        <p:spPr>
          <a:xfrm>
            <a:off x="17221200" y="5824535"/>
            <a:ext cx="5524500" cy="857250"/>
          </a:xfrm>
          <a:prstGeom prst="rect">
            <a:avLst/>
          </a:prstGeom>
        </p:spPr>
        <p:txBody>
          <a:bodyPr anchor="b" anchorCtr="0"/>
          <a:lstStyle>
            <a:lvl1pPr marL="0" indent="0">
              <a:buNone/>
              <a:defRPr sz="3400" b="1">
                <a:solidFill>
                  <a:schemeClr val="bg1"/>
                </a:solidFill>
                <a:latin typeface="+mj-lt"/>
              </a:defRPr>
            </a:lvl1pPr>
            <a:lvl2pPr marL="914354" indent="0">
              <a:buNone/>
              <a:defRPr sz="3400" b="1">
                <a:latin typeface="+mj-lt"/>
              </a:defRPr>
            </a:lvl2pPr>
            <a:lvl3pPr marL="1828709" indent="0">
              <a:buNone/>
              <a:defRPr sz="3400" b="1">
                <a:latin typeface="+mj-lt"/>
              </a:defRPr>
            </a:lvl3pPr>
            <a:lvl4pPr marL="2743063" indent="0">
              <a:buNone/>
              <a:defRPr sz="3400" b="1">
                <a:latin typeface="+mj-lt"/>
              </a:defRPr>
            </a:lvl4pPr>
            <a:lvl5pPr marL="3657417" indent="0">
              <a:buNone/>
              <a:defRPr sz="3400" b="1">
                <a:latin typeface="+mj-lt"/>
              </a:defRPr>
            </a:lvl5pPr>
          </a:lstStyle>
          <a:p>
            <a:pPr lvl="0"/>
            <a:r>
              <a:rPr lang="sv-SE"/>
              <a:t>Klicka </a:t>
            </a:r>
            <a:r>
              <a:rPr lang="sv-SE" err="1"/>
              <a:t>haär</a:t>
            </a:r>
            <a:r>
              <a:rPr lang="sv-SE"/>
              <a:t> för att ändra format</a:t>
            </a:r>
          </a:p>
        </p:txBody>
      </p:sp>
    </p:spTree>
    <p:extLst>
      <p:ext uri="{BB962C8B-B14F-4D97-AF65-F5344CB8AC3E}">
        <p14:creationId xmlns:p14="http://schemas.microsoft.com/office/powerpoint/2010/main" val="3639834610"/>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skrivrutor vertikalt">
    <p:bg>
      <p:bgPr>
        <a:solidFill>
          <a:schemeClr val="accent1"/>
        </a:solidFill>
        <a:effectLst/>
      </p:bgPr>
    </p:bg>
    <p:spTree>
      <p:nvGrpSpPr>
        <p:cNvPr id="1" name=""/>
        <p:cNvGrpSpPr/>
        <p:nvPr/>
      </p:nvGrpSpPr>
      <p:grpSpPr>
        <a:xfrm>
          <a:off x="0" y="0"/>
          <a:ext cx="0" cy="0"/>
          <a:chOff x="0" y="0"/>
          <a:chExt cx="0" cy="0"/>
        </a:xfrm>
      </p:grpSpPr>
      <p:sp>
        <p:nvSpPr>
          <p:cNvPr id="7" name="Rektangel">
            <a:extLst>
              <a:ext uri="{FF2B5EF4-FFF2-40B4-BE49-F238E27FC236}">
                <a16:creationId xmlns:a16="http://schemas.microsoft.com/office/drawing/2014/main" id="{1E02E15C-AF94-8742-94DA-3EE7BDA52B78}"/>
              </a:ext>
              <a:ext uri="{C183D7F6-B498-43B3-948B-1728B52AA6E4}">
                <adec:decorative xmlns:adec="http://schemas.microsoft.com/office/drawing/2017/decorative" val="1"/>
              </a:ext>
            </a:extLst>
          </p:cNvPr>
          <p:cNvSpPr/>
          <p:nvPr userDrawn="1"/>
        </p:nvSpPr>
        <p:spPr>
          <a:xfrm>
            <a:off x="12427451" y="-64168"/>
            <a:ext cx="11954962" cy="13916436"/>
          </a:xfrm>
          <a:prstGeom prst="rect">
            <a:avLst/>
          </a:prstGeom>
          <a:solidFill>
            <a:schemeClr val="accent5"/>
          </a:solidFill>
          <a:ln w="12700">
            <a:miter lim="400000"/>
          </a:ln>
        </p:spPr>
        <p:txBody>
          <a:bodyPr lIns="50800" tIns="50800" rIns="50800" bIns="50800" anchor="ctr"/>
          <a:lstStyle/>
          <a:p>
            <a:pPr defTabSz="825500">
              <a:defRPr sz="3200">
                <a:solidFill>
                  <a:srgbClr val="6BBAB3"/>
                </a:solidFill>
                <a:latin typeface="Helvetica Neue Medium"/>
                <a:ea typeface="Helvetica Neue Medium"/>
                <a:cs typeface="Helvetica Neue Medium"/>
                <a:sym typeface="Helvetica Neue Medium"/>
              </a:defRPr>
            </a:pPr>
            <a:endParaRPr/>
          </a:p>
        </p:txBody>
      </p:sp>
      <p:pic>
        <p:nvPicPr>
          <p:cNvPr id="28" name="Bild">
            <a:extLst>
              <a:ext uri="{FF2B5EF4-FFF2-40B4-BE49-F238E27FC236}">
                <a16:creationId xmlns:a16="http://schemas.microsoft.com/office/drawing/2014/main" id="{A6FC5535-F23F-AA4D-949B-41E1A4E5714D}"/>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7142908"/>
            <a:ext cx="9027257" cy="5647915"/>
          </a:xfrm>
          <a:prstGeom prst="rect">
            <a:avLst/>
          </a:prstGeom>
          <a:ln w="12700">
            <a:miter lim="400000"/>
          </a:ln>
        </p:spPr>
      </p:pic>
      <p:pic>
        <p:nvPicPr>
          <p:cNvPr id="21" name="Bild">
            <a:extLst>
              <a:ext uri="{FF2B5EF4-FFF2-40B4-BE49-F238E27FC236}">
                <a16:creationId xmlns:a16="http://schemas.microsoft.com/office/drawing/2014/main" id="{F1966147-7B75-CD4D-9C31-AC9FF3C99FD3}"/>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rot="21600000">
            <a:off x="1749262" y="4575112"/>
            <a:ext cx="9679814" cy="224710"/>
          </a:xfrm>
          <a:prstGeom prst="rect">
            <a:avLst/>
          </a:prstGeom>
          <a:ln w="12700">
            <a:miter lim="400000"/>
          </a:ln>
        </p:spPr>
      </p:pic>
      <p:sp>
        <p:nvSpPr>
          <p:cNvPr id="23" name="Platshållare för text 3">
            <a:extLst>
              <a:ext uri="{FF2B5EF4-FFF2-40B4-BE49-F238E27FC236}">
                <a16:creationId xmlns:a16="http://schemas.microsoft.com/office/drawing/2014/main" id="{0BC6D436-879C-F949-B5C9-DD7514BF68C1}"/>
              </a:ext>
            </a:extLst>
          </p:cNvPr>
          <p:cNvSpPr>
            <a:spLocks noGrp="1"/>
          </p:cNvSpPr>
          <p:nvPr>
            <p:ph type="body" sz="quarter" idx="36"/>
          </p:nvPr>
        </p:nvSpPr>
        <p:spPr>
          <a:xfrm>
            <a:off x="1711162" y="2722664"/>
            <a:ext cx="9717914" cy="1756731"/>
          </a:xfrm>
          <a:prstGeom prst="rect">
            <a:avLst/>
          </a:prstGeom>
        </p:spPr>
        <p:txBody>
          <a:bodyPr anchor="b" anchorCtr="0"/>
          <a:lstStyle>
            <a:lvl1pPr marL="0" indent="0">
              <a:lnSpc>
                <a:spcPts val="7020"/>
              </a:lnSpc>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a:t>Klicka här för att ändra format på bakgrundstexten</a:t>
            </a:r>
          </a:p>
        </p:txBody>
      </p:sp>
      <p:sp>
        <p:nvSpPr>
          <p:cNvPr id="31" name="Platshållare för text 11">
            <a:extLst>
              <a:ext uri="{FF2B5EF4-FFF2-40B4-BE49-F238E27FC236}">
                <a16:creationId xmlns:a16="http://schemas.microsoft.com/office/drawing/2014/main" id="{205DE22F-BEFF-AB41-BD21-894667887DC1}"/>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2" name="Platshållare för text 13">
            <a:extLst>
              <a:ext uri="{FF2B5EF4-FFF2-40B4-BE49-F238E27FC236}">
                <a16:creationId xmlns:a16="http://schemas.microsoft.com/office/drawing/2014/main" id="{AFFC02F6-640A-A346-A9D7-484499CF5E44}"/>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3" name="Platshållare för text 13">
            <a:extLst>
              <a:ext uri="{FF2B5EF4-FFF2-40B4-BE49-F238E27FC236}">
                <a16:creationId xmlns:a16="http://schemas.microsoft.com/office/drawing/2014/main" id="{29E3E0B5-A2FE-DF41-B16F-7EAD2BD46CF6}"/>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pic>
        <p:nvPicPr>
          <p:cNvPr id="24" name="Bild">
            <a:extLst>
              <a:ext uri="{FF2B5EF4-FFF2-40B4-BE49-F238E27FC236}">
                <a16:creationId xmlns:a16="http://schemas.microsoft.com/office/drawing/2014/main" id="{CEE3EB26-8D3B-1649-904C-9AA5CCD75E34}"/>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2005023" y="-54617"/>
            <a:ext cx="608750" cy="13696897"/>
          </a:xfrm>
          <a:prstGeom prst="rect">
            <a:avLst/>
          </a:prstGeom>
          <a:ln w="12700">
            <a:miter lim="400000"/>
          </a:ln>
        </p:spPr>
      </p:pic>
      <p:sp>
        <p:nvSpPr>
          <p:cNvPr id="41" name="Platshållare för text 3">
            <a:extLst>
              <a:ext uri="{FF2B5EF4-FFF2-40B4-BE49-F238E27FC236}">
                <a16:creationId xmlns:a16="http://schemas.microsoft.com/office/drawing/2014/main" id="{C0EBD22C-0FC0-0A43-B6EB-04FD3ECD86E5}"/>
              </a:ext>
            </a:extLst>
          </p:cNvPr>
          <p:cNvSpPr>
            <a:spLocks noGrp="1"/>
          </p:cNvSpPr>
          <p:nvPr>
            <p:ph type="body" sz="quarter" idx="46"/>
          </p:nvPr>
        </p:nvSpPr>
        <p:spPr>
          <a:xfrm>
            <a:off x="14337646" y="8602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3" name="Platshållare för text 2">
            <a:extLst>
              <a:ext uri="{FF2B5EF4-FFF2-40B4-BE49-F238E27FC236}">
                <a16:creationId xmlns:a16="http://schemas.microsoft.com/office/drawing/2014/main" id="{275E8A20-9AC8-DD45-B903-A87CDA45909E}"/>
              </a:ext>
            </a:extLst>
          </p:cNvPr>
          <p:cNvSpPr>
            <a:spLocks noGrp="1"/>
          </p:cNvSpPr>
          <p:nvPr>
            <p:ph type="body" sz="quarter" idx="47"/>
          </p:nvPr>
        </p:nvSpPr>
        <p:spPr>
          <a:xfrm>
            <a:off x="14338300" y="7501996"/>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pic>
        <p:nvPicPr>
          <p:cNvPr id="44" name="Bild">
            <a:extLst>
              <a:ext uri="{FF2B5EF4-FFF2-40B4-BE49-F238E27FC236}">
                <a16:creationId xmlns:a16="http://schemas.microsoft.com/office/drawing/2014/main" id="{497FC46A-E9B9-C149-A62A-BDD7D29DA98B}"/>
              </a:ext>
              <a:ext uri="{C183D7F6-B498-43B3-948B-1728B52AA6E4}">
                <adec:decorative xmlns:adec="http://schemas.microsoft.com/office/drawing/2017/decorative" val="1"/>
              </a:ext>
            </a:extLst>
          </p:cNvPr>
          <p:cNvPicPr>
            <a:picLocks/>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3852968" y="1300908"/>
            <a:ext cx="9027257" cy="5647915"/>
          </a:xfrm>
          <a:prstGeom prst="rect">
            <a:avLst/>
          </a:prstGeom>
          <a:ln w="12700">
            <a:miter lim="400000"/>
          </a:ln>
        </p:spPr>
      </p:pic>
      <p:sp>
        <p:nvSpPr>
          <p:cNvPr id="45" name="Platshållare för text 3">
            <a:extLst>
              <a:ext uri="{FF2B5EF4-FFF2-40B4-BE49-F238E27FC236}">
                <a16:creationId xmlns:a16="http://schemas.microsoft.com/office/drawing/2014/main" id="{5D1875CE-D480-0743-B89C-38F24B764414}"/>
              </a:ext>
            </a:extLst>
          </p:cNvPr>
          <p:cNvSpPr>
            <a:spLocks noGrp="1"/>
          </p:cNvSpPr>
          <p:nvPr>
            <p:ph type="body" sz="quarter" idx="48"/>
          </p:nvPr>
        </p:nvSpPr>
        <p:spPr>
          <a:xfrm>
            <a:off x="14337646" y="2760132"/>
            <a:ext cx="8109606" cy="3776135"/>
          </a:xfrm>
          <a:prstGeom prst="rect">
            <a:avLst/>
          </a:prstGeom>
        </p:spPr>
        <p:txBody>
          <a:bodyPr/>
          <a:lstStyle>
            <a:lvl1pPr marL="0" indent="0">
              <a:buNone/>
              <a:defRPr sz="2700" i="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
        <p:nvSpPr>
          <p:cNvPr id="46" name="Platshållare för text 2">
            <a:extLst>
              <a:ext uri="{FF2B5EF4-FFF2-40B4-BE49-F238E27FC236}">
                <a16:creationId xmlns:a16="http://schemas.microsoft.com/office/drawing/2014/main" id="{3F1EAF65-8E0C-E344-B14C-D8C9637B887C}"/>
              </a:ext>
            </a:extLst>
          </p:cNvPr>
          <p:cNvSpPr>
            <a:spLocks noGrp="1"/>
          </p:cNvSpPr>
          <p:nvPr>
            <p:ph type="body" sz="quarter" idx="49"/>
          </p:nvPr>
        </p:nvSpPr>
        <p:spPr>
          <a:xfrm>
            <a:off x="14338300" y="1676929"/>
            <a:ext cx="8108950" cy="762000"/>
          </a:xfrm>
          <a:prstGeom prst="rect">
            <a:avLst/>
          </a:prstGeom>
        </p:spPr>
        <p:txBody>
          <a:bodyPr/>
          <a:lstStyle>
            <a:lvl1pPr marL="0" indent="0">
              <a:buNone/>
              <a:defRPr sz="2700" b="1">
                <a:solidFill>
                  <a:srgbClr val="FFFFFF"/>
                </a:solidFill>
              </a:defRPr>
            </a:lvl1pPr>
            <a:lvl2pPr marL="914354" indent="0">
              <a:buNone/>
              <a:defRPr sz="2700" b="1">
                <a:solidFill>
                  <a:srgbClr val="FFFFFF"/>
                </a:solidFill>
              </a:defRPr>
            </a:lvl2pPr>
            <a:lvl3pPr marL="1828709" indent="0">
              <a:buNone/>
              <a:defRPr sz="2700" b="1">
                <a:solidFill>
                  <a:srgbClr val="FFFFFF"/>
                </a:solidFill>
              </a:defRPr>
            </a:lvl3pPr>
            <a:lvl4pPr marL="2743063" indent="0">
              <a:buNone/>
              <a:defRPr sz="2700" b="1">
                <a:solidFill>
                  <a:srgbClr val="FFFFFF"/>
                </a:solidFill>
              </a:defRPr>
            </a:lvl4pPr>
            <a:lvl5pPr marL="3657417" indent="0">
              <a:buNone/>
              <a:defRPr sz="2700" b="1">
                <a:solidFill>
                  <a:srgbClr val="FFFFFF"/>
                </a:solidFill>
              </a:defRPr>
            </a:lvl5pPr>
          </a:lstStyle>
          <a:p>
            <a:pPr lvl="0"/>
            <a:r>
              <a:rPr lang="sv-SE"/>
              <a:t>Klicka här för att ändra format på bakgrundstexten</a:t>
            </a:r>
          </a:p>
        </p:txBody>
      </p:sp>
      <p:sp>
        <p:nvSpPr>
          <p:cNvPr id="6" name="Platshållare för text 2">
            <a:extLst>
              <a:ext uri="{FF2B5EF4-FFF2-40B4-BE49-F238E27FC236}">
                <a16:creationId xmlns:a16="http://schemas.microsoft.com/office/drawing/2014/main" id="{3B55F0A9-449C-7386-0D90-22D9EDBEB662}"/>
              </a:ext>
            </a:extLst>
          </p:cNvPr>
          <p:cNvSpPr>
            <a:spLocks noGrp="1"/>
          </p:cNvSpPr>
          <p:nvPr>
            <p:ph type="body" sz="quarter" idx="40"/>
          </p:nvPr>
        </p:nvSpPr>
        <p:spPr>
          <a:xfrm>
            <a:off x="1749425" y="4895539"/>
            <a:ext cx="9175838" cy="4871159"/>
          </a:xfrm>
          <a:prstGeom prst="rect">
            <a:avLst/>
          </a:prstGeom>
        </p:spPr>
        <p:txBody>
          <a:bodyPr/>
          <a:lstStyle>
            <a:lvl1pPr marL="0" indent="0">
              <a:buNone/>
              <a:defRPr sz="3100">
                <a:solidFill>
                  <a:schemeClr val="bg1"/>
                </a:solidFill>
              </a:defRPr>
            </a:lvl1pPr>
            <a:lvl2pPr marL="914354" indent="0">
              <a:buNone/>
              <a:defRPr/>
            </a:lvl2pPr>
            <a:lvl3pPr marL="1828709" indent="0">
              <a:buNone/>
              <a:defRPr/>
            </a:lvl3pPr>
            <a:lvl4pPr marL="2743063" indent="0">
              <a:buNone/>
              <a:defRPr/>
            </a:lvl4pPr>
            <a:lvl5pPr marL="3657417" indent="0">
              <a:buNone/>
              <a:defRPr/>
            </a:lvl5pPr>
          </a:lstStyle>
          <a:p>
            <a:pPr lvl="0"/>
            <a:r>
              <a:rPr lang="sv-SE"/>
              <a:t>Klicka här för att ändra format på bakgrundstexten</a:t>
            </a:r>
          </a:p>
        </p:txBody>
      </p:sp>
    </p:spTree>
    <p:extLst>
      <p:ext uri="{BB962C8B-B14F-4D97-AF65-F5344CB8AC3E}">
        <p14:creationId xmlns:p14="http://schemas.microsoft.com/office/powerpoint/2010/main" val="3552047554"/>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äsrutor 7 st">
    <p:bg>
      <p:bgPr>
        <a:solidFill>
          <a:schemeClr val="accent1"/>
        </a:solidFill>
        <a:effectLst/>
      </p:bgPr>
    </p:bg>
    <p:spTree>
      <p:nvGrpSpPr>
        <p:cNvPr id="1" name=""/>
        <p:cNvGrpSpPr/>
        <p:nvPr/>
      </p:nvGrpSpPr>
      <p:grpSpPr>
        <a:xfrm>
          <a:off x="0" y="0"/>
          <a:ext cx="0" cy="0"/>
          <a:chOff x="0" y="0"/>
          <a:chExt cx="0" cy="0"/>
        </a:xfrm>
      </p:grpSpPr>
      <p:sp>
        <p:nvSpPr>
          <p:cNvPr id="29" name="Platshållare för text 3">
            <a:extLst>
              <a:ext uri="{FF2B5EF4-FFF2-40B4-BE49-F238E27FC236}">
                <a16:creationId xmlns:a16="http://schemas.microsoft.com/office/drawing/2014/main" id="{3B9FBCD2-05DC-5945-A182-1B4C87292236}"/>
              </a:ext>
            </a:extLst>
          </p:cNvPr>
          <p:cNvSpPr>
            <a:spLocks noGrp="1"/>
          </p:cNvSpPr>
          <p:nvPr>
            <p:ph type="body" sz="quarter" idx="36"/>
          </p:nvPr>
        </p:nvSpPr>
        <p:spPr>
          <a:xfrm>
            <a:off x="1572377" y="2320781"/>
            <a:ext cx="15428249" cy="2426478"/>
          </a:xfrm>
          <a:prstGeom prst="rect">
            <a:avLst/>
          </a:prstGeom>
        </p:spPr>
        <p:txBody>
          <a:bodyPr anchor="b" anchorCtr="0"/>
          <a:lstStyle>
            <a:lvl1pPr marL="0" indent="0">
              <a:buNone/>
              <a:defRPr sz="7900" b="1">
                <a:solidFill>
                  <a:schemeClr val="bg1"/>
                </a:solidFill>
                <a:latin typeface="+mj-lt"/>
              </a:defRPr>
            </a:lvl1pPr>
            <a:lvl2pPr marL="914354" indent="0">
              <a:buNone/>
              <a:defRPr b="1">
                <a:latin typeface="+mj-lt"/>
              </a:defRPr>
            </a:lvl2pPr>
            <a:lvl3pPr marL="1828709" indent="0">
              <a:buNone/>
              <a:defRPr b="1">
                <a:latin typeface="+mj-lt"/>
              </a:defRPr>
            </a:lvl3pPr>
            <a:lvl4pPr marL="2743063" indent="0">
              <a:buNone/>
              <a:defRPr b="1">
                <a:latin typeface="+mj-lt"/>
              </a:defRPr>
            </a:lvl4pPr>
            <a:lvl5pPr marL="3657417" indent="0">
              <a:buNone/>
              <a:defRPr b="1">
                <a:latin typeface="+mj-lt"/>
              </a:defRPr>
            </a:lvl5pPr>
          </a:lstStyle>
          <a:p>
            <a:pPr lvl="0"/>
            <a:r>
              <a:rPr lang="sv-SE" dirty="0"/>
              <a:t>Klicka här för att ändra format på bakgrundstexten</a:t>
            </a:r>
          </a:p>
        </p:txBody>
      </p:sp>
      <p:sp>
        <p:nvSpPr>
          <p:cNvPr id="42" name="Platshållare för text 11">
            <a:extLst>
              <a:ext uri="{FF2B5EF4-FFF2-40B4-BE49-F238E27FC236}">
                <a16:creationId xmlns:a16="http://schemas.microsoft.com/office/drawing/2014/main" id="{0DB89862-6718-8043-91A3-9357E36549B5}"/>
              </a:ext>
            </a:extLst>
          </p:cNvPr>
          <p:cNvSpPr>
            <a:spLocks noGrp="1"/>
          </p:cNvSpPr>
          <p:nvPr>
            <p:ph type="body" sz="quarter" idx="10"/>
          </p:nvPr>
        </p:nvSpPr>
        <p:spPr>
          <a:xfrm>
            <a:off x="1713600"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43" name="Platshållare för text 13">
            <a:extLst>
              <a:ext uri="{FF2B5EF4-FFF2-40B4-BE49-F238E27FC236}">
                <a16:creationId xmlns:a16="http://schemas.microsoft.com/office/drawing/2014/main" id="{F3C21C7A-C07F-5043-B595-60C20FD6A223}"/>
              </a:ext>
            </a:extLst>
          </p:cNvPr>
          <p:cNvSpPr>
            <a:spLocks noGrp="1"/>
          </p:cNvSpPr>
          <p:nvPr>
            <p:ph type="body" sz="quarter" idx="35"/>
          </p:nvPr>
        </p:nvSpPr>
        <p:spPr>
          <a:xfrm>
            <a:off x="4734743" y="1423315"/>
            <a:ext cx="1802138"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dirty="0"/>
              <a:t>Klicka här för att ändra format på bakgrundstexten</a:t>
            </a:r>
          </a:p>
        </p:txBody>
      </p:sp>
      <p:sp>
        <p:nvSpPr>
          <p:cNvPr id="44" name="Platshållare för text 13">
            <a:extLst>
              <a:ext uri="{FF2B5EF4-FFF2-40B4-BE49-F238E27FC236}">
                <a16:creationId xmlns:a16="http://schemas.microsoft.com/office/drawing/2014/main" id="{F8BFEA51-9E46-9E46-9988-F6A164069CDF}"/>
              </a:ext>
            </a:extLst>
          </p:cNvPr>
          <p:cNvSpPr>
            <a:spLocks noGrp="1"/>
          </p:cNvSpPr>
          <p:nvPr>
            <p:ph type="body" sz="quarter" idx="11"/>
          </p:nvPr>
        </p:nvSpPr>
        <p:spPr>
          <a:xfrm>
            <a:off x="7594586" y="1423315"/>
            <a:ext cx="1842635" cy="537215"/>
          </a:xfrm>
          <a:prstGeom prst="rect">
            <a:avLst/>
          </a:prstGeom>
        </p:spPr>
        <p:txBody>
          <a:bodyPr/>
          <a:lstStyle>
            <a:lvl1pPr marL="0" indent="0">
              <a:buFontTx/>
              <a:buNone/>
              <a:defRPr sz="3200">
                <a:solidFill>
                  <a:schemeClr val="bg1"/>
                </a:solidFill>
              </a:defRPr>
            </a:lvl1pPr>
            <a:lvl2pPr marL="914354" indent="0">
              <a:buFontTx/>
              <a:buNone/>
              <a:defRPr sz="1100"/>
            </a:lvl2pPr>
            <a:lvl3pPr marL="1828709" indent="0">
              <a:buFontTx/>
              <a:buNone/>
              <a:defRPr sz="1100"/>
            </a:lvl3pPr>
            <a:lvl4pPr marL="2743063" indent="0">
              <a:buFontTx/>
              <a:buNone/>
              <a:defRPr sz="1100"/>
            </a:lvl4pPr>
            <a:lvl5pPr marL="3657417" indent="0">
              <a:buFontTx/>
              <a:buNone/>
              <a:defRPr sz="1100"/>
            </a:lvl5pPr>
          </a:lstStyle>
          <a:p>
            <a:pPr lvl="0"/>
            <a:r>
              <a:rPr lang="sv-SE"/>
              <a:t>Klicka här för att ändra format på bakgrundstexten</a:t>
            </a:r>
          </a:p>
        </p:txBody>
      </p:sp>
      <p:sp>
        <p:nvSpPr>
          <p:cNvPr id="3" name="Platshållare för text 18">
            <a:extLst>
              <a:ext uri="{FF2B5EF4-FFF2-40B4-BE49-F238E27FC236}">
                <a16:creationId xmlns:a16="http://schemas.microsoft.com/office/drawing/2014/main" id="{C4534783-7CB8-A649-897E-2BE2B011FFBF}"/>
              </a:ext>
            </a:extLst>
          </p:cNvPr>
          <p:cNvSpPr>
            <a:spLocks noGrp="1"/>
          </p:cNvSpPr>
          <p:nvPr>
            <p:ph type="body" sz="quarter" idx="19"/>
          </p:nvPr>
        </p:nvSpPr>
        <p:spPr>
          <a:xfrm>
            <a:off x="14478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 name="Platshållare för text 3">
            <a:extLst>
              <a:ext uri="{FF2B5EF4-FFF2-40B4-BE49-F238E27FC236}">
                <a16:creationId xmlns:a16="http://schemas.microsoft.com/office/drawing/2014/main" id="{9BBF950A-5DBF-5A46-9CA9-58CFA4F02786}"/>
              </a:ext>
            </a:extLst>
          </p:cNvPr>
          <p:cNvSpPr>
            <a:spLocks noGrp="1"/>
          </p:cNvSpPr>
          <p:nvPr>
            <p:ph type="body" sz="quarter" idx="37"/>
          </p:nvPr>
        </p:nvSpPr>
        <p:spPr>
          <a:xfrm>
            <a:off x="1029825"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dirty="0"/>
              <a:t>Klicka här för att ändra format på bakgrundstexten</a:t>
            </a:r>
          </a:p>
        </p:txBody>
      </p:sp>
      <p:sp>
        <p:nvSpPr>
          <p:cNvPr id="52" name="Platshållare för text 20">
            <a:extLst>
              <a:ext uri="{FF2B5EF4-FFF2-40B4-BE49-F238E27FC236}">
                <a16:creationId xmlns:a16="http://schemas.microsoft.com/office/drawing/2014/main" id="{D31296D5-1A1D-624D-B956-76659BF8EEC6}"/>
              </a:ext>
            </a:extLst>
          </p:cNvPr>
          <p:cNvSpPr>
            <a:spLocks noGrp="1"/>
          </p:cNvSpPr>
          <p:nvPr>
            <p:ph type="body" sz="quarter" idx="20"/>
          </p:nvPr>
        </p:nvSpPr>
        <p:spPr>
          <a:xfrm>
            <a:off x="73533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33" name="Platshållare för text 3">
            <a:extLst>
              <a:ext uri="{FF2B5EF4-FFF2-40B4-BE49-F238E27FC236}">
                <a16:creationId xmlns:a16="http://schemas.microsoft.com/office/drawing/2014/main" id="{B73B1AC6-42A9-E949-B0D3-ACBEE98DFE73}"/>
              </a:ext>
            </a:extLst>
          </p:cNvPr>
          <p:cNvSpPr>
            <a:spLocks noGrp="1"/>
          </p:cNvSpPr>
          <p:nvPr>
            <p:ph type="body" sz="quarter" idx="38"/>
          </p:nvPr>
        </p:nvSpPr>
        <p:spPr>
          <a:xfrm>
            <a:off x="6777483"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dirty="0"/>
              <a:t>Klicka här för att ändra format på bakgrundstexten</a:t>
            </a:r>
          </a:p>
        </p:txBody>
      </p:sp>
      <p:sp>
        <p:nvSpPr>
          <p:cNvPr id="53" name="Platshållare för text 22">
            <a:extLst>
              <a:ext uri="{FF2B5EF4-FFF2-40B4-BE49-F238E27FC236}">
                <a16:creationId xmlns:a16="http://schemas.microsoft.com/office/drawing/2014/main" id="{47193939-4A7E-8C4B-B0B1-6458F0ADF975}"/>
              </a:ext>
            </a:extLst>
          </p:cNvPr>
          <p:cNvSpPr>
            <a:spLocks noGrp="1"/>
          </p:cNvSpPr>
          <p:nvPr>
            <p:ph type="body" sz="quarter" idx="21"/>
          </p:nvPr>
        </p:nvSpPr>
        <p:spPr>
          <a:xfrm>
            <a:off x="130683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0" name="Platshållare för text 3">
            <a:extLst>
              <a:ext uri="{FF2B5EF4-FFF2-40B4-BE49-F238E27FC236}">
                <a16:creationId xmlns:a16="http://schemas.microsoft.com/office/drawing/2014/main" id="{45CADB34-9EF2-374E-B082-631B5C39EA28}"/>
              </a:ext>
            </a:extLst>
          </p:cNvPr>
          <p:cNvSpPr>
            <a:spLocks noGrp="1"/>
          </p:cNvSpPr>
          <p:nvPr>
            <p:ph type="body" sz="quarter" idx="39"/>
          </p:nvPr>
        </p:nvSpPr>
        <p:spPr>
          <a:xfrm>
            <a:off x="12506479"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dirty="0"/>
              <a:t>Klicka här för att ändra format på bakgrundstexten</a:t>
            </a:r>
          </a:p>
        </p:txBody>
      </p:sp>
      <p:sp>
        <p:nvSpPr>
          <p:cNvPr id="54" name="Platshållare för text 24">
            <a:extLst>
              <a:ext uri="{FF2B5EF4-FFF2-40B4-BE49-F238E27FC236}">
                <a16:creationId xmlns:a16="http://schemas.microsoft.com/office/drawing/2014/main" id="{131295A5-5017-0848-AA97-FD747F68D8A2}"/>
              </a:ext>
            </a:extLst>
          </p:cNvPr>
          <p:cNvSpPr>
            <a:spLocks noGrp="1"/>
          </p:cNvSpPr>
          <p:nvPr>
            <p:ph type="body" sz="quarter" idx="22"/>
          </p:nvPr>
        </p:nvSpPr>
        <p:spPr>
          <a:xfrm>
            <a:off x="19050000" y="550545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1" name="Platshållare för text 3">
            <a:extLst>
              <a:ext uri="{FF2B5EF4-FFF2-40B4-BE49-F238E27FC236}">
                <a16:creationId xmlns:a16="http://schemas.microsoft.com/office/drawing/2014/main" id="{89760C7B-70B2-0642-92BB-1F4282E1CDEE}"/>
              </a:ext>
            </a:extLst>
          </p:cNvPr>
          <p:cNvSpPr>
            <a:spLocks noGrp="1"/>
          </p:cNvSpPr>
          <p:nvPr>
            <p:ph type="body" sz="quarter" idx="40"/>
          </p:nvPr>
        </p:nvSpPr>
        <p:spPr>
          <a:xfrm>
            <a:off x="18496732" y="6605264"/>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dirty="0"/>
              <a:t>Klicka här för att ändra format på bakgrundstexten</a:t>
            </a:r>
          </a:p>
        </p:txBody>
      </p:sp>
      <p:sp>
        <p:nvSpPr>
          <p:cNvPr id="55" name="Platshållare för text 26">
            <a:extLst>
              <a:ext uri="{FF2B5EF4-FFF2-40B4-BE49-F238E27FC236}">
                <a16:creationId xmlns:a16="http://schemas.microsoft.com/office/drawing/2014/main" id="{544CB7E5-3A56-A24F-9E86-36F9D6CD237C}"/>
              </a:ext>
            </a:extLst>
          </p:cNvPr>
          <p:cNvSpPr>
            <a:spLocks noGrp="1"/>
          </p:cNvSpPr>
          <p:nvPr>
            <p:ph type="body" sz="quarter" idx="23"/>
          </p:nvPr>
        </p:nvSpPr>
        <p:spPr>
          <a:xfrm>
            <a:off x="14478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5" name="Platshållare för text 3">
            <a:extLst>
              <a:ext uri="{FF2B5EF4-FFF2-40B4-BE49-F238E27FC236}">
                <a16:creationId xmlns:a16="http://schemas.microsoft.com/office/drawing/2014/main" id="{81705240-5765-754E-A5F7-4EBA13C146BE}"/>
              </a:ext>
            </a:extLst>
          </p:cNvPr>
          <p:cNvSpPr>
            <a:spLocks noGrp="1"/>
          </p:cNvSpPr>
          <p:nvPr>
            <p:ph type="body" sz="quarter" idx="41"/>
          </p:nvPr>
        </p:nvSpPr>
        <p:spPr>
          <a:xfrm>
            <a:off x="1029825"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dirty="0"/>
              <a:t>Klicka här för att ändra format på bakgrundstexten</a:t>
            </a:r>
          </a:p>
        </p:txBody>
      </p:sp>
      <p:sp>
        <p:nvSpPr>
          <p:cNvPr id="56" name="Platshållare för text 28">
            <a:extLst>
              <a:ext uri="{FF2B5EF4-FFF2-40B4-BE49-F238E27FC236}">
                <a16:creationId xmlns:a16="http://schemas.microsoft.com/office/drawing/2014/main" id="{3F934FB2-2CC5-F04A-AD16-D9D4E97DCC6B}"/>
              </a:ext>
            </a:extLst>
          </p:cNvPr>
          <p:cNvSpPr>
            <a:spLocks noGrp="1"/>
          </p:cNvSpPr>
          <p:nvPr>
            <p:ph type="body" sz="quarter" idx="24"/>
          </p:nvPr>
        </p:nvSpPr>
        <p:spPr>
          <a:xfrm>
            <a:off x="73533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7" name="Platshållare för text 3">
            <a:extLst>
              <a:ext uri="{FF2B5EF4-FFF2-40B4-BE49-F238E27FC236}">
                <a16:creationId xmlns:a16="http://schemas.microsoft.com/office/drawing/2014/main" id="{3530E3AC-A8DB-D340-9208-48430CA21DB3}"/>
              </a:ext>
            </a:extLst>
          </p:cNvPr>
          <p:cNvSpPr>
            <a:spLocks noGrp="1"/>
          </p:cNvSpPr>
          <p:nvPr>
            <p:ph type="body" sz="quarter" idx="42"/>
          </p:nvPr>
        </p:nvSpPr>
        <p:spPr>
          <a:xfrm>
            <a:off x="6777483"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dirty="0"/>
              <a:t>Klicka här för att ändra format på bakgrundstexten</a:t>
            </a:r>
          </a:p>
        </p:txBody>
      </p:sp>
      <p:sp>
        <p:nvSpPr>
          <p:cNvPr id="57" name="Platshållare för text 30">
            <a:extLst>
              <a:ext uri="{FF2B5EF4-FFF2-40B4-BE49-F238E27FC236}">
                <a16:creationId xmlns:a16="http://schemas.microsoft.com/office/drawing/2014/main" id="{D19A70B9-1085-804A-8268-0B03245A121C}"/>
              </a:ext>
            </a:extLst>
          </p:cNvPr>
          <p:cNvSpPr>
            <a:spLocks noGrp="1"/>
          </p:cNvSpPr>
          <p:nvPr>
            <p:ph type="body" sz="quarter" idx="25"/>
          </p:nvPr>
        </p:nvSpPr>
        <p:spPr>
          <a:xfrm>
            <a:off x="13068300" y="9182100"/>
            <a:ext cx="3543300" cy="698500"/>
          </a:xfrm>
          <a:prstGeom prst="rect">
            <a:avLst/>
          </a:prstGeom>
        </p:spPr>
        <p:txBody>
          <a:bodyPr anchor="ctr" anchorCtr="0"/>
          <a:lstStyle>
            <a:lvl1pPr marL="0" indent="0" algn="ctr">
              <a:buNone/>
              <a:defRPr sz="3000" b="1"/>
            </a:lvl1pPr>
            <a:lvl2pPr marL="914354" indent="0">
              <a:buNone/>
              <a:defRPr/>
            </a:lvl2pPr>
            <a:lvl3pPr marL="1828709" indent="0">
              <a:buNone/>
              <a:defRPr/>
            </a:lvl3pPr>
            <a:lvl4pPr marL="2743063" indent="0">
              <a:buNone/>
              <a:defRPr/>
            </a:lvl4pPr>
            <a:lvl5pPr marL="3657417" indent="0">
              <a:buNone/>
              <a:defRPr/>
            </a:lvl5pPr>
          </a:lstStyle>
          <a:p>
            <a:pPr lvl="0"/>
            <a:r>
              <a:rPr lang="sv-SE" dirty="0"/>
              <a:t>Klicka här för att ändra format på bakgrundstexten</a:t>
            </a:r>
          </a:p>
        </p:txBody>
      </p:sp>
      <p:sp>
        <p:nvSpPr>
          <p:cNvPr id="48" name="Platshållare för text 3">
            <a:extLst>
              <a:ext uri="{FF2B5EF4-FFF2-40B4-BE49-F238E27FC236}">
                <a16:creationId xmlns:a16="http://schemas.microsoft.com/office/drawing/2014/main" id="{070C13D9-6032-7848-B2FD-F11B9EA4C5A8}"/>
              </a:ext>
            </a:extLst>
          </p:cNvPr>
          <p:cNvSpPr>
            <a:spLocks noGrp="1"/>
          </p:cNvSpPr>
          <p:nvPr>
            <p:ph type="body" sz="quarter" idx="43"/>
          </p:nvPr>
        </p:nvSpPr>
        <p:spPr>
          <a:xfrm>
            <a:off x="12506479" y="10281525"/>
            <a:ext cx="4512808" cy="1629422"/>
          </a:xfrm>
          <a:prstGeom prst="rect">
            <a:avLst/>
          </a:prstGeom>
        </p:spPr>
        <p:txBody>
          <a:bodyPr anchor="ctr" anchorCtr="0"/>
          <a:lstStyle>
            <a:lvl1pPr marL="0" indent="0">
              <a:buNone/>
              <a:defRPr sz="2500">
                <a:solidFill>
                  <a:schemeClr val="bg1"/>
                </a:solidFill>
              </a:defRPr>
            </a:lvl1pPr>
            <a:lvl2pPr marL="914354" indent="0">
              <a:buNone/>
              <a:defRPr sz="2500"/>
            </a:lvl2pPr>
            <a:lvl3pPr marL="1828709" indent="0">
              <a:buNone/>
              <a:defRPr sz="2500"/>
            </a:lvl3pPr>
            <a:lvl4pPr marL="2743063" indent="0">
              <a:buNone/>
              <a:defRPr sz="2500"/>
            </a:lvl4pPr>
            <a:lvl5pPr marL="3657417" indent="0">
              <a:buNone/>
              <a:defRPr sz="2500"/>
            </a:lvl5pPr>
          </a:lstStyle>
          <a:p>
            <a:pPr lvl="0"/>
            <a:r>
              <a:rPr lang="sv-SE" dirty="0"/>
              <a:t>Klicka här för att ändra format på bakgrundstexten</a:t>
            </a:r>
          </a:p>
        </p:txBody>
      </p:sp>
      <p:pic>
        <p:nvPicPr>
          <p:cNvPr id="32" name="Bild">
            <a:extLst>
              <a:ext uri="{FF2B5EF4-FFF2-40B4-BE49-F238E27FC236}">
                <a16:creationId xmlns:a16="http://schemas.microsoft.com/office/drawing/2014/main" id="{FD9E83FB-ECCB-F348-A0A7-DD8A1B2E1EC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21600000">
            <a:off x="1655957" y="4784000"/>
            <a:ext cx="9679814" cy="224710"/>
          </a:xfrm>
          <a:prstGeom prst="rect">
            <a:avLst/>
          </a:prstGeom>
          <a:ln w="12700">
            <a:miter lim="400000"/>
          </a:ln>
        </p:spPr>
      </p:pic>
      <p:pic>
        <p:nvPicPr>
          <p:cNvPr id="2" name="Bild 1">
            <a:extLst>
              <a:ext uri="{FF2B5EF4-FFF2-40B4-BE49-F238E27FC236}">
                <a16:creationId xmlns:a16="http://schemas.microsoft.com/office/drawing/2014/main" id="{B41E9FAC-C140-C39F-52FD-705BAD62002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0421484" y="9880600"/>
            <a:ext cx="3341514" cy="4291385"/>
          </a:xfrm>
          <a:prstGeom prst="rect">
            <a:avLst/>
          </a:prstGeom>
        </p:spPr>
      </p:pic>
    </p:spTree>
    <p:extLst>
      <p:ext uri="{BB962C8B-B14F-4D97-AF65-F5344CB8AC3E}">
        <p14:creationId xmlns:p14="http://schemas.microsoft.com/office/powerpoint/2010/main" val="482941813"/>
      </p:ext>
    </p:extLst>
  </p:cSld>
  <p:clrMapOvr>
    <a:masterClrMapping/>
  </p:clrMapOvr>
  <p:extLst>
    <p:ext uri="{DCECCB84-F9BA-43D5-87BE-67443E8EF086}">
      <p15:sldGuideLst xmlns:p15="http://schemas.microsoft.com/office/powerpoint/2012/main">
        <p15:guide id="1" orient="horz" pos="4093">
          <p15:clr>
            <a:srgbClr val="FBAE40"/>
          </p15:clr>
        </p15:guide>
        <p15:guide id="2" pos="7679">
          <p15:clr>
            <a:srgbClr val="FBAE40"/>
          </p15:clr>
        </p15:guide>
        <p15:guide id="3" orient="horz" pos="1152">
          <p15:clr>
            <a:srgbClr val="FBAE40"/>
          </p15:clr>
        </p15:guide>
        <p15:guide id="4" orient="horz" pos="2460">
          <p15:clr>
            <a:srgbClr val="FBAE40"/>
          </p15:clr>
        </p15:guide>
        <p15:guide id="5" pos="1102">
          <p15:clr>
            <a:srgbClr val="FBAE40"/>
          </p15:clr>
        </p15:guide>
        <p15:guide id="6" pos="8784">
          <p15:clr>
            <a:srgbClr val="FBAE40"/>
          </p15:clr>
        </p15:guide>
        <p15:guide id="7" orient="horz" pos="3345">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2.xml"/><Relationship Id="rId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28553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700" r:id="rId5"/>
    <p:sldLayoutId id="2147483701" r:id="rId6"/>
    <p:sldLayoutId id="2147483702" r:id="rId7"/>
    <p:sldLayoutId id="2147483703" r:id="rId8"/>
    <p:sldLayoutId id="2147483664" r:id="rId9"/>
    <p:sldLayoutId id="2147483665" r:id="rId10"/>
    <p:sldLayoutId id="2147483704" r:id="rId11"/>
    <p:sldLayoutId id="2147483666" r:id="rId12"/>
    <p:sldLayoutId id="2147483667" r:id="rId13"/>
    <p:sldLayoutId id="2147483668" r:id="rId14"/>
    <p:sldLayoutId id="2147483705" r:id="rId15"/>
    <p:sldLayoutId id="2147483679" r:id="rId16"/>
    <p:sldLayoutId id="2147483706" r:id="rId17"/>
    <p:sldLayoutId id="2147483669" r:id="rId18"/>
    <p:sldLayoutId id="2147483707" r:id="rId19"/>
    <p:sldLayoutId id="2147483708" r:id="rId20"/>
    <p:sldLayoutId id="2147483670" r:id="rId21"/>
    <p:sldLayoutId id="2147483677" r:id="rId22"/>
    <p:sldLayoutId id="2147483682" r:id="rId23"/>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userDrawn="1">
          <p15:clr>
            <a:srgbClr val="F26B43"/>
          </p15:clr>
        </p15:guide>
        <p15:guide id="2" pos="767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715336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81" r:id="rId4"/>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8711443"/>
      </p:ext>
    </p:extLst>
  </p:cSld>
  <p:clrMap bg1="lt1" tx1="dk1" bg2="lt2" tx2="dk2" accent1="accent1" accent2="accent2" accent3="accent3" accent4="accent4" accent5="accent5" accent6="accent6" hlink="hlink" folHlink="folHlink"/>
  <p:sldLayoutIdLst>
    <p:sldLayoutId id="2147483690" r:id="rId1"/>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sv-SE"/>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6.jp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208.svg"/><Relationship Id="rId4" Type="http://schemas.openxmlformats.org/officeDocument/2006/relationships/image" Target="../media/image207.png"/></Relationships>
</file>

<file path=ppt/slides/_rels/slide10.xml.rels><?xml version="1.0" encoding="UTF-8" standalone="yes"?>
<Relationships xmlns="http://schemas.openxmlformats.org/package/2006/relationships"><Relationship Id="rId8" Type="http://schemas.openxmlformats.org/officeDocument/2006/relationships/image" Target="../media/image213.svg"/><Relationship Id="rId3" Type="http://schemas.openxmlformats.org/officeDocument/2006/relationships/image" Target="../media/image120.png"/><Relationship Id="rId7" Type="http://schemas.openxmlformats.org/officeDocument/2006/relationships/image" Target="../media/image212.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15.svg"/><Relationship Id="rId5" Type="http://schemas.openxmlformats.org/officeDocument/2006/relationships/image" Target="../media/image214.png"/><Relationship Id="rId4" Type="http://schemas.openxmlformats.org/officeDocument/2006/relationships/image" Target="../media/image121.svg"/></Relationships>
</file>

<file path=ppt/slides/_rels/slide11.xml.rels><?xml version="1.0" encoding="UTF-8" standalone="yes"?>
<Relationships xmlns="http://schemas.openxmlformats.org/package/2006/relationships"><Relationship Id="rId8" Type="http://schemas.openxmlformats.org/officeDocument/2006/relationships/image" Target="../media/image213.svg"/><Relationship Id="rId3" Type="http://schemas.openxmlformats.org/officeDocument/2006/relationships/image" Target="../media/image120.png"/><Relationship Id="rId7" Type="http://schemas.openxmlformats.org/officeDocument/2006/relationships/image" Target="../media/image212.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215.svg"/><Relationship Id="rId5" Type="http://schemas.openxmlformats.org/officeDocument/2006/relationships/image" Target="../media/image214.png"/><Relationship Id="rId4" Type="http://schemas.openxmlformats.org/officeDocument/2006/relationships/image" Target="../media/image121.svg"/></Relationships>
</file>

<file path=ppt/slides/_rels/slide12.xml.rels><?xml version="1.0" encoding="UTF-8" standalone="yes"?>
<Relationships xmlns="http://schemas.openxmlformats.org/package/2006/relationships"><Relationship Id="rId8" Type="http://schemas.openxmlformats.org/officeDocument/2006/relationships/image" Target="../media/image213.svg"/><Relationship Id="rId3" Type="http://schemas.openxmlformats.org/officeDocument/2006/relationships/image" Target="../media/image120.png"/><Relationship Id="rId7" Type="http://schemas.openxmlformats.org/officeDocument/2006/relationships/image" Target="../media/image212.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215.svg"/><Relationship Id="rId5" Type="http://schemas.openxmlformats.org/officeDocument/2006/relationships/image" Target="../media/image214.png"/><Relationship Id="rId4" Type="http://schemas.openxmlformats.org/officeDocument/2006/relationships/image" Target="../media/image121.svg"/></Relationships>
</file>

<file path=ppt/slides/_rels/slide13.xml.rels><?xml version="1.0" encoding="UTF-8" standalone="yes"?>
<Relationships xmlns="http://schemas.openxmlformats.org/package/2006/relationships"><Relationship Id="rId8" Type="http://schemas.openxmlformats.org/officeDocument/2006/relationships/image" Target="../media/image213.svg"/><Relationship Id="rId3" Type="http://schemas.openxmlformats.org/officeDocument/2006/relationships/image" Target="../media/image120.png"/><Relationship Id="rId7" Type="http://schemas.openxmlformats.org/officeDocument/2006/relationships/image" Target="../media/image212.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15.svg"/><Relationship Id="rId5" Type="http://schemas.openxmlformats.org/officeDocument/2006/relationships/image" Target="../media/image214.png"/><Relationship Id="rId4" Type="http://schemas.openxmlformats.org/officeDocument/2006/relationships/image" Target="../media/image121.svg"/></Relationships>
</file>

<file path=ppt/slides/_rels/slide14.xml.rels><?xml version="1.0" encoding="UTF-8" standalone="yes"?>
<Relationships xmlns="http://schemas.openxmlformats.org/package/2006/relationships"><Relationship Id="rId8" Type="http://schemas.openxmlformats.org/officeDocument/2006/relationships/image" Target="../media/image216.svg"/><Relationship Id="rId3" Type="http://schemas.openxmlformats.org/officeDocument/2006/relationships/image" Target="../media/image214.png"/><Relationship Id="rId7" Type="http://schemas.openxmlformats.org/officeDocument/2006/relationships/image" Target="../media/image116.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13.svg"/><Relationship Id="rId5" Type="http://schemas.openxmlformats.org/officeDocument/2006/relationships/image" Target="../media/image212.png"/><Relationship Id="rId10" Type="http://schemas.openxmlformats.org/officeDocument/2006/relationships/image" Target="../media/image39.svg"/><Relationship Id="rId4" Type="http://schemas.openxmlformats.org/officeDocument/2006/relationships/image" Target="../media/image215.sv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8" Type="http://schemas.openxmlformats.org/officeDocument/2006/relationships/image" Target="../media/image216.svg"/><Relationship Id="rId3" Type="http://schemas.openxmlformats.org/officeDocument/2006/relationships/image" Target="../media/image214.png"/><Relationship Id="rId7" Type="http://schemas.openxmlformats.org/officeDocument/2006/relationships/image" Target="../media/image11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13.svg"/><Relationship Id="rId5" Type="http://schemas.openxmlformats.org/officeDocument/2006/relationships/image" Target="../media/image212.png"/><Relationship Id="rId4" Type="http://schemas.openxmlformats.org/officeDocument/2006/relationships/image" Target="../media/image215.svg"/></Relationships>
</file>

<file path=ppt/slides/_rels/slide16.xml.rels><?xml version="1.0" encoding="UTF-8" standalone="yes"?>
<Relationships xmlns="http://schemas.openxmlformats.org/package/2006/relationships"><Relationship Id="rId8" Type="http://schemas.openxmlformats.org/officeDocument/2006/relationships/image" Target="../media/image213.svg"/><Relationship Id="rId3" Type="http://schemas.openxmlformats.org/officeDocument/2006/relationships/image" Target="../media/image120.png"/><Relationship Id="rId7" Type="http://schemas.openxmlformats.org/officeDocument/2006/relationships/image" Target="../media/image212.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15.svg"/><Relationship Id="rId5" Type="http://schemas.openxmlformats.org/officeDocument/2006/relationships/image" Target="../media/image214.png"/><Relationship Id="rId4" Type="http://schemas.openxmlformats.org/officeDocument/2006/relationships/image" Target="../media/image121.svg"/></Relationships>
</file>

<file path=ppt/slides/_rels/slide17.xml.rels><?xml version="1.0" encoding="UTF-8" standalone="yes"?>
<Relationships xmlns="http://schemas.openxmlformats.org/package/2006/relationships"><Relationship Id="rId8" Type="http://schemas.openxmlformats.org/officeDocument/2006/relationships/image" Target="../media/image213.svg"/><Relationship Id="rId3" Type="http://schemas.openxmlformats.org/officeDocument/2006/relationships/image" Target="../media/image120.png"/><Relationship Id="rId7" Type="http://schemas.openxmlformats.org/officeDocument/2006/relationships/image" Target="../media/image212.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15.svg"/><Relationship Id="rId5" Type="http://schemas.openxmlformats.org/officeDocument/2006/relationships/image" Target="../media/image214.png"/><Relationship Id="rId4" Type="http://schemas.openxmlformats.org/officeDocument/2006/relationships/image" Target="../media/image121.svg"/></Relationships>
</file>

<file path=ppt/slides/_rels/slide18.xml.rels><?xml version="1.0" encoding="UTF-8" standalone="yes"?>
<Relationships xmlns="http://schemas.openxmlformats.org/package/2006/relationships"><Relationship Id="rId8" Type="http://schemas.openxmlformats.org/officeDocument/2006/relationships/image" Target="../media/image213.svg"/><Relationship Id="rId3" Type="http://schemas.openxmlformats.org/officeDocument/2006/relationships/image" Target="../media/image120.png"/><Relationship Id="rId7" Type="http://schemas.openxmlformats.org/officeDocument/2006/relationships/image" Target="../media/image212.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15.svg"/><Relationship Id="rId5" Type="http://schemas.openxmlformats.org/officeDocument/2006/relationships/image" Target="../media/image214.png"/><Relationship Id="rId4" Type="http://schemas.openxmlformats.org/officeDocument/2006/relationships/image" Target="../media/image121.svg"/></Relationships>
</file>

<file path=ppt/slides/_rels/slide19.xml.rels><?xml version="1.0" encoding="UTF-8" standalone="yes"?>
<Relationships xmlns="http://schemas.openxmlformats.org/package/2006/relationships"><Relationship Id="rId8" Type="http://schemas.openxmlformats.org/officeDocument/2006/relationships/image" Target="../media/image216.svg"/><Relationship Id="rId3" Type="http://schemas.openxmlformats.org/officeDocument/2006/relationships/image" Target="../media/image214.png"/><Relationship Id="rId7" Type="http://schemas.openxmlformats.org/officeDocument/2006/relationships/image" Target="../media/image116.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13.svg"/><Relationship Id="rId5" Type="http://schemas.openxmlformats.org/officeDocument/2006/relationships/image" Target="../media/image212.png"/><Relationship Id="rId4" Type="http://schemas.openxmlformats.org/officeDocument/2006/relationships/image" Target="../media/image215.svg"/></Relationships>
</file>

<file path=ppt/slides/_rels/slide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209.svg"/></Relationships>
</file>

<file path=ppt/slides/_rels/slide2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image" Target="../media/image208.svg"/><Relationship Id="rId5" Type="http://schemas.openxmlformats.org/officeDocument/2006/relationships/image" Target="../media/image207.png"/><Relationship Id="rId4" Type="http://schemas.openxmlformats.org/officeDocument/2006/relationships/image" Target="../media/image211.svg"/></Relationships>
</file>

<file path=ppt/slides/_rels/slide21.xml.rels><?xml version="1.0" encoding="UTF-8" standalone="yes"?>
<Relationships xmlns="http://schemas.openxmlformats.org/package/2006/relationships"><Relationship Id="rId8" Type="http://schemas.openxmlformats.org/officeDocument/2006/relationships/image" Target="../media/image213.svg"/><Relationship Id="rId3" Type="http://schemas.openxmlformats.org/officeDocument/2006/relationships/image" Target="../media/image120.png"/><Relationship Id="rId7" Type="http://schemas.openxmlformats.org/officeDocument/2006/relationships/image" Target="../media/image212.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215.svg"/><Relationship Id="rId5" Type="http://schemas.openxmlformats.org/officeDocument/2006/relationships/image" Target="../media/image214.png"/><Relationship Id="rId4" Type="http://schemas.openxmlformats.org/officeDocument/2006/relationships/image" Target="../media/image121.svg"/></Relationships>
</file>

<file path=ppt/slides/_rels/slide2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hyperlink" Target="http://www.hejainnovation.se/" TargetMode="External"/><Relationship Id="rId7" Type="http://schemas.openxmlformats.org/officeDocument/2006/relationships/image" Target="../media/image110.png"/><Relationship Id="rId2" Type="http://schemas.openxmlformats.org/officeDocument/2006/relationships/notesSlide" Target="../notesSlides/notesSlide22.xml"/><Relationship Id="rId1" Type="http://schemas.openxmlformats.org/officeDocument/2006/relationships/slideLayout" Target="../slideLayouts/slideLayout2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hyperlink" Target="https://www.uppsala.se/innovationskraf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208.svg"/><Relationship Id="rId5" Type="http://schemas.openxmlformats.org/officeDocument/2006/relationships/image" Target="../media/image207.png"/><Relationship Id="rId4" Type="http://schemas.openxmlformats.org/officeDocument/2006/relationships/image" Target="../media/image211.svg"/></Relationships>
</file>

<file path=ppt/slides/_rels/slide4.xml.rels><?xml version="1.0" encoding="UTF-8" standalone="yes"?>
<Relationships xmlns="http://schemas.openxmlformats.org/package/2006/relationships"><Relationship Id="rId8" Type="http://schemas.openxmlformats.org/officeDocument/2006/relationships/image" Target="../media/image216.svg"/><Relationship Id="rId3" Type="http://schemas.openxmlformats.org/officeDocument/2006/relationships/image" Target="../media/image212.png"/><Relationship Id="rId7" Type="http://schemas.openxmlformats.org/officeDocument/2006/relationships/image" Target="../media/image11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15.svg"/><Relationship Id="rId5" Type="http://schemas.openxmlformats.org/officeDocument/2006/relationships/image" Target="../media/image214.png"/><Relationship Id="rId4" Type="http://schemas.openxmlformats.org/officeDocument/2006/relationships/image" Target="../media/image213.svg"/></Relationships>
</file>

<file path=ppt/slides/_rels/slide5.xml.rels><?xml version="1.0" encoding="UTF-8" standalone="yes"?>
<Relationships xmlns="http://schemas.openxmlformats.org/package/2006/relationships"><Relationship Id="rId8" Type="http://schemas.openxmlformats.org/officeDocument/2006/relationships/image" Target="../media/image216.svg"/><Relationship Id="rId3" Type="http://schemas.openxmlformats.org/officeDocument/2006/relationships/image" Target="../media/image212.png"/><Relationship Id="rId7" Type="http://schemas.openxmlformats.org/officeDocument/2006/relationships/image" Target="../media/image116.png"/><Relationship Id="rId12" Type="http://schemas.openxmlformats.org/officeDocument/2006/relationships/image" Target="../media/image150.sv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215.svg"/><Relationship Id="rId11" Type="http://schemas.openxmlformats.org/officeDocument/2006/relationships/image" Target="../media/image3.png"/><Relationship Id="rId5" Type="http://schemas.openxmlformats.org/officeDocument/2006/relationships/image" Target="../media/image214.png"/><Relationship Id="rId10" Type="http://schemas.openxmlformats.org/officeDocument/2006/relationships/image" Target="../media/image217.svg"/><Relationship Id="rId4" Type="http://schemas.openxmlformats.org/officeDocument/2006/relationships/image" Target="../media/image213.svg"/><Relationship Id="rId9" Type="http://schemas.openxmlformats.org/officeDocument/2006/relationships/image" Target="../media/image152.png"/></Relationships>
</file>

<file path=ppt/slides/_rels/slide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208.svg"/><Relationship Id="rId5" Type="http://schemas.openxmlformats.org/officeDocument/2006/relationships/image" Target="../media/image207.png"/><Relationship Id="rId4" Type="http://schemas.openxmlformats.org/officeDocument/2006/relationships/image" Target="../media/image211.svg"/></Relationships>
</file>

<file path=ppt/slides/_rels/slide7.xml.rels><?xml version="1.0" encoding="UTF-8" standalone="yes"?>
<Relationships xmlns="http://schemas.openxmlformats.org/package/2006/relationships"><Relationship Id="rId8" Type="http://schemas.openxmlformats.org/officeDocument/2006/relationships/image" Target="../media/image213.svg"/><Relationship Id="rId3" Type="http://schemas.openxmlformats.org/officeDocument/2006/relationships/image" Target="../media/image214.png"/><Relationship Id="rId7" Type="http://schemas.openxmlformats.org/officeDocument/2006/relationships/image" Target="../media/image212.png"/><Relationship Id="rId12" Type="http://schemas.openxmlformats.org/officeDocument/2006/relationships/image" Target="../media/image219.sv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18.svg"/><Relationship Id="rId11" Type="http://schemas.openxmlformats.org/officeDocument/2006/relationships/image" Target="../media/image9.png"/><Relationship Id="rId5" Type="http://schemas.openxmlformats.org/officeDocument/2006/relationships/image" Target="../media/image120.png"/><Relationship Id="rId10" Type="http://schemas.openxmlformats.org/officeDocument/2006/relationships/image" Target="../media/image13.svg"/><Relationship Id="rId4" Type="http://schemas.openxmlformats.org/officeDocument/2006/relationships/image" Target="../media/image215.sv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213.svg"/><Relationship Id="rId3" Type="http://schemas.openxmlformats.org/officeDocument/2006/relationships/image" Target="../media/image120.png"/><Relationship Id="rId7" Type="http://schemas.openxmlformats.org/officeDocument/2006/relationships/image" Target="../media/image212.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215.svg"/><Relationship Id="rId5" Type="http://schemas.openxmlformats.org/officeDocument/2006/relationships/image" Target="../media/image214.png"/><Relationship Id="rId4" Type="http://schemas.openxmlformats.org/officeDocument/2006/relationships/image" Target="../media/image121.svg"/></Relationships>
</file>

<file path=ppt/slides/_rels/slide9.xml.rels><?xml version="1.0" encoding="UTF-8" standalone="yes"?>
<Relationships xmlns="http://schemas.openxmlformats.org/package/2006/relationships"><Relationship Id="rId8" Type="http://schemas.openxmlformats.org/officeDocument/2006/relationships/image" Target="../media/image213.svg"/><Relationship Id="rId3" Type="http://schemas.openxmlformats.org/officeDocument/2006/relationships/image" Target="../media/image120.png"/><Relationship Id="rId7" Type="http://schemas.openxmlformats.org/officeDocument/2006/relationships/image" Target="../media/image212.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15.svg"/><Relationship Id="rId5" Type="http://schemas.openxmlformats.org/officeDocument/2006/relationships/image" Target="../media/image214.png"/><Relationship Id="rId4" Type="http://schemas.openxmlformats.org/officeDocument/2006/relationships/image" Target="../media/image1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text 8">
            <a:extLst>
              <a:ext uri="{FF2B5EF4-FFF2-40B4-BE49-F238E27FC236}">
                <a16:creationId xmlns:a16="http://schemas.microsoft.com/office/drawing/2014/main" id="{6916E577-662D-154C-BF3F-EF6613395237}"/>
              </a:ext>
            </a:extLst>
          </p:cNvPr>
          <p:cNvSpPr>
            <a:spLocks noGrp="1"/>
          </p:cNvSpPr>
          <p:nvPr>
            <p:ph type="title" idx="4294967295"/>
          </p:nvPr>
        </p:nvSpPr>
        <p:spPr>
          <a:xfrm>
            <a:off x="1722692" y="3516300"/>
            <a:ext cx="9765841" cy="22755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tx1"/>
                </a:solidFill>
                <a:effectLst/>
                <a:uLnTx/>
                <a:uFillTx/>
                <a:latin typeface="+mj-lt"/>
                <a:ea typeface="+mn-ea"/>
                <a:cs typeface="+mn-cs"/>
              </a:rPr>
              <a:t>Välkomna förändring</a:t>
            </a:r>
          </a:p>
        </p:txBody>
      </p:sp>
      <p:sp>
        <p:nvSpPr>
          <p:cNvPr id="6" name="Platshållare för text 5">
            <a:extLst>
              <a:ext uri="{FF2B5EF4-FFF2-40B4-BE49-F238E27FC236}">
                <a16:creationId xmlns:a16="http://schemas.microsoft.com/office/drawing/2014/main" id="{EC296E7B-8D1A-9C40-B1AE-3A1653101413}"/>
              </a:ext>
            </a:extLst>
          </p:cNvPr>
          <p:cNvSpPr>
            <a:spLocks noGrp="1"/>
          </p:cNvSpPr>
          <p:nvPr>
            <p:ph type="body" sz="quarter" idx="10"/>
          </p:nvPr>
        </p:nvSpPr>
        <p:spPr>
          <a:xfrm>
            <a:off x="2498400" y="1423315"/>
            <a:ext cx="4359600" cy="537215"/>
          </a:xfrm>
        </p:spPr>
        <p:txBody>
          <a:bodyPr/>
          <a:lstStyle/>
          <a:p>
            <a:r>
              <a:rPr lang="sv-SE" dirty="0"/>
              <a:t>1 timme och 50 minuter</a:t>
            </a:r>
          </a:p>
        </p:txBody>
      </p:sp>
      <p:sp>
        <p:nvSpPr>
          <p:cNvPr id="8" name="Platshållare för text 7">
            <a:extLst>
              <a:ext uri="{FF2B5EF4-FFF2-40B4-BE49-F238E27FC236}">
                <a16:creationId xmlns:a16="http://schemas.microsoft.com/office/drawing/2014/main" id="{F458121A-16E7-9F48-B2AA-1E1940D0B3E9}"/>
              </a:ext>
            </a:extLst>
          </p:cNvPr>
          <p:cNvSpPr>
            <a:spLocks noGrp="1"/>
          </p:cNvSpPr>
          <p:nvPr>
            <p:ph type="body" sz="quarter" idx="37"/>
          </p:nvPr>
        </p:nvSpPr>
        <p:spPr/>
        <p:txBody>
          <a:bodyPr/>
          <a:lstStyle/>
          <a:p>
            <a:r>
              <a:rPr lang="sv-SE" dirty="0"/>
              <a:t>Individuell övning där du får du möjlighet att reflektera lite och ofta, för att steg för steg skapa plats för innovation och nytänkande i vardagen.</a:t>
            </a:r>
          </a:p>
        </p:txBody>
      </p:sp>
      <p:pic>
        <p:nvPicPr>
          <p:cNvPr id="3" name="Platshållare för bild 2">
            <a:extLst>
              <a:ext uri="{FF2B5EF4-FFF2-40B4-BE49-F238E27FC236}">
                <a16:creationId xmlns:a16="http://schemas.microsoft.com/office/drawing/2014/main" id="{139467FC-253B-AC45-A59A-53D0958578C3}"/>
              </a:ext>
              <a:ext uri="{C183D7F6-B498-43B3-948B-1728B52AA6E4}">
                <adec:decorative xmlns:adec="http://schemas.microsoft.com/office/drawing/2017/decorative" val="1"/>
              </a:ext>
            </a:extLst>
          </p:cNvPr>
          <p:cNvPicPr>
            <a:picLocks noGrp="1" noChangeAspect="1"/>
          </p:cNvPicPr>
          <p:nvPr>
            <p:ph type="pic" sz="quarter" idx="36"/>
          </p:nvPr>
        </p:nvPicPr>
        <p:blipFill>
          <a:blip r:embed="rId3">
            <a:extLst>
              <a:ext uri="{28A0092B-C50C-407E-A947-70E740481C1C}">
                <a14:useLocalDpi xmlns:a14="http://schemas.microsoft.com/office/drawing/2010/main" val="0"/>
              </a:ext>
            </a:extLst>
          </a:blip>
          <a:srcRect l="3856" r="3856"/>
          <a:stretch>
            <a:fillRect/>
          </a:stretch>
        </p:blipFill>
        <p:spPr/>
      </p:pic>
      <p:pic>
        <p:nvPicPr>
          <p:cNvPr id="20" name="Bild">
            <a:extLst>
              <a:ext uri="{FF2B5EF4-FFF2-40B4-BE49-F238E27FC236}">
                <a16:creationId xmlns:a16="http://schemas.microsoft.com/office/drawing/2014/main" id="{BF152A62-9DD1-6144-AF90-41D8017DA4E8}"/>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705202" y="1295063"/>
            <a:ext cx="734525" cy="725108"/>
          </a:xfrm>
          <a:prstGeom prst="rect">
            <a:avLst/>
          </a:prstGeom>
          <a:ln w="12700">
            <a:miter lim="400000"/>
          </a:ln>
        </p:spPr>
      </p:pic>
    </p:spTree>
    <p:extLst>
      <p:ext uri="{BB962C8B-B14F-4D97-AF65-F5344CB8AC3E}">
        <p14:creationId xmlns:p14="http://schemas.microsoft.com/office/powerpoint/2010/main" val="1665247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Bild">
            <a:extLst>
              <a:ext uri="{FF2B5EF4-FFF2-40B4-BE49-F238E27FC236}">
                <a16:creationId xmlns:a16="http://schemas.microsoft.com/office/drawing/2014/main" id="{8BB679A4-DF9D-634C-A32F-7868E1F1911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78353" y="1227231"/>
            <a:ext cx="1024729" cy="860772"/>
          </a:xfrm>
          <a:prstGeom prst="rect">
            <a:avLst/>
          </a:prstGeom>
          <a:ln w="12700">
            <a:miter lim="400000"/>
          </a:ln>
        </p:spPr>
      </p:pic>
      <p:pic>
        <p:nvPicPr>
          <p:cNvPr id="22" name="Bild">
            <a:extLst>
              <a:ext uri="{FF2B5EF4-FFF2-40B4-BE49-F238E27FC236}">
                <a16:creationId xmlns:a16="http://schemas.microsoft.com/office/drawing/2014/main" id="{37A0100E-EF30-6448-9053-36FF0DAAC3B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867431" y="1369595"/>
            <a:ext cx="544999" cy="474676"/>
          </a:xfrm>
          <a:prstGeom prst="rect">
            <a:avLst/>
          </a:prstGeom>
          <a:ln w="12700">
            <a:miter lim="400000"/>
          </a:ln>
        </p:spPr>
      </p:pic>
      <p:pic>
        <p:nvPicPr>
          <p:cNvPr id="15" name="Gruppera">
            <a:extLst>
              <a:ext uri="{FF2B5EF4-FFF2-40B4-BE49-F238E27FC236}">
                <a16:creationId xmlns:a16="http://schemas.microsoft.com/office/drawing/2014/main" id="{DCF45634-BEB1-D647-BEAE-1C0D5CE06B4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41" r="641"/>
          <a:stretch/>
        </p:blipFill>
        <p:spPr>
          <a:xfrm>
            <a:off x="939536" y="1320528"/>
            <a:ext cx="617191" cy="617191"/>
          </a:xfrm>
          <a:prstGeom prst="rect">
            <a:avLst/>
          </a:prstGeom>
          <a:ln w="12700">
            <a:miter lim="400000"/>
          </a:ln>
        </p:spPr>
      </p:pic>
      <p:sp>
        <p:nvSpPr>
          <p:cNvPr id="37" name="Platshållare för text 36">
            <a:extLst>
              <a:ext uri="{FF2B5EF4-FFF2-40B4-BE49-F238E27FC236}">
                <a16:creationId xmlns:a16="http://schemas.microsoft.com/office/drawing/2014/main" id="{7FA54677-C8A5-3046-D19A-13DD477CA1B0}"/>
              </a:ext>
            </a:extLst>
          </p:cNvPr>
          <p:cNvSpPr>
            <a:spLocks noGrp="1"/>
          </p:cNvSpPr>
          <p:nvPr>
            <p:ph type="title" idx="4294967295"/>
          </p:nvPr>
        </p:nvSpPr>
        <p:spPr>
          <a:xfrm>
            <a:off x="1711162" y="2722664"/>
            <a:ext cx="9717914" cy="1756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702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3. Din plan</a:t>
            </a:r>
          </a:p>
        </p:txBody>
      </p:sp>
      <p:sp>
        <p:nvSpPr>
          <p:cNvPr id="34" name="Platshållare för text 33">
            <a:extLst>
              <a:ext uri="{FF2B5EF4-FFF2-40B4-BE49-F238E27FC236}">
                <a16:creationId xmlns:a16="http://schemas.microsoft.com/office/drawing/2014/main" id="{4A38F3CD-47B0-881B-C8C3-3CFA12AC46AA}"/>
              </a:ext>
            </a:extLst>
          </p:cNvPr>
          <p:cNvSpPr>
            <a:spLocks noGrp="1"/>
          </p:cNvSpPr>
          <p:nvPr>
            <p:ph type="body" sz="quarter" idx="10"/>
          </p:nvPr>
        </p:nvSpPr>
        <p:spPr/>
        <p:txBody>
          <a:bodyPr/>
          <a:lstStyle/>
          <a:p>
            <a:r>
              <a:rPr lang="sv-SE" dirty="0"/>
              <a:t>10 min</a:t>
            </a:r>
          </a:p>
        </p:txBody>
      </p:sp>
      <p:sp>
        <p:nvSpPr>
          <p:cNvPr id="36" name="Platshållare för text 35">
            <a:extLst>
              <a:ext uri="{FF2B5EF4-FFF2-40B4-BE49-F238E27FC236}">
                <a16:creationId xmlns:a16="http://schemas.microsoft.com/office/drawing/2014/main" id="{A7DB75F5-ADE2-8AF7-58BE-EC5764952968}"/>
              </a:ext>
            </a:extLst>
          </p:cNvPr>
          <p:cNvSpPr>
            <a:spLocks noGrp="1"/>
          </p:cNvSpPr>
          <p:nvPr>
            <p:ph type="body" sz="quarter" idx="35"/>
          </p:nvPr>
        </p:nvSpPr>
        <p:spPr/>
        <p:txBody>
          <a:bodyPr/>
          <a:lstStyle/>
          <a:p>
            <a:r>
              <a:rPr lang="sv-SE" dirty="0"/>
              <a:t>Skriva</a:t>
            </a:r>
          </a:p>
        </p:txBody>
      </p:sp>
      <p:sp>
        <p:nvSpPr>
          <p:cNvPr id="35" name="Platshållare för text 34">
            <a:extLst>
              <a:ext uri="{FF2B5EF4-FFF2-40B4-BE49-F238E27FC236}">
                <a16:creationId xmlns:a16="http://schemas.microsoft.com/office/drawing/2014/main" id="{9F7D5273-6556-A6F1-BC36-0F49139A94A2}"/>
              </a:ext>
            </a:extLst>
          </p:cNvPr>
          <p:cNvSpPr>
            <a:spLocks noGrp="1"/>
          </p:cNvSpPr>
          <p:nvPr>
            <p:ph type="body" sz="quarter" idx="11"/>
          </p:nvPr>
        </p:nvSpPr>
        <p:spPr/>
        <p:txBody>
          <a:bodyPr/>
          <a:lstStyle/>
          <a:p>
            <a:r>
              <a:rPr lang="sv-SE" dirty="0"/>
              <a:t>Enskilt</a:t>
            </a:r>
          </a:p>
        </p:txBody>
      </p:sp>
      <p:sp>
        <p:nvSpPr>
          <p:cNvPr id="47" name="Platshållare för innehåll 5">
            <a:extLst>
              <a:ext uri="{FF2B5EF4-FFF2-40B4-BE49-F238E27FC236}">
                <a16:creationId xmlns:a16="http://schemas.microsoft.com/office/drawing/2014/main" id="{9B42A868-EA8A-FFCC-5B07-0EC4E3B29992}"/>
              </a:ext>
            </a:extLst>
          </p:cNvPr>
          <p:cNvSpPr txBox="1">
            <a:spLocks/>
          </p:cNvSpPr>
          <p:nvPr/>
        </p:nvSpPr>
        <p:spPr>
          <a:xfrm>
            <a:off x="1749601" y="5310188"/>
            <a:ext cx="6953022"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100" b="1" dirty="0">
                <a:solidFill>
                  <a:schemeClr val="bg1"/>
                </a:solidFill>
                <a:latin typeface="+mj-lt"/>
              </a:rPr>
              <a:t>Hur börjar du förändringen?</a:t>
            </a:r>
          </a:p>
          <a:p>
            <a:pPr marL="0" indent="0">
              <a:buNone/>
            </a:pPr>
            <a:endParaRPr lang="sv-SE" sz="3100" b="1" dirty="0">
              <a:solidFill>
                <a:schemeClr val="bg1"/>
              </a:solidFill>
              <a:latin typeface="+mj-lt"/>
            </a:endParaRPr>
          </a:p>
          <a:p>
            <a:pPr marL="0" indent="0">
              <a:buNone/>
            </a:pPr>
            <a:endParaRPr lang="sv-SE" sz="3100" b="1" dirty="0">
              <a:solidFill>
                <a:schemeClr val="bg1"/>
              </a:solidFill>
              <a:latin typeface="+mj-lt"/>
            </a:endParaRPr>
          </a:p>
        </p:txBody>
      </p:sp>
      <p:sp>
        <p:nvSpPr>
          <p:cNvPr id="48" name="Platshållare för text 39">
            <a:extLst>
              <a:ext uri="{FF2B5EF4-FFF2-40B4-BE49-F238E27FC236}">
                <a16:creationId xmlns:a16="http://schemas.microsoft.com/office/drawing/2014/main" id="{B5E82375-87B9-E83E-260E-D55C51104A96}"/>
              </a:ext>
            </a:extLst>
          </p:cNvPr>
          <p:cNvSpPr>
            <a:spLocks noGrp="1"/>
          </p:cNvSpPr>
          <p:nvPr>
            <p:ph type="body" sz="quarter" idx="40"/>
          </p:nvPr>
        </p:nvSpPr>
        <p:spPr>
          <a:xfrm>
            <a:off x="1749425" y="6486415"/>
            <a:ext cx="6953197" cy="4871159"/>
          </a:xfrm>
        </p:spPr>
        <p:txBody>
          <a:bodyPr/>
          <a:lstStyle/>
          <a:p>
            <a:r>
              <a:rPr lang="sv-SE" dirty="0"/>
              <a:t>Titta på anteckningarna och fråga 2 från förra tillfället: Vilken del i din situation önskar du utveckla? Fundera på hur du skulle kunna närma dig ditt önskade läge i små steg.</a:t>
            </a:r>
          </a:p>
          <a:p>
            <a:r>
              <a:rPr lang="sv-SE" dirty="0"/>
              <a:t>Troligen har du just formulerat en övergripande plan för hur du kan närma dig ditt önskade läge. Omsätt nu din plan till små "mikroförändringar" i din vardag. Prova att skriva ner sådant som du kan göra på 10 minuter eller mindre. </a:t>
            </a:r>
          </a:p>
        </p:txBody>
      </p:sp>
      <p:sp>
        <p:nvSpPr>
          <p:cNvPr id="46" name="Platshållare för text 45">
            <a:extLst>
              <a:ext uri="{FF2B5EF4-FFF2-40B4-BE49-F238E27FC236}">
                <a16:creationId xmlns:a16="http://schemas.microsoft.com/office/drawing/2014/main" id="{0CF704FE-1D42-4879-1BC0-E6F726BA60B9}"/>
              </a:ext>
            </a:extLst>
          </p:cNvPr>
          <p:cNvSpPr>
            <a:spLocks noGrp="1"/>
          </p:cNvSpPr>
          <p:nvPr>
            <p:ph type="body" sz="quarter" idx="49"/>
          </p:nvPr>
        </p:nvSpPr>
        <p:spPr/>
        <p:txBody>
          <a:bodyPr/>
          <a:lstStyle/>
          <a:p>
            <a:r>
              <a:rPr lang="sv-SE" dirty="0"/>
              <a:t>Hur skulle du kunna göra för att ta steg mot din önskade utveckling?</a:t>
            </a:r>
          </a:p>
          <a:p>
            <a:endParaRPr lang="sv-SE" dirty="0"/>
          </a:p>
        </p:txBody>
      </p:sp>
      <p:sp>
        <p:nvSpPr>
          <p:cNvPr id="45" name="Platshållare för text 44">
            <a:extLst>
              <a:ext uri="{FF2B5EF4-FFF2-40B4-BE49-F238E27FC236}">
                <a16:creationId xmlns:a16="http://schemas.microsoft.com/office/drawing/2014/main" id="{2F16A0EB-E4D8-28EC-3C88-B61F20D53F21}"/>
              </a:ext>
            </a:extLst>
          </p:cNvPr>
          <p:cNvSpPr>
            <a:spLocks noGrp="1"/>
          </p:cNvSpPr>
          <p:nvPr>
            <p:ph type="body" sz="quarter" idx="48"/>
          </p:nvPr>
        </p:nvSpPr>
        <p:spPr/>
        <p:txBody>
          <a:bodyPr/>
          <a:lstStyle/>
          <a:p>
            <a:endParaRPr lang="sv-SE"/>
          </a:p>
        </p:txBody>
      </p:sp>
      <p:sp>
        <p:nvSpPr>
          <p:cNvPr id="44" name="Platshållare för text 43">
            <a:extLst>
              <a:ext uri="{FF2B5EF4-FFF2-40B4-BE49-F238E27FC236}">
                <a16:creationId xmlns:a16="http://schemas.microsoft.com/office/drawing/2014/main" id="{500B92D1-0D70-EC40-3FD8-0D7EC04A606E}"/>
              </a:ext>
            </a:extLst>
          </p:cNvPr>
          <p:cNvSpPr>
            <a:spLocks noGrp="1"/>
          </p:cNvSpPr>
          <p:nvPr>
            <p:ph type="body" sz="quarter" idx="47"/>
          </p:nvPr>
        </p:nvSpPr>
        <p:spPr/>
        <p:txBody>
          <a:bodyPr/>
          <a:lstStyle/>
          <a:p>
            <a:r>
              <a:rPr lang="sv-SE" dirty="0"/>
              <a:t>Vilka små steg och uppgifter i ovan plan som tar max 10 minuter kan du börja med</a:t>
            </a:r>
          </a:p>
          <a:p>
            <a:endParaRPr lang="sv-SE" dirty="0"/>
          </a:p>
        </p:txBody>
      </p:sp>
      <p:sp>
        <p:nvSpPr>
          <p:cNvPr id="43" name="Platshållare för text 42">
            <a:extLst>
              <a:ext uri="{FF2B5EF4-FFF2-40B4-BE49-F238E27FC236}">
                <a16:creationId xmlns:a16="http://schemas.microsoft.com/office/drawing/2014/main" id="{3FF7A870-B90A-F31B-EA99-60C5C1B2741A}"/>
              </a:ext>
            </a:extLst>
          </p:cNvPr>
          <p:cNvSpPr>
            <a:spLocks noGrp="1"/>
          </p:cNvSpPr>
          <p:nvPr>
            <p:ph type="body" sz="quarter" idx="46"/>
          </p:nvPr>
        </p:nvSpPr>
        <p:spPr/>
        <p:txBody>
          <a:bodyPr/>
          <a:lstStyle/>
          <a:p>
            <a:endParaRPr lang="sv-SE"/>
          </a:p>
        </p:txBody>
      </p:sp>
    </p:spTree>
    <p:extLst>
      <p:ext uri="{BB962C8B-B14F-4D97-AF65-F5344CB8AC3E}">
        <p14:creationId xmlns:p14="http://schemas.microsoft.com/office/powerpoint/2010/main" val="4084763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Bild">
            <a:extLst>
              <a:ext uri="{FF2B5EF4-FFF2-40B4-BE49-F238E27FC236}">
                <a16:creationId xmlns:a16="http://schemas.microsoft.com/office/drawing/2014/main" id="{8BB679A4-DF9D-634C-A32F-7868E1F1911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78353" y="1227231"/>
            <a:ext cx="1024729" cy="860772"/>
          </a:xfrm>
          <a:prstGeom prst="rect">
            <a:avLst/>
          </a:prstGeom>
          <a:ln w="12700">
            <a:miter lim="400000"/>
          </a:ln>
        </p:spPr>
      </p:pic>
      <p:pic>
        <p:nvPicPr>
          <p:cNvPr id="22" name="Bild">
            <a:extLst>
              <a:ext uri="{FF2B5EF4-FFF2-40B4-BE49-F238E27FC236}">
                <a16:creationId xmlns:a16="http://schemas.microsoft.com/office/drawing/2014/main" id="{37A0100E-EF30-6448-9053-36FF0DAAC3B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867431" y="1369595"/>
            <a:ext cx="544999" cy="474676"/>
          </a:xfrm>
          <a:prstGeom prst="rect">
            <a:avLst/>
          </a:prstGeom>
          <a:ln w="12700">
            <a:miter lim="400000"/>
          </a:ln>
        </p:spPr>
      </p:pic>
      <p:pic>
        <p:nvPicPr>
          <p:cNvPr id="15" name="Gruppera">
            <a:extLst>
              <a:ext uri="{FF2B5EF4-FFF2-40B4-BE49-F238E27FC236}">
                <a16:creationId xmlns:a16="http://schemas.microsoft.com/office/drawing/2014/main" id="{DCF45634-BEB1-D647-BEAE-1C0D5CE06B4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41" r="641"/>
          <a:stretch/>
        </p:blipFill>
        <p:spPr>
          <a:xfrm>
            <a:off x="939536" y="1320528"/>
            <a:ext cx="617191" cy="617191"/>
          </a:xfrm>
          <a:prstGeom prst="rect">
            <a:avLst/>
          </a:prstGeom>
          <a:ln w="12700">
            <a:miter lim="400000"/>
          </a:ln>
        </p:spPr>
      </p:pic>
      <p:sp>
        <p:nvSpPr>
          <p:cNvPr id="37" name="Platshållare för text 36">
            <a:extLst>
              <a:ext uri="{FF2B5EF4-FFF2-40B4-BE49-F238E27FC236}">
                <a16:creationId xmlns:a16="http://schemas.microsoft.com/office/drawing/2014/main" id="{7FA54677-C8A5-3046-D19A-13DD477CA1B0}"/>
              </a:ext>
            </a:extLst>
          </p:cNvPr>
          <p:cNvSpPr>
            <a:spLocks noGrp="1"/>
          </p:cNvSpPr>
          <p:nvPr>
            <p:ph type="title" idx="4294967295"/>
          </p:nvPr>
        </p:nvSpPr>
        <p:spPr>
          <a:xfrm>
            <a:off x="1711162" y="2722664"/>
            <a:ext cx="9717914" cy="1756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702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4. Dina behov</a:t>
            </a:r>
          </a:p>
        </p:txBody>
      </p:sp>
      <p:sp>
        <p:nvSpPr>
          <p:cNvPr id="34" name="Platshållare för text 33">
            <a:extLst>
              <a:ext uri="{FF2B5EF4-FFF2-40B4-BE49-F238E27FC236}">
                <a16:creationId xmlns:a16="http://schemas.microsoft.com/office/drawing/2014/main" id="{4A38F3CD-47B0-881B-C8C3-3CFA12AC46AA}"/>
              </a:ext>
            </a:extLst>
          </p:cNvPr>
          <p:cNvSpPr>
            <a:spLocks noGrp="1"/>
          </p:cNvSpPr>
          <p:nvPr>
            <p:ph type="body" sz="quarter" idx="10"/>
          </p:nvPr>
        </p:nvSpPr>
        <p:spPr/>
        <p:txBody>
          <a:bodyPr/>
          <a:lstStyle/>
          <a:p>
            <a:r>
              <a:rPr lang="sv-SE" dirty="0"/>
              <a:t>10 min</a:t>
            </a:r>
          </a:p>
        </p:txBody>
      </p:sp>
      <p:sp>
        <p:nvSpPr>
          <p:cNvPr id="36" name="Platshållare för text 35">
            <a:extLst>
              <a:ext uri="{FF2B5EF4-FFF2-40B4-BE49-F238E27FC236}">
                <a16:creationId xmlns:a16="http://schemas.microsoft.com/office/drawing/2014/main" id="{A7DB75F5-ADE2-8AF7-58BE-EC5764952968}"/>
              </a:ext>
            </a:extLst>
          </p:cNvPr>
          <p:cNvSpPr>
            <a:spLocks noGrp="1"/>
          </p:cNvSpPr>
          <p:nvPr>
            <p:ph type="body" sz="quarter" idx="35"/>
          </p:nvPr>
        </p:nvSpPr>
        <p:spPr/>
        <p:txBody>
          <a:bodyPr/>
          <a:lstStyle/>
          <a:p>
            <a:r>
              <a:rPr lang="sv-SE" dirty="0"/>
              <a:t>Skriva</a:t>
            </a:r>
          </a:p>
        </p:txBody>
      </p:sp>
      <p:sp>
        <p:nvSpPr>
          <p:cNvPr id="35" name="Platshållare för text 34">
            <a:extLst>
              <a:ext uri="{FF2B5EF4-FFF2-40B4-BE49-F238E27FC236}">
                <a16:creationId xmlns:a16="http://schemas.microsoft.com/office/drawing/2014/main" id="{9F7D5273-6556-A6F1-BC36-0F49139A94A2}"/>
              </a:ext>
            </a:extLst>
          </p:cNvPr>
          <p:cNvSpPr>
            <a:spLocks noGrp="1"/>
          </p:cNvSpPr>
          <p:nvPr>
            <p:ph type="body" sz="quarter" idx="11"/>
          </p:nvPr>
        </p:nvSpPr>
        <p:spPr/>
        <p:txBody>
          <a:bodyPr/>
          <a:lstStyle/>
          <a:p>
            <a:r>
              <a:rPr lang="sv-SE" dirty="0"/>
              <a:t>Enskilt</a:t>
            </a:r>
          </a:p>
        </p:txBody>
      </p:sp>
      <p:sp>
        <p:nvSpPr>
          <p:cNvPr id="47" name="Platshållare för innehåll 5">
            <a:extLst>
              <a:ext uri="{FF2B5EF4-FFF2-40B4-BE49-F238E27FC236}">
                <a16:creationId xmlns:a16="http://schemas.microsoft.com/office/drawing/2014/main" id="{9B42A868-EA8A-FFCC-5B07-0EC4E3B29992}"/>
              </a:ext>
            </a:extLst>
          </p:cNvPr>
          <p:cNvSpPr txBox="1">
            <a:spLocks/>
          </p:cNvSpPr>
          <p:nvPr/>
        </p:nvSpPr>
        <p:spPr>
          <a:xfrm>
            <a:off x="1749601" y="5310188"/>
            <a:ext cx="6953022"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100" b="1" dirty="0">
                <a:solidFill>
                  <a:schemeClr val="bg1"/>
                </a:solidFill>
                <a:latin typeface="+mj-lt"/>
              </a:rPr>
              <a:t>För att snart komma igång!</a:t>
            </a:r>
          </a:p>
        </p:txBody>
      </p:sp>
      <p:sp>
        <p:nvSpPr>
          <p:cNvPr id="48" name="Platshållare för text 39">
            <a:extLst>
              <a:ext uri="{FF2B5EF4-FFF2-40B4-BE49-F238E27FC236}">
                <a16:creationId xmlns:a16="http://schemas.microsoft.com/office/drawing/2014/main" id="{B5E82375-87B9-E83E-260E-D55C51104A96}"/>
              </a:ext>
            </a:extLst>
          </p:cNvPr>
          <p:cNvSpPr>
            <a:spLocks noGrp="1"/>
          </p:cNvSpPr>
          <p:nvPr>
            <p:ph type="body" sz="quarter" idx="40"/>
          </p:nvPr>
        </p:nvSpPr>
        <p:spPr>
          <a:xfrm>
            <a:off x="1749425" y="6486415"/>
            <a:ext cx="6953197" cy="4871159"/>
          </a:xfrm>
        </p:spPr>
        <p:txBody>
          <a:bodyPr/>
          <a:lstStyle/>
          <a:p>
            <a:r>
              <a:rPr lang="sv-SE" dirty="0"/>
              <a:t>Vid förra tillfället formulerade du små steg mot det du vill utveckla. Hur känner du inför att börja ta dessa steg? </a:t>
            </a:r>
          </a:p>
          <a:p>
            <a:r>
              <a:rPr lang="sv-SE" dirty="0"/>
              <a:t>Under den här stunden vill vi stötta dig i det du står inför, genom att fokusera på vad du behöver för att komma igång. Till din hjälp har du två frågor att besvara.</a:t>
            </a:r>
          </a:p>
          <a:p>
            <a:endParaRPr lang="sv-SE" dirty="0"/>
          </a:p>
        </p:txBody>
      </p:sp>
      <p:sp>
        <p:nvSpPr>
          <p:cNvPr id="46" name="Platshållare för text 45">
            <a:extLst>
              <a:ext uri="{FF2B5EF4-FFF2-40B4-BE49-F238E27FC236}">
                <a16:creationId xmlns:a16="http://schemas.microsoft.com/office/drawing/2014/main" id="{0CF704FE-1D42-4879-1BC0-E6F726BA60B9}"/>
              </a:ext>
            </a:extLst>
          </p:cNvPr>
          <p:cNvSpPr>
            <a:spLocks noGrp="1"/>
          </p:cNvSpPr>
          <p:nvPr>
            <p:ph type="body" sz="quarter" idx="49"/>
          </p:nvPr>
        </p:nvSpPr>
        <p:spPr/>
        <p:txBody>
          <a:bodyPr/>
          <a:lstStyle/>
          <a:p>
            <a:r>
              <a:rPr lang="sv-SE" dirty="0"/>
              <a:t>Du vill utveckla din situation, vilket innebär förändringar och förändringar kan ta energi av oss. Hur upplever och hur känns det att komma igång med steget mot din utveckling? Vad har du behov av?</a:t>
            </a:r>
          </a:p>
          <a:p>
            <a:endParaRPr lang="sv-SE" dirty="0"/>
          </a:p>
        </p:txBody>
      </p:sp>
      <p:sp>
        <p:nvSpPr>
          <p:cNvPr id="45" name="Platshållare för text 44">
            <a:extLst>
              <a:ext uri="{FF2B5EF4-FFF2-40B4-BE49-F238E27FC236}">
                <a16:creationId xmlns:a16="http://schemas.microsoft.com/office/drawing/2014/main" id="{2F16A0EB-E4D8-28EC-3C88-B61F20D53F21}"/>
              </a:ext>
            </a:extLst>
          </p:cNvPr>
          <p:cNvSpPr>
            <a:spLocks noGrp="1"/>
          </p:cNvSpPr>
          <p:nvPr>
            <p:ph type="body" sz="quarter" idx="48"/>
          </p:nvPr>
        </p:nvSpPr>
        <p:spPr>
          <a:xfrm>
            <a:off x="14337646" y="3460376"/>
            <a:ext cx="8109606" cy="3075891"/>
          </a:xfrm>
        </p:spPr>
        <p:txBody>
          <a:bodyPr/>
          <a:lstStyle/>
          <a:p>
            <a:endParaRPr lang="sv-SE"/>
          </a:p>
        </p:txBody>
      </p:sp>
      <p:sp>
        <p:nvSpPr>
          <p:cNvPr id="44" name="Platshållare för text 43">
            <a:extLst>
              <a:ext uri="{FF2B5EF4-FFF2-40B4-BE49-F238E27FC236}">
                <a16:creationId xmlns:a16="http://schemas.microsoft.com/office/drawing/2014/main" id="{500B92D1-0D70-EC40-3FD8-0D7EC04A606E}"/>
              </a:ext>
            </a:extLst>
          </p:cNvPr>
          <p:cNvSpPr>
            <a:spLocks noGrp="1"/>
          </p:cNvSpPr>
          <p:nvPr>
            <p:ph type="body" sz="quarter" idx="47"/>
          </p:nvPr>
        </p:nvSpPr>
        <p:spPr/>
        <p:txBody>
          <a:bodyPr/>
          <a:lstStyle/>
          <a:p>
            <a:r>
              <a:rPr lang="sv-SE" dirty="0"/>
              <a:t>Öva på din förmåga att ge dig själv det du behöver. Försök att se små saker att göra, som kan ge dig mer energi. Vad kan du göra för att ta hand om dina behov? </a:t>
            </a:r>
          </a:p>
        </p:txBody>
      </p:sp>
      <p:sp>
        <p:nvSpPr>
          <p:cNvPr id="43" name="Platshållare för text 42">
            <a:extLst>
              <a:ext uri="{FF2B5EF4-FFF2-40B4-BE49-F238E27FC236}">
                <a16:creationId xmlns:a16="http://schemas.microsoft.com/office/drawing/2014/main" id="{3FF7A870-B90A-F31B-EA99-60C5C1B2741A}"/>
              </a:ext>
            </a:extLst>
          </p:cNvPr>
          <p:cNvSpPr>
            <a:spLocks noGrp="1"/>
          </p:cNvSpPr>
          <p:nvPr>
            <p:ph type="body" sz="quarter" idx="46"/>
          </p:nvPr>
        </p:nvSpPr>
        <p:spPr>
          <a:xfrm>
            <a:off x="14337646" y="8982635"/>
            <a:ext cx="8109606" cy="3395632"/>
          </a:xfrm>
        </p:spPr>
        <p:txBody>
          <a:bodyPr/>
          <a:lstStyle/>
          <a:p>
            <a:endParaRPr lang="sv-SE"/>
          </a:p>
        </p:txBody>
      </p:sp>
    </p:spTree>
    <p:extLst>
      <p:ext uri="{BB962C8B-B14F-4D97-AF65-F5344CB8AC3E}">
        <p14:creationId xmlns:p14="http://schemas.microsoft.com/office/powerpoint/2010/main" val="1464774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Bild">
            <a:extLst>
              <a:ext uri="{FF2B5EF4-FFF2-40B4-BE49-F238E27FC236}">
                <a16:creationId xmlns:a16="http://schemas.microsoft.com/office/drawing/2014/main" id="{8BB679A4-DF9D-634C-A32F-7868E1F1911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78353" y="1227231"/>
            <a:ext cx="1024729" cy="860772"/>
          </a:xfrm>
          <a:prstGeom prst="rect">
            <a:avLst/>
          </a:prstGeom>
          <a:ln w="12700">
            <a:miter lim="400000"/>
          </a:ln>
        </p:spPr>
      </p:pic>
      <p:pic>
        <p:nvPicPr>
          <p:cNvPr id="22" name="Bild">
            <a:extLst>
              <a:ext uri="{FF2B5EF4-FFF2-40B4-BE49-F238E27FC236}">
                <a16:creationId xmlns:a16="http://schemas.microsoft.com/office/drawing/2014/main" id="{37A0100E-EF30-6448-9053-36FF0DAAC3B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867431" y="1369595"/>
            <a:ext cx="544999" cy="474676"/>
          </a:xfrm>
          <a:prstGeom prst="rect">
            <a:avLst/>
          </a:prstGeom>
          <a:ln w="12700">
            <a:miter lim="400000"/>
          </a:ln>
        </p:spPr>
      </p:pic>
      <p:pic>
        <p:nvPicPr>
          <p:cNvPr id="15" name="Gruppera">
            <a:extLst>
              <a:ext uri="{FF2B5EF4-FFF2-40B4-BE49-F238E27FC236}">
                <a16:creationId xmlns:a16="http://schemas.microsoft.com/office/drawing/2014/main" id="{DCF45634-BEB1-D647-BEAE-1C0D5CE06B4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41" r="641"/>
          <a:stretch/>
        </p:blipFill>
        <p:spPr>
          <a:xfrm>
            <a:off x="939536" y="1320528"/>
            <a:ext cx="617191" cy="617191"/>
          </a:xfrm>
          <a:prstGeom prst="rect">
            <a:avLst/>
          </a:prstGeom>
          <a:ln w="12700">
            <a:miter lim="400000"/>
          </a:ln>
        </p:spPr>
      </p:pic>
      <p:sp>
        <p:nvSpPr>
          <p:cNvPr id="37" name="Platshållare för text 36">
            <a:extLst>
              <a:ext uri="{FF2B5EF4-FFF2-40B4-BE49-F238E27FC236}">
                <a16:creationId xmlns:a16="http://schemas.microsoft.com/office/drawing/2014/main" id="{7FA54677-C8A5-3046-D19A-13DD477CA1B0}"/>
              </a:ext>
            </a:extLst>
          </p:cNvPr>
          <p:cNvSpPr>
            <a:spLocks noGrp="1"/>
          </p:cNvSpPr>
          <p:nvPr>
            <p:ph type="title" idx="4294967295"/>
          </p:nvPr>
        </p:nvSpPr>
        <p:spPr>
          <a:xfrm>
            <a:off x="1711162" y="2722664"/>
            <a:ext cx="9717914" cy="1756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702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5. Ditt första steg</a:t>
            </a:r>
          </a:p>
        </p:txBody>
      </p:sp>
      <p:sp>
        <p:nvSpPr>
          <p:cNvPr id="34" name="Platshållare för text 33">
            <a:extLst>
              <a:ext uri="{FF2B5EF4-FFF2-40B4-BE49-F238E27FC236}">
                <a16:creationId xmlns:a16="http://schemas.microsoft.com/office/drawing/2014/main" id="{4A38F3CD-47B0-881B-C8C3-3CFA12AC46AA}"/>
              </a:ext>
            </a:extLst>
          </p:cNvPr>
          <p:cNvSpPr>
            <a:spLocks noGrp="1"/>
          </p:cNvSpPr>
          <p:nvPr>
            <p:ph type="body" sz="quarter" idx="10"/>
          </p:nvPr>
        </p:nvSpPr>
        <p:spPr/>
        <p:txBody>
          <a:bodyPr/>
          <a:lstStyle/>
          <a:p>
            <a:r>
              <a:rPr lang="sv-SE" dirty="0"/>
              <a:t>10 min</a:t>
            </a:r>
          </a:p>
        </p:txBody>
      </p:sp>
      <p:sp>
        <p:nvSpPr>
          <p:cNvPr id="36" name="Platshållare för text 35">
            <a:extLst>
              <a:ext uri="{FF2B5EF4-FFF2-40B4-BE49-F238E27FC236}">
                <a16:creationId xmlns:a16="http://schemas.microsoft.com/office/drawing/2014/main" id="{A7DB75F5-ADE2-8AF7-58BE-EC5764952968}"/>
              </a:ext>
            </a:extLst>
          </p:cNvPr>
          <p:cNvSpPr>
            <a:spLocks noGrp="1"/>
          </p:cNvSpPr>
          <p:nvPr>
            <p:ph type="body" sz="quarter" idx="35"/>
          </p:nvPr>
        </p:nvSpPr>
        <p:spPr/>
        <p:txBody>
          <a:bodyPr/>
          <a:lstStyle/>
          <a:p>
            <a:r>
              <a:rPr lang="sv-SE" dirty="0"/>
              <a:t>Skriva</a:t>
            </a:r>
          </a:p>
        </p:txBody>
      </p:sp>
      <p:sp>
        <p:nvSpPr>
          <p:cNvPr id="35" name="Platshållare för text 34">
            <a:extLst>
              <a:ext uri="{FF2B5EF4-FFF2-40B4-BE49-F238E27FC236}">
                <a16:creationId xmlns:a16="http://schemas.microsoft.com/office/drawing/2014/main" id="{9F7D5273-6556-A6F1-BC36-0F49139A94A2}"/>
              </a:ext>
            </a:extLst>
          </p:cNvPr>
          <p:cNvSpPr>
            <a:spLocks noGrp="1"/>
          </p:cNvSpPr>
          <p:nvPr>
            <p:ph type="body" sz="quarter" idx="11"/>
          </p:nvPr>
        </p:nvSpPr>
        <p:spPr/>
        <p:txBody>
          <a:bodyPr/>
          <a:lstStyle/>
          <a:p>
            <a:r>
              <a:rPr lang="sv-SE" dirty="0"/>
              <a:t>Enskilt</a:t>
            </a:r>
          </a:p>
        </p:txBody>
      </p:sp>
      <p:sp>
        <p:nvSpPr>
          <p:cNvPr id="47" name="Platshållare för innehåll 5">
            <a:extLst>
              <a:ext uri="{FF2B5EF4-FFF2-40B4-BE49-F238E27FC236}">
                <a16:creationId xmlns:a16="http://schemas.microsoft.com/office/drawing/2014/main" id="{9B42A868-EA8A-FFCC-5B07-0EC4E3B29992}"/>
              </a:ext>
            </a:extLst>
          </p:cNvPr>
          <p:cNvSpPr txBox="1">
            <a:spLocks/>
          </p:cNvSpPr>
          <p:nvPr/>
        </p:nvSpPr>
        <p:spPr>
          <a:xfrm>
            <a:off x="1749601" y="5310188"/>
            <a:ext cx="6953022"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100" b="1" dirty="0">
                <a:solidFill>
                  <a:schemeClr val="bg1"/>
                </a:solidFill>
                <a:latin typeface="+mj-lt"/>
              </a:rPr>
              <a:t>Första steget i din plan - börja göra!</a:t>
            </a:r>
          </a:p>
          <a:p>
            <a:pPr marL="0" indent="0">
              <a:buNone/>
            </a:pPr>
            <a:endParaRPr lang="sv-SE" sz="3100" b="1" dirty="0">
              <a:solidFill>
                <a:schemeClr val="bg1"/>
              </a:solidFill>
              <a:latin typeface="+mj-lt"/>
            </a:endParaRPr>
          </a:p>
          <a:p>
            <a:pPr marL="0" indent="0">
              <a:buNone/>
            </a:pPr>
            <a:endParaRPr lang="sv-SE" sz="3100" b="1" dirty="0">
              <a:solidFill>
                <a:schemeClr val="bg1"/>
              </a:solidFill>
              <a:latin typeface="+mj-lt"/>
            </a:endParaRPr>
          </a:p>
          <a:p>
            <a:pPr marL="0" indent="0">
              <a:buNone/>
            </a:pPr>
            <a:endParaRPr lang="sv-SE" sz="3100" b="1" dirty="0">
              <a:solidFill>
                <a:schemeClr val="bg1"/>
              </a:solidFill>
              <a:latin typeface="+mj-lt"/>
            </a:endParaRPr>
          </a:p>
        </p:txBody>
      </p:sp>
      <p:sp>
        <p:nvSpPr>
          <p:cNvPr id="48" name="Platshållare för text 39">
            <a:extLst>
              <a:ext uri="{FF2B5EF4-FFF2-40B4-BE49-F238E27FC236}">
                <a16:creationId xmlns:a16="http://schemas.microsoft.com/office/drawing/2014/main" id="{B5E82375-87B9-E83E-260E-D55C51104A96}"/>
              </a:ext>
            </a:extLst>
          </p:cNvPr>
          <p:cNvSpPr>
            <a:spLocks noGrp="1"/>
          </p:cNvSpPr>
          <p:nvPr>
            <p:ph type="body" sz="quarter" idx="40"/>
          </p:nvPr>
        </p:nvSpPr>
        <p:spPr>
          <a:xfrm>
            <a:off x="1749425" y="6486415"/>
            <a:ext cx="6953197" cy="4871159"/>
          </a:xfrm>
        </p:spPr>
        <p:txBody>
          <a:bodyPr/>
          <a:lstStyle/>
          <a:p>
            <a:r>
              <a:rPr lang="sv-SE" dirty="0"/>
              <a:t>Reflektera kort kring fråga 1 och gå vidare till fråga 2 om du är redo, eller om det är läge att utmana dig själv.   </a:t>
            </a:r>
          </a:p>
          <a:p>
            <a:endParaRPr lang="sv-SE" dirty="0"/>
          </a:p>
          <a:p>
            <a:endParaRPr lang="sv-SE" dirty="0"/>
          </a:p>
        </p:txBody>
      </p:sp>
      <p:sp>
        <p:nvSpPr>
          <p:cNvPr id="46" name="Platshållare för text 45">
            <a:extLst>
              <a:ext uri="{FF2B5EF4-FFF2-40B4-BE49-F238E27FC236}">
                <a16:creationId xmlns:a16="http://schemas.microsoft.com/office/drawing/2014/main" id="{0CF704FE-1D42-4879-1BC0-E6F726BA60B9}"/>
              </a:ext>
            </a:extLst>
          </p:cNvPr>
          <p:cNvSpPr>
            <a:spLocks noGrp="1"/>
          </p:cNvSpPr>
          <p:nvPr>
            <p:ph type="body" sz="quarter" idx="49"/>
          </p:nvPr>
        </p:nvSpPr>
        <p:spPr/>
        <p:txBody>
          <a:bodyPr/>
          <a:lstStyle/>
          <a:p>
            <a:r>
              <a:rPr lang="sv-SE" dirty="0"/>
              <a:t>Är du redo för att ta ett steg i din plan? </a:t>
            </a:r>
            <a:r>
              <a:rPr lang="sv-SE" b="0" dirty="0"/>
              <a:t>Om inte, gå tillbaka till förra tillfället och gör något av det som du skrev att du kan göra för att ta hand om dina behov, eller prova att omformulera dina små steg. När du känner dig redo, är det dags att ta det första steget.</a:t>
            </a:r>
          </a:p>
          <a:p>
            <a:endParaRPr lang="sv-SE" b="0" dirty="0"/>
          </a:p>
          <a:p>
            <a:endParaRPr lang="sv-SE" dirty="0"/>
          </a:p>
        </p:txBody>
      </p:sp>
      <p:sp>
        <p:nvSpPr>
          <p:cNvPr id="45" name="Platshållare för text 44">
            <a:extLst>
              <a:ext uri="{FF2B5EF4-FFF2-40B4-BE49-F238E27FC236}">
                <a16:creationId xmlns:a16="http://schemas.microsoft.com/office/drawing/2014/main" id="{2F16A0EB-E4D8-28EC-3C88-B61F20D53F21}"/>
              </a:ext>
            </a:extLst>
          </p:cNvPr>
          <p:cNvSpPr>
            <a:spLocks noGrp="1"/>
          </p:cNvSpPr>
          <p:nvPr>
            <p:ph type="body" sz="quarter" idx="48"/>
          </p:nvPr>
        </p:nvSpPr>
        <p:spPr>
          <a:xfrm>
            <a:off x="14337644" y="3905250"/>
            <a:ext cx="8109606" cy="2764491"/>
          </a:xfrm>
        </p:spPr>
        <p:txBody>
          <a:bodyPr/>
          <a:lstStyle/>
          <a:p>
            <a:endParaRPr lang="sv-SE" dirty="0"/>
          </a:p>
        </p:txBody>
      </p:sp>
      <p:sp>
        <p:nvSpPr>
          <p:cNvPr id="44" name="Platshållare för text 43">
            <a:extLst>
              <a:ext uri="{FF2B5EF4-FFF2-40B4-BE49-F238E27FC236}">
                <a16:creationId xmlns:a16="http://schemas.microsoft.com/office/drawing/2014/main" id="{500B92D1-0D70-EC40-3FD8-0D7EC04A606E}"/>
              </a:ext>
            </a:extLst>
          </p:cNvPr>
          <p:cNvSpPr>
            <a:spLocks noGrp="1"/>
          </p:cNvSpPr>
          <p:nvPr>
            <p:ph type="body" sz="quarter" idx="47"/>
          </p:nvPr>
        </p:nvSpPr>
        <p:spPr/>
        <p:txBody>
          <a:bodyPr/>
          <a:lstStyle/>
          <a:p>
            <a:r>
              <a:rPr lang="sv-SE" b="0" dirty="0"/>
              <a:t>Titta på dina anteckningar från tillfälle 3 och fråga 2: ”Vilka små steg och uppgifter i ovan plan kan du börja med?” </a:t>
            </a:r>
            <a:r>
              <a:rPr lang="sv-SE" dirty="0"/>
              <a:t>Använd din tid nu för att börja göra en sak. Vilket steg kan du börja med redan nu? </a:t>
            </a:r>
          </a:p>
          <a:p>
            <a:endParaRPr lang="sv-SE" dirty="0"/>
          </a:p>
        </p:txBody>
      </p:sp>
      <p:sp>
        <p:nvSpPr>
          <p:cNvPr id="43" name="Platshållare för text 42">
            <a:extLst>
              <a:ext uri="{FF2B5EF4-FFF2-40B4-BE49-F238E27FC236}">
                <a16:creationId xmlns:a16="http://schemas.microsoft.com/office/drawing/2014/main" id="{3FF7A870-B90A-F31B-EA99-60C5C1B2741A}"/>
              </a:ext>
            </a:extLst>
          </p:cNvPr>
          <p:cNvSpPr>
            <a:spLocks noGrp="1"/>
          </p:cNvSpPr>
          <p:nvPr>
            <p:ph type="body" sz="quarter" idx="46"/>
          </p:nvPr>
        </p:nvSpPr>
        <p:spPr>
          <a:xfrm>
            <a:off x="14337646" y="9302375"/>
            <a:ext cx="8109606" cy="3075892"/>
          </a:xfrm>
        </p:spPr>
        <p:txBody>
          <a:bodyPr/>
          <a:lstStyle/>
          <a:p>
            <a:endParaRPr lang="sv-SE"/>
          </a:p>
        </p:txBody>
      </p:sp>
    </p:spTree>
    <p:extLst>
      <p:ext uri="{BB962C8B-B14F-4D97-AF65-F5344CB8AC3E}">
        <p14:creationId xmlns:p14="http://schemas.microsoft.com/office/powerpoint/2010/main" val="3093581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Bild">
            <a:extLst>
              <a:ext uri="{FF2B5EF4-FFF2-40B4-BE49-F238E27FC236}">
                <a16:creationId xmlns:a16="http://schemas.microsoft.com/office/drawing/2014/main" id="{8BB679A4-DF9D-634C-A32F-7868E1F1911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78353" y="1227231"/>
            <a:ext cx="1024729" cy="860772"/>
          </a:xfrm>
          <a:prstGeom prst="rect">
            <a:avLst/>
          </a:prstGeom>
          <a:ln w="12700">
            <a:miter lim="400000"/>
          </a:ln>
        </p:spPr>
      </p:pic>
      <p:pic>
        <p:nvPicPr>
          <p:cNvPr id="22" name="Bild">
            <a:extLst>
              <a:ext uri="{FF2B5EF4-FFF2-40B4-BE49-F238E27FC236}">
                <a16:creationId xmlns:a16="http://schemas.microsoft.com/office/drawing/2014/main" id="{37A0100E-EF30-6448-9053-36FF0DAAC3B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867431" y="1369595"/>
            <a:ext cx="544999" cy="474676"/>
          </a:xfrm>
          <a:prstGeom prst="rect">
            <a:avLst/>
          </a:prstGeom>
          <a:ln w="12700">
            <a:miter lim="400000"/>
          </a:ln>
        </p:spPr>
      </p:pic>
      <p:pic>
        <p:nvPicPr>
          <p:cNvPr id="15" name="Gruppera">
            <a:extLst>
              <a:ext uri="{FF2B5EF4-FFF2-40B4-BE49-F238E27FC236}">
                <a16:creationId xmlns:a16="http://schemas.microsoft.com/office/drawing/2014/main" id="{DCF45634-BEB1-D647-BEAE-1C0D5CE06B4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41" r="641"/>
          <a:stretch/>
        </p:blipFill>
        <p:spPr>
          <a:xfrm>
            <a:off x="939536" y="1320528"/>
            <a:ext cx="617191" cy="617191"/>
          </a:xfrm>
          <a:prstGeom prst="rect">
            <a:avLst/>
          </a:prstGeom>
          <a:ln w="12700">
            <a:miter lim="400000"/>
          </a:ln>
        </p:spPr>
      </p:pic>
      <p:sp>
        <p:nvSpPr>
          <p:cNvPr id="37" name="Platshållare för text 36">
            <a:extLst>
              <a:ext uri="{FF2B5EF4-FFF2-40B4-BE49-F238E27FC236}">
                <a16:creationId xmlns:a16="http://schemas.microsoft.com/office/drawing/2014/main" id="{7FA54677-C8A5-3046-D19A-13DD477CA1B0}"/>
              </a:ext>
            </a:extLst>
          </p:cNvPr>
          <p:cNvSpPr>
            <a:spLocks noGrp="1"/>
          </p:cNvSpPr>
          <p:nvPr>
            <p:ph type="title" idx="4294967295"/>
          </p:nvPr>
        </p:nvSpPr>
        <p:spPr>
          <a:xfrm>
            <a:off x="1711162" y="2722664"/>
            <a:ext cx="9717914" cy="1756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702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6. Dina utmaningar</a:t>
            </a:r>
          </a:p>
        </p:txBody>
      </p:sp>
      <p:sp>
        <p:nvSpPr>
          <p:cNvPr id="34" name="Platshållare för text 33">
            <a:extLst>
              <a:ext uri="{FF2B5EF4-FFF2-40B4-BE49-F238E27FC236}">
                <a16:creationId xmlns:a16="http://schemas.microsoft.com/office/drawing/2014/main" id="{4A38F3CD-47B0-881B-C8C3-3CFA12AC46AA}"/>
              </a:ext>
            </a:extLst>
          </p:cNvPr>
          <p:cNvSpPr>
            <a:spLocks noGrp="1"/>
          </p:cNvSpPr>
          <p:nvPr>
            <p:ph type="body" sz="quarter" idx="10"/>
          </p:nvPr>
        </p:nvSpPr>
        <p:spPr/>
        <p:txBody>
          <a:bodyPr/>
          <a:lstStyle/>
          <a:p>
            <a:r>
              <a:rPr lang="sv-SE" dirty="0"/>
              <a:t>10 min</a:t>
            </a:r>
          </a:p>
        </p:txBody>
      </p:sp>
      <p:sp>
        <p:nvSpPr>
          <p:cNvPr id="36" name="Platshållare för text 35">
            <a:extLst>
              <a:ext uri="{FF2B5EF4-FFF2-40B4-BE49-F238E27FC236}">
                <a16:creationId xmlns:a16="http://schemas.microsoft.com/office/drawing/2014/main" id="{A7DB75F5-ADE2-8AF7-58BE-EC5764952968}"/>
              </a:ext>
            </a:extLst>
          </p:cNvPr>
          <p:cNvSpPr>
            <a:spLocks noGrp="1"/>
          </p:cNvSpPr>
          <p:nvPr>
            <p:ph type="body" sz="quarter" idx="35"/>
          </p:nvPr>
        </p:nvSpPr>
        <p:spPr/>
        <p:txBody>
          <a:bodyPr/>
          <a:lstStyle/>
          <a:p>
            <a:r>
              <a:rPr lang="sv-SE" dirty="0"/>
              <a:t>Skriva</a:t>
            </a:r>
          </a:p>
        </p:txBody>
      </p:sp>
      <p:sp>
        <p:nvSpPr>
          <p:cNvPr id="35" name="Platshållare för text 34">
            <a:extLst>
              <a:ext uri="{FF2B5EF4-FFF2-40B4-BE49-F238E27FC236}">
                <a16:creationId xmlns:a16="http://schemas.microsoft.com/office/drawing/2014/main" id="{9F7D5273-6556-A6F1-BC36-0F49139A94A2}"/>
              </a:ext>
            </a:extLst>
          </p:cNvPr>
          <p:cNvSpPr>
            <a:spLocks noGrp="1"/>
          </p:cNvSpPr>
          <p:nvPr>
            <p:ph type="body" sz="quarter" idx="11"/>
          </p:nvPr>
        </p:nvSpPr>
        <p:spPr/>
        <p:txBody>
          <a:bodyPr/>
          <a:lstStyle/>
          <a:p>
            <a:r>
              <a:rPr lang="sv-SE" dirty="0"/>
              <a:t>Enskilt</a:t>
            </a:r>
          </a:p>
        </p:txBody>
      </p:sp>
      <p:sp>
        <p:nvSpPr>
          <p:cNvPr id="47" name="Platshållare för innehåll 5">
            <a:extLst>
              <a:ext uri="{FF2B5EF4-FFF2-40B4-BE49-F238E27FC236}">
                <a16:creationId xmlns:a16="http://schemas.microsoft.com/office/drawing/2014/main" id="{9B42A868-EA8A-FFCC-5B07-0EC4E3B29992}"/>
              </a:ext>
            </a:extLst>
          </p:cNvPr>
          <p:cNvSpPr txBox="1">
            <a:spLocks/>
          </p:cNvSpPr>
          <p:nvPr/>
        </p:nvSpPr>
        <p:spPr>
          <a:xfrm>
            <a:off x="1749601" y="5310188"/>
            <a:ext cx="6953022"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100" b="1" dirty="0">
                <a:solidFill>
                  <a:schemeClr val="bg1"/>
                </a:solidFill>
                <a:latin typeface="+mj-lt"/>
              </a:rPr>
              <a:t>Kom över hinder!</a:t>
            </a:r>
          </a:p>
          <a:p>
            <a:pPr marL="0" indent="0">
              <a:buNone/>
            </a:pPr>
            <a:endParaRPr lang="sv-SE" sz="3100" b="1" dirty="0">
              <a:solidFill>
                <a:schemeClr val="bg1"/>
              </a:solidFill>
              <a:latin typeface="+mj-lt"/>
            </a:endParaRPr>
          </a:p>
          <a:p>
            <a:pPr marL="0" indent="0">
              <a:buNone/>
            </a:pPr>
            <a:endParaRPr lang="sv-SE" sz="3100" b="1" dirty="0">
              <a:solidFill>
                <a:schemeClr val="bg1"/>
              </a:solidFill>
              <a:latin typeface="+mj-lt"/>
            </a:endParaRPr>
          </a:p>
          <a:p>
            <a:pPr marL="0" indent="0">
              <a:buNone/>
            </a:pPr>
            <a:endParaRPr lang="sv-SE" sz="3100" b="1" dirty="0">
              <a:solidFill>
                <a:schemeClr val="bg1"/>
              </a:solidFill>
              <a:latin typeface="+mj-lt"/>
            </a:endParaRPr>
          </a:p>
          <a:p>
            <a:pPr marL="0" indent="0">
              <a:buNone/>
            </a:pPr>
            <a:endParaRPr lang="sv-SE" sz="3100" b="1" dirty="0">
              <a:solidFill>
                <a:schemeClr val="bg1"/>
              </a:solidFill>
              <a:latin typeface="+mj-lt"/>
            </a:endParaRPr>
          </a:p>
        </p:txBody>
      </p:sp>
      <p:sp>
        <p:nvSpPr>
          <p:cNvPr id="48" name="Platshållare för text 39">
            <a:extLst>
              <a:ext uri="{FF2B5EF4-FFF2-40B4-BE49-F238E27FC236}">
                <a16:creationId xmlns:a16="http://schemas.microsoft.com/office/drawing/2014/main" id="{B5E82375-87B9-E83E-260E-D55C51104A96}"/>
              </a:ext>
            </a:extLst>
          </p:cNvPr>
          <p:cNvSpPr>
            <a:spLocks noGrp="1"/>
          </p:cNvSpPr>
          <p:nvPr>
            <p:ph type="body" sz="quarter" idx="40"/>
          </p:nvPr>
        </p:nvSpPr>
        <p:spPr>
          <a:xfrm>
            <a:off x="1749425" y="6486415"/>
            <a:ext cx="6953197" cy="4871159"/>
          </a:xfrm>
        </p:spPr>
        <p:txBody>
          <a:bodyPr/>
          <a:lstStyle/>
          <a:p>
            <a:r>
              <a:rPr lang="sv-SE" dirty="0"/>
              <a:t>Finns det saker som gör att du upplever hinder att göra det du skrivit i din plan? Då är det läge att undersöka hur du kommer över dessa. Till din hjälp har du två frågor till höger att besvara:</a:t>
            </a:r>
          </a:p>
          <a:p>
            <a:r>
              <a:rPr lang="sv-SE" dirty="0"/>
              <a:t>Fundera och skriv ner sätt för att ta dig över respektive hinder. Välj att justera din plan eller göra något mer för att komma vidare till den utveckling du önskar.</a:t>
            </a:r>
          </a:p>
          <a:p>
            <a:endParaRPr lang="sv-SE" dirty="0"/>
          </a:p>
          <a:p>
            <a:r>
              <a:rPr lang="sv-SE" dirty="0"/>
              <a:t> </a:t>
            </a:r>
          </a:p>
          <a:p>
            <a:endParaRPr lang="sv-SE" dirty="0"/>
          </a:p>
          <a:p>
            <a:endParaRPr lang="sv-SE" dirty="0"/>
          </a:p>
        </p:txBody>
      </p:sp>
      <p:sp>
        <p:nvSpPr>
          <p:cNvPr id="46" name="Platshållare för text 45">
            <a:extLst>
              <a:ext uri="{FF2B5EF4-FFF2-40B4-BE49-F238E27FC236}">
                <a16:creationId xmlns:a16="http://schemas.microsoft.com/office/drawing/2014/main" id="{0CF704FE-1D42-4879-1BC0-E6F726BA60B9}"/>
              </a:ext>
            </a:extLst>
          </p:cNvPr>
          <p:cNvSpPr>
            <a:spLocks noGrp="1"/>
          </p:cNvSpPr>
          <p:nvPr>
            <p:ph type="body" sz="quarter" idx="49"/>
          </p:nvPr>
        </p:nvSpPr>
        <p:spPr/>
        <p:txBody>
          <a:bodyPr/>
          <a:lstStyle/>
          <a:p>
            <a:r>
              <a:rPr lang="sv-SE" dirty="0"/>
              <a:t>Vilka hinder ser du för att nå den utveckling du önskar?</a:t>
            </a:r>
          </a:p>
          <a:p>
            <a:endParaRPr lang="sv-SE" dirty="0"/>
          </a:p>
          <a:p>
            <a:endParaRPr lang="sv-SE" dirty="0"/>
          </a:p>
          <a:p>
            <a:endParaRPr lang="sv-SE" dirty="0"/>
          </a:p>
          <a:p>
            <a:endParaRPr lang="sv-SE" dirty="0"/>
          </a:p>
          <a:p>
            <a:endParaRPr lang="sv-SE" dirty="0"/>
          </a:p>
          <a:p>
            <a:endParaRPr lang="sv-SE" b="0" dirty="0"/>
          </a:p>
          <a:p>
            <a:endParaRPr lang="sv-SE" dirty="0"/>
          </a:p>
        </p:txBody>
      </p:sp>
      <p:sp>
        <p:nvSpPr>
          <p:cNvPr id="45" name="Platshållare för text 44">
            <a:extLst>
              <a:ext uri="{FF2B5EF4-FFF2-40B4-BE49-F238E27FC236}">
                <a16:creationId xmlns:a16="http://schemas.microsoft.com/office/drawing/2014/main" id="{2F16A0EB-E4D8-28EC-3C88-B61F20D53F21}"/>
              </a:ext>
            </a:extLst>
          </p:cNvPr>
          <p:cNvSpPr>
            <a:spLocks noGrp="1"/>
          </p:cNvSpPr>
          <p:nvPr>
            <p:ph type="body" sz="quarter" idx="48"/>
          </p:nvPr>
        </p:nvSpPr>
        <p:spPr>
          <a:xfrm>
            <a:off x="14337644" y="2277036"/>
            <a:ext cx="8109606" cy="4392706"/>
          </a:xfrm>
        </p:spPr>
        <p:txBody>
          <a:bodyPr/>
          <a:lstStyle/>
          <a:p>
            <a:endParaRPr lang="sv-SE" dirty="0"/>
          </a:p>
        </p:txBody>
      </p:sp>
      <p:sp>
        <p:nvSpPr>
          <p:cNvPr id="44" name="Platshållare för text 43">
            <a:extLst>
              <a:ext uri="{FF2B5EF4-FFF2-40B4-BE49-F238E27FC236}">
                <a16:creationId xmlns:a16="http://schemas.microsoft.com/office/drawing/2014/main" id="{500B92D1-0D70-EC40-3FD8-0D7EC04A606E}"/>
              </a:ext>
            </a:extLst>
          </p:cNvPr>
          <p:cNvSpPr>
            <a:spLocks noGrp="1"/>
          </p:cNvSpPr>
          <p:nvPr>
            <p:ph type="body" sz="quarter" idx="47"/>
          </p:nvPr>
        </p:nvSpPr>
        <p:spPr/>
        <p:txBody>
          <a:bodyPr/>
          <a:lstStyle/>
          <a:p>
            <a:r>
              <a:rPr lang="sv-SE" dirty="0"/>
              <a:t>Hur skulle du kunna göra för att komma över hinder och till den utveckling som du önskar?</a:t>
            </a:r>
          </a:p>
          <a:p>
            <a:endParaRPr lang="sv-SE" b="0" dirty="0"/>
          </a:p>
          <a:p>
            <a:endParaRPr lang="sv-SE" dirty="0"/>
          </a:p>
        </p:txBody>
      </p:sp>
      <p:sp>
        <p:nvSpPr>
          <p:cNvPr id="43" name="Platshållare för text 42">
            <a:extLst>
              <a:ext uri="{FF2B5EF4-FFF2-40B4-BE49-F238E27FC236}">
                <a16:creationId xmlns:a16="http://schemas.microsoft.com/office/drawing/2014/main" id="{3FF7A870-B90A-F31B-EA99-60C5C1B2741A}"/>
              </a:ext>
            </a:extLst>
          </p:cNvPr>
          <p:cNvSpPr>
            <a:spLocks noGrp="1"/>
          </p:cNvSpPr>
          <p:nvPr>
            <p:ph type="body" sz="quarter" idx="46"/>
          </p:nvPr>
        </p:nvSpPr>
        <p:spPr>
          <a:xfrm>
            <a:off x="14337646" y="8480612"/>
            <a:ext cx="8109606" cy="3897655"/>
          </a:xfrm>
        </p:spPr>
        <p:txBody>
          <a:bodyPr/>
          <a:lstStyle/>
          <a:p>
            <a:endParaRPr lang="sv-SE" dirty="0"/>
          </a:p>
        </p:txBody>
      </p:sp>
    </p:spTree>
    <p:extLst>
      <p:ext uri="{BB962C8B-B14F-4D97-AF65-F5344CB8AC3E}">
        <p14:creationId xmlns:p14="http://schemas.microsoft.com/office/powerpoint/2010/main" val="8659187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latshållare för text 13">
            <a:extLst>
              <a:ext uri="{FF2B5EF4-FFF2-40B4-BE49-F238E27FC236}">
                <a16:creationId xmlns:a16="http://schemas.microsoft.com/office/drawing/2014/main" id="{12EB9B00-4541-8A43-9BDC-B9D56B04310A}"/>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Tips!</a:t>
            </a:r>
          </a:p>
        </p:txBody>
      </p:sp>
      <p:sp>
        <p:nvSpPr>
          <p:cNvPr id="11" name="Platshållare för text 10">
            <a:extLst>
              <a:ext uri="{FF2B5EF4-FFF2-40B4-BE49-F238E27FC236}">
                <a16:creationId xmlns:a16="http://schemas.microsoft.com/office/drawing/2014/main" id="{757BF771-AF9D-384D-BD79-993ED2BE1EDA}"/>
              </a:ext>
            </a:extLst>
          </p:cNvPr>
          <p:cNvSpPr>
            <a:spLocks noGrp="1"/>
          </p:cNvSpPr>
          <p:nvPr>
            <p:ph type="body" sz="quarter" idx="10"/>
          </p:nvPr>
        </p:nvSpPr>
        <p:spPr/>
        <p:txBody>
          <a:bodyPr/>
          <a:lstStyle/>
          <a:p>
            <a:r>
              <a:rPr lang="sv-SE" dirty="0"/>
              <a:t>2 min</a:t>
            </a:r>
          </a:p>
        </p:txBody>
      </p:sp>
      <p:sp>
        <p:nvSpPr>
          <p:cNvPr id="13" name="Platshållare för text 12">
            <a:extLst>
              <a:ext uri="{FF2B5EF4-FFF2-40B4-BE49-F238E27FC236}">
                <a16:creationId xmlns:a16="http://schemas.microsoft.com/office/drawing/2014/main" id="{33847161-E7CA-8041-B52A-218127E7255A}"/>
              </a:ext>
            </a:extLst>
          </p:cNvPr>
          <p:cNvSpPr>
            <a:spLocks noGrp="1"/>
          </p:cNvSpPr>
          <p:nvPr>
            <p:ph type="body" sz="quarter" idx="35"/>
          </p:nvPr>
        </p:nvSpPr>
        <p:spPr/>
        <p:txBody>
          <a:bodyPr/>
          <a:lstStyle/>
          <a:p>
            <a:r>
              <a:rPr lang="sv-SE" dirty="0"/>
              <a:t>Läsa</a:t>
            </a:r>
          </a:p>
        </p:txBody>
      </p:sp>
      <p:sp>
        <p:nvSpPr>
          <p:cNvPr id="12" name="Platshållare för text 11">
            <a:extLst>
              <a:ext uri="{FF2B5EF4-FFF2-40B4-BE49-F238E27FC236}">
                <a16:creationId xmlns:a16="http://schemas.microsoft.com/office/drawing/2014/main" id="{2ECAF204-4177-434F-AD3F-EE4A873CFEC9}"/>
              </a:ext>
            </a:extLst>
          </p:cNvPr>
          <p:cNvSpPr>
            <a:spLocks noGrp="1"/>
          </p:cNvSpPr>
          <p:nvPr>
            <p:ph type="body" sz="quarter" idx="11"/>
          </p:nvPr>
        </p:nvSpPr>
        <p:spPr>
          <a:xfrm>
            <a:off x="7594586" y="1423315"/>
            <a:ext cx="2676465" cy="537215"/>
          </a:xfrm>
        </p:spPr>
        <p:txBody>
          <a:bodyPr/>
          <a:lstStyle/>
          <a:p>
            <a:r>
              <a:rPr lang="sv-SE" dirty="0"/>
              <a:t>Enskilt</a:t>
            </a:r>
          </a:p>
          <a:p>
            <a:endParaRPr lang="sv-SE" dirty="0"/>
          </a:p>
        </p:txBody>
      </p:sp>
      <p:sp>
        <p:nvSpPr>
          <p:cNvPr id="19" name="Platshållare för text 18">
            <a:extLst>
              <a:ext uri="{FF2B5EF4-FFF2-40B4-BE49-F238E27FC236}">
                <a16:creationId xmlns:a16="http://schemas.microsoft.com/office/drawing/2014/main" id="{82F35FD6-883B-AB4F-A6BE-B97278D2C803}"/>
              </a:ext>
            </a:extLst>
          </p:cNvPr>
          <p:cNvSpPr>
            <a:spLocks noGrp="1"/>
          </p:cNvSpPr>
          <p:nvPr>
            <p:ph type="body" sz="quarter" idx="4294967295"/>
          </p:nvPr>
        </p:nvSpPr>
        <p:spPr>
          <a:xfrm>
            <a:off x="1777483" y="6171191"/>
            <a:ext cx="9689694" cy="914400"/>
          </a:xfrm>
          <a:prstGeom prst="rect">
            <a:avLst/>
          </a:prstGeom>
        </p:spPr>
        <p:txBody>
          <a:bodyPr/>
          <a:lstStyle/>
          <a:p>
            <a:pPr marL="0" indent="0">
              <a:buNone/>
            </a:pPr>
            <a:r>
              <a:rPr lang="sv-SE" sz="3100" b="1" dirty="0">
                <a:solidFill>
                  <a:schemeClr val="bg1"/>
                </a:solidFill>
                <a:latin typeface="+mj-lt"/>
              </a:rPr>
              <a:t>För att komma över hinder och utmaningar</a:t>
            </a:r>
          </a:p>
        </p:txBody>
      </p:sp>
      <p:sp>
        <p:nvSpPr>
          <p:cNvPr id="17" name="Platshållare för text 16">
            <a:extLst>
              <a:ext uri="{FF2B5EF4-FFF2-40B4-BE49-F238E27FC236}">
                <a16:creationId xmlns:a16="http://schemas.microsoft.com/office/drawing/2014/main" id="{72ED9323-E853-EC48-AD6B-B4406033923D}"/>
              </a:ext>
            </a:extLst>
          </p:cNvPr>
          <p:cNvSpPr>
            <a:spLocks noGrp="1"/>
          </p:cNvSpPr>
          <p:nvPr>
            <p:ph type="body" sz="quarter" idx="37"/>
          </p:nvPr>
        </p:nvSpPr>
        <p:spPr>
          <a:xfrm>
            <a:off x="1749263" y="7208873"/>
            <a:ext cx="9717914" cy="5083811"/>
          </a:xfrm>
        </p:spPr>
        <p:txBody>
          <a:bodyPr/>
          <a:lstStyle/>
          <a:p>
            <a:pPr marL="514350" indent="-514350">
              <a:buFont typeface="+mj-lt"/>
              <a:buAutoNum type="arabicPeriod"/>
            </a:pPr>
            <a:r>
              <a:rPr lang="sv-SE" b="1" dirty="0"/>
              <a:t>Hör av dig till en kollega, 5 minuter </a:t>
            </a:r>
            <a:br>
              <a:rPr lang="sv-SE" dirty="0"/>
            </a:br>
            <a:r>
              <a:rPr lang="sv-SE" dirty="0"/>
              <a:t>Fråga om hen har tid att coacha dig. Beskriv kort din utmaning. Be om hens tankar om vad du skulle kunna göra för att nå dit du vill. Lyssna nyfiket, utan att ifrågasätta. Ställ följdfrågor för att förstå och få nya idéer. Tacka för samtalet, ta sedan själv ställning till din kollegas tankar.</a:t>
            </a:r>
            <a:br>
              <a:rPr lang="sv-SE" dirty="0"/>
            </a:br>
            <a:br>
              <a:rPr lang="sv-SE" dirty="0"/>
            </a:br>
            <a:r>
              <a:rPr lang="sv-SE" dirty="0"/>
              <a:t>Att prata med andra om utmaningar, behov och idéer leder oss ofta framåt. Dels för att vi får formulera dem för oss själva, dels för att vi får fler perspektiv på det vi står inför. Detta behöver inte ta många minuter. </a:t>
            </a:r>
          </a:p>
          <a:p>
            <a:pPr marL="514350" indent="-514350">
              <a:buFont typeface="+mj-lt"/>
              <a:buAutoNum type="arabicPeriod"/>
            </a:pPr>
            <a:endParaRPr lang="sv-SE" dirty="0"/>
          </a:p>
          <a:p>
            <a:pPr marL="514350" indent="-514350">
              <a:buFont typeface="+mj-lt"/>
              <a:buAutoNum type="arabicPeriod"/>
            </a:pPr>
            <a:endParaRPr lang="sv-SE" dirty="0"/>
          </a:p>
        </p:txBody>
      </p:sp>
      <p:sp>
        <p:nvSpPr>
          <p:cNvPr id="18" name="Platshållare för text 17">
            <a:extLst>
              <a:ext uri="{FF2B5EF4-FFF2-40B4-BE49-F238E27FC236}">
                <a16:creationId xmlns:a16="http://schemas.microsoft.com/office/drawing/2014/main" id="{F070D6B8-E6B5-574E-A773-825C4C1C0C35}"/>
              </a:ext>
            </a:extLst>
          </p:cNvPr>
          <p:cNvSpPr>
            <a:spLocks noGrp="1"/>
          </p:cNvSpPr>
          <p:nvPr>
            <p:ph type="body" sz="quarter" idx="38"/>
          </p:nvPr>
        </p:nvSpPr>
        <p:spPr/>
        <p:txBody>
          <a:bodyPr/>
          <a:lstStyle/>
          <a:p>
            <a:pPr marL="514350" indent="-514350">
              <a:buFont typeface="+mj-lt"/>
              <a:buAutoNum type="arabicPeriod" startAt="2"/>
            </a:pPr>
            <a:r>
              <a:rPr lang="sv-SE" b="1" dirty="0"/>
              <a:t>Läs om andra med liknande utmaningar, 5 minuter </a:t>
            </a:r>
            <a:br>
              <a:rPr lang="sv-SE" dirty="0"/>
            </a:br>
            <a:r>
              <a:rPr lang="sv-SE" dirty="0"/>
              <a:t>Att bli medveten om att även andra har liknande utmaningar, behov och frågeställningar, kan ge oss ökad förståelse för oss själva. Det behövs för vårt tålamod. Dessutom kan det ge oss nya perspektiv och idéer om vägar fram. Sök på nätet efter andra med liknande frågor. Läs en stund och anteckna sådant du bedömer vara relevant.</a:t>
            </a:r>
          </a:p>
          <a:p>
            <a:pPr marL="514350" indent="-514350">
              <a:buFont typeface="+mj-lt"/>
              <a:buAutoNum type="arabicPeriod" startAt="2"/>
            </a:pPr>
            <a:endParaRPr lang="sv-SE" dirty="0"/>
          </a:p>
          <a:p>
            <a:pPr marL="514350" indent="-514350">
              <a:buFont typeface="+mj-lt"/>
              <a:buAutoNum type="arabicPeriod" startAt="2"/>
            </a:pPr>
            <a:endParaRPr lang="sv-SE" dirty="0"/>
          </a:p>
        </p:txBody>
      </p:sp>
      <p:pic>
        <p:nvPicPr>
          <p:cNvPr id="15" name="Bild">
            <a:extLst>
              <a:ext uri="{FF2B5EF4-FFF2-40B4-BE49-F238E27FC236}">
                <a16:creationId xmlns:a16="http://schemas.microsoft.com/office/drawing/2014/main" id="{781D93B6-3234-A847-A7F3-0EAE0ED6B80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867431" y="1369595"/>
            <a:ext cx="544999" cy="474676"/>
          </a:xfrm>
          <a:prstGeom prst="rect">
            <a:avLst/>
          </a:prstGeom>
          <a:ln w="12700">
            <a:miter lim="400000"/>
          </a:ln>
        </p:spPr>
      </p:pic>
      <p:pic>
        <p:nvPicPr>
          <p:cNvPr id="16" name="Gruppera">
            <a:extLst>
              <a:ext uri="{FF2B5EF4-FFF2-40B4-BE49-F238E27FC236}">
                <a16:creationId xmlns:a16="http://schemas.microsoft.com/office/drawing/2014/main" id="{88CCFE8E-F53B-044A-98D5-433FF334DF3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641" r="641"/>
          <a:stretch/>
        </p:blipFill>
        <p:spPr>
          <a:xfrm>
            <a:off x="939536" y="1320528"/>
            <a:ext cx="617191" cy="617191"/>
          </a:xfrm>
          <a:prstGeom prst="rect">
            <a:avLst/>
          </a:prstGeom>
          <a:ln w="12700">
            <a:miter lim="400000"/>
          </a:ln>
        </p:spPr>
      </p:pic>
      <p:pic>
        <p:nvPicPr>
          <p:cNvPr id="21" name="Bild">
            <a:extLst>
              <a:ext uri="{FF2B5EF4-FFF2-40B4-BE49-F238E27FC236}">
                <a16:creationId xmlns:a16="http://schemas.microsoft.com/office/drawing/2014/main" id="{7407783A-6BD5-F040-8445-FF63DD5975C3}"/>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45061" y="1227231"/>
            <a:ext cx="983739" cy="860772"/>
          </a:xfrm>
          <a:prstGeom prst="rect">
            <a:avLst/>
          </a:prstGeom>
          <a:ln w="12700">
            <a:miter lim="400000"/>
          </a:ln>
        </p:spPr>
      </p:pic>
      <p:pic>
        <p:nvPicPr>
          <p:cNvPr id="22" name="Bild 21">
            <a:extLst>
              <a:ext uri="{FF2B5EF4-FFF2-40B4-BE49-F238E27FC236}">
                <a16:creationId xmlns:a16="http://schemas.microsoft.com/office/drawing/2014/main" id="{235889A4-2F53-AC4A-981C-726F6FC61271}"/>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flipH="1">
            <a:off x="20606657" y="302413"/>
            <a:ext cx="4405922" cy="5940571"/>
          </a:xfrm>
          <a:prstGeom prst="rect">
            <a:avLst/>
          </a:prstGeom>
        </p:spPr>
      </p:pic>
    </p:spTree>
    <p:extLst>
      <p:ext uri="{BB962C8B-B14F-4D97-AF65-F5344CB8AC3E}">
        <p14:creationId xmlns:p14="http://schemas.microsoft.com/office/powerpoint/2010/main" val="11322252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latshållare för text 13">
            <a:extLst>
              <a:ext uri="{FF2B5EF4-FFF2-40B4-BE49-F238E27FC236}">
                <a16:creationId xmlns:a16="http://schemas.microsoft.com/office/drawing/2014/main" id="{12EB9B00-4541-8A43-9BDC-B9D56B04310A}"/>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Tips fortsättning</a:t>
            </a:r>
          </a:p>
        </p:txBody>
      </p:sp>
      <p:sp>
        <p:nvSpPr>
          <p:cNvPr id="11" name="Platshållare för text 10">
            <a:extLst>
              <a:ext uri="{FF2B5EF4-FFF2-40B4-BE49-F238E27FC236}">
                <a16:creationId xmlns:a16="http://schemas.microsoft.com/office/drawing/2014/main" id="{757BF771-AF9D-384D-BD79-993ED2BE1EDA}"/>
              </a:ext>
            </a:extLst>
          </p:cNvPr>
          <p:cNvSpPr>
            <a:spLocks noGrp="1"/>
          </p:cNvSpPr>
          <p:nvPr>
            <p:ph type="body" sz="quarter" idx="10"/>
          </p:nvPr>
        </p:nvSpPr>
        <p:spPr/>
        <p:txBody>
          <a:bodyPr/>
          <a:lstStyle/>
          <a:p>
            <a:r>
              <a:rPr lang="sv-SE" dirty="0"/>
              <a:t>2 min</a:t>
            </a:r>
          </a:p>
        </p:txBody>
      </p:sp>
      <p:sp>
        <p:nvSpPr>
          <p:cNvPr id="13" name="Platshållare för text 12">
            <a:extLst>
              <a:ext uri="{FF2B5EF4-FFF2-40B4-BE49-F238E27FC236}">
                <a16:creationId xmlns:a16="http://schemas.microsoft.com/office/drawing/2014/main" id="{33847161-E7CA-8041-B52A-218127E7255A}"/>
              </a:ext>
            </a:extLst>
          </p:cNvPr>
          <p:cNvSpPr>
            <a:spLocks noGrp="1"/>
          </p:cNvSpPr>
          <p:nvPr>
            <p:ph type="body" sz="quarter" idx="35"/>
          </p:nvPr>
        </p:nvSpPr>
        <p:spPr/>
        <p:txBody>
          <a:bodyPr/>
          <a:lstStyle/>
          <a:p>
            <a:r>
              <a:rPr lang="sv-SE" dirty="0"/>
              <a:t>Läsa</a:t>
            </a:r>
          </a:p>
        </p:txBody>
      </p:sp>
      <p:sp>
        <p:nvSpPr>
          <p:cNvPr id="12" name="Platshållare för text 11">
            <a:extLst>
              <a:ext uri="{FF2B5EF4-FFF2-40B4-BE49-F238E27FC236}">
                <a16:creationId xmlns:a16="http://schemas.microsoft.com/office/drawing/2014/main" id="{2ECAF204-4177-434F-AD3F-EE4A873CFEC9}"/>
              </a:ext>
            </a:extLst>
          </p:cNvPr>
          <p:cNvSpPr>
            <a:spLocks noGrp="1"/>
          </p:cNvSpPr>
          <p:nvPr>
            <p:ph type="body" sz="quarter" idx="11"/>
          </p:nvPr>
        </p:nvSpPr>
        <p:spPr>
          <a:xfrm>
            <a:off x="7594586" y="1423315"/>
            <a:ext cx="2156475" cy="537215"/>
          </a:xfrm>
        </p:spPr>
        <p:txBody>
          <a:bodyPr/>
          <a:lstStyle/>
          <a:p>
            <a:r>
              <a:rPr lang="sv-SE" dirty="0"/>
              <a:t>Enskilt</a:t>
            </a:r>
          </a:p>
        </p:txBody>
      </p:sp>
      <p:sp>
        <p:nvSpPr>
          <p:cNvPr id="19" name="Platshållare för text 18">
            <a:extLst>
              <a:ext uri="{FF2B5EF4-FFF2-40B4-BE49-F238E27FC236}">
                <a16:creationId xmlns:a16="http://schemas.microsoft.com/office/drawing/2014/main" id="{82F35FD6-883B-AB4F-A6BE-B97278D2C803}"/>
              </a:ext>
            </a:extLst>
          </p:cNvPr>
          <p:cNvSpPr>
            <a:spLocks noGrp="1"/>
          </p:cNvSpPr>
          <p:nvPr>
            <p:ph type="body" sz="quarter" idx="4294967295"/>
          </p:nvPr>
        </p:nvSpPr>
        <p:spPr>
          <a:xfrm>
            <a:off x="1777483" y="6171191"/>
            <a:ext cx="9689694" cy="914400"/>
          </a:xfrm>
          <a:prstGeom prst="rect">
            <a:avLst/>
          </a:prstGeom>
        </p:spPr>
        <p:txBody>
          <a:bodyPr/>
          <a:lstStyle/>
          <a:p>
            <a:pPr marL="0" indent="0">
              <a:buNone/>
            </a:pPr>
            <a:r>
              <a:rPr lang="sv-SE" sz="3100" b="1" dirty="0">
                <a:solidFill>
                  <a:schemeClr val="bg1"/>
                </a:solidFill>
                <a:latin typeface="+mj-lt"/>
              </a:rPr>
              <a:t>För att komma över hinder och utmaningar</a:t>
            </a:r>
          </a:p>
        </p:txBody>
      </p:sp>
      <p:sp>
        <p:nvSpPr>
          <p:cNvPr id="17" name="Platshållare för text 16">
            <a:extLst>
              <a:ext uri="{FF2B5EF4-FFF2-40B4-BE49-F238E27FC236}">
                <a16:creationId xmlns:a16="http://schemas.microsoft.com/office/drawing/2014/main" id="{72ED9323-E853-EC48-AD6B-B4406033923D}"/>
              </a:ext>
            </a:extLst>
          </p:cNvPr>
          <p:cNvSpPr>
            <a:spLocks noGrp="1"/>
          </p:cNvSpPr>
          <p:nvPr>
            <p:ph type="body" sz="quarter" idx="37"/>
          </p:nvPr>
        </p:nvSpPr>
        <p:spPr>
          <a:xfrm>
            <a:off x="1749263" y="7208873"/>
            <a:ext cx="9717914" cy="5083811"/>
          </a:xfrm>
        </p:spPr>
        <p:txBody>
          <a:bodyPr/>
          <a:lstStyle/>
          <a:p>
            <a:pPr marL="514350" indent="-514350">
              <a:buFont typeface="+mj-lt"/>
              <a:buAutoNum type="arabicPeriod" startAt="3"/>
            </a:pPr>
            <a:r>
              <a:rPr lang="sv-SE" b="1" dirty="0"/>
              <a:t>Öppna din kreativa förmåga för att hitta nya sätt att möta utmaningar, 15 minuter</a:t>
            </a:r>
          </a:p>
          <a:p>
            <a:pPr marL="514350" indent="-514350">
              <a:buFont typeface="Arial" panose="020B0604020202020204" pitchFamily="34" charset="0"/>
              <a:buChar char="•"/>
            </a:pPr>
            <a:r>
              <a:rPr lang="sv-SE" dirty="0"/>
              <a:t>Tänk dig att du stänger av din analytiska förmåga. 1 minut.</a:t>
            </a:r>
          </a:p>
          <a:p>
            <a:pPr marL="514350" indent="-514350">
              <a:buFont typeface="Arial" panose="020B0604020202020204" pitchFamily="34" charset="0"/>
              <a:buChar char="•"/>
            </a:pPr>
            <a:r>
              <a:rPr lang="sv-SE" dirty="0"/>
              <a:t>Skriv ner en frågeställning som du behöver nya perspektiv på. 2 minuter.</a:t>
            </a:r>
          </a:p>
          <a:p>
            <a:pPr marL="514350" indent="-514350">
              <a:buFont typeface="Arial" panose="020B0604020202020204" pitchFamily="34" charset="0"/>
              <a:buChar char="•"/>
            </a:pPr>
            <a:r>
              <a:rPr lang="sv-SE" dirty="0"/>
              <a:t>Skriv ner idéer och tankar som möter din frågeställning, under 5 minuter, utifrån att…</a:t>
            </a:r>
            <a:br>
              <a:rPr lang="sv-SE" dirty="0"/>
            </a:br>
            <a:r>
              <a:rPr lang="sv-SE" dirty="0"/>
              <a:t>– Din budget har ökat med många miljoner. </a:t>
            </a:r>
            <a:br>
              <a:rPr lang="sv-SE" dirty="0"/>
            </a:br>
            <a:r>
              <a:rPr lang="sv-SE" dirty="0"/>
              <a:t>– Din tid har ökat med tre veckor eller ännu mer. </a:t>
            </a:r>
          </a:p>
          <a:p>
            <a:pPr marL="514350" indent="-514350">
              <a:buFont typeface="+mj-lt"/>
              <a:buAutoNum type="arabicPeriod"/>
            </a:pPr>
            <a:endParaRPr lang="sv-SE" b="1" dirty="0"/>
          </a:p>
          <a:p>
            <a:pPr marL="514350" indent="-514350">
              <a:buFont typeface="+mj-lt"/>
              <a:buAutoNum type="arabicPeriod"/>
            </a:pPr>
            <a:endParaRPr lang="sv-SE" dirty="0"/>
          </a:p>
          <a:p>
            <a:pPr marL="514350" indent="-514350">
              <a:buFont typeface="+mj-lt"/>
              <a:buAutoNum type="arabicPeriod"/>
            </a:pPr>
            <a:endParaRPr lang="sv-SE" dirty="0"/>
          </a:p>
        </p:txBody>
      </p:sp>
      <p:sp>
        <p:nvSpPr>
          <p:cNvPr id="18" name="Platshållare för text 17">
            <a:extLst>
              <a:ext uri="{FF2B5EF4-FFF2-40B4-BE49-F238E27FC236}">
                <a16:creationId xmlns:a16="http://schemas.microsoft.com/office/drawing/2014/main" id="{F070D6B8-E6B5-574E-A773-825C4C1C0C35}"/>
              </a:ext>
            </a:extLst>
          </p:cNvPr>
          <p:cNvSpPr>
            <a:spLocks noGrp="1"/>
          </p:cNvSpPr>
          <p:nvPr>
            <p:ph type="body" sz="quarter" idx="38"/>
          </p:nvPr>
        </p:nvSpPr>
        <p:spPr/>
        <p:txBody>
          <a:bodyPr/>
          <a:lstStyle/>
          <a:p>
            <a:r>
              <a:rPr lang="sv-SE" dirty="0"/>
              <a:t>Titta nu på dina idéer med din analytiska förmåga. Vad är det som tilltalar dig med idéerna? Försök att titta på vilket värde som du ser finns i idéerna, så kommer du troligen upptäcka att vissa saker inte kräver miljoner och oceaner av tid. 4 minuter.</a:t>
            </a:r>
          </a:p>
          <a:p>
            <a:r>
              <a:rPr lang="sv-SE" dirty="0"/>
              <a:t>Undersök om det finns idéer som du vill göra på något sätt, för att lösa din utmaning och komma vidare dit du vill. 3 minuter.</a:t>
            </a:r>
          </a:p>
          <a:p>
            <a:endParaRPr lang="sv-SE" dirty="0"/>
          </a:p>
          <a:p>
            <a:pPr marL="514350" indent="-514350">
              <a:buFont typeface="+mj-lt"/>
              <a:buAutoNum type="arabicPeriod" startAt="2"/>
            </a:pPr>
            <a:endParaRPr lang="sv-SE" dirty="0"/>
          </a:p>
          <a:p>
            <a:pPr marL="514350" indent="-514350">
              <a:buFont typeface="+mj-lt"/>
              <a:buAutoNum type="arabicPeriod" startAt="2"/>
            </a:pPr>
            <a:endParaRPr lang="sv-SE" dirty="0"/>
          </a:p>
        </p:txBody>
      </p:sp>
      <p:pic>
        <p:nvPicPr>
          <p:cNvPr id="15" name="Bild">
            <a:extLst>
              <a:ext uri="{FF2B5EF4-FFF2-40B4-BE49-F238E27FC236}">
                <a16:creationId xmlns:a16="http://schemas.microsoft.com/office/drawing/2014/main" id="{781D93B6-3234-A847-A7F3-0EAE0ED6B80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867431" y="1369595"/>
            <a:ext cx="544999" cy="474676"/>
          </a:xfrm>
          <a:prstGeom prst="rect">
            <a:avLst/>
          </a:prstGeom>
          <a:ln w="12700">
            <a:miter lim="400000"/>
          </a:ln>
        </p:spPr>
      </p:pic>
      <p:pic>
        <p:nvPicPr>
          <p:cNvPr id="16" name="Gruppera">
            <a:extLst>
              <a:ext uri="{FF2B5EF4-FFF2-40B4-BE49-F238E27FC236}">
                <a16:creationId xmlns:a16="http://schemas.microsoft.com/office/drawing/2014/main" id="{88CCFE8E-F53B-044A-98D5-433FF334DF3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641" r="641"/>
          <a:stretch/>
        </p:blipFill>
        <p:spPr>
          <a:xfrm>
            <a:off x="939536" y="1320528"/>
            <a:ext cx="617191" cy="617191"/>
          </a:xfrm>
          <a:prstGeom prst="rect">
            <a:avLst/>
          </a:prstGeom>
          <a:ln w="12700">
            <a:miter lim="400000"/>
          </a:ln>
        </p:spPr>
      </p:pic>
      <p:pic>
        <p:nvPicPr>
          <p:cNvPr id="20" name="Bild">
            <a:extLst>
              <a:ext uri="{FF2B5EF4-FFF2-40B4-BE49-F238E27FC236}">
                <a16:creationId xmlns:a16="http://schemas.microsoft.com/office/drawing/2014/main" id="{DD69F795-C573-1F41-B4DD-1705050B3AE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45061" y="1227231"/>
            <a:ext cx="983739" cy="860772"/>
          </a:xfrm>
          <a:prstGeom prst="rect">
            <a:avLst/>
          </a:prstGeom>
          <a:ln w="12700">
            <a:miter lim="400000"/>
          </a:ln>
        </p:spPr>
      </p:pic>
    </p:spTree>
    <p:extLst>
      <p:ext uri="{BB962C8B-B14F-4D97-AF65-F5344CB8AC3E}">
        <p14:creationId xmlns:p14="http://schemas.microsoft.com/office/powerpoint/2010/main" val="556738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innehåll 8">
            <a:extLst>
              <a:ext uri="{FF2B5EF4-FFF2-40B4-BE49-F238E27FC236}">
                <a16:creationId xmlns:a16="http://schemas.microsoft.com/office/drawing/2014/main" id="{6391210A-9AB7-9442-A066-FA1F89277BE0}"/>
              </a:ext>
            </a:extLst>
          </p:cNvPr>
          <p:cNvSpPr>
            <a:spLocks noGrp="1"/>
          </p:cNvSpPr>
          <p:nvPr>
            <p:ph type="title" idx="4294967295"/>
          </p:nvPr>
        </p:nvSpPr>
        <p:spPr>
          <a:xfrm>
            <a:off x="1710000" y="2829600"/>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7. Ditt nästa steg</a:t>
            </a:r>
          </a:p>
        </p:txBody>
      </p:sp>
      <p:sp>
        <p:nvSpPr>
          <p:cNvPr id="41" name="Platshållare för text 40">
            <a:extLst>
              <a:ext uri="{FF2B5EF4-FFF2-40B4-BE49-F238E27FC236}">
                <a16:creationId xmlns:a16="http://schemas.microsoft.com/office/drawing/2014/main" id="{47B9EE94-0CD6-184B-996B-C999F6E5E312}"/>
              </a:ext>
            </a:extLst>
          </p:cNvPr>
          <p:cNvSpPr>
            <a:spLocks noGrp="1"/>
          </p:cNvSpPr>
          <p:nvPr>
            <p:ph type="body" sz="quarter" idx="10"/>
          </p:nvPr>
        </p:nvSpPr>
        <p:spPr>
          <a:prstGeom prst="rect">
            <a:avLst/>
          </a:prstGeom>
        </p:spPr>
        <p:txBody>
          <a:bodyPr/>
          <a:lstStyle/>
          <a:p>
            <a:r>
              <a:rPr lang="sv-SE" dirty="0"/>
              <a:t>10 min</a:t>
            </a:r>
          </a:p>
        </p:txBody>
      </p:sp>
      <p:sp>
        <p:nvSpPr>
          <p:cNvPr id="42" name="Platshållare för text 41">
            <a:extLst>
              <a:ext uri="{FF2B5EF4-FFF2-40B4-BE49-F238E27FC236}">
                <a16:creationId xmlns:a16="http://schemas.microsoft.com/office/drawing/2014/main" id="{1AB86FCF-1649-754D-9D57-D1397FAB6E2C}"/>
              </a:ext>
            </a:extLst>
          </p:cNvPr>
          <p:cNvSpPr>
            <a:spLocks noGrp="1"/>
          </p:cNvSpPr>
          <p:nvPr>
            <p:ph type="body" sz="quarter" idx="35"/>
          </p:nvPr>
        </p:nvSpPr>
        <p:spPr>
          <a:prstGeom prst="rect">
            <a:avLst/>
          </a:prstGeom>
        </p:spPr>
        <p:txBody>
          <a:bodyPr/>
          <a:lstStyle/>
          <a:p>
            <a:r>
              <a:rPr lang="sv-SE" dirty="0"/>
              <a:t>Skriva</a:t>
            </a:r>
          </a:p>
        </p:txBody>
      </p:sp>
      <p:sp>
        <p:nvSpPr>
          <p:cNvPr id="8" name="Platshållare för text 7">
            <a:extLst>
              <a:ext uri="{FF2B5EF4-FFF2-40B4-BE49-F238E27FC236}">
                <a16:creationId xmlns:a16="http://schemas.microsoft.com/office/drawing/2014/main" id="{3F814484-0E31-8A40-A1B8-E24F8DC57217}"/>
              </a:ext>
            </a:extLst>
          </p:cNvPr>
          <p:cNvSpPr>
            <a:spLocks noGrp="1"/>
          </p:cNvSpPr>
          <p:nvPr>
            <p:ph type="body" sz="quarter" idx="11"/>
          </p:nvPr>
        </p:nvSpPr>
        <p:spPr>
          <a:xfrm>
            <a:off x="7594586" y="1423315"/>
            <a:ext cx="2251163" cy="537215"/>
          </a:xfrm>
        </p:spPr>
        <p:txBody>
          <a:bodyPr/>
          <a:lstStyle/>
          <a:p>
            <a:r>
              <a:rPr lang="sv-SE" dirty="0"/>
              <a:t>Enskilt</a:t>
            </a:r>
          </a:p>
          <a:p>
            <a:endParaRPr lang="sv-SE" dirty="0"/>
          </a:p>
        </p:txBody>
      </p:sp>
      <p:sp>
        <p:nvSpPr>
          <p:cNvPr id="32" name="Platshållare för innehåll 5">
            <a:extLst>
              <a:ext uri="{FF2B5EF4-FFF2-40B4-BE49-F238E27FC236}">
                <a16:creationId xmlns:a16="http://schemas.microsoft.com/office/drawing/2014/main" id="{7AE597F7-52CC-A647-8DA8-9CF8E3ACECC5}"/>
              </a:ext>
            </a:extLst>
          </p:cNvPr>
          <p:cNvSpPr txBox="1">
            <a:spLocks/>
          </p:cNvSpPr>
          <p:nvPr/>
        </p:nvSpPr>
        <p:spPr>
          <a:xfrm>
            <a:off x="1749600" y="6117708"/>
            <a:ext cx="9116873"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400" b="1" dirty="0">
                <a:solidFill>
                  <a:schemeClr val="bg1"/>
                </a:solidFill>
                <a:latin typeface="+mj-lt"/>
              </a:rPr>
              <a:t>Gör mer av det som ger mer! Ta ett till steg på vägen mot utvecklingen som du önskar. Gör en till sak på din lista.</a:t>
            </a:r>
          </a:p>
        </p:txBody>
      </p:sp>
      <p:sp>
        <p:nvSpPr>
          <p:cNvPr id="31" name="Platshållare för text 39">
            <a:extLst>
              <a:ext uri="{FF2B5EF4-FFF2-40B4-BE49-F238E27FC236}">
                <a16:creationId xmlns:a16="http://schemas.microsoft.com/office/drawing/2014/main" id="{CFDD17DA-0DA9-9E44-ABDF-1A82669809B4}"/>
              </a:ext>
            </a:extLst>
          </p:cNvPr>
          <p:cNvSpPr txBox="1">
            <a:spLocks/>
          </p:cNvSpPr>
          <p:nvPr/>
        </p:nvSpPr>
        <p:spPr>
          <a:xfrm>
            <a:off x="1749426" y="7843726"/>
            <a:ext cx="8479474" cy="4871159"/>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sz="3100" i="0" dirty="0"/>
              <a:t>Titta på dina anteckningar från tillfälle 3 och fråga 2: ”Vilka små steg och uppgifter i ovan plan kan du börja med?” Använd din tid nu för att göra en sak. Vad blir det?</a:t>
            </a:r>
          </a:p>
          <a:p>
            <a:endParaRPr lang="sv-SE" i="0" dirty="0"/>
          </a:p>
        </p:txBody>
      </p:sp>
      <p:sp>
        <p:nvSpPr>
          <p:cNvPr id="20" name="Platshållare för innehåll 19">
            <a:extLst>
              <a:ext uri="{FF2B5EF4-FFF2-40B4-BE49-F238E27FC236}">
                <a16:creationId xmlns:a16="http://schemas.microsoft.com/office/drawing/2014/main" id="{8B9BBD37-54AE-CE4F-8E7C-157A7851EE18}"/>
              </a:ext>
            </a:extLst>
          </p:cNvPr>
          <p:cNvSpPr>
            <a:spLocks noGrp="1"/>
          </p:cNvSpPr>
          <p:nvPr>
            <p:ph sz="quarter" idx="16"/>
          </p:nvPr>
        </p:nvSpPr>
        <p:spPr/>
        <p:txBody>
          <a:bodyPr/>
          <a:lstStyle/>
          <a:p>
            <a:r>
              <a:rPr lang="sv-SE" dirty="0"/>
              <a:t>Skriv nedan och kör</a:t>
            </a:r>
          </a:p>
        </p:txBody>
      </p:sp>
      <p:sp>
        <p:nvSpPr>
          <p:cNvPr id="25" name="Platshållare för text 24">
            <a:extLst>
              <a:ext uri="{FF2B5EF4-FFF2-40B4-BE49-F238E27FC236}">
                <a16:creationId xmlns:a16="http://schemas.microsoft.com/office/drawing/2014/main" id="{14F04A3E-EA79-DF4C-8AE9-B83BADDCD2EA}"/>
              </a:ext>
            </a:extLst>
          </p:cNvPr>
          <p:cNvSpPr>
            <a:spLocks noGrp="1"/>
          </p:cNvSpPr>
          <p:nvPr>
            <p:ph type="body" sz="quarter" idx="40"/>
          </p:nvPr>
        </p:nvSpPr>
        <p:spPr/>
        <p:txBody>
          <a:bodyPr/>
          <a:lstStyle/>
          <a:p>
            <a:endParaRPr lang="sv-SE"/>
          </a:p>
        </p:txBody>
      </p:sp>
      <p:pic>
        <p:nvPicPr>
          <p:cNvPr id="53" name="Bild">
            <a:extLst>
              <a:ext uri="{FF2B5EF4-FFF2-40B4-BE49-F238E27FC236}">
                <a16:creationId xmlns:a16="http://schemas.microsoft.com/office/drawing/2014/main" id="{8BB679A4-DF9D-634C-A32F-7868E1F1911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78353" y="1227231"/>
            <a:ext cx="1024729" cy="860772"/>
          </a:xfrm>
          <a:prstGeom prst="rect">
            <a:avLst/>
          </a:prstGeom>
          <a:ln w="12700">
            <a:miter lim="400000"/>
          </a:ln>
        </p:spPr>
      </p:pic>
      <p:pic>
        <p:nvPicPr>
          <p:cNvPr id="22" name="Bild">
            <a:extLst>
              <a:ext uri="{FF2B5EF4-FFF2-40B4-BE49-F238E27FC236}">
                <a16:creationId xmlns:a16="http://schemas.microsoft.com/office/drawing/2014/main" id="{37A0100E-EF30-6448-9053-36FF0DAAC3B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867431" y="1369595"/>
            <a:ext cx="544999" cy="474676"/>
          </a:xfrm>
          <a:prstGeom prst="rect">
            <a:avLst/>
          </a:prstGeom>
          <a:ln w="12700">
            <a:miter lim="400000"/>
          </a:ln>
        </p:spPr>
      </p:pic>
      <p:pic>
        <p:nvPicPr>
          <p:cNvPr id="15" name="Gruppera">
            <a:extLst>
              <a:ext uri="{FF2B5EF4-FFF2-40B4-BE49-F238E27FC236}">
                <a16:creationId xmlns:a16="http://schemas.microsoft.com/office/drawing/2014/main" id="{DCF45634-BEB1-D647-BEAE-1C0D5CE06B4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41" r="641"/>
          <a:stretch/>
        </p:blipFill>
        <p:spPr>
          <a:xfrm>
            <a:off x="939536" y="1320528"/>
            <a:ext cx="617191" cy="617191"/>
          </a:xfrm>
          <a:prstGeom prst="rect">
            <a:avLst/>
          </a:prstGeom>
          <a:ln w="12700">
            <a:miter lim="400000"/>
          </a:ln>
        </p:spPr>
      </p:pic>
    </p:spTree>
    <p:extLst>
      <p:ext uri="{BB962C8B-B14F-4D97-AF65-F5344CB8AC3E}">
        <p14:creationId xmlns:p14="http://schemas.microsoft.com/office/powerpoint/2010/main" val="714163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Bild">
            <a:extLst>
              <a:ext uri="{FF2B5EF4-FFF2-40B4-BE49-F238E27FC236}">
                <a16:creationId xmlns:a16="http://schemas.microsoft.com/office/drawing/2014/main" id="{8BB679A4-DF9D-634C-A32F-7868E1F1911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78353" y="1227231"/>
            <a:ext cx="1024729" cy="860772"/>
          </a:xfrm>
          <a:prstGeom prst="rect">
            <a:avLst/>
          </a:prstGeom>
          <a:ln w="12700">
            <a:miter lim="400000"/>
          </a:ln>
        </p:spPr>
      </p:pic>
      <p:pic>
        <p:nvPicPr>
          <p:cNvPr id="22" name="Bild">
            <a:extLst>
              <a:ext uri="{FF2B5EF4-FFF2-40B4-BE49-F238E27FC236}">
                <a16:creationId xmlns:a16="http://schemas.microsoft.com/office/drawing/2014/main" id="{37A0100E-EF30-6448-9053-36FF0DAAC3B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867431" y="1369595"/>
            <a:ext cx="544999" cy="474676"/>
          </a:xfrm>
          <a:prstGeom prst="rect">
            <a:avLst/>
          </a:prstGeom>
          <a:ln w="12700">
            <a:miter lim="400000"/>
          </a:ln>
        </p:spPr>
      </p:pic>
      <p:pic>
        <p:nvPicPr>
          <p:cNvPr id="15" name="Gruppera">
            <a:extLst>
              <a:ext uri="{FF2B5EF4-FFF2-40B4-BE49-F238E27FC236}">
                <a16:creationId xmlns:a16="http://schemas.microsoft.com/office/drawing/2014/main" id="{DCF45634-BEB1-D647-BEAE-1C0D5CE06B4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41" r="641"/>
          <a:stretch/>
        </p:blipFill>
        <p:spPr>
          <a:xfrm>
            <a:off x="939536" y="1320528"/>
            <a:ext cx="617191" cy="617191"/>
          </a:xfrm>
          <a:prstGeom prst="rect">
            <a:avLst/>
          </a:prstGeom>
          <a:ln w="12700">
            <a:miter lim="400000"/>
          </a:ln>
        </p:spPr>
      </p:pic>
      <p:sp>
        <p:nvSpPr>
          <p:cNvPr id="37" name="Platshållare för text 36">
            <a:extLst>
              <a:ext uri="{FF2B5EF4-FFF2-40B4-BE49-F238E27FC236}">
                <a16:creationId xmlns:a16="http://schemas.microsoft.com/office/drawing/2014/main" id="{7FA54677-C8A5-3046-D19A-13DD477CA1B0}"/>
              </a:ext>
            </a:extLst>
          </p:cNvPr>
          <p:cNvSpPr>
            <a:spLocks noGrp="1"/>
          </p:cNvSpPr>
          <p:nvPr>
            <p:ph type="title" idx="4294967295"/>
          </p:nvPr>
        </p:nvSpPr>
        <p:spPr>
          <a:xfrm>
            <a:off x="1711162" y="2722664"/>
            <a:ext cx="9717914" cy="1756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702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8. Din iteration</a:t>
            </a:r>
          </a:p>
        </p:txBody>
      </p:sp>
      <p:sp>
        <p:nvSpPr>
          <p:cNvPr id="34" name="Platshållare för text 33">
            <a:extLst>
              <a:ext uri="{FF2B5EF4-FFF2-40B4-BE49-F238E27FC236}">
                <a16:creationId xmlns:a16="http://schemas.microsoft.com/office/drawing/2014/main" id="{4A38F3CD-47B0-881B-C8C3-3CFA12AC46AA}"/>
              </a:ext>
            </a:extLst>
          </p:cNvPr>
          <p:cNvSpPr>
            <a:spLocks noGrp="1"/>
          </p:cNvSpPr>
          <p:nvPr>
            <p:ph type="body" sz="quarter" idx="10"/>
          </p:nvPr>
        </p:nvSpPr>
        <p:spPr/>
        <p:txBody>
          <a:bodyPr/>
          <a:lstStyle/>
          <a:p>
            <a:r>
              <a:rPr lang="sv-SE" dirty="0"/>
              <a:t>10 min</a:t>
            </a:r>
          </a:p>
        </p:txBody>
      </p:sp>
      <p:sp>
        <p:nvSpPr>
          <p:cNvPr id="36" name="Platshållare för text 35">
            <a:extLst>
              <a:ext uri="{FF2B5EF4-FFF2-40B4-BE49-F238E27FC236}">
                <a16:creationId xmlns:a16="http://schemas.microsoft.com/office/drawing/2014/main" id="{A7DB75F5-ADE2-8AF7-58BE-EC5764952968}"/>
              </a:ext>
            </a:extLst>
          </p:cNvPr>
          <p:cNvSpPr>
            <a:spLocks noGrp="1"/>
          </p:cNvSpPr>
          <p:nvPr>
            <p:ph type="body" sz="quarter" idx="35"/>
          </p:nvPr>
        </p:nvSpPr>
        <p:spPr/>
        <p:txBody>
          <a:bodyPr/>
          <a:lstStyle/>
          <a:p>
            <a:r>
              <a:rPr lang="sv-SE" dirty="0"/>
              <a:t>Skriva</a:t>
            </a:r>
          </a:p>
        </p:txBody>
      </p:sp>
      <p:sp>
        <p:nvSpPr>
          <p:cNvPr id="35" name="Platshållare för text 34">
            <a:extLst>
              <a:ext uri="{FF2B5EF4-FFF2-40B4-BE49-F238E27FC236}">
                <a16:creationId xmlns:a16="http://schemas.microsoft.com/office/drawing/2014/main" id="{9F7D5273-6556-A6F1-BC36-0F49139A94A2}"/>
              </a:ext>
            </a:extLst>
          </p:cNvPr>
          <p:cNvSpPr>
            <a:spLocks noGrp="1"/>
          </p:cNvSpPr>
          <p:nvPr>
            <p:ph type="body" sz="quarter" idx="11"/>
          </p:nvPr>
        </p:nvSpPr>
        <p:spPr/>
        <p:txBody>
          <a:bodyPr/>
          <a:lstStyle/>
          <a:p>
            <a:r>
              <a:rPr lang="sv-SE" dirty="0"/>
              <a:t>Enskilt</a:t>
            </a:r>
          </a:p>
        </p:txBody>
      </p:sp>
      <p:sp>
        <p:nvSpPr>
          <p:cNvPr id="47" name="Platshållare för innehåll 5">
            <a:extLst>
              <a:ext uri="{FF2B5EF4-FFF2-40B4-BE49-F238E27FC236}">
                <a16:creationId xmlns:a16="http://schemas.microsoft.com/office/drawing/2014/main" id="{9B42A868-EA8A-FFCC-5B07-0EC4E3B29992}"/>
              </a:ext>
            </a:extLst>
          </p:cNvPr>
          <p:cNvSpPr txBox="1">
            <a:spLocks/>
          </p:cNvSpPr>
          <p:nvPr/>
        </p:nvSpPr>
        <p:spPr>
          <a:xfrm>
            <a:off x="1749601" y="5310188"/>
            <a:ext cx="6953022"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100" b="1" dirty="0">
                <a:solidFill>
                  <a:schemeClr val="bg1"/>
                </a:solidFill>
                <a:latin typeface="+mj-lt"/>
              </a:rPr>
              <a:t>Hur blir det här för dig? </a:t>
            </a:r>
          </a:p>
          <a:p>
            <a:pPr marL="0" indent="0">
              <a:buNone/>
            </a:pPr>
            <a:endParaRPr lang="sv-SE" sz="3100" b="1" dirty="0">
              <a:solidFill>
                <a:schemeClr val="bg1"/>
              </a:solidFill>
              <a:latin typeface="+mj-lt"/>
            </a:endParaRPr>
          </a:p>
          <a:p>
            <a:pPr marL="0" indent="0">
              <a:buNone/>
            </a:pPr>
            <a:endParaRPr lang="sv-SE" sz="3100" b="1" dirty="0">
              <a:solidFill>
                <a:schemeClr val="bg1"/>
              </a:solidFill>
              <a:latin typeface="+mj-lt"/>
            </a:endParaRPr>
          </a:p>
          <a:p>
            <a:pPr marL="0" indent="0">
              <a:buNone/>
            </a:pPr>
            <a:endParaRPr lang="sv-SE" sz="3100" b="1" dirty="0">
              <a:solidFill>
                <a:schemeClr val="bg1"/>
              </a:solidFill>
              <a:latin typeface="+mj-lt"/>
            </a:endParaRPr>
          </a:p>
          <a:p>
            <a:pPr marL="0" indent="0">
              <a:buNone/>
            </a:pPr>
            <a:endParaRPr lang="sv-SE" sz="3100" b="1" dirty="0">
              <a:solidFill>
                <a:schemeClr val="bg1"/>
              </a:solidFill>
              <a:latin typeface="+mj-lt"/>
            </a:endParaRPr>
          </a:p>
          <a:p>
            <a:pPr marL="0" indent="0">
              <a:buNone/>
            </a:pPr>
            <a:endParaRPr lang="sv-SE" sz="3100" b="1" dirty="0">
              <a:solidFill>
                <a:schemeClr val="bg1"/>
              </a:solidFill>
              <a:latin typeface="+mj-lt"/>
            </a:endParaRPr>
          </a:p>
        </p:txBody>
      </p:sp>
      <p:sp>
        <p:nvSpPr>
          <p:cNvPr id="48" name="Platshållare för text 39">
            <a:extLst>
              <a:ext uri="{FF2B5EF4-FFF2-40B4-BE49-F238E27FC236}">
                <a16:creationId xmlns:a16="http://schemas.microsoft.com/office/drawing/2014/main" id="{B5E82375-87B9-E83E-260E-D55C51104A96}"/>
              </a:ext>
            </a:extLst>
          </p:cNvPr>
          <p:cNvSpPr>
            <a:spLocks noGrp="1"/>
          </p:cNvSpPr>
          <p:nvPr>
            <p:ph type="body" sz="quarter" idx="40"/>
          </p:nvPr>
        </p:nvSpPr>
        <p:spPr>
          <a:xfrm>
            <a:off x="1749425" y="6486415"/>
            <a:ext cx="6953197" cy="4871159"/>
          </a:xfrm>
        </p:spPr>
        <p:txBody>
          <a:bodyPr/>
          <a:lstStyle/>
          <a:p>
            <a:r>
              <a:rPr lang="sv-SE" dirty="0"/>
              <a:t>Reflektera över hur du har upplevt att arbeta i dessa 10 minuter långa pass. Reflektera och skriv ner dina tankar.</a:t>
            </a:r>
          </a:p>
          <a:p>
            <a:endParaRPr lang="sv-SE" dirty="0"/>
          </a:p>
          <a:p>
            <a:endParaRPr lang="sv-SE" dirty="0"/>
          </a:p>
          <a:p>
            <a:r>
              <a:rPr lang="sv-SE" dirty="0"/>
              <a:t> </a:t>
            </a:r>
          </a:p>
          <a:p>
            <a:endParaRPr lang="sv-SE" dirty="0"/>
          </a:p>
          <a:p>
            <a:endParaRPr lang="sv-SE" dirty="0"/>
          </a:p>
        </p:txBody>
      </p:sp>
      <p:sp>
        <p:nvSpPr>
          <p:cNvPr id="46" name="Platshållare för text 45">
            <a:extLst>
              <a:ext uri="{FF2B5EF4-FFF2-40B4-BE49-F238E27FC236}">
                <a16:creationId xmlns:a16="http://schemas.microsoft.com/office/drawing/2014/main" id="{0CF704FE-1D42-4879-1BC0-E6F726BA60B9}"/>
              </a:ext>
            </a:extLst>
          </p:cNvPr>
          <p:cNvSpPr>
            <a:spLocks noGrp="1"/>
          </p:cNvSpPr>
          <p:nvPr>
            <p:ph type="body" sz="quarter" idx="49"/>
          </p:nvPr>
        </p:nvSpPr>
        <p:spPr/>
        <p:txBody>
          <a:bodyPr/>
          <a:lstStyle/>
          <a:p>
            <a:r>
              <a:rPr lang="sv-SE" dirty="0"/>
              <a:t>Vad upplever du som positivt med detta arbetssätt?</a:t>
            </a:r>
          </a:p>
          <a:p>
            <a:endParaRPr lang="sv-SE" dirty="0"/>
          </a:p>
        </p:txBody>
      </p:sp>
      <p:sp>
        <p:nvSpPr>
          <p:cNvPr id="45" name="Platshållare för text 44">
            <a:extLst>
              <a:ext uri="{FF2B5EF4-FFF2-40B4-BE49-F238E27FC236}">
                <a16:creationId xmlns:a16="http://schemas.microsoft.com/office/drawing/2014/main" id="{2F16A0EB-E4D8-28EC-3C88-B61F20D53F21}"/>
              </a:ext>
            </a:extLst>
          </p:cNvPr>
          <p:cNvSpPr>
            <a:spLocks noGrp="1"/>
          </p:cNvSpPr>
          <p:nvPr>
            <p:ph type="body" sz="quarter" idx="48"/>
          </p:nvPr>
        </p:nvSpPr>
        <p:spPr>
          <a:xfrm>
            <a:off x="14337644" y="2277036"/>
            <a:ext cx="8109606" cy="4392706"/>
          </a:xfrm>
        </p:spPr>
        <p:txBody>
          <a:bodyPr/>
          <a:lstStyle/>
          <a:p>
            <a:endParaRPr lang="sv-SE" dirty="0"/>
          </a:p>
        </p:txBody>
      </p:sp>
      <p:sp>
        <p:nvSpPr>
          <p:cNvPr id="44" name="Platshållare för text 43">
            <a:extLst>
              <a:ext uri="{FF2B5EF4-FFF2-40B4-BE49-F238E27FC236}">
                <a16:creationId xmlns:a16="http://schemas.microsoft.com/office/drawing/2014/main" id="{500B92D1-0D70-EC40-3FD8-0D7EC04A606E}"/>
              </a:ext>
            </a:extLst>
          </p:cNvPr>
          <p:cNvSpPr>
            <a:spLocks noGrp="1"/>
          </p:cNvSpPr>
          <p:nvPr>
            <p:ph type="body" sz="quarter" idx="47"/>
          </p:nvPr>
        </p:nvSpPr>
        <p:spPr/>
        <p:txBody>
          <a:bodyPr/>
          <a:lstStyle/>
          <a:p>
            <a:r>
              <a:rPr lang="sv-SE" dirty="0"/>
              <a:t>Vad upplever du som utmanande med att arbeta på detta sätt? Behöver du justera något?</a:t>
            </a:r>
          </a:p>
          <a:p>
            <a:endParaRPr lang="sv-SE" b="0" dirty="0"/>
          </a:p>
          <a:p>
            <a:endParaRPr lang="sv-SE" b="0" dirty="0"/>
          </a:p>
          <a:p>
            <a:endParaRPr lang="sv-SE" dirty="0"/>
          </a:p>
        </p:txBody>
      </p:sp>
      <p:sp>
        <p:nvSpPr>
          <p:cNvPr id="43" name="Platshållare för text 42">
            <a:extLst>
              <a:ext uri="{FF2B5EF4-FFF2-40B4-BE49-F238E27FC236}">
                <a16:creationId xmlns:a16="http://schemas.microsoft.com/office/drawing/2014/main" id="{3FF7A870-B90A-F31B-EA99-60C5C1B2741A}"/>
              </a:ext>
            </a:extLst>
          </p:cNvPr>
          <p:cNvSpPr>
            <a:spLocks noGrp="1"/>
          </p:cNvSpPr>
          <p:nvPr>
            <p:ph type="body" sz="quarter" idx="46"/>
          </p:nvPr>
        </p:nvSpPr>
        <p:spPr>
          <a:xfrm>
            <a:off x="14337646" y="8480612"/>
            <a:ext cx="8109606" cy="3897655"/>
          </a:xfrm>
        </p:spPr>
        <p:txBody>
          <a:bodyPr/>
          <a:lstStyle/>
          <a:p>
            <a:endParaRPr lang="sv-SE" dirty="0"/>
          </a:p>
        </p:txBody>
      </p:sp>
    </p:spTree>
    <p:extLst>
      <p:ext uri="{BB962C8B-B14F-4D97-AF65-F5344CB8AC3E}">
        <p14:creationId xmlns:p14="http://schemas.microsoft.com/office/powerpoint/2010/main" val="4235675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innehåll 8">
            <a:extLst>
              <a:ext uri="{FF2B5EF4-FFF2-40B4-BE49-F238E27FC236}">
                <a16:creationId xmlns:a16="http://schemas.microsoft.com/office/drawing/2014/main" id="{6391210A-9AB7-9442-A066-FA1F89277BE0}"/>
              </a:ext>
            </a:extLst>
          </p:cNvPr>
          <p:cNvSpPr>
            <a:spLocks noGrp="1"/>
          </p:cNvSpPr>
          <p:nvPr>
            <p:ph type="title" idx="4294967295"/>
          </p:nvPr>
        </p:nvSpPr>
        <p:spPr>
          <a:xfrm>
            <a:off x="1710000" y="2829600"/>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9. Ditt beteende</a:t>
            </a:r>
          </a:p>
        </p:txBody>
      </p:sp>
      <p:sp>
        <p:nvSpPr>
          <p:cNvPr id="41" name="Platshållare för text 40">
            <a:extLst>
              <a:ext uri="{FF2B5EF4-FFF2-40B4-BE49-F238E27FC236}">
                <a16:creationId xmlns:a16="http://schemas.microsoft.com/office/drawing/2014/main" id="{47B9EE94-0CD6-184B-996B-C999F6E5E312}"/>
              </a:ext>
            </a:extLst>
          </p:cNvPr>
          <p:cNvSpPr>
            <a:spLocks noGrp="1"/>
          </p:cNvSpPr>
          <p:nvPr>
            <p:ph type="body" sz="quarter" idx="10"/>
          </p:nvPr>
        </p:nvSpPr>
        <p:spPr>
          <a:prstGeom prst="rect">
            <a:avLst/>
          </a:prstGeom>
        </p:spPr>
        <p:txBody>
          <a:bodyPr/>
          <a:lstStyle/>
          <a:p>
            <a:r>
              <a:rPr lang="sv-SE" dirty="0"/>
              <a:t>10 min</a:t>
            </a:r>
          </a:p>
        </p:txBody>
      </p:sp>
      <p:sp>
        <p:nvSpPr>
          <p:cNvPr id="42" name="Platshållare för text 41">
            <a:extLst>
              <a:ext uri="{FF2B5EF4-FFF2-40B4-BE49-F238E27FC236}">
                <a16:creationId xmlns:a16="http://schemas.microsoft.com/office/drawing/2014/main" id="{1AB86FCF-1649-754D-9D57-D1397FAB6E2C}"/>
              </a:ext>
            </a:extLst>
          </p:cNvPr>
          <p:cNvSpPr>
            <a:spLocks noGrp="1"/>
          </p:cNvSpPr>
          <p:nvPr>
            <p:ph type="body" sz="quarter" idx="35"/>
          </p:nvPr>
        </p:nvSpPr>
        <p:spPr>
          <a:prstGeom prst="rect">
            <a:avLst/>
          </a:prstGeom>
        </p:spPr>
        <p:txBody>
          <a:bodyPr/>
          <a:lstStyle/>
          <a:p>
            <a:r>
              <a:rPr lang="sv-SE" dirty="0"/>
              <a:t>Skriva</a:t>
            </a:r>
          </a:p>
        </p:txBody>
      </p:sp>
      <p:sp>
        <p:nvSpPr>
          <p:cNvPr id="8" name="Platshållare för text 7">
            <a:extLst>
              <a:ext uri="{FF2B5EF4-FFF2-40B4-BE49-F238E27FC236}">
                <a16:creationId xmlns:a16="http://schemas.microsoft.com/office/drawing/2014/main" id="{3F814484-0E31-8A40-A1B8-E24F8DC57217}"/>
              </a:ext>
            </a:extLst>
          </p:cNvPr>
          <p:cNvSpPr>
            <a:spLocks noGrp="1"/>
          </p:cNvSpPr>
          <p:nvPr>
            <p:ph type="body" sz="quarter" idx="11"/>
          </p:nvPr>
        </p:nvSpPr>
        <p:spPr>
          <a:xfrm>
            <a:off x="7594586" y="1423315"/>
            <a:ext cx="2251163" cy="537215"/>
          </a:xfrm>
        </p:spPr>
        <p:txBody>
          <a:bodyPr/>
          <a:lstStyle/>
          <a:p>
            <a:r>
              <a:rPr lang="sv-SE" dirty="0"/>
              <a:t>Enskilt</a:t>
            </a:r>
          </a:p>
          <a:p>
            <a:endParaRPr lang="sv-SE" dirty="0"/>
          </a:p>
        </p:txBody>
      </p:sp>
      <p:sp>
        <p:nvSpPr>
          <p:cNvPr id="32" name="Platshållare för innehåll 5">
            <a:extLst>
              <a:ext uri="{FF2B5EF4-FFF2-40B4-BE49-F238E27FC236}">
                <a16:creationId xmlns:a16="http://schemas.microsoft.com/office/drawing/2014/main" id="{7AE597F7-52CC-A647-8DA8-9CF8E3ACECC5}"/>
              </a:ext>
            </a:extLst>
          </p:cNvPr>
          <p:cNvSpPr txBox="1">
            <a:spLocks/>
          </p:cNvSpPr>
          <p:nvPr/>
        </p:nvSpPr>
        <p:spPr>
          <a:xfrm>
            <a:off x="1749600" y="6117708"/>
            <a:ext cx="9116873"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400" b="1" dirty="0">
                <a:solidFill>
                  <a:schemeClr val="bg1"/>
                </a:solidFill>
                <a:latin typeface="+mj-lt"/>
              </a:rPr>
              <a:t>Skapa en rutin – Fira och fortsätt!</a:t>
            </a:r>
          </a:p>
        </p:txBody>
      </p:sp>
      <p:sp>
        <p:nvSpPr>
          <p:cNvPr id="31" name="Platshållare för text 39">
            <a:extLst>
              <a:ext uri="{FF2B5EF4-FFF2-40B4-BE49-F238E27FC236}">
                <a16:creationId xmlns:a16="http://schemas.microsoft.com/office/drawing/2014/main" id="{CFDD17DA-0DA9-9E44-ABDF-1A82669809B4}"/>
              </a:ext>
            </a:extLst>
          </p:cNvPr>
          <p:cNvSpPr txBox="1">
            <a:spLocks/>
          </p:cNvSpPr>
          <p:nvPr/>
        </p:nvSpPr>
        <p:spPr>
          <a:xfrm>
            <a:off x="1749426" y="6858000"/>
            <a:ext cx="8479474" cy="5856885"/>
          </a:xfrm>
          <a:prstGeom prst="rect">
            <a:avLst/>
          </a:prstGeom>
        </p:spPr>
        <p:txBody>
          <a:bodyPr/>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sv-SE" sz="3100" i="0" dirty="0"/>
              <a:t>Det är dags att avsätta tid för din nya rutin och reflektera hur du vill fortsätta på egen hand, så att det blir så bra som möjligt för just dig. Avsätt tid och tillfällen i din kalender för dina egna kommande tillfällen.</a:t>
            </a:r>
          </a:p>
          <a:p>
            <a:r>
              <a:rPr lang="sv-SE" sz="3100" i="0" dirty="0"/>
              <a:t>Du har nu provat ett nytt arbetssätt och tagit första steget mot din önskade utveckling. Att göra det är en nyckel för att lyckas med utvecklingsarbete. </a:t>
            </a:r>
          </a:p>
          <a:p>
            <a:r>
              <a:rPr lang="sv-SE" sz="3100" i="0" dirty="0"/>
              <a:t>Beröm dig själv för denna framgång. Skriv beröm åt och tacka dig själv. Läs upp vad du har skrivit högt för dig själv.</a:t>
            </a:r>
          </a:p>
          <a:p>
            <a:endParaRPr lang="sv-SE" sz="3100" i="0" dirty="0"/>
          </a:p>
          <a:p>
            <a:endParaRPr lang="sv-SE" i="0" dirty="0"/>
          </a:p>
        </p:txBody>
      </p:sp>
      <p:sp>
        <p:nvSpPr>
          <p:cNvPr id="20" name="Platshållare för innehåll 19">
            <a:extLst>
              <a:ext uri="{FF2B5EF4-FFF2-40B4-BE49-F238E27FC236}">
                <a16:creationId xmlns:a16="http://schemas.microsoft.com/office/drawing/2014/main" id="{8B9BBD37-54AE-CE4F-8E7C-157A7851EE18}"/>
              </a:ext>
            </a:extLst>
          </p:cNvPr>
          <p:cNvSpPr>
            <a:spLocks noGrp="1"/>
          </p:cNvSpPr>
          <p:nvPr>
            <p:ph sz="quarter" idx="16"/>
          </p:nvPr>
        </p:nvSpPr>
        <p:spPr/>
        <p:txBody>
          <a:bodyPr/>
          <a:lstStyle/>
          <a:p>
            <a:r>
              <a:rPr lang="sv-SE" dirty="0"/>
              <a:t>Vad vill du tacka och berömma dig själv för? Tack [ditt namn] för att jag är/har…</a:t>
            </a:r>
          </a:p>
        </p:txBody>
      </p:sp>
      <p:sp>
        <p:nvSpPr>
          <p:cNvPr id="25" name="Platshållare för text 24">
            <a:extLst>
              <a:ext uri="{FF2B5EF4-FFF2-40B4-BE49-F238E27FC236}">
                <a16:creationId xmlns:a16="http://schemas.microsoft.com/office/drawing/2014/main" id="{14F04A3E-EA79-DF4C-8AE9-B83BADDCD2EA}"/>
              </a:ext>
            </a:extLst>
          </p:cNvPr>
          <p:cNvSpPr>
            <a:spLocks noGrp="1"/>
          </p:cNvSpPr>
          <p:nvPr>
            <p:ph type="body" sz="quarter" idx="40"/>
          </p:nvPr>
        </p:nvSpPr>
        <p:spPr/>
        <p:txBody>
          <a:bodyPr/>
          <a:lstStyle/>
          <a:p>
            <a:endParaRPr lang="sv-SE"/>
          </a:p>
        </p:txBody>
      </p:sp>
      <p:pic>
        <p:nvPicPr>
          <p:cNvPr id="53" name="Bild">
            <a:extLst>
              <a:ext uri="{FF2B5EF4-FFF2-40B4-BE49-F238E27FC236}">
                <a16:creationId xmlns:a16="http://schemas.microsoft.com/office/drawing/2014/main" id="{8BB679A4-DF9D-634C-A32F-7868E1F1911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78353" y="1227231"/>
            <a:ext cx="1024729" cy="860772"/>
          </a:xfrm>
          <a:prstGeom prst="rect">
            <a:avLst/>
          </a:prstGeom>
          <a:ln w="12700">
            <a:miter lim="400000"/>
          </a:ln>
        </p:spPr>
      </p:pic>
      <p:pic>
        <p:nvPicPr>
          <p:cNvPr id="22" name="Bild">
            <a:extLst>
              <a:ext uri="{FF2B5EF4-FFF2-40B4-BE49-F238E27FC236}">
                <a16:creationId xmlns:a16="http://schemas.microsoft.com/office/drawing/2014/main" id="{37A0100E-EF30-6448-9053-36FF0DAAC3B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867431" y="1369595"/>
            <a:ext cx="544999" cy="474676"/>
          </a:xfrm>
          <a:prstGeom prst="rect">
            <a:avLst/>
          </a:prstGeom>
          <a:ln w="12700">
            <a:miter lim="400000"/>
          </a:ln>
        </p:spPr>
      </p:pic>
      <p:pic>
        <p:nvPicPr>
          <p:cNvPr id="15" name="Gruppera">
            <a:extLst>
              <a:ext uri="{FF2B5EF4-FFF2-40B4-BE49-F238E27FC236}">
                <a16:creationId xmlns:a16="http://schemas.microsoft.com/office/drawing/2014/main" id="{DCF45634-BEB1-D647-BEAE-1C0D5CE06B4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41" r="641"/>
          <a:stretch/>
        </p:blipFill>
        <p:spPr>
          <a:xfrm>
            <a:off x="939536" y="1320528"/>
            <a:ext cx="617191" cy="617191"/>
          </a:xfrm>
          <a:prstGeom prst="rect">
            <a:avLst/>
          </a:prstGeom>
          <a:ln w="12700">
            <a:miter lim="400000"/>
          </a:ln>
        </p:spPr>
      </p:pic>
    </p:spTree>
    <p:extLst>
      <p:ext uri="{BB962C8B-B14F-4D97-AF65-F5344CB8AC3E}">
        <p14:creationId xmlns:p14="http://schemas.microsoft.com/office/powerpoint/2010/main" val="25570318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tshållare för innehåll 8">
            <a:extLst>
              <a:ext uri="{FF2B5EF4-FFF2-40B4-BE49-F238E27FC236}">
                <a16:creationId xmlns:a16="http://schemas.microsoft.com/office/drawing/2014/main" id="{6391210A-9AB7-9442-A066-FA1F89277BE0}"/>
              </a:ext>
            </a:extLst>
          </p:cNvPr>
          <p:cNvSpPr>
            <a:spLocks noGrp="1"/>
          </p:cNvSpPr>
          <p:nvPr>
            <p:ph type="title" idx="4294967295"/>
          </p:nvPr>
        </p:nvSpPr>
        <p:spPr>
          <a:xfrm>
            <a:off x="1711162" y="2831322"/>
            <a:ext cx="9717914"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10. Din utveckling</a:t>
            </a:r>
          </a:p>
        </p:txBody>
      </p:sp>
      <p:sp>
        <p:nvSpPr>
          <p:cNvPr id="41" name="Platshållare för text 40">
            <a:extLst>
              <a:ext uri="{FF2B5EF4-FFF2-40B4-BE49-F238E27FC236}">
                <a16:creationId xmlns:a16="http://schemas.microsoft.com/office/drawing/2014/main" id="{47B9EE94-0CD6-184B-996B-C999F6E5E312}"/>
              </a:ext>
            </a:extLst>
          </p:cNvPr>
          <p:cNvSpPr>
            <a:spLocks noGrp="1"/>
          </p:cNvSpPr>
          <p:nvPr>
            <p:ph type="body" sz="quarter" idx="10"/>
          </p:nvPr>
        </p:nvSpPr>
        <p:spPr>
          <a:prstGeom prst="rect">
            <a:avLst/>
          </a:prstGeom>
        </p:spPr>
        <p:txBody>
          <a:bodyPr/>
          <a:lstStyle/>
          <a:p>
            <a:r>
              <a:rPr lang="sv-SE" dirty="0"/>
              <a:t>10 min</a:t>
            </a:r>
          </a:p>
        </p:txBody>
      </p:sp>
      <p:sp>
        <p:nvSpPr>
          <p:cNvPr id="42" name="Platshållare för text 41">
            <a:extLst>
              <a:ext uri="{FF2B5EF4-FFF2-40B4-BE49-F238E27FC236}">
                <a16:creationId xmlns:a16="http://schemas.microsoft.com/office/drawing/2014/main" id="{1AB86FCF-1649-754D-9D57-D1397FAB6E2C}"/>
              </a:ext>
            </a:extLst>
          </p:cNvPr>
          <p:cNvSpPr>
            <a:spLocks noGrp="1"/>
          </p:cNvSpPr>
          <p:nvPr>
            <p:ph type="body" sz="quarter" idx="35"/>
          </p:nvPr>
        </p:nvSpPr>
        <p:spPr>
          <a:prstGeom prst="rect">
            <a:avLst/>
          </a:prstGeom>
        </p:spPr>
        <p:txBody>
          <a:bodyPr/>
          <a:lstStyle/>
          <a:p>
            <a:r>
              <a:rPr lang="sv-SE" dirty="0"/>
              <a:t>Läsa</a:t>
            </a:r>
          </a:p>
        </p:txBody>
      </p:sp>
      <p:sp>
        <p:nvSpPr>
          <p:cNvPr id="8" name="Platshållare för text 7">
            <a:extLst>
              <a:ext uri="{FF2B5EF4-FFF2-40B4-BE49-F238E27FC236}">
                <a16:creationId xmlns:a16="http://schemas.microsoft.com/office/drawing/2014/main" id="{3F814484-0E31-8A40-A1B8-E24F8DC57217}"/>
              </a:ext>
            </a:extLst>
          </p:cNvPr>
          <p:cNvSpPr>
            <a:spLocks noGrp="1"/>
          </p:cNvSpPr>
          <p:nvPr>
            <p:ph type="body" sz="quarter" idx="11"/>
          </p:nvPr>
        </p:nvSpPr>
        <p:spPr>
          <a:xfrm>
            <a:off x="7594586" y="1423315"/>
            <a:ext cx="2082193" cy="537215"/>
          </a:xfrm>
        </p:spPr>
        <p:txBody>
          <a:bodyPr/>
          <a:lstStyle/>
          <a:p>
            <a:r>
              <a:rPr lang="sv-SE" dirty="0"/>
              <a:t>Enskilt</a:t>
            </a:r>
          </a:p>
        </p:txBody>
      </p:sp>
      <p:sp>
        <p:nvSpPr>
          <p:cNvPr id="6" name="Platshållare för text 5">
            <a:extLst>
              <a:ext uri="{FF2B5EF4-FFF2-40B4-BE49-F238E27FC236}">
                <a16:creationId xmlns:a16="http://schemas.microsoft.com/office/drawing/2014/main" id="{87E58A5F-DF46-CA4D-ADC5-6C05CAA57A5E}"/>
              </a:ext>
            </a:extLst>
          </p:cNvPr>
          <p:cNvSpPr>
            <a:spLocks noGrp="1"/>
          </p:cNvSpPr>
          <p:nvPr>
            <p:ph type="body" sz="quarter" idx="4294967295"/>
          </p:nvPr>
        </p:nvSpPr>
        <p:spPr>
          <a:xfrm>
            <a:off x="1739382" y="6171191"/>
            <a:ext cx="9689694" cy="914400"/>
          </a:xfrm>
          <a:prstGeom prst="rect">
            <a:avLst/>
          </a:prstGeom>
        </p:spPr>
        <p:txBody>
          <a:bodyPr/>
          <a:lstStyle/>
          <a:p>
            <a:pPr marL="0" indent="0">
              <a:buNone/>
            </a:pPr>
            <a:r>
              <a:rPr lang="sv-SE" sz="3100" b="1" dirty="0">
                <a:solidFill>
                  <a:schemeClr val="bg1"/>
                </a:solidFill>
                <a:latin typeface="+mj-lt"/>
              </a:rPr>
              <a:t>Ditt första egna tillfälle </a:t>
            </a:r>
            <a:br>
              <a:rPr lang="sv-SE" sz="3100" b="1" dirty="0">
                <a:solidFill>
                  <a:schemeClr val="bg1"/>
                </a:solidFill>
                <a:latin typeface="+mj-lt"/>
              </a:rPr>
            </a:br>
            <a:r>
              <a:rPr lang="sv-SE" sz="3100" b="1" dirty="0">
                <a:solidFill>
                  <a:schemeClr val="bg1"/>
                </a:solidFill>
                <a:latin typeface="+mj-lt"/>
              </a:rPr>
              <a:t>– Fortsätt på egen hand!</a:t>
            </a:r>
          </a:p>
        </p:txBody>
      </p:sp>
      <p:sp>
        <p:nvSpPr>
          <p:cNvPr id="4" name="Platshållare för text 3">
            <a:extLst>
              <a:ext uri="{FF2B5EF4-FFF2-40B4-BE49-F238E27FC236}">
                <a16:creationId xmlns:a16="http://schemas.microsoft.com/office/drawing/2014/main" id="{A8F17345-BE85-4F4C-AF92-8AEE77751292}"/>
              </a:ext>
            </a:extLst>
          </p:cNvPr>
          <p:cNvSpPr>
            <a:spLocks noGrp="1"/>
          </p:cNvSpPr>
          <p:nvPr>
            <p:ph type="body" sz="quarter" idx="37"/>
          </p:nvPr>
        </p:nvSpPr>
        <p:spPr>
          <a:xfrm>
            <a:off x="1749263" y="7421525"/>
            <a:ext cx="9717914" cy="4871159"/>
          </a:xfrm>
        </p:spPr>
        <p:txBody>
          <a:bodyPr lIns="91440" tIns="45720" rIns="91440" bIns="45720" anchor="t"/>
          <a:lstStyle/>
          <a:p>
            <a:r>
              <a:rPr lang="sv-SE" dirty="0"/>
              <a:t>Det här tillfället ger dig förslag på hur du skulle kunna arbeta vidare på egen hand. Som stöd på vägen kan du tänka utifrån listade steg nedan. Vi vill även uppmuntra dig till reflektion på kommande två sidor. </a:t>
            </a:r>
          </a:p>
        </p:txBody>
      </p:sp>
      <p:sp>
        <p:nvSpPr>
          <p:cNvPr id="5" name="Platshållare för text 4">
            <a:extLst>
              <a:ext uri="{FF2B5EF4-FFF2-40B4-BE49-F238E27FC236}">
                <a16:creationId xmlns:a16="http://schemas.microsoft.com/office/drawing/2014/main" id="{9C098C56-D902-AC48-937E-7FC80F0C749E}"/>
              </a:ext>
            </a:extLst>
          </p:cNvPr>
          <p:cNvSpPr>
            <a:spLocks noGrp="1"/>
          </p:cNvSpPr>
          <p:nvPr>
            <p:ph type="body" sz="quarter" idx="38"/>
          </p:nvPr>
        </p:nvSpPr>
        <p:spPr/>
        <p:txBody>
          <a:bodyPr/>
          <a:lstStyle/>
          <a:p>
            <a:pPr marL="514350" indent="-514350">
              <a:buFont typeface="+mj-lt"/>
              <a:buAutoNum type="arabicPeriod"/>
            </a:pPr>
            <a:r>
              <a:rPr lang="sv-SE" b="1" dirty="0"/>
              <a:t>Ge tid för reflektion: </a:t>
            </a:r>
            <a:br>
              <a:rPr lang="sv-SE" dirty="0"/>
            </a:br>
            <a:r>
              <a:rPr lang="sv-SE" dirty="0"/>
              <a:t>Vad behöver du/ditt arbete?</a:t>
            </a:r>
            <a:br>
              <a:rPr lang="sv-SE" dirty="0"/>
            </a:br>
            <a:r>
              <a:rPr lang="sv-SE" dirty="0"/>
              <a:t>Hur önskar du att situationen var?</a:t>
            </a:r>
            <a:br>
              <a:rPr lang="sv-SE" dirty="0"/>
            </a:br>
            <a:r>
              <a:rPr lang="sv-SE" dirty="0"/>
              <a:t>Vilka utmaningar behöver du komma över?</a:t>
            </a:r>
            <a:br>
              <a:rPr lang="sv-SE" dirty="0"/>
            </a:br>
            <a:r>
              <a:rPr lang="sv-SE" dirty="0"/>
              <a:t>Fira framgångar och beröm dig själv.</a:t>
            </a:r>
          </a:p>
          <a:p>
            <a:pPr marL="514350" indent="-514350">
              <a:buFont typeface="+mj-lt"/>
              <a:buAutoNum type="arabicPeriod"/>
            </a:pPr>
            <a:r>
              <a:rPr lang="sv-SE" b="1" dirty="0"/>
              <a:t>Skapa en struktur:</a:t>
            </a:r>
            <a:br>
              <a:rPr lang="sv-SE" b="1" dirty="0"/>
            </a:br>
            <a:r>
              <a:rPr lang="sv-SE" dirty="0"/>
              <a:t>Identifiera en struktur att etablera i din vardag</a:t>
            </a:r>
          </a:p>
          <a:p>
            <a:pPr marL="514350" indent="-514350">
              <a:buFont typeface="+mj-lt"/>
              <a:buAutoNum type="arabicPeriod"/>
            </a:pPr>
            <a:r>
              <a:rPr lang="sv-SE" b="1" dirty="0"/>
              <a:t>Ta det i små steg</a:t>
            </a:r>
            <a:br>
              <a:rPr lang="sv-SE" b="1" dirty="0"/>
            </a:br>
            <a:r>
              <a:rPr lang="sv-SE" dirty="0"/>
              <a:t>Formulera en plan i små steg</a:t>
            </a:r>
          </a:p>
          <a:p>
            <a:pPr marL="514350" indent="-514350">
              <a:buFont typeface="+mj-lt"/>
              <a:buAutoNum type="arabicPeriod"/>
            </a:pPr>
            <a:r>
              <a:rPr lang="sv-SE" b="1" dirty="0"/>
              <a:t>Fortsätt att göra och låt reflektionen vara en del i din arbetsvecka. </a:t>
            </a:r>
          </a:p>
          <a:p>
            <a:pPr marL="514350" indent="-514350">
              <a:buFont typeface="+mj-lt"/>
              <a:buAutoNum type="arabicPeriod"/>
            </a:pPr>
            <a:endParaRPr lang="sv-SE" dirty="0"/>
          </a:p>
          <a:p>
            <a:pPr marL="514350" indent="-514350">
              <a:buFont typeface="+mj-lt"/>
              <a:buAutoNum type="arabicPeriod"/>
            </a:pPr>
            <a:endParaRPr lang="sv-SE" dirty="0"/>
          </a:p>
        </p:txBody>
      </p:sp>
      <p:pic>
        <p:nvPicPr>
          <p:cNvPr id="22" name="Bild">
            <a:extLst>
              <a:ext uri="{FF2B5EF4-FFF2-40B4-BE49-F238E27FC236}">
                <a16:creationId xmlns:a16="http://schemas.microsoft.com/office/drawing/2014/main" id="{37A0100E-EF30-6448-9053-36FF0DAAC3B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867431" y="1369595"/>
            <a:ext cx="544999" cy="474676"/>
          </a:xfrm>
          <a:prstGeom prst="rect">
            <a:avLst/>
          </a:prstGeom>
          <a:ln w="12700">
            <a:miter lim="400000"/>
          </a:ln>
        </p:spPr>
      </p:pic>
      <p:pic>
        <p:nvPicPr>
          <p:cNvPr id="15" name="Gruppera">
            <a:extLst>
              <a:ext uri="{FF2B5EF4-FFF2-40B4-BE49-F238E27FC236}">
                <a16:creationId xmlns:a16="http://schemas.microsoft.com/office/drawing/2014/main" id="{DCF45634-BEB1-D647-BEAE-1C0D5CE06B44}"/>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641" r="641"/>
          <a:stretch/>
        </p:blipFill>
        <p:spPr>
          <a:xfrm>
            <a:off x="939536" y="1320528"/>
            <a:ext cx="617191" cy="617191"/>
          </a:xfrm>
          <a:prstGeom prst="rect">
            <a:avLst/>
          </a:prstGeom>
          <a:ln w="12700">
            <a:miter lim="400000"/>
          </a:ln>
        </p:spPr>
      </p:pic>
      <p:pic>
        <p:nvPicPr>
          <p:cNvPr id="18" name="Bild">
            <a:extLst>
              <a:ext uri="{FF2B5EF4-FFF2-40B4-BE49-F238E27FC236}">
                <a16:creationId xmlns:a16="http://schemas.microsoft.com/office/drawing/2014/main" id="{F0011746-442C-1044-B4C2-D7ACB5D4588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45061" y="1227231"/>
            <a:ext cx="983739" cy="860772"/>
          </a:xfrm>
          <a:prstGeom prst="rect">
            <a:avLst/>
          </a:prstGeom>
          <a:ln w="12700">
            <a:miter lim="400000"/>
          </a:ln>
        </p:spPr>
      </p:pic>
    </p:spTree>
    <p:extLst>
      <p:ext uri="{BB962C8B-B14F-4D97-AF65-F5344CB8AC3E}">
        <p14:creationId xmlns:p14="http://schemas.microsoft.com/office/powerpoint/2010/main" val="4051635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Platshållare för text 17">
            <a:extLst>
              <a:ext uri="{FF2B5EF4-FFF2-40B4-BE49-F238E27FC236}">
                <a16:creationId xmlns:a16="http://schemas.microsoft.com/office/drawing/2014/main" id="{41E681EC-F6A7-B24B-9656-93E2EA89C2C7}"/>
              </a:ext>
            </a:extLst>
          </p:cNvPr>
          <p:cNvSpPr>
            <a:spLocks noGrp="1"/>
          </p:cNvSpPr>
          <p:nvPr>
            <p:ph type="title" idx="4294967295"/>
          </p:nvPr>
        </p:nvSpPr>
        <p:spPr>
          <a:xfrm>
            <a:off x="1690731" y="2451729"/>
            <a:ext cx="6165646" cy="2864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tx1"/>
                </a:solidFill>
                <a:effectLst/>
                <a:uLnTx/>
                <a:uFillTx/>
                <a:latin typeface="+mj-lt"/>
                <a:ea typeface="+mn-ea"/>
                <a:cs typeface="+mn-cs"/>
              </a:rPr>
              <a:t>Övningens steg</a:t>
            </a:r>
          </a:p>
        </p:txBody>
      </p:sp>
      <p:sp>
        <p:nvSpPr>
          <p:cNvPr id="2" name="Platshållare för text 1">
            <a:extLst>
              <a:ext uri="{FF2B5EF4-FFF2-40B4-BE49-F238E27FC236}">
                <a16:creationId xmlns:a16="http://schemas.microsoft.com/office/drawing/2014/main" id="{BFA8501D-74AF-1542-B9B1-F1EDD86248B7}"/>
              </a:ext>
            </a:extLst>
          </p:cNvPr>
          <p:cNvSpPr>
            <a:spLocks noGrp="1"/>
          </p:cNvSpPr>
          <p:nvPr>
            <p:ph type="body" sz="quarter" idx="22"/>
          </p:nvPr>
        </p:nvSpPr>
        <p:spPr/>
        <p:txBody>
          <a:bodyPr/>
          <a:lstStyle/>
          <a:p>
            <a:r>
              <a:rPr lang="sv-SE" b="1" dirty="0"/>
              <a:t>Börja </a:t>
            </a:r>
            <a:r>
              <a:rPr lang="sv-SE" dirty="0"/>
              <a:t>med att få insikter kring förändring från forskningen.</a:t>
            </a:r>
            <a:r>
              <a:rPr lang="sv-SE" b="1" dirty="0"/>
              <a:t> </a:t>
            </a:r>
          </a:p>
        </p:txBody>
      </p:sp>
      <p:sp>
        <p:nvSpPr>
          <p:cNvPr id="20" name="Platshållare för text 19">
            <a:extLst>
              <a:ext uri="{FF2B5EF4-FFF2-40B4-BE49-F238E27FC236}">
                <a16:creationId xmlns:a16="http://schemas.microsoft.com/office/drawing/2014/main" id="{233F6166-9DC2-7742-86B9-9D028EAAFB94}"/>
              </a:ext>
            </a:extLst>
          </p:cNvPr>
          <p:cNvSpPr>
            <a:spLocks noGrp="1"/>
          </p:cNvSpPr>
          <p:nvPr>
            <p:ph type="body" sz="quarter" idx="45"/>
          </p:nvPr>
        </p:nvSpPr>
        <p:spPr/>
        <p:txBody>
          <a:bodyPr/>
          <a:lstStyle/>
          <a:p>
            <a:r>
              <a:rPr lang="sv-SE" dirty="0"/>
              <a:t>Enskilt</a:t>
            </a:r>
          </a:p>
        </p:txBody>
      </p:sp>
      <p:sp>
        <p:nvSpPr>
          <p:cNvPr id="15" name="Platshållare för text 14">
            <a:extLst>
              <a:ext uri="{FF2B5EF4-FFF2-40B4-BE49-F238E27FC236}">
                <a16:creationId xmlns:a16="http://schemas.microsoft.com/office/drawing/2014/main" id="{8B439C26-38D4-DC4E-8752-616915B4D6FA}"/>
              </a:ext>
            </a:extLst>
          </p:cNvPr>
          <p:cNvSpPr>
            <a:spLocks noGrp="1"/>
          </p:cNvSpPr>
          <p:nvPr>
            <p:ph type="body" sz="quarter" idx="40"/>
          </p:nvPr>
        </p:nvSpPr>
        <p:spPr/>
        <p:txBody>
          <a:bodyPr/>
          <a:lstStyle/>
          <a:p>
            <a:r>
              <a:rPr lang="sv-SE" dirty="0"/>
              <a:t>5 min</a:t>
            </a:r>
          </a:p>
        </p:txBody>
      </p:sp>
      <p:sp>
        <p:nvSpPr>
          <p:cNvPr id="13" name="Platshållare för text 12">
            <a:extLst>
              <a:ext uri="{FF2B5EF4-FFF2-40B4-BE49-F238E27FC236}">
                <a16:creationId xmlns:a16="http://schemas.microsoft.com/office/drawing/2014/main" id="{DAEE348A-AB7A-A444-A3F9-3142E8B2DB2D}"/>
              </a:ext>
            </a:extLst>
          </p:cNvPr>
          <p:cNvSpPr>
            <a:spLocks noGrp="1"/>
          </p:cNvSpPr>
          <p:nvPr>
            <p:ph type="body" sz="quarter" idx="38"/>
          </p:nvPr>
        </p:nvSpPr>
        <p:spPr/>
        <p:txBody>
          <a:bodyPr/>
          <a:lstStyle/>
          <a:p>
            <a:r>
              <a:rPr lang="sv-SE" b="1" dirty="0"/>
              <a:t>Pröva </a:t>
            </a:r>
            <a:r>
              <a:rPr lang="sv-SE" dirty="0"/>
              <a:t>att skapa förändring genom tio små övningar som du gör flexibelt under en längre tid.</a:t>
            </a:r>
            <a:endParaRPr lang="sv-SE" b="1" dirty="0"/>
          </a:p>
        </p:txBody>
      </p:sp>
      <p:sp>
        <p:nvSpPr>
          <p:cNvPr id="21" name="Platshållare för text 20">
            <a:extLst>
              <a:ext uri="{FF2B5EF4-FFF2-40B4-BE49-F238E27FC236}">
                <a16:creationId xmlns:a16="http://schemas.microsoft.com/office/drawing/2014/main" id="{F5906C16-D523-4D48-B44C-807336DAAA39}"/>
              </a:ext>
            </a:extLst>
          </p:cNvPr>
          <p:cNvSpPr>
            <a:spLocks noGrp="1"/>
          </p:cNvSpPr>
          <p:nvPr>
            <p:ph type="body" sz="quarter" idx="46"/>
          </p:nvPr>
        </p:nvSpPr>
        <p:spPr/>
        <p:txBody>
          <a:bodyPr/>
          <a:lstStyle/>
          <a:p>
            <a:r>
              <a:rPr lang="sv-SE" dirty="0"/>
              <a:t>Enskilt</a:t>
            </a:r>
          </a:p>
        </p:txBody>
      </p:sp>
      <p:sp>
        <p:nvSpPr>
          <p:cNvPr id="16" name="Platshållare för text 15">
            <a:extLst>
              <a:ext uri="{FF2B5EF4-FFF2-40B4-BE49-F238E27FC236}">
                <a16:creationId xmlns:a16="http://schemas.microsoft.com/office/drawing/2014/main" id="{43F63FCF-9693-6841-8612-D75D34864E7D}"/>
              </a:ext>
            </a:extLst>
          </p:cNvPr>
          <p:cNvSpPr>
            <a:spLocks noGrp="1"/>
          </p:cNvSpPr>
          <p:nvPr>
            <p:ph type="body" sz="quarter" idx="41"/>
          </p:nvPr>
        </p:nvSpPr>
        <p:spPr/>
        <p:txBody>
          <a:bodyPr/>
          <a:lstStyle/>
          <a:p>
            <a:r>
              <a:rPr lang="sv-SE" dirty="0"/>
              <a:t>10x10 min</a:t>
            </a:r>
          </a:p>
        </p:txBody>
      </p:sp>
      <p:sp>
        <p:nvSpPr>
          <p:cNvPr id="14" name="Platshållare för text 13">
            <a:extLst>
              <a:ext uri="{FF2B5EF4-FFF2-40B4-BE49-F238E27FC236}">
                <a16:creationId xmlns:a16="http://schemas.microsoft.com/office/drawing/2014/main" id="{C75495F6-7640-E647-B1A3-28D9C262A953}"/>
              </a:ext>
            </a:extLst>
          </p:cNvPr>
          <p:cNvSpPr>
            <a:spLocks noGrp="1"/>
          </p:cNvSpPr>
          <p:nvPr>
            <p:ph type="body" sz="quarter" idx="39"/>
          </p:nvPr>
        </p:nvSpPr>
        <p:spPr/>
        <p:txBody>
          <a:bodyPr/>
          <a:lstStyle/>
          <a:p>
            <a:r>
              <a:rPr lang="sv-SE" b="1" dirty="0"/>
              <a:t>Utveckla </a:t>
            </a:r>
            <a:r>
              <a:rPr lang="sv-SE" dirty="0"/>
              <a:t>ditt lärande genom reflektion. </a:t>
            </a:r>
            <a:endParaRPr lang="sv-SE" b="1" dirty="0"/>
          </a:p>
        </p:txBody>
      </p:sp>
      <p:sp>
        <p:nvSpPr>
          <p:cNvPr id="22" name="Platshållare för text 21">
            <a:extLst>
              <a:ext uri="{FF2B5EF4-FFF2-40B4-BE49-F238E27FC236}">
                <a16:creationId xmlns:a16="http://schemas.microsoft.com/office/drawing/2014/main" id="{D5477EE5-9B9D-4542-AF86-3E9DF572A516}"/>
              </a:ext>
            </a:extLst>
          </p:cNvPr>
          <p:cNvSpPr>
            <a:spLocks noGrp="1"/>
          </p:cNvSpPr>
          <p:nvPr>
            <p:ph type="body" sz="quarter" idx="47"/>
          </p:nvPr>
        </p:nvSpPr>
        <p:spPr/>
        <p:txBody>
          <a:bodyPr/>
          <a:lstStyle/>
          <a:p>
            <a:r>
              <a:rPr lang="sv-SE" dirty="0"/>
              <a:t>Enskilt</a:t>
            </a:r>
          </a:p>
        </p:txBody>
      </p:sp>
      <p:sp>
        <p:nvSpPr>
          <p:cNvPr id="17" name="Platshållare för text 16">
            <a:extLst>
              <a:ext uri="{FF2B5EF4-FFF2-40B4-BE49-F238E27FC236}">
                <a16:creationId xmlns:a16="http://schemas.microsoft.com/office/drawing/2014/main" id="{96FCB8D8-B8AD-2345-B91D-14FDA496C4AD}"/>
              </a:ext>
            </a:extLst>
          </p:cNvPr>
          <p:cNvSpPr>
            <a:spLocks noGrp="1"/>
          </p:cNvSpPr>
          <p:nvPr>
            <p:ph type="body" sz="quarter" idx="42"/>
          </p:nvPr>
        </p:nvSpPr>
        <p:spPr/>
        <p:txBody>
          <a:bodyPr/>
          <a:lstStyle/>
          <a:p>
            <a:r>
              <a:rPr lang="sv-SE" dirty="0"/>
              <a:t>5 min</a:t>
            </a:r>
          </a:p>
        </p:txBody>
      </p:sp>
      <p:pic>
        <p:nvPicPr>
          <p:cNvPr id="23" name="Bild 22">
            <a:extLst>
              <a:ext uri="{FF2B5EF4-FFF2-40B4-BE49-F238E27FC236}">
                <a16:creationId xmlns:a16="http://schemas.microsoft.com/office/drawing/2014/main" id="{9D1AA9C2-BF65-E346-94E9-2FF697C9155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03456" y="4241047"/>
            <a:ext cx="1171683" cy="1118425"/>
          </a:xfrm>
          <a:prstGeom prst="rect">
            <a:avLst/>
          </a:prstGeom>
        </p:spPr>
      </p:pic>
      <p:pic>
        <p:nvPicPr>
          <p:cNvPr id="25" name="Bild 24">
            <a:extLst>
              <a:ext uri="{FF2B5EF4-FFF2-40B4-BE49-F238E27FC236}">
                <a16:creationId xmlns:a16="http://schemas.microsoft.com/office/drawing/2014/main" id="{ACEB266F-670B-0640-97C7-A359057AEFD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03456" y="9785835"/>
            <a:ext cx="1171683" cy="1118425"/>
          </a:xfrm>
          <a:prstGeom prst="rect">
            <a:avLst/>
          </a:prstGeom>
        </p:spPr>
      </p:pic>
      <p:pic>
        <p:nvPicPr>
          <p:cNvPr id="27" name="Bild 26">
            <a:extLst>
              <a:ext uri="{FF2B5EF4-FFF2-40B4-BE49-F238E27FC236}">
                <a16:creationId xmlns:a16="http://schemas.microsoft.com/office/drawing/2014/main" id="{E3630C5B-F06D-E842-9F05-D0E963BDDC8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203456" y="7065890"/>
            <a:ext cx="1171683" cy="1118425"/>
          </a:xfrm>
          <a:prstGeom prst="rect">
            <a:avLst/>
          </a:prstGeom>
        </p:spPr>
      </p:pic>
    </p:spTree>
    <p:extLst>
      <p:ext uri="{BB962C8B-B14F-4D97-AF65-F5344CB8AC3E}">
        <p14:creationId xmlns:p14="http://schemas.microsoft.com/office/powerpoint/2010/main" val="758456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tshållare för text 26">
            <a:extLst>
              <a:ext uri="{FF2B5EF4-FFF2-40B4-BE49-F238E27FC236}">
                <a16:creationId xmlns:a16="http://schemas.microsoft.com/office/drawing/2014/main" id="{3EC3E275-5717-954C-86FC-54EFC8C376B0}"/>
              </a:ext>
            </a:extLst>
          </p:cNvPr>
          <p:cNvSpPr>
            <a:spLocks noGrp="1"/>
          </p:cNvSpPr>
          <p:nvPr>
            <p:ph type="title" idx="4294967295"/>
          </p:nvPr>
        </p:nvSpPr>
        <p:spPr>
          <a:xfrm>
            <a:off x="6021007" y="6038600"/>
            <a:ext cx="12340399"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9300" b="1" i="0" u="none" strike="noStrike" kern="1200" cap="none" spc="0" normalizeH="0" baseline="0" noProof="0" dirty="0">
                <a:ln>
                  <a:noFill/>
                </a:ln>
                <a:solidFill>
                  <a:srgbClr val="091D23"/>
                </a:solidFill>
                <a:effectLst/>
                <a:uLnTx/>
                <a:uFillTx/>
                <a:latin typeface="+mj-lt"/>
                <a:ea typeface="+mn-ea"/>
                <a:cs typeface="+mn-cs"/>
              </a:rPr>
              <a:t>Utveckla</a:t>
            </a:r>
          </a:p>
        </p:txBody>
      </p:sp>
      <p:sp>
        <p:nvSpPr>
          <p:cNvPr id="25" name="Platshållare för text 24">
            <a:extLst>
              <a:ext uri="{FF2B5EF4-FFF2-40B4-BE49-F238E27FC236}">
                <a16:creationId xmlns:a16="http://schemas.microsoft.com/office/drawing/2014/main" id="{682F223C-4E62-A84E-9CEE-C65DC8323522}"/>
              </a:ext>
            </a:extLst>
          </p:cNvPr>
          <p:cNvSpPr>
            <a:spLocks noGrp="1"/>
          </p:cNvSpPr>
          <p:nvPr>
            <p:ph type="body" sz="quarter" idx="10"/>
          </p:nvPr>
        </p:nvSpPr>
        <p:spPr/>
        <p:txBody>
          <a:bodyPr/>
          <a:lstStyle/>
          <a:p>
            <a:r>
              <a:rPr lang="sv-SE" dirty="0"/>
              <a:t>5 min</a:t>
            </a:r>
          </a:p>
        </p:txBody>
      </p:sp>
      <p:sp>
        <p:nvSpPr>
          <p:cNvPr id="28" name="Platshållare för text 27">
            <a:extLst>
              <a:ext uri="{FF2B5EF4-FFF2-40B4-BE49-F238E27FC236}">
                <a16:creationId xmlns:a16="http://schemas.microsoft.com/office/drawing/2014/main" id="{A797E586-6C84-9846-8D95-4C34205BE443}"/>
              </a:ext>
            </a:extLst>
          </p:cNvPr>
          <p:cNvSpPr>
            <a:spLocks noGrp="1"/>
          </p:cNvSpPr>
          <p:nvPr>
            <p:ph type="body" sz="quarter" idx="16"/>
          </p:nvPr>
        </p:nvSpPr>
        <p:spPr/>
        <p:txBody>
          <a:bodyPr/>
          <a:lstStyle/>
          <a:p>
            <a:r>
              <a:rPr lang="sv-SE" dirty="0"/>
              <a:t>Enskilt</a:t>
            </a:r>
          </a:p>
        </p:txBody>
      </p:sp>
      <p:pic>
        <p:nvPicPr>
          <p:cNvPr id="31" name="Bild">
            <a:extLst>
              <a:ext uri="{FF2B5EF4-FFF2-40B4-BE49-F238E27FC236}">
                <a16:creationId xmlns:a16="http://schemas.microsoft.com/office/drawing/2014/main" id="{A1488841-74DA-DD40-B429-50B0FF62D55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476008" y="1369595"/>
            <a:ext cx="544999" cy="474676"/>
          </a:xfrm>
          <a:prstGeom prst="rect">
            <a:avLst/>
          </a:prstGeom>
          <a:ln w="12700">
            <a:miter lim="400000"/>
          </a:ln>
        </p:spPr>
      </p:pic>
      <p:pic>
        <p:nvPicPr>
          <p:cNvPr id="9" name="Bild">
            <a:extLst>
              <a:ext uri="{FF2B5EF4-FFF2-40B4-BE49-F238E27FC236}">
                <a16:creationId xmlns:a16="http://schemas.microsoft.com/office/drawing/2014/main" id="{30DA3DE0-B372-A94B-91EA-E832B617CFC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570292" y="1295063"/>
            <a:ext cx="734525" cy="725108"/>
          </a:xfrm>
          <a:prstGeom prst="rect">
            <a:avLst/>
          </a:prstGeom>
          <a:ln w="12700">
            <a:miter lim="400000"/>
          </a:ln>
        </p:spPr>
      </p:pic>
    </p:spTree>
    <p:extLst>
      <p:ext uri="{BB962C8B-B14F-4D97-AF65-F5344CB8AC3E}">
        <p14:creationId xmlns:p14="http://schemas.microsoft.com/office/powerpoint/2010/main" val="2038104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Bild">
            <a:extLst>
              <a:ext uri="{FF2B5EF4-FFF2-40B4-BE49-F238E27FC236}">
                <a16:creationId xmlns:a16="http://schemas.microsoft.com/office/drawing/2014/main" id="{8BB679A4-DF9D-634C-A32F-7868E1F1911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78353" y="1227231"/>
            <a:ext cx="1024729" cy="860772"/>
          </a:xfrm>
          <a:prstGeom prst="rect">
            <a:avLst/>
          </a:prstGeom>
          <a:ln w="12700">
            <a:miter lim="400000"/>
          </a:ln>
        </p:spPr>
      </p:pic>
      <p:pic>
        <p:nvPicPr>
          <p:cNvPr id="22" name="Bild">
            <a:extLst>
              <a:ext uri="{FF2B5EF4-FFF2-40B4-BE49-F238E27FC236}">
                <a16:creationId xmlns:a16="http://schemas.microsoft.com/office/drawing/2014/main" id="{37A0100E-EF30-6448-9053-36FF0DAAC3B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867431" y="1369595"/>
            <a:ext cx="544999" cy="474676"/>
          </a:xfrm>
          <a:prstGeom prst="rect">
            <a:avLst/>
          </a:prstGeom>
          <a:ln w="12700">
            <a:miter lim="400000"/>
          </a:ln>
        </p:spPr>
      </p:pic>
      <p:pic>
        <p:nvPicPr>
          <p:cNvPr id="15" name="Gruppera">
            <a:extLst>
              <a:ext uri="{FF2B5EF4-FFF2-40B4-BE49-F238E27FC236}">
                <a16:creationId xmlns:a16="http://schemas.microsoft.com/office/drawing/2014/main" id="{DCF45634-BEB1-D647-BEAE-1C0D5CE06B4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41" r="641"/>
          <a:stretch/>
        </p:blipFill>
        <p:spPr>
          <a:xfrm>
            <a:off x="939536" y="1320528"/>
            <a:ext cx="617191" cy="617191"/>
          </a:xfrm>
          <a:prstGeom prst="rect">
            <a:avLst/>
          </a:prstGeom>
          <a:ln w="12700">
            <a:miter lim="400000"/>
          </a:ln>
        </p:spPr>
      </p:pic>
      <p:sp>
        <p:nvSpPr>
          <p:cNvPr id="37" name="Platshållare för text 36">
            <a:extLst>
              <a:ext uri="{FF2B5EF4-FFF2-40B4-BE49-F238E27FC236}">
                <a16:creationId xmlns:a16="http://schemas.microsoft.com/office/drawing/2014/main" id="{7FA54677-C8A5-3046-D19A-13DD477CA1B0}"/>
              </a:ext>
            </a:extLst>
          </p:cNvPr>
          <p:cNvSpPr>
            <a:spLocks noGrp="1"/>
          </p:cNvSpPr>
          <p:nvPr>
            <p:ph type="title" idx="4294967295"/>
          </p:nvPr>
        </p:nvSpPr>
        <p:spPr>
          <a:xfrm>
            <a:off x="1711162" y="2722664"/>
            <a:ext cx="9717914" cy="1756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702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Bra jobbat!</a:t>
            </a:r>
          </a:p>
        </p:txBody>
      </p:sp>
      <p:sp>
        <p:nvSpPr>
          <p:cNvPr id="34" name="Platshållare för text 33">
            <a:extLst>
              <a:ext uri="{FF2B5EF4-FFF2-40B4-BE49-F238E27FC236}">
                <a16:creationId xmlns:a16="http://schemas.microsoft.com/office/drawing/2014/main" id="{4A38F3CD-47B0-881B-C8C3-3CFA12AC46AA}"/>
              </a:ext>
            </a:extLst>
          </p:cNvPr>
          <p:cNvSpPr>
            <a:spLocks noGrp="1"/>
          </p:cNvSpPr>
          <p:nvPr>
            <p:ph type="body" sz="quarter" idx="10"/>
          </p:nvPr>
        </p:nvSpPr>
        <p:spPr/>
        <p:txBody>
          <a:bodyPr/>
          <a:lstStyle/>
          <a:p>
            <a:r>
              <a:rPr lang="sv-SE" dirty="0"/>
              <a:t>10 min</a:t>
            </a:r>
          </a:p>
        </p:txBody>
      </p:sp>
      <p:sp>
        <p:nvSpPr>
          <p:cNvPr id="36" name="Platshållare för text 35">
            <a:extLst>
              <a:ext uri="{FF2B5EF4-FFF2-40B4-BE49-F238E27FC236}">
                <a16:creationId xmlns:a16="http://schemas.microsoft.com/office/drawing/2014/main" id="{A7DB75F5-ADE2-8AF7-58BE-EC5764952968}"/>
              </a:ext>
            </a:extLst>
          </p:cNvPr>
          <p:cNvSpPr>
            <a:spLocks noGrp="1"/>
          </p:cNvSpPr>
          <p:nvPr>
            <p:ph type="body" sz="quarter" idx="35"/>
          </p:nvPr>
        </p:nvSpPr>
        <p:spPr/>
        <p:txBody>
          <a:bodyPr/>
          <a:lstStyle/>
          <a:p>
            <a:r>
              <a:rPr lang="sv-SE" dirty="0"/>
              <a:t>Skriva</a:t>
            </a:r>
          </a:p>
        </p:txBody>
      </p:sp>
      <p:sp>
        <p:nvSpPr>
          <p:cNvPr id="35" name="Platshållare för text 34">
            <a:extLst>
              <a:ext uri="{FF2B5EF4-FFF2-40B4-BE49-F238E27FC236}">
                <a16:creationId xmlns:a16="http://schemas.microsoft.com/office/drawing/2014/main" id="{9F7D5273-6556-A6F1-BC36-0F49139A94A2}"/>
              </a:ext>
            </a:extLst>
          </p:cNvPr>
          <p:cNvSpPr>
            <a:spLocks noGrp="1"/>
          </p:cNvSpPr>
          <p:nvPr>
            <p:ph type="body" sz="quarter" idx="11"/>
          </p:nvPr>
        </p:nvSpPr>
        <p:spPr/>
        <p:txBody>
          <a:bodyPr/>
          <a:lstStyle/>
          <a:p>
            <a:r>
              <a:rPr lang="sv-SE" dirty="0"/>
              <a:t>Enskilt</a:t>
            </a:r>
          </a:p>
        </p:txBody>
      </p:sp>
      <p:sp>
        <p:nvSpPr>
          <p:cNvPr id="48" name="Platshållare för text 39">
            <a:extLst>
              <a:ext uri="{FF2B5EF4-FFF2-40B4-BE49-F238E27FC236}">
                <a16:creationId xmlns:a16="http://schemas.microsoft.com/office/drawing/2014/main" id="{B5E82375-87B9-E83E-260E-D55C51104A96}"/>
              </a:ext>
            </a:extLst>
          </p:cNvPr>
          <p:cNvSpPr>
            <a:spLocks noGrp="1"/>
          </p:cNvSpPr>
          <p:nvPr>
            <p:ph type="body" sz="quarter" idx="40"/>
          </p:nvPr>
        </p:nvSpPr>
        <p:spPr>
          <a:xfrm>
            <a:off x="1749425" y="5310188"/>
            <a:ext cx="6953197" cy="4871159"/>
          </a:xfrm>
        </p:spPr>
        <p:txBody>
          <a:bodyPr/>
          <a:lstStyle/>
          <a:p>
            <a:r>
              <a:rPr lang="sv-SE" dirty="0"/>
              <a:t>Denna övning har en annan typ av görande som vi ofta glömmer bort, det inre görandet – reflektionerna som möjliggör utvecklingen.</a:t>
            </a:r>
          </a:p>
          <a:p>
            <a:r>
              <a:rPr lang="sv-SE" dirty="0"/>
              <a:t>Vi hoppas såklart att denna process med små övningar har skapat nytta för dig!</a:t>
            </a:r>
          </a:p>
          <a:p>
            <a:endParaRPr lang="sv-SE" dirty="0"/>
          </a:p>
          <a:p>
            <a:endParaRPr lang="sv-SE" dirty="0"/>
          </a:p>
          <a:p>
            <a:r>
              <a:rPr lang="sv-SE" dirty="0"/>
              <a:t> </a:t>
            </a:r>
          </a:p>
          <a:p>
            <a:endParaRPr lang="sv-SE" dirty="0"/>
          </a:p>
          <a:p>
            <a:endParaRPr lang="sv-SE" dirty="0"/>
          </a:p>
        </p:txBody>
      </p:sp>
      <p:sp>
        <p:nvSpPr>
          <p:cNvPr id="46" name="Platshållare för text 45">
            <a:extLst>
              <a:ext uri="{FF2B5EF4-FFF2-40B4-BE49-F238E27FC236}">
                <a16:creationId xmlns:a16="http://schemas.microsoft.com/office/drawing/2014/main" id="{0CF704FE-1D42-4879-1BC0-E6F726BA60B9}"/>
              </a:ext>
            </a:extLst>
          </p:cNvPr>
          <p:cNvSpPr>
            <a:spLocks noGrp="1"/>
          </p:cNvSpPr>
          <p:nvPr>
            <p:ph type="body" sz="quarter" idx="49"/>
          </p:nvPr>
        </p:nvSpPr>
        <p:spPr/>
        <p:txBody>
          <a:bodyPr/>
          <a:lstStyle/>
          <a:p>
            <a:r>
              <a:rPr lang="sv-SE" dirty="0"/>
              <a:t>Fundera på om det gav dig något eller passar mer praktiska övningar dig? </a:t>
            </a:r>
          </a:p>
          <a:p>
            <a:endParaRPr lang="sv-SE" dirty="0"/>
          </a:p>
        </p:txBody>
      </p:sp>
      <p:sp>
        <p:nvSpPr>
          <p:cNvPr id="45" name="Platshållare för text 44">
            <a:extLst>
              <a:ext uri="{FF2B5EF4-FFF2-40B4-BE49-F238E27FC236}">
                <a16:creationId xmlns:a16="http://schemas.microsoft.com/office/drawing/2014/main" id="{2F16A0EB-E4D8-28EC-3C88-B61F20D53F21}"/>
              </a:ext>
            </a:extLst>
          </p:cNvPr>
          <p:cNvSpPr>
            <a:spLocks noGrp="1"/>
          </p:cNvSpPr>
          <p:nvPr>
            <p:ph type="body" sz="quarter" idx="48"/>
          </p:nvPr>
        </p:nvSpPr>
        <p:spPr>
          <a:xfrm>
            <a:off x="14337644" y="2655545"/>
            <a:ext cx="8109606" cy="4014196"/>
          </a:xfrm>
        </p:spPr>
        <p:txBody>
          <a:bodyPr/>
          <a:lstStyle/>
          <a:p>
            <a:endParaRPr lang="sv-SE" dirty="0"/>
          </a:p>
        </p:txBody>
      </p:sp>
      <p:sp>
        <p:nvSpPr>
          <p:cNvPr id="44" name="Platshållare för text 43">
            <a:extLst>
              <a:ext uri="{FF2B5EF4-FFF2-40B4-BE49-F238E27FC236}">
                <a16:creationId xmlns:a16="http://schemas.microsoft.com/office/drawing/2014/main" id="{500B92D1-0D70-EC40-3FD8-0D7EC04A606E}"/>
              </a:ext>
            </a:extLst>
          </p:cNvPr>
          <p:cNvSpPr>
            <a:spLocks noGrp="1"/>
          </p:cNvSpPr>
          <p:nvPr>
            <p:ph type="body" sz="quarter" idx="47"/>
          </p:nvPr>
        </p:nvSpPr>
        <p:spPr/>
        <p:txBody>
          <a:bodyPr/>
          <a:lstStyle/>
          <a:p>
            <a:r>
              <a:rPr lang="sv-SE" dirty="0"/>
              <a:t>Vem skulle du tipsa om denna övning?</a:t>
            </a:r>
          </a:p>
          <a:p>
            <a:endParaRPr lang="sv-SE" dirty="0"/>
          </a:p>
          <a:p>
            <a:endParaRPr lang="sv-SE" dirty="0"/>
          </a:p>
          <a:p>
            <a:endParaRPr lang="sv-SE" dirty="0"/>
          </a:p>
        </p:txBody>
      </p:sp>
      <p:sp>
        <p:nvSpPr>
          <p:cNvPr id="43" name="Platshållare för text 42">
            <a:extLst>
              <a:ext uri="{FF2B5EF4-FFF2-40B4-BE49-F238E27FC236}">
                <a16:creationId xmlns:a16="http://schemas.microsoft.com/office/drawing/2014/main" id="{3FF7A870-B90A-F31B-EA99-60C5C1B2741A}"/>
              </a:ext>
            </a:extLst>
          </p:cNvPr>
          <p:cNvSpPr>
            <a:spLocks noGrp="1"/>
          </p:cNvSpPr>
          <p:nvPr>
            <p:ph type="body" sz="quarter" idx="46"/>
          </p:nvPr>
        </p:nvSpPr>
        <p:spPr>
          <a:xfrm>
            <a:off x="14337646" y="8104094"/>
            <a:ext cx="8109606" cy="4274173"/>
          </a:xfrm>
        </p:spPr>
        <p:txBody>
          <a:bodyPr/>
          <a:lstStyle/>
          <a:p>
            <a:endParaRPr lang="sv-SE" dirty="0"/>
          </a:p>
        </p:txBody>
      </p:sp>
    </p:spTree>
    <p:extLst>
      <p:ext uri="{BB962C8B-B14F-4D97-AF65-F5344CB8AC3E}">
        <p14:creationId xmlns:p14="http://schemas.microsoft.com/office/powerpoint/2010/main" val="2041302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tshållare för text 12" descr="Rubrik">
            <a:extLst>
              <a:ext uri="{FF2B5EF4-FFF2-40B4-BE49-F238E27FC236}">
                <a16:creationId xmlns:a16="http://schemas.microsoft.com/office/drawing/2014/main" id="{06D2EE7D-1D2C-4B5D-8279-61C25F27D0C4}"/>
              </a:ext>
            </a:extLst>
          </p:cNvPr>
          <p:cNvSpPr>
            <a:spLocks noGrp="1"/>
          </p:cNvSpPr>
          <p:nvPr>
            <p:ph type="title" idx="4294967295"/>
          </p:nvPr>
        </p:nvSpPr>
        <p:spPr>
          <a:xfrm>
            <a:off x="1690730" y="2110561"/>
            <a:ext cx="10500475" cy="286425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tx1"/>
                </a:solidFill>
                <a:effectLst/>
                <a:uLnTx/>
                <a:uFillTx/>
                <a:latin typeface="+mj-lt"/>
                <a:ea typeface="+mn-ea"/>
                <a:cs typeface="+mn-cs"/>
              </a:rPr>
              <a:t>Dokumentets syfte</a:t>
            </a:r>
          </a:p>
        </p:txBody>
      </p:sp>
      <p:sp>
        <p:nvSpPr>
          <p:cNvPr id="5" name="Platshållare för text 4">
            <a:extLst>
              <a:ext uri="{FF2B5EF4-FFF2-40B4-BE49-F238E27FC236}">
                <a16:creationId xmlns:a16="http://schemas.microsoft.com/office/drawing/2014/main" id="{EDCD6900-BDA8-F14A-9B98-80171545673C}"/>
              </a:ext>
            </a:extLst>
          </p:cNvPr>
          <p:cNvSpPr>
            <a:spLocks noGrp="1"/>
          </p:cNvSpPr>
          <p:nvPr>
            <p:ph type="body" sz="quarter" idx="44"/>
          </p:nvPr>
        </p:nvSpPr>
        <p:spPr/>
        <p:txBody>
          <a:bodyPr/>
          <a:lstStyle/>
          <a:p>
            <a:r>
              <a:rPr lang="sv-SE" b="1" dirty="0"/>
              <a:t>Detta dokument är en prototyp av Lärandeprojektet för innovationsledning (2021-2022). </a:t>
            </a:r>
          </a:p>
          <a:p>
            <a:r>
              <a:rPr lang="sv-SE" dirty="0"/>
              <a:t>Ett projekt av Uppsala kommun tillsammans med Helsingborgs stad, och flera andra kommuner. Vinnova finansierade arbetet. </a:t>
            </a:r>
          </a:p>
          <a:p>
            <a:r>
              <a:rPr lang="sv-SE" dirty="0"/>
              <a:t>I vetskap om informationen på denna sida får innehållet delas.</a:t>
            </a:r>
          </a:p>
        </p:txBody>
      </p:sp>
      <p:sp>
        <p:nvSpPr>
          <p:cNvPr id="9" name="Platshållare för text 8">
            <a:extLst>
              <a:ext uri="{FF2B5EF4-FFF2-40B4-BE49-F238E27FC236}">
                <a16:creationId xmlns:a16="http://schemas.microsoft.com/office/drawing/2014/main" id="{08A3D587-F4EB-4187-A5FE-9C89251FB7B3}"/>
              </a:ext>
            </a:extLst>
          </p:cNvPr>
          <p:cNvSpPr>
            <a:spLocks noGrp="1"/>
          </p:cNvSpPr>
          <p:nvPr>
            <p:ph type="body" sz="quarter" idx="45"/>
          </p:nvPr>
        </p:nvSpPr>
        <p:spPr/>
        <p:txBody>
          <a:bodyPr/>
          <a:lstStyle/>
          <a:p>
            <a:r>
              <a:rPr lang="sv-SE" b="1" dirty="0">
                <a:latin typeface="+mj-lt"/>
              </a:rPr>
              <a:t>Mer info:</a:t>
            </a:r>
          </a:p>
          <a:p>
            <a:r>
              <a:rPr lang="sv-SE" b="1" dirty="0">
                <a:latin typeface="Calibri"/>
                <a:hlinkClick r:id="rId3">
                  <a:extLst>
                    <a:ext uri="{A12FA001-AC4F-418D-AE19-62706E023703}">
                      <ahyp:hlinkClr xmlns:ahyp="http://schemas.microsoft.com/office/drawing/2018/hyperlinkcolor" val="tx"/>
                    </a:ext>
                  </a:extLst>
                </a:hlinkClick>
              </a:rPr>
              <a:t>www.hejainnovation.se</a:t>
            </a:r>
            <a:r>
              <a:rPr lang="sv-SE" b="1" dirty="0">
                <a:latin typeface="Calibri"/>
              </a:rPr>
              <a:t> </a:t>
            </a:r>
          </a:p>
          <a:p>
            <a:r>
              <a:rPr lang="sv-SE" b="1" dirty="0">
                <a:latin typeface="Calibri"/>
                <a:hlinkClick r:id="rId4">
                  <a:extLst>
                    <a:ext uri="{A12FA001-AC4F-418D-AE19-62706E023703}">
                      <ahyp:hlinkClr xmlns:ahyp="http://schemas.microsoft.com/office/drawing/2018/hyperlinkcolor" val="tx"/>
                    </a:ext>
                  </a:extLst>
                </a:hlinkClick>
              </a:rPr>
              <a:t>uppsala.se/innovationskraft </a:t>
            </a:r>
            <a:endParaRPr lang="sv-SE" b="1" dirty="0">
              <a:latin typeface="Calibri"/>
            </a:endParaRPr>
          </a:p>
          <a:p>
            <a:r>
              <a:rPr lang="sv-SE" b="1" dirty="0">
                <a:latin typeface="Calibri"/>
              </a:rPr>
              <a:t>innovation@uppsala.se</a:t>
            </a:r>
          </a:p>
        </p:txBody>
      </p:sp>
      <p:pic>
        <p:nvPicPr>
          <p:cNvPr id="24" name="Bildobjekt 23" descr="Logga: HEJA Innovation.">
            <a:extLst>
              <a:ext uri="{FF2B5EF4-FFF2-40B4-BE49-F238E27FC236}">
                <a16:creationId xmlns:a16="http://schemas.microsoft.com/office/drawing/2014/main" id="{F4B796E3-F389-4D49-9B23-A701E5D65E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85517" y="11612089"/>
            <a:ext cx="3323298" cy="1119275"/>
          </a:xfrm>
          <a:prstGeom prst="rect">
            <a:avLst/>
          </a:prstGeom>
        </p:spPr>
      </p:pic>
      <p:pic>
        <p:nvPicPr>
          <p:cNvPr id="18" name="Picture 2" descr="Logga: Vinnova Sveriges innovationsmyndighet">
            <a:extLst>
              <a:ext uri="{FF2B5EF4-FFF2-40B4-BE49-F238E27FC236}">
                <a16:creationId xmlns:a16="http://schemas.microsoft.com/office/drawing/2014/main" id="{CEE2E132-84AB-49A2-A856-2A6B7430E4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86268" y="11695236"/>
            <a:ext cx="4460004" cy="9529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Logga: Uppsala kommun">
            <a:extLst>
              <a:ext uri="{FF2B5EF4-FFF2-40B4-BE49-F238E27FC236}">
                <a16:creationId xmlns:a16="http://schemas.microsoft.com/office/drawing/2014/main" id="{1E787AA1-6C61-4692-B1E7-E81D74DDFB1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8860" b="-795"/>
          <a:stretch/>
        </p:blipFill>
        <p:spPr bwMode="auto">
          <a:xfrm>
            <a:off x="14623724" y="11674547"/>
            <a:ext cx="2830830" cy="10022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Logga: Helsingborg stad">
            <a:extLst>
              <a:ext uri="{FF2B5EF4-FFF2-40B4-BE49-F238E27FC236}">
                <a16:creationId xmlns:a16="http://schemas.microsoft.com/office/drawing/2014/main" id="{5A1BB2A1-3B7A-412B-A796-F3DC7A26FBFC}"/>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379261" y="11666644"/>
            <a:ext cx="3665671" cy="10101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366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tshållare för text 26">
            <a:extLst>
              <a:ext uri="{FF2B5EF4-FFF2-40B4-BE49-F238E27FC236}">
                <a16:creationId xmlns:a16="http://schemas.microsoft.com/office/drawing/2014/main" id="{3EC3E275-5717-954C-86FC-54EFC8C376B0}"/>
              </a:ext>
            </a:extLst>
          </p:cNvPr>
          <p:cNvSpPr>
            <a:spLocks noGrp="1"/>
          </p:cNvSpPr>
          <p:nvPr>
            <p:ph type="title" idx="4294967295"/>
          </p:nvPr>
        </p:nvSpPr>
        <p:spPr>
          <a:xfrm>
            <a:off x="6021007" y="6038600"/>
            <a:ext cx="12340399"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9300" b="1" i="0" u="none" strike="noStrike" kern="1200" cap="none" spc="0" normalizeH="0" baseline="0" noProof="0" dirty="0">
                <a:ln>
                  <a:noFill/>
                </a:ln>
                <a:solidFill>
                  <a:srgbClr val="091D23"/>
                </a:solidFill>
                <a:effectLst/>
                <a:uLnTx/>
                <a:uFillTx/>
                <a:latin typeface="+mj-lt"/>
                <a:ea typeface="+mn-ea"/>
                <a:cs typeface="+mn-cs"/>
              </a:rPr>
              <a:t>Börja</a:t>
            </a:r>
          </a:p>
        </p:txBody>
      </p:sp>
      <p:sp>
        <p:nvSpPr>
          <p:cNvPr id="25" name="Platshållare för text 24">
            <a:extLst>
              <a:ext uri="{FF2B5EF4-FFF2-40B4-BE49-F238E27FC236}">
                <a16:creationId xmlns:a16="http://schemas.microsoft.com/office/drawing/2014/main" id="{682F223C-4E62-A84E-9CEE-C65DC8323522}"/>
              </a:ext>
            </a:extLst>
          </p:cNvPr>
          <p:cNvSpPr>
            <a:spLocks noGrp="1"/>
          </p:cNvSpPr>
          <p:nvPr>
            <p:ph type="body" sz="quarter" idx="10"/>
          </p:nvPr>
        </p:nvSpPr>
        <p:spPr/>
        <p:txBody>
          <a:bodyPr/>
          <a:lstStyle/>
          <a:p>
            <a:r>
              <a:rPr lang="sv-SE" dirty="0"/>
              <a:t>5 min</a:t>
            </a:r>
          </a:p>
        </p:txBody>
      </p:sp>
      <p:sp>
        <p:nvSpPr>
          <p:cNvPr id="28" name="Platshållare för text 27">
            <a:extLst>
              <a:ext uri="{FF2B5EF4-FFF2-40B4-BE49-F238E27FC236}">
                <a16:creationId xmlns:a16="http://schemas.microsoft.com/office/drawing/2014/main" id="{A797E586-6C84-9846-8D95-4C34205BE443}"/>
              </a:ext>
            </a:extLst>
          </p:cNvPr>
          <p:cNvSpPr>
            <a:spLocks noGrp="1"/>
          </p:cNvSpPr>
          <p:nvPr>
            <p:ph type="body" sz="quarter" idx="16"/>
          </p:nvPr>
        </p:nvSpPr>
        <p:spPr/>
        <p:txBody>
          <a:bodyPr/>
          <a:lstStyle/>
          <a:p>
            <a:r>
              <a:rPr lang="sv-SE" dirty="0"/>
              <a:t>Enskilt</a:t>
            </a:r>
          </a:p>
        </p:txBody>
      </p:sp>
      <p:pic>
        <p:nvPicPr>
          <p:cNvPr id="31" name="Bild">
            <a:extLst>
              <a:ext uri="{FF2B5EF4-FFF2-40B4-BE49-F238E27FC236}">
                <a16:creationId xmlns:a16="http://schemas.microsoft.com/office/drawing/2014/main" id="{A1488841-74DA-DD40-B429-50B0FF62D55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476008" y="1369595"/>
            <a:ext cx="544999" cy="474676"/>
          </a:xfrm>
          <a:prstGeom prst="rect">
            <a:avLst/>
          </a:prstGeom>
          <a:ln w="12700">
            <a:miter lim="400000"/>
          </a:ln>
        </p:spPr>
      </p:pic>
      <p:pic>
        <p:nvPicPr>
          <p:cNvPr id="9" name="Bild">
            <a:extLst>
              <a:ext uri="{FF2B5EF4-FFF2-40B4-BE49-F238E27FC236}">
                <a16:creationId xmlns:a16="http://schemas.microsoft.com/office/drawing/2014/main" id="{30DA3DE0-B372-A94B-91EA-E832B617CFC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570292" y="1295063"/>
            <a:ext cx="734525" cy="725108"/>
          </a:xfrm>
          <a:prstGeom prst="rect">
            <a:avLst/>
          </a:prstGeom>
          <a:ln w="12700">
            <a:miter lim="400000"/>
          </a:ln>
        </p:spPr>
      </p:pic>
    </p:spTree>
    <p:extLst>
      <p:ext uri="{BB962C8B-B14F-4D97-AF65-F5344CB8AC3E}">
        <p14:creationId xmlns:p14="http://schemas.microsoft.com/office/powerpoint/2010/main" val="864225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latshållare för text 12">
            <a:extLst>
              <a:ext uri="{FF2B5EF4-FFF2-40B4-BE49-F238E27FC236}">
                <a16:creationId xmlns:a16="http://schemas.microsoft.com/office/drawing/2014/main" id="{5C4FC6B2-428C-8546-9B58-144E0BAD363F}"/>
              </a:ext>
            </a:extLst>
          </p:cNvPr>
          <p:cNvSpPr>
            <a:spLocks noGrp="1"/>
          </p:cNvSpPr>
          <p:nvPr>
            <p:ph type="title" idx="4294967295"/>
          </p:nvPr>
        </p:nvSpPr>
        <p:spPr>
          <a:xfrm>
            <a:off x="1711162" y="2831322"/>
            <a:ext cx="12602240"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spcBef>
                <a:spcPts val="2000"/>
              </a:spcBef>
              <a:buFont typeface="Arial" panose="020B0604020202020204" pitchFamily="34" charset="0"/>
              <a:defRPr/>
            </a:pPr>
            <a:r>
              <a:rPr lang="sv-SE" sz="7900" b="1" dirty="0">
                <a:solidFill>
                  <a:schemeClr val="bg1"/>
                </a:solidFill>
                <a:ea typeface="+mn-ea"/>
                <a:cs typeface="+mn-cs"/>
              </a:rPr>
              <a:t>Välkomna </a:t>
            </a:r>
            <a:br>
              <a:rPr lang="sv-SE" sz="7900" b="1" dirty="0">
                <a:solidFill>
                  <a:schemeClr val="bg1"/>
                </a:solidFill>
                <a:ea typeface="+mn-ea"/>
                <a:cs typeface="+mn-cs"/>
              </a:rPr>
            </a:br>
            <a:r>
              <a:rPr lang="sv-SE" sz="7900" b="1" dirty="0">
                <a:solidFill>
                  <a:schemeClr val="bg1"/>
                </a:solidFill>
                <a:ea typeface="+mn-ea"/>
                <a:cs typeface="+mn-cs"/>
              </a:rPr>
              <a:t>förändring</a:t>
            </a:r>
            <a:endParaRPr lang="sv-SE" sz="7900" b="1" i="0" u="none" strike="noStrike" kern="1200" cap="none" spc="0" normalizeH="0" baseline="0" noProof="0" dirty="0">
              <a:ln>
                <a:noFill/>
              </a:ln>
              <a:solidFill>
                <a:schemeClr val="bg1"/>
              </a:solidFill>
              <a:effectLst/>
              <a:uLnTx/>
              <a:uFillTx/>
              <a:latin typeface="+mj-lt"/>
              <a:ea typeface="+mn-ea"/>
              <a:cs typeface="+mn-cs"/>
            </a:endParaRPr>
          </a:p>
        </p:txBody>
      </p:sp>
      <p:sp>
        <p:nvSpPr>
          <p:cNvPr id="9" name="Platshållare för text 8">
            <a:extLst>
              <a:ext uri="{FF2B5EF4-FFF2-40B4-BE49-F238E27FC236}">
                <a16:creationId xmlns:a16="http://schemas.microsoft.com/office/drawing/2014/main" id="{D18DD99B-C5CD-6949-936E-64E730B070E5}"/>
              </a:ext>
            </a:extLst>
          </p:cNvPr>
          <p:cNvSpPr>
            <a:spLocks noGrp="1"/>
          </p:cNvSpPr>
          <p:nvPr>
            <p:ph type="body" sz="quarter" idx="10"/>
          </p:nvPr>
        </p:nvSpPr>
        <p:spPr/>
        <p:txBody>
          <a:bodyPr/>
          <a:lstStyle/>
          <a:p>
            <a:r>
              <a:rPr lang="sv-SE" dirty="0">
                <a:solidFill>
                  <a:schemeClr val="bg1"/>
                </a:solidFill>
              </a:rPr>
              <a:t>3 min</a:t>
            </a:r>
          </a:p>
        </p:txBody>
      </p:sp>
      <p:sp>
        <p:nvSpPr>
          <p:cNvPr id="11" name="Platshållare för text 10">
            <a:extLst>
              <a:ext uri="{FF2B5EF4-FFF2-40B4-BE49-F238E27FC236}">
                <a16:creationId xmlns:a16="http://schemas.microsoft.com/office/drawing/2014/main" id="{82DFCD02-C851-4049-B18C-EC8674A5229A}"/>
              </a:ext>
            </a:extLst>
          </p:cNvPr>
          <p:cNvSpPr>
            <a:spLocks noGrp="1"/>
          </p:cNvSpPr>
          <p:nvPr>
            <p:ph type="body" sz="quarter" idx="35"/>
          </p:nvPr>
        </p:nvSpPr>
        <p:spPr/>
        <p:txBody>
          <a:bodyPr/>
          <a:lstStyle/>
          <a:p>
            <a:r>
              <a:rPr lang="sv-SE" dirty="0">
                <a:solidFill>
                  <a:schemeClr val="bg1"/>
                </a:solidFill>
              </a:rPr>
              <a:t>Läsa</a:t>
            </a:r>
          </a:p>
        </p:txBody>
      </p:sp>
      <p:sp>
        <p:nvSpPr>
          <p:cNvPr id="10" name="Platshållare för text 9">
            <a:extLst>
              <a:ext uri="{FF2B5EF4-FFF2-40B4-BE49-F238E27FC236}">
                <a16:creationId xmlns:a16="http://schemas.microsoft.com/office/drawing/2014/main" id="{179AF572-2CA2-8F4F-90DF-31FDF31EAD1B}"/>
              </a:ext>
            </a:extLst>
          </p:cNvPr>
          <p:cNvSpPr>
            <a:spLocks noGrp="1"/>
          </p:cNvSpPr>
          <p:nvPr>
            <p:ph type="body" sz="quarter" idx="11"/>
          </p:nvPr>
        </p:nvSpPr>
        <p:spPr>
          <a:xfrm>
            <a:off x="7594586" y="1423315"/>
            <a:ext cx="2156475" cy="537215"/>
          </a:xfrm>
        </p:spPr>
        <p:txBody>
          <a:bodyPr/>
          <a:lstStyle/>
          <a:p>
            <a:r>
              <a:rPr lang="sv-SE" dirty="0"/>
              <a:t>Enskilt</a:t>
            </a:r>
          </a:p>
        </p:txBody>
      </p:sp>
      <p:sp>
        <p:nvSpPr>
          <p:cNvPr id="19" name="Platshållare för innehåll 35">
            <a:extLst>
              <a:ext uri="{FF2B5EF4-FFF2-40B4-BE49-F238E27FC236}">
                <a16:creationId xmlns:a16="http://schemas.microsoft.com/office/drawing/2014/main" id="{B045DCE7-6570-8F4C-96AE-33B7BEC5FF67}"/>
              </a:ext>
            </a:extLst>
          </p:cNvPr>
          <p:cNvSpPr txBox="1">
            <a:spLocks/>
          </p:cNvSpPr>
          <p:nvPr/>
        </p:nvSpPr>
        <p:spPr>
          <a:xfrm>
            <a:off x="1749600" y="6038717"/>
            <a:ext cx="10214967" cy="537216"/>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000" b="1" dirty="0">
                <a:solidFill>
                  <a:schemeClr val="bg1"/>
                </a:solidFill>
                <a:latin typeface="+mj-lt"/>
              </a:rPr>
              <a:t>Välkomna förändring hos dig själv.</a:t>
            </a:r>
          </a:p>
        </p:txBody>
      </p:sp>
      <p:sp>
        <p:nvSpPr>
          <p:cNvPr id="14" name="Platshållare för text 13">
            <a:extLst>
              <a:ext uri="{FF2B5EF4-FFF2-40B4-BE49-F238E27FC236}">
                <a16:creationId xmlns:a16="http://schemas.microsoft.com/office/drawing/2014/main" id="{F1638E5C-D0CF-524D-B580-EED82B16F370}"/>
              </a:ext>
            </a:extLst>
          </p:cNvPr>
          <p:cNvSpPr>
            <a:spLocks noGrp="1"/>
          </p:cNvSpPr>
          <p:nvPr>
            <p:ph type="body" sz="quarter" idx="37"/>
          </p:nvPr>
        </p:nvSpPr>
        <p:spPr>
          <a:xfrm>
            <a:off x="1749263" y="6912430"/>
            <a:ext cx="9717914" cy="5220955"/>
          </a:xfrm>
        </p:spPr>
        <p:txBody>
          <a:bodyPr/>
          <a:lstStyle/>
          <a:p>
            <a:r>
              <a:rPr lang="sv-SE" dirty="0"/>
              <a:t>För att etablera nya vanor behövs tid, struktur och praktik i små steg. Med denna coachning lär du dig ett arbetssätt som driver utveckling och hjälper dig framåt. </a:t>
            </a:r>
          </a:p>
          <a:p>
            <a:r>
              <a:rPr lang="sv-SE" dirty="0"/>
              <a:t>Coachningen består av tio tillfällen om tio minuter där du steg för steg leder dig själv mot den arbetssituation du önskar. </a:t>
            </a:r>
          </a:p>
        </p:txBody>
      </p:sp>
      <p:sp>
        <p:nvSpPr>
          <p:cNvPr id="18" name="Platshållare för text 2">
            <a:extLst>
              <a:ext uri="{FF2B5EF4-FFF2-40B4-BE49-F238E27FC236}">
                <a16:creationId xmlns:a16="http://schemas.microsoft.com/office/drawing/2014/main" id="{41388684-519B-6F48-919F-2C0985E9A877}"/>
              </a:ext>
            </a:extLst>
          </p:cNvPr>
          <p:cNvSpPr txBox="1">
            <a:spLocks/>
          </p:cNvSpPr>
          <p:nvPr/>
        </p:nvSpPr>
        <p:spPr>
          <a:xfrm>
            <a:off x="14045184" y="5927811"/>
            <a:ext cx="8705088" cy="4414648"/>
          </a:xfrm>
          <a:prstGeom prst="rect">
            <a:avLst/>
          </a:prstGeom>
        </p:spPr>
        <p:txBody>
          <a:bodyPr/>
          <a:lstStyle>
            <a:lvl1pPr marL="457200" indent="-457200" algn="l" defTabSz="1828709" rtl="0" eaLnBrk="1" latinLnBrk="0" hangingPunct="1">
              <a:lnSpc>
                <a:spcPct val="90000"/>
              </a:lnSpc>
              <a:spcBef>
                <a:spcPts val="2000"/>
              </a:spcBef>
              <a:buFont typeface="Arial" panose="020B0604020202020204" pitchFamily="34" charset="0"/>
              <a:buChar char="•"/>
              <a:defRPr sz="3100" kern="1200">
                <a:solidFill>
                  <a:schemeClr val="bg1"/>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4800" kern="1200">
                <a:solidFill>
                  <a:schemeClr val="tx1"/>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Font typeface="Arial" panose="020B0604020202020204" pitchFamily="34" charset="0"/>
              <a:buNone/>
            </a:pPr>
            <a:r>
              <a:rPr lang="sv-SE" b="1" dirty="0"/>
              <a:t>Syftet med övningarna:</a:t>
            </a:r>
            <a:br>
              <a:rPr lang="sv-SE" dirty="0"/>
            </a:br>
            <a:r>
              <a:rPr lang="sv-SE" dirty="0"/>
              <a:t>Syftet är att identifiera och planera för nya vanor i vardagen och utveckla dina arbetssätt. </a:t>
            </a:r>
            <a:br>
              <a:rPr lang="sv-SE" dirty="0"/>
            </a:br>
            <a:br>
              <a:rPr lang="sv-SE" dirty="0"/>
            </a:br>
            <a:r>
              <a:rPr lang="sv-SE" b="1" dirty="0"/>
              <a:t>Förbered dig:</a:t>
            </a:r>
            <a:br>
              <a:rPr lang="sv-SE" dirty="0"/>
            </a:br>
            <a:r>
              <a:rPr lang="sv-SE" dirty="0"/>
              <a:t>För att det ska bli av rekommenderar vi att du börjar med att boka in 10 pass om 10 min i din kalender. Vi rekommenderar en gång i veckan.</a:t>
            </a:r>
          </a:p>
        </p:txBody>
      </p:sp>
      <p:pic>
        <p:nvPicPr>
          <p:cNvPr id="33" name="Gruppera">
            <a:extLst>
              <a:ext uri="{FF2B5EF4-FFF2-40B4-BE49-F238E27FC236}">
                <a16:creationId xmlns:a16="http://schemas.microsoft.com/office/drawing/2014/main" id="{DB179272-FB36-0A49-965B-7BF9BF237FB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34" name="Bild">
            <a:extLst>
              <a:ext uri="{FF2B5EF4-FFF2-40B4-BE49-F238E27FC236}">
                <a16:creationId xmlns:a16="http://schemas.microsoft.com/office/drawing/2014/main" id="{3217E64E-A1D4-194A-92D3-47EB2AE5DCA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867431" y="1369595"/>
            <a:ext cx="544999" cy="474676"/>
          </a:xfrm>
          <a:prstGeom prst="rect">
            <a:avLst/>
          </a:prstGeom>
          <a:ln w="12700">
            <a:miter lim="400000"/>
          </a:ln>
        </p:spPr>
      </p:pic>
      <p:pic>
        <p:nvPicPr>
          <p:cNvPr id="12" name="Bild">
            <a:extLst>
              <a:ext uri="{FF2B5EF4-FFF2-40B4-BE49-F238E27FC236}">
                <a16:creationId xmlns:a16="http://schemas.microsoft.com/office/drawing/2014/main" id="{005EA641-97EC-6949-A5BA-EB43878B4FB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45061" y="1227231"/>
            <a:ext cx="983739" cy="860772"/>
          </a:xfrm>
          <a:prstGeom prst="rect">
            <a:avLst/>
          </a:prstGeom>
          <a:ln w="12700">
            <a:miter lim="400000"/>
          </a:ln>
        </p:spPr>
      </p:pic>
    </p:spTree>
    <p:extLst>
      <p:ext uri="{BB962C8B-B14F-4D97-AF65-F5344CB8AC3E}">
        <p14:creationId xmlns:p14="http://schemas.microsoft.com/office/powerpoint/2010/main" val="3602982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Gruppera">
            <a:extLst>
              <a:ext uri="{FF2B5EF4-FFF2-40B4-BE49-F238E27FC236}">
                <a16:creationId xmlns:a16="http://schemas.microsoft.com/office/drawing/2014/main" id="{DB179272-FB36-0A49-965B-7BF9BF237FB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41" r="641"/>
          <a:stretch/>
        </p:blipFill>
        <p:spPr>
          <a:xfrm>
            <a:off x="939536" y="1320528"/>
            <a:ext cx="617191" cy="617191"/>
          </a:xfrm>
          <a:prstGeom prst="rect">
            <a:avLst/>
          </a:prstGeom>
          <a:ln w="12700">
            <a:miter lim="400000"/>
          </a:ln>
        </p:spPr>
      </p:pic>
      <p:pic>
        <p:nvPicPr>
          <p:cNvPr id="34" name="Bild">
            <a:extLst>
              <a:ext uri="{FF2B5EF4-FFF2-40B4-BE49-F238E27FC236}">
                <a16:creationId xmlns:a16="http://schemas.microsoft.com/office/drawing/2014/main" id="{3217E64E-A1D4-194A-92D3-47EB2AE5DCA9}"/>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867431" y="1369595"/>
            <a:ext cx="544999" cy="474676"/>
          </a:xfrm>
          <a:prstGeom prst="rect">
            <a:avLst/>
          </a:prstGeom>
          <a:ln w="12700">
            <a:miter lim="400000"/>
          </a:ln>
        </p:spPr>
      </p:pic>
      <p:pic>
        <p:nvPicPr>
          <p:cNvPr id="12" name="Bild">
            <a:extLst>
              <a:ext uri="{FF2B5EF4-FFF2-40B4-BE49-F238E27FC236}">
                <a16:creationId xmlns:a16="http://schemas.microsoft.com/office/drawing/2014/main" id="{005EA641-97EC-6949-A5BA-EB43878B4FBB}"/>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3545061" y="1227231"/>
            <a:ext cx="983739" cy="860772"/>
          </a:xfrm>
          <a:prstGeom prst="rect">
            <a:avLst/>
          </a:prstGeom>
          <a:ln w="12700">
            <a:miter lim="400000"/>
          </a:ln>
        </p:spPr>
      </p:pic>
      <p:sp>
        <p:nvSpPr>
          <p:cNvPr id="19" name="Platshållare för text 12">
            <a:extLst>
              <a:ext uri="{FF2B5EF4-FFF2-40B4-BE49-F238E27FC236}">
                <a16:creationId xmlns:a16="http://schemas.microsoft.com/office/drawing/2014/main" id="{38F50399-3480-CF60-79DC-61F3201077A4}"/>
              </a:ext>
            </a:extLst>
          </p:cNvPr>
          <p:cNvSpPr txBox="1">
            <a:spLocks noGrp="1"/>
          </p:cNvSpPr>
          <p:nvPr>
            <p:ph type="title" idx="4294967295"/>
          </p:nvPr>
        </p:nvSpPr>
        <p:spPr>
          <a:xfrm>
            <a:off x="1711162" y="2924627"/>
            <a:ext cx="12254222"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899" b="1" i="0" u="none" strike="noStrike" kern="1200" cap="none" spc="0" normalizeH="0" baseline="0" noProof="0" dirty="0">
                <a:ln>
                  <a:noFill/>
                </a:ln>
                <a:solidFill>
                  <a:schemeClr val="bg1"/>
                </a:solidFill>
                <a:effectLst/>
                <a:uLnTx/>
                <a:uFillTx/>
                <a:latin typeface="+mj-lt"/>
                <a:ea typeface="+mn-ea"/>
                <a:cs typeface="+mn-cs"/>
              </a:rPr>
              <a:t>Vad säger forskningen?</a:t>
            </a:r>
          </a:p>
        </p:txBody>
      </p:sp>
      <p:sp>
        <p:nvSpPr>
          <p:cNvPr id="20" name="Platshållare för text 8">
            <a:extLst>
              <a:ext uri="{FF2B5EF4-FFF2-40B4-BE49-F238E27FC236}">
                <a16:creationId xmlns:a16="http://schemas.microsoft.com/office/drawing/2014/main" id="{6EBE815D-17BA-41DF-3D4C-CB9FD524C34B}"/>
              </a:ext>
            </a:extLst>
          </p:cNvPr>
          <p:cNvSpPr txBox="1">
            <a:spLocks/>
          </p:cNvSpPr>
          <p:nvPr/>
        </p:nvSpPr>
        <p:spPr>
          <a:xfrm>
            <a:off x="1713600" y="1423316"/>
            <a:ext cx="1802138" cy="537216"/>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200" dirty="0">
                <a:solidFill>
                  <a:schemeClr val="bg1"/>
                </a:solidFill>
              </a:rPr>
              <a:t>2 min</a:t>
            </a:r>
          </a:p>
        </p:txBody>
      </p:sp>
      <p:sp>
        <p:nvSpPr>
          <p:cNvPr id="21" name="Platshållare för text 10">
            <a:extLst>
              <a:ext uri="{FF2B5EF4-FFF2-40B4-BE49-F238E27FC236}">
                <a16:creationId xmlns:a16="http://schemas.microsoft.com/office/drawing/2014/main" id="{0AA1C777-2B18-3101-A7DD-7D49A31A9820}"/>
              </a:ext>
            </a:extLst>
          </p:cNvPr>
          <p:cNvSpPr txBox="1">
            <a:spLocks/>
          </p:cNvSpPr>
          <p:nvPr/>
        </p:nvSpPr>
        <p:spPr>
          <a:xfrm>
            <a:off x="4734744" y="1423316"/>
            <a:ext cx="1802138" cy="537216"/>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200">
                <a:solidFill>
                  <a:schemeClr val="bg1"/>
                </a:solidFill>
              </a:rPr>
              <a:t>Läsa</a:t>
            </a:r>
            <a:endParaRPr lang="sv-SE" sz="3200" dirty="0">
              <a:solidFill>
                <a:schemeClr val="bg1"/>
              </a:solidFill>
            </a:endParaRPr>
          </a:p>
        </p:txBody>
      </p:sp>
      <p:sp>
        <p:nvSpPr>
          <p:cNvPr id="22" name="Platshållare för text 9">
            <a:extLst>
              <a:ext uri="{FF2B5EF4-FFF2-40B4-BE49-F238E27FC236}">
                <a16:creationId xmlns:a16="http://schemas.microsoft.com/office/drawing/2014/main" id="{C8258A5E-4519-DCA9-51FE-C47AE33EE010}"/>
              </a:ext>
            </a:extLst>
          </p:cNvPr>
          <p:cNvSpPr txBox="1">
            <a:spLocks/>
          </p:cNvSpPr>
          <p:nvPr/>
        </p:nvSpPr>
        <p:spPr>
          <a:xfrm>
            <a:off x="7594587" y="1423316"/>
            <a:ext cx="2156474" cy="537216"/>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200">
                <a:solidFill>
                  <a:schemeClr val="bg1"/>
                </a:solidFill>
              </a:rPr>
              <a:t>Enskilt</a:t>
            </a:r>
            <a:endParaRPr lang="sv-SE" sz="3200" dirty="0">
              <a:solidFill>
                <a:schemeClr val="bg1"/>
              </a:solidFill>
            </a:endParaRPr>
          </a:p>
        </p:txBody>
      </p:sp>
      <p:sp>
        <p:nvSpPr>
          <p:cNvPr id="23" name="Platshållare för text 13">
            <a:extLst>
              <a:ext uri="{FF2B5EF4-FFF2-40B4-BE49-F238E27FC236}">
                <a16:creationId xmlns:a16="http://schemas.microsoft.com/office/drawing/2014/main" id="{2B7D6A52-1BE5-EBDD-E96D-DE8BE5E9AC0D}"/>
              </a:ext>
            </a:extLst>
          </p:cNvPr>
          <p:cNvSpPr txBox="1">
            <a:spLocks/>
          </p:cNvSpPr>
          <p:nvPr/>
        </p:nvSpPr>
        <p:spPr>
          <a:xfrm>
            <a:off x="1749263" y="6171192"/>
            <a:ext cx="12254220" cy="6907994"/>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100" dirty="0">
                <a:solidFill>
                  <a:schemeClr val="bg1"/>
                </a:solidFill>
              </a:rPr>
              <a:t>Förändring är ofta nödvändigt men det tar mer </a:t>
            </a:r>
            <a:r>
              <a:rPr lang="sv-SE" sz="3100" b="1" dirty="0">
                <a:solidFill>
                  <a:schemeClr val="bg1"/>
                </a:solidFill>
              </a:rPr>
              <a:t>tid</a:t>
            </a:r>
            <a:r>
              <a:rPr lang="sv-SE" sz="3100" dirty="0">
                <a:solidFill>
                  <a:schemeClr val="bg1"/>
                </a:solidFill>
              </a:rPr>
              <a:t> än vad man tror och behövs göras till en </a:t>
            </a:r>
            <a:r>
              <a:rPr lang="sv-SE" sz="3100" b="1" dirty="0">
                <a:solidFill>
                  <a:schemeClr val="bg1"/>
                </a:solidFill>
              </a:rPr>
              <a:t>rutin</a:t>
            </a:r>
            <a:r>
              <a:rPr lang="sv-SE" sz="3100" dirty="0">
                <a:solidFill>
                  <a:schemeClr val="bg1"/>
                </a:solidFill>
              </a:rPr>
              <a:t>. Detta är forskarna Bas </a:t>
            </a:r>
            <a:r>
              <a:rPr lang="sv-SE" sz="3100" dirty="0" err="1">
                <a:solidFill>
                  <a:schemeClr val="bg1"/>
                </a:solidFill>
              </a:rPr>
              <a:t>Verplanken</a:t>
            </a:r>
            <a:r>
              <a:rPr lang="sv-SE" sz="3100" dirty="0">
                <a:solidFill>
                  <a:schemeClr val="bg1"/>
                </a:solidFill>
              </a:rPr>
              <a:t> och </a:t>
            </a:r>
            <a:r>
              <a:rPr lang="sv-SE" sz="3100" dirty="0" err="1">
                <a:solidFill>
                  <a:schemeClr val="bg1"/>
                </a:solidFill>
              </a:rPr>
              <a:t>Sheina</a:t>
            </a:r>
            <a:r>
              <a:rPr lang="sv-SE" sz="3100" dirty="0">
                <a:solidFill>
                  <a:schemeClr val="bg1"/>
                </a:solidFill>
              </a:rPr>
              <a:t> </a:t>
            </a:r>
            <a:r>
              <a:rPr lang="sv-SE" sz="3100" dirty="0" err="1">
                <a:solidFill>
                  <a:schemeClr val="bg1"/>
                </a:solidFill>
              </a:rPr>
              <a:t>Orbells</a:t>
            </a:r>
            <a:r>
              <a:rPr lang="sv-SE" sz="3100" dirty="0">
                <a:solidFill>
                  <a:schemeClr val="bg1"/>
                </a:solidFill>
              </a:rPr>
              <a:t> slutsatser efter att ha sammanställt forskningsområdet på </a:t>
            </a:r>
            <a:r>
              <a:rPr lang="sv-SE" sz="3100" b="1" dirty="0">
                <a:solidFill>
                  <a:schemeClr val="bg1"/>
                </a:solidFill>
              </a:rPr>
              <a:t>beteendeförändringar</a:t>
            </a:r>
            <a:r>
              <a:rPr lang="sv-SE" sz="3100" dirty="0">
                <a:solidFill>
                  <a:schemeClr val="bg1"/>
                </a:solidFill>
              </a:rPr>
              <a:t>.</a:t>
            </a:r>
          </a:p>
          <a:p>
            <a:pPr marL="0" indent="0">
              <a:buNone/>
            </a:pPr>
            <a:r>
              <a:rPr lang="sv-SE" sz="3100" dirty="0">
                <a:solidFill>
                  <a:schemeClr val="bg1"/>
                </a:solidFill>
              </a:rPr>
              <a:t>Det första steget är att fatta ett </a:t>
            </a:r>
            <a:r>
              <a:rPr lang="sv-SE" sz="3100" b="1" dirty="0">
                <a:solidFill>
                  <a:schemeClr val="bg1"/>
                </a:solidFill>
              </a:rPr>
              <a:t>beslut om att förändra sig</a:t>
            </a:r>
            <a:r>
              <a:rPr lang="sv-SE" sz="3100" dirty="0">
                <a:solidFill>
                  <a:schemeClr val="bg1"/>
                </a:solidFill>
              </a:rPr>
              <a:t>. Det kan vara svårt, men det är nödvändigt för att göra en </a:t>
            </a:r>
            <a:r>
              <a:rPr lang="sv-SE" sz="3100" b="1" dirty="0">
                <a:solidFill>
                  <a:schemeClr val="bg1"/>
                </a:solidFill>
              </a:rPr>
              <a:t>varaktig</a:t>
            </a:r>
            <a:r>
              <a:rPr lang="sv-SE" sz="3100" dirty="0">
                <a:solidFill>
                  <a:schemeClr val="bg1"/>
                </a:solidFill>
              </a:rPr>
              <a:t> förändring. När du väl har fattat ett beslut är det viktigt att sätta upp </a:t>
            </a:r>
            <a:r>
              <a:rPr lang="sv-SE" sz="3100" b="1" dirty="0">
                <a:solidFill>
                  <a:schemeClr val="bg1"/>
                </a:solidFill>
              </a:rPr>
              <a:t>realistiska mål</a:t>
            </a:r>
            <a:r>
              <a:rPr lang="sv-SE" sz="3100" dirty="0">
                <a:solidFill>
                  <a:schemeClr val="bg1"/>
                </a:solidFill>
              </a:rPr>
              <a:t>. Dessa mål bör vara specifika, mätbara, uppnåeliga, relevanta och tidsbundna. För att uppnå dessa mål är det viktigt att utarbeta en handlingsplan. Slutligen är det viktigt att förändringen blir </a:t>
            </a:r>
            <a:r>
              <a:rPr lang="sv-SE" sz="3100" b="1" dirty="0">
                <a:solidFill>
                  <a:schemeClr val="bg1"/>
                </a:solidFill>
              </a:rPr>
              <a:t>en del </a:t>
            </a:r>
            <a:r>
              <a:rPr lang="sv-SE" sz="3100" dirty="0">
                <a:solidFill>
                  <a:schemeClr val="bg1"/>
                </a:solidFill>
              </a:rPr>
              <a:t>av din rutin. Detta innebär att du </a:t>
            </a:r>
            <a:r>
              <a:rPr lang="sv-SE" sz="3100" b="1" dirty="0">
                <a:solidFill>
                  <a:schemeClr val="bg1"/>
                </a:solidFill>
              </a:rPr>
              <a:t>införlivar nya vanor </a:t>
            </a:r>
            <a:r>
              <a:rPr lang="sv-SE" sz="3100" dirty="0">
                <a:solidFill>
                  <a:schemeClr val="bg1"/>
                </a:solidFill>
              </a:rPr>
              <a:t>i ditt dagliga liv. Förändring är inte alltid lätt, men det är möjligt med </a:t>
            </a:r>
            <a:r>
              <a:rPr lang="sv-SE" sz="3100" b="1" dirty="0">
                <a:solidFill>
                  <a:schemeClr val="bg1"/>
                </a:solidFill>
              </a:rPr>
              <a:t>engagemang och ansträngning</a:t>
            </a:r>
            <a:r>
              <a:rPr lang="sv-SE" sz="3100" dirty="0">
                <a:solidFill>
                  <a:schemeClr val="bg1"/>
                </a:solidFill>
              </a:rPr>
              <a:t>. </a:t>
            </a:r>
          </a:p>
          <a:p>
            <a:pPr marL="0" indent="0">
              <a:buNone/>
            </a:pPr>
            <a:endParaRPr lang="sv-SE" sz="3100" dirty="0">
              <a:solidFill>
                <a:schemeClr val="bg1"/>
              </a:solidFill>
            </a:endParaRPr>
          </a:p>
          <a:p>
            <a:pPr marL="0" indent="0" algn="r">
              <a:buNone/>
            </a:pPr>
            <a:r>
              <a:rPr lang="sv-SE" sz="3100" i="1" dirty="0" err="1">
                <a:solidFill>
                  <a:schemeClr val="bg1"/>
                </a:solidFill>
              </a:rPr>
              <a:t>Verplanken</a:t>
            </a:r>
            <a:r>
              <a:rPr lang="sv-SE" sz="3100" i="1" dirty="0">
                <a:solidFill>
                  <a:schemeClr val="bg1"/>
                </a:solidFill>
              </a:rPr>
              <a:t> &amp; </a:t>
            </a:r>
            <a:r>
              <a:rPr lang="sv-SE" sz="3100" i="1" dirty="0" err="1">
                <a:solidFill>
                  <a:schemeClr val="bg1"/>
                </a:solidFill>
              </a:rPr>
              <a:t>Sheina</a:t>
            </a:r>
            <a:r>
              <a:rPr lang="sv-SE" sz="3100" i="1" dirty="0">
                <a:solidFill>
                  <a:schemeClr val="bg1"/>
                </a:solidFill>
              </a:rPr>
              <a:t> </a:t>
            </a:r>
            <a:r>
              <a:rPr lang="sv-SE" sz="3100" i="1" dirty="0" err="1">
                <a:solidFill>
                  <a:schemeClr val="bg1"/>
                </a:solidFill>
              </a:rPr>
              <a:t>Orbell</a:t>
            </a:r>
            <a:r>
              <a:rPr lang="sv-SE" sz="3100" i="1" dirty="0">
                <a:solidFill>
                  <a:schemeClr val="bg1"/>
                </a:solidFill>
              </a:rPr>
              <a:t>, 2022</a:t>
            </a:r>
          </a:p>
          <a:p>
            <a:pPr marL="0" indent="0">
              <a:buNone/>
            </a:pPr>
            <a:endParaRPr lang="sv-SE" sz="3100" dirty="0">
              <a:solidFill>
                <a:schemeClr val="bg1"/>
              </a:solidFill>
            </a:endParaRPr>
          </a:p>
          <a:p>
            <a:pPr marL="0" indent="0">
              <a:buNone/>
            </a:pPr>
            <a:br>
              <a:rPr lang="sv-SE" sz="3100" dirty="0">
                <a:solidFill>
                  <a:schemeClr val="bg1"/>
                </a:solidFill>
              </a:rPr>
            </a:br>
            <a:endParaRPr lang="sv-SE" sz="3100" dirty="0">
              <a:solidFill>
                <a:schemeClr val="bg1"/>
              </a:solidFill>
            </a:endParaRPr>
          </a:p>
          <a:p>
            <a:pPr marL="0" indent="0">
              <a:buNone/>
            </a:pPr>
            <a:endParaRPr lang="sv-SE" sz="3100" dirty="0">
              <a:solidFill>
                <a:schemeClr val="bg1"/>
              </a:solidFill>
            </a:endParaRPr>
          </a:p>
        </p:txBody>
      </p:sp>
      <p:pic>
        <p:nvPicPr>
          <p:cNvPr id="24" name="Bild 23">
            <a:extLst>
              <a:ext uri="{FF2B5EF4-FFF2-40B4-BE49-F238E27FC236}">
                <a16:creationId xmlns:a16="http://schemas.microsoft.com/office/drawing/2014/main" id="{B227A050-4734-EC32-38A0-A98915B625E2}"/>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0405311" flipH="1">
            <a:off x="17908845" y="1925807"/>
            <a:ext cx="5857013" cy="9995969"/>
          </a:xfrm>
          <a:prstGeom prst="rect">
            <a:avLst/>
          </a:prstGeom>
        </p:spPr>
      </p:pic>
      <p:pic>
        <p:nvPicPr>
          <p:cNvPr id="25" name="Bild">
            <a:extLst>
              <a:ext uri="{FF2B5EF4-FFF2-40B4-BE49-F238E27FC236}">
                <a16:creationId xmlns:a16="http://schemas.microsoft.com/office/drawing/2014/main" id="{63F67F49-59B5-E982-71A7-D64E46436358}"/>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rot="21600000">
            <a:off x="1749263" y="5366103"/>
            <a:ext cx="9679813" cy="224710"/>
          </a:xfrm>
          <a:prstGeom prst="rect">
            <a:avLst/>
          </a:prstGeom>
          <a:ln w="12700">
            <a:miter lim="400000"/>
          </a:ln>
        </p:spPr>
      </p:pic>
    </p:spTree>
    <p:extLst>
      <p:ext uri="{BB962C8B-B14F-4D97-AF65-F5344CB8AC3E}">
        <p14:creationId xmlns:p14="http://schemas.microsoft.com/office/powerpoint/2010/main" val="4055350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Platshållare för text 26">
            <a:extLst>
              <a:ext uri="{FF2B5EF4-FFF2-40B4-BE49-F238E27FC236}">
                <a16:creationId xmlns:a16="http://schemas.microsoft.com/office/drawing/2014/main" id="{3EC3E275-5717-954C-86FC-54EFC8C376B0}"/>
              </a:ext>
            </a:extLst>
          </p:cNvPr>
          <p:cNvSpPr>
            <a:spLocks noGrp="1"/>
          </p:cNvSpPr>
          <p:nvPr>
            <p:ph type="title" idx="4294967295"/>
          </p:nvPr>
        </p:nvSpPr>
        <p:spPr>
          <a:xfrm>
            <a:off x="6021007" y="6038600"/>
            <a:ext cx="12340399" cy="15497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9300" b="1" i="0" u="none" strike="noStrike" kern="1200" cap="none" spc="0" normalizeH="0" baseline="0" noProof="0" dirty="0">
                <a:ln>
                  <a:noFill/>
                </a:ln>
                <a:solidFill>
                  <a:srgbClr val="091D23"/>
                </a:solidFill>
                <a:effectLst/>
                <a:uLnTx/>
                <a:uFillTx/>
                <a:latin typeface="+mj-lt"/>
                <a:ea typeface="+mn-ea"/>
                <a:cs typeface="+mn-cs"/>
              </a:rPr>
              <a:t>Pröva</a:t>
            </a:r>
          </a:p>
        </p:txBody>
      </p:sp>
      <p:sp>
        <p:nvSpPr>
          <p:cNvPr id="25" name="Platshållare för text 24">
            <a:extLst>
              <a:ext uri="{FF2B5EF4-FFF2-40B4-BE49-F238E27FC236}">
                <a16:creationId xmlns:a16="http://schemas.microsoft.com/office/drawing/2014/main" id="{682F223C-4E62-A84E-9CEE-C65DC8323522}"/>
              </a:ext>
            </a:extLst>
          </p:cNvPr>
          <p:cNvSpPr>
            <a:spLocks noGrp="1"/>
          </p:cNvSpPr>
          <p:nvPr>
            <p:ph type="body" sz="quarter" idx="10"/>
          </p:nvPr>
        </p:nvSpPr>
        <p:spPr/>
        <p:txBody>
          <a:bodyPr/>
          <a:lstStyle/>
          <a:p>
            <a:r>
              <a:rPr lang="sv-SE" dirty="0"/>
              <a:t>10x10 min</a:t>
            </a:r>
          </a:p>
        </p:txBody>
      </p:sp>
      <p:sp>
        <p:nvSpPr>
          <p:cNvPr id="28" name="Platshållare för text 27">
            <a:extLst>
              <a:ext uri="{FF2B5EF4-FFF2-40B4-BE49-F238E27FC236}">
                <a16:creationId xmlns:a16="http://schemas.microsoft.com/office/drawing/2014/main" id="{A797E586-6C84-9846-8D95-4C34205BE443}"/>
              </a:ext>
            </a:extLst>
          </p:cNvPr>
          <p:cNvSpPr>
            <a:spLocks noGrp="1"/>
          </p:cNvSpPr>
          <p:nvPr>
            <p:ph type="body" sz="quarter" idx="16"/>
          </p:nvPr>
        </p:nvSpPr>
        <p:spPr/>
        <p:txBody>
          <a:bodyPr/>
          <a:lstStyle/>
          <a:p>
            <a:r>
              <a:rPr lang="sv-SE" dirty="0"/>
              <a:t>Enskilt</a:t>
            </a:r>
          </a:p>
        </p:txBody>
      </p:sp>
      <p:pic>
        <p:nvPicPr>
          <p:cNvPr id="31" name="Bild">
            <a:extLst>
              <a:ext uri="{FF2B5EF4-FFF2-40B4-BE49-F238E27FC236}">
                <a16:creationId xmlns:a16="http://schemas.microsoft.com/office/drawing/2014/main" id="{A1488841-74DA-DD40-B429-50B0FF62D55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476008" y="1369595"/>
            <a:ext cx="544999" cy="474676"/>
          </a:xfrm>
          <a:prstGeom prst="rect">
            <a:avLst/>
          </a:prstGeom>
          <a:ln w="12700">
            <a:miter lim="400000"/>
          </a:ln>
        </p:spPr>
      </p:pic>
      <p:pic>
        <p:nvPicPr>
          <p:cNvPr id="9" name="Bild">
            <a:extLst>
              <a:ext uri="{FF2B5EF4-FFF2-40B4-BE49-F238E27FC236}">
                <a16:creationId xmlns:a16="http://schemas.microsoft.com/office/drawing/2014/main" id="{30DA3DE0-B372-A94B-91EA-E832B617CFC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570292" y="1295063"/>
            <a:ext cx="734525" cy="725108"/>
          </a:xfrm>
          <a:prstGeom prst="rect">
            <a:avLst/>
          </a:prstGeom>
          <a:ln w="12700">
            <a:miter lim="400000"/>
          </a:ln>
        </p:spPr>
      </p:pic>
    </p:spTree>
    <p:extLst>
      <p:ext uri="{BB962C8B-B14F-4D97-AF65-F5344CB8AC3E}">
        <p14:creationId xmlns:p14="http://schemas.microsoft.com/office/powerpoint/2010/main" val="2169445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text 5">
            <a:extLst>
              <a:ext uri="{FF2B5EF4-FFF2-40B4-BE49-F238E27FC236}">
                <a16:creationId xmlns:a16="http://schemas.microsoft.com/office/drawing/2014/main" id="{6D473F19-77C8-304B-8786-FE9824E6C444}"/>
              </a:ext>
            </a:extLst>
          </p:cNvPr>
          <p:cNvSpPr>
            <a:spLocks noGrp="1"/>
          </p:cNvSpPr>
          <p:nvPr>
            <p:ph type="title" idx="4294967295"/>
          </p:nvPr>
        </p:nvSpPr>
        <p:spPr>
          <a:xfrm>
            <a:off x="1711161" y="2924627"/>
            <a:ext cx="6990867" cy="2426478"/>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ct val="9000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Översikt</a:t>
            </a:r>
          </a:p>
        </p:txBody>
      </p:sp>
      <p:sp>
        <p:nvSpPr>
          <p:cNvPr id="2" name="Platshållare för text 1">
            <a:extLst>
              <a:ext uri="{FF2B5EF4-FFF2-40B4-BE49-F238E27FC236}">
                <a16:creationId xmlns:a16="http://schemas.microsoft.com/office/drawing/2014/main" id="{C62A2488-C517-BB4E-B02D-C89917DBDAD5}"/>
              </a:ext>
            </a:extLst>
          </p:cNvPr>
          <p:cNvSpPr>
            <a:spLocks noGrp="1"/>
          </p:cNvSpPr>
          <p:nvPr>
            <p:ph type="body" sz="quarter" idx="10"/>
          </p:nvPr>
        </p:nvSpPr>
        <p:spPr/>
        <p:txBody>
          <a:bodyPr/>
          <a:lstStyle/>
          <a:p>
            <a:r>
              <a:rPr lang="sv-SE" dirty="0"/>
              <a:t>10 x 10 min</a:t>
            </a:r>
          </a:p>
        </p:txBody>
      </p:sp>
      <p:sp>
        <p:nvSpPr>
          <p:cNvPr id="4" name="Platshållare för text 3">
            <a:extLst>
              <a:ext uri="{FF2B5EF4-FFF2-40B4-BE49-F238E27FC236}">
                <a16:creationId xmlns:a16="http://schemas.microsoft.com/office/drawing/2014/main" id="{0E2190E2-9303-D346-B17F-A05FE857770F}"/>
              </a:ext>
            </a:extLst>
          </p:cNvPr>
          <p:cNvSpPr>
            <a:spLocks noGrp="1"/>
          </p:cNvSpPr>
          <p:nvPr>
            <p:ph type="body" sz="quarter" idx="35"/>
          </p:nvPr>
        </p:nvSpPr>
        <p:spPr/>
        <p:txBody>
          <a:bodyPr/>
          <a:lstStyle/>
          <a:p>
            <a:r>
              <a:rPr lang="sv-SE" dirty="0"/>
              <a:t>Skriva</a:t>
            </a:r>
          </a:p>
        </p:txBody>
      </p:sp>
      <p:sp>
        <p:nvSpPr>
          <p:cNvPr id="3" name="Platshållare för text 2">
            <a:extLst>
              <a:ext uri="{FF2B5EF4-FFF2-40B4-BE49-F238E27FC236}">
                <a16:creationId xmlns:a16="http://schemas.microsoft.com/office/drawing/2014/main" id="{BCB2DCFE-27E5-334B-978C-7005CFD4CF8E}"/>
              </a:ext>
            </a:extLst>
          </p:cNvPr>
          <p:cNvSpPr>
            <a:spLocks noGrp="1"/>
          </p:cNvSpPr>
          <p:nvPr>
            <p:ph type="body" sz="quarter" idx="11"/>
          </p:nvPr>
        </p:nvSpPr>
        <p:spPr>
          <a:xfrm>
            <a:off x="7594586" y="1423315"/>
            <a:ext cx="2310425" cy="537215"/>
          </a:xfrm>
        </p:spPr>
        <p:txBody>
          <a:bodyPr/>
          <a:lstStyle/>
          <a:p>
            <a:r>
              <a:rPr lang="sv-SE" dirty="0"/>
              <a:t>Enskilt</a:t>
            </a:r>
          </a:p>
        </p:txBody>
      </p:sp>
      <p:sp>
        <p:nvSpPr>
          <p:cNvPr id="8" name="Platshållare för text 7">
            <a:extLst>
              <a:ext uri="{FF2B5EF4-FFF2-40B4-BE49-F238E27FC236}">
                <a16:creationId xmlns:a16="http://schemas.microsoft.com/office/drawing/2014/main" id="{AB800B29-4017-DE4D-A9D8-17D16EE16641}"/>
              </a:ext>
            </a:extLst>
          </p:cNvPr>
          <p:cNvSpPr>
            <a:spLocks noGrp="1"/>
          </p:cNvSpPr>
          <p:nvPr>
            <p:ph type="body" sz="quarter" idx="40"/>
          </p:nvPr>
        </p:nvSpPr>
        <p:spPr/>
        <p:txBody>
          <a:bodyPr lIns="91440" tIns="45720" rIns="91440" bIns="45720" anchor="t"/>
          <a:lstStyle/>
          <a:p>
            <a:r>
              <a:rPr lang="sv-SE" dirty="0"/>
              <a:t>Detta är de 10 övningarna du kommer göra. Spara ner och arbeta i denna </a:t>
            </a:r>
            <a:r>
              <a:rPr lang="sv-SE" dirty="0" err="1"/>
              <a:t>ppt</a:t>
            </a:r>
            <a:r>
              <a:rPr lang="sv-SE" dirty="0"/>
              <a:t>-fil för att följa din utveckling. </a:t>
            </a:r>
            <a:endParaRPr lang="sv-SE"/>
          </a:p>
          <a:p>
            <a:r>
              <a:rPr lang="sv-SE" dirty="0"/>
              <a:t>Börja redan nu!</a:t>
            </a:r>
            <a:endParaRPr lang="sv-SE" dirty="0">
              <a:cs typeface="Calibri"/>
            </a:endParaRPr>
          </a:p>
        </p:txBody>
      </p:sp>
      <p:pic>
        <p:nvPicPr>
          <p:cNvPr id="40" name="Bild">
            <a:extLst>
              <a:ext uri="{FF2B5EF4-FFF2-40B4-BE49-F238E27FC236}">
                <a16:creationId xmlns:a16="http://schemas.microsoft.com/office/drawing/2014/main" id="{F2E38C2C-16BB-D043-BD2A-85A00B4CB94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6867431" y="1369595"/>
            <a:ext cx="544999" cy="474676"/>
          </a:xfrm>
          <a:prstGeom prst="rect">
            <a:avLst/>
          </a:prstGeom>
          <a:ln w="12700">
            <a:miter lim="400000"/>
          </a:ln>
        </p:spPr>
      </p:pic>
      <p:pic>
        <p:nvPicPr>
          <p:cNvPr id="37" name="Bild">
            <a:extLst>
              <a:ext uri="{FF2B5EF4-FFF2-40B4-BE49-F238E27FC236}">
                <a16:creationId xmlns:a16="http://schemas.microsoft.com/office/drawing/2014/main" id="{55EDD567-291A-6246-9B5F-271DE73410F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578353" y="1227231"/>
            <a:ext cx="1024729" cy="860772"/>
          </a:xfrm>
          <a:prstGeom prst="rect">
            <a:avLst/>
          </a:prstGeom>
          <a:ln w="12700">
            <a:miter lim="400000"/>
          </a:ln>
        </p:spPr>
      </p:pic>
      <p:pic>
        <p:nvPicPr>
          <p:cNvPr id="38" name="Gruppera">
            <a:extLst>
              <a:ext uri="{FF2B5EF4-FFF2-40B4-BE49-F238E27FC236}">
                <a16:creationId xmlns:a16="http://schemas.microsoft.com/office/drawing/2014/main" id="{B5F811A9-062F-1149-BA35-12918CDDC9CA}"/>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41" r="641"/>
          <a:stretch/>
        </p:blipFill>
        <p:spPr>
          <a:xfrm>
            <a:off x="939536" y="1320528"/>
            <a:ext cx="617191" cy="617191"/>
          </a:xfrm>
          <a:prstGeom prst="rect">
            <a:avLst/>
          </a:prstGeom>
          <a:ln w="12700">
            <a:miter lim="400000"/>
          </a:ln>
        </p:spPr>
      </p:pic>
      <p:grpSp>
        <p:nvGrpSpPr>
          <p:cNvPr id="5" name="Grupp 4">
            <a:extLst>
              <a:ext uri="{FF2B5EF4-FFF2-40B4-BE49-F238E27FC236}">
                <a16:creationId xmlns:a16="http://schemas.microsoft.com/office/drawing/2014/main" id="{D7E767E1-CFAE-C24F-9ABC-CB3E18D04901}"/>
              </a:ext>
              <a:ext uri="{C183D7F6-B498-43B3-948B-1728B52AA6E4}">
                <adec:decorative xmlns:adec="http://schemas.microsoft.com/office/drawing/2017/decorative" val="1"/>
              </a:ext>
            </a:extLst>
          </p:cNvPr>
          <p:cNvGrpSpPr/>
          <p:nvPr/>
        </p:nvGrpSpPr>
        <p:grpSpPr>
          <a:xfrm>
            <a:off x="4376079" y="9044463"/>
            <a:ext cx="4474447" cy="3818920"/>
            <a:chOff x="4376079" y="9193318"/>
            <a:chExt cx="4474447" cy="3818920"/>
          </a:xfrm>
        </p:grpSpPr>
        <p:pic>
          <p:nvPicPr>
            <p:cNvPr id="41" name="Bild 40">
              <a:extLst>
                <a:ext uri="{FF2B5EF4-FFF2-40B4-BE49-F238E27FC236}">
                  <a16:creationId xmlns:a16="http://schemas.microsoft.com/office/drawing/2014/main" id="{B5279297-E3A3-3F47-9AA8-338A4A9C0A91}"/>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4376079" y="9193318"/>
              <a:ext cx="4474447" cy="3818920"/>
            </a:xfrm>
            <a:prstGeom prst="rect">
              <a:avLst/>
            </a:prstGeom>
          </p:spPr>
        </p:pic>
        <p:sp>
          <p:nvSpPr>
            <p:cNvPr id="42" name="Platshållare för text 3">
              <a:extLst>
                <a:ext uri="{FF2B5EF4-FFF2-40B4-BE49-F238E27FC236}">
                  <a16:creationId xmlns:a16="http://schemas.microsoft.com/office/drawing/2014/main" id="{B817FE0F-D50C-3E4D-91B6-B6239241BF13}"/>
                </a:ext>
              </a:extLst>
            </p:cNvPr>
            <p:cNvSpPr txBox="1">
              <a:spLocks/>
            </p:cNvSpPr>
            <p:nvPr/>
          </p:nvSpPr>
          <p:spPr>
            <a:xfrm>
              <a:off x="4376079" y="9193318"/>
              <a:ext cx="4474447" cy="3818920"/>
            </a:xfrm>
            <a:prstGeom prst="rect">
              <a:avLst/>
            </a:prstGeom>
          </p:spPr>
          <p:txBody>
            <a:bodyPr lIns="360000" tIns="360000" rIns="360000" bIns="360000" anchor="ctr" anchorCtr="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4800" b="1" i="0" dirty="0">
                  <a:solidFill>
                    <a:schemeClr val="bg1"/>
                  </a:solidFill>
                </a:rPr>
                <a:t>1. Nuläge</a:t>
              </a:r>
            </a:p>
          </p:txBody>
        </p:sp>
      </p:grpSp>
      <p:grpSp>
        <p:nvGrpSpPr>
          <p:cNvPr id="7" name="Grupp 6">
            <a:extLst>
              <a:ext uri="{FF2B5EF4-FFF2-40B4-BE49-F238E27FC236}">
                <a16:creationId xmlns:a16="http://schemas.microsoft.com/office/drawing/2014/main" id="{6597F8C1-FEE4-E04F-83FC-481356DA831E}"/>
              </a:ext>
              <a:ext uri="{C183D7F6-B498-43B3-948B-1728B52AA6E4}">
                <adec:decorative xmlns:adec="http://schemas.microsoft.com/office/drawing/2017/decorative" val="1"/>
              </a:ext>
            </a:extLst>
          </p:cNvPr>
          <p:cNvGrpSpPr/>
          <p:nvPr/>
        </p:nvGrpSpPr>
        <p:grpSpPr>
          <a:xfrm>
            <a:off x="10032601" y="857393"/>
            <a:ext cx="4474447" cy="3818920"/>
            <a:chOff x="10372841" y="857393"/>
            <a:chExt cx="4474447" cy="3818920"/>
          </a:xfrm>
        </p:grpSpPr>
        <p:pic>
          <p:nvPicPr>
            <p:cNvPr id="44" name="Bild 43">
              <a:extLst>
                <a:ext uri="{FF2B5EF4-FFF2-40B4-BE49-F238E27FC236}">
                  <a16:creationId xmlns:a16="http://schemas.microsoft.com/office/drawing/2014/main" id="{E2873F78-1C49-AA43-B39E-283E66EC3009}"/>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0372841" y="857393"/>
              <a:ext cx="4474447" cy="3818920"/>
            </a:xfrm>
            <a:prstGeom prst="rect">
              <a:avLst/>
            </a:prstGeom>
          </p:spPr>
        </p:pic>
        <p:sp>
          <p:nvSpPr>
            <p:cNvPr id="45" name="Platshållare för text 3">
              <a:extLst>
                <a:ext uri="{FF2B5EF4-FFF2-40B4-BE49-F238E27FC236}">
                  <a16:creationId xmlns:a16="http://schemas.microsoft.com/office/drawing/2014/main" id="{4C22A648-095B-BB41-9228-1E4E6F57D9D6}"/>
                </a:ext>
              </a:extLst>
            </p:cNvPr>
            <p:cNvSpPr txBox="1">
              <a:spLocks/>
            </p:cNvSpPr>
            <p:nvPr/>
          </p:nvSpPr>
          <p:spPr>
            <a:xfrm>
              <a:off x="10372841" y="857393"/>
              <a:ext cx="4474447" cy="3818920"/>
            </a:xfrm>
            <a:prstGeom prst="rect">
              <a:avLst/>
            </a:prstGeom>
          </p:spPr>
          <p:txBody>
            <a:bodyPr lIns="360000" tIns="360000" rIns="360000" bIns="360000" anchor="ctr" anchorCtr="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4800" b="1" i="0" dirty="0">
                  <a:solidFill>
                    <a:schemeClr val="bg1"/>
                  </a:solidFill>
                </a:rPr>
                <a:t>2. Önskat läge</a:t>
              </a:r>
            </a:p>
          </p:txBody>
        </p:sp>
      </p:grpSp>
      <p:grpSp>
        <p:nvGrpSpPr>
          <p:cNvPr id="47" name="Grupp 46">
            <a:extLst>
              <a:ext uri="{FF2B5EF4-FFF2-40B4-BE49-F238E27FC236}">
                <a16:creationId xmlns:a16="http://schemas.microsoft.com/office/drawing/2014/main" id="{876162EB-1EFC-5E46-AEC2-990795E4665A}"/>
              </a:ext>
              <a:ext uri="{C183D7F6-B498-43B3-948B-1728B52AA6E4}">
                <adec:decorative xmlns:adec="http://schemas.microsoft.com/office/drawing/2017/decorative" val="1"/>
              </a:ext>
            </a:extLst>
          </p:cNvPr>
          <p:cNvGrpSpPr/>
          <p:nvPr/>
        </p:nvGrpSpPr>
        <p:grpSpPr>
          <a:xfrm>
            <a:off x="14747923" y="857393"/>
            <a:ext cx="4474447" cy="3818920"/>
            <a:chOff x="10372841" y="857393"/>
            <a:chExt cx="4474447" cy="3818920"/>
          </a:xfrm>
        </p:grpSpPr>
        <p:pic>
          <p:nvPicPr>
            <p:cNvPr id="48" name="Bild 47">
              <a:extLst>
                <a:ext uri="{FF2B5EF4-FFF2-40B4-BE49-F238E27FC236}">
                  <a16:creationId xmlns:a16="http://schemas.microsoft.com/office/drawing/2014/main" id="{5BD6B389-0411-F549-93BE-EE9CD3B207E4}"/>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0372841" y="857393"/>
              <a:ext cx="4474447" cy="3818920"/>
            </a:xfrm>
            <a:prstGeom prst="rect">
              <a:avLst/>
            </a:prstGeom>
          </p:spPr>
        </p:pic>
        <p:sp>
          <p:nvSpPr>
            <p:cNvPr id="49" name="Platshållare för text 3">
              <a:extLst>
                <a:ext uri="{FF2B5EF4-FFF2-40B4-BE49-F238E27FC236}">
                  <a16:creationId xmlns:a16="http://schemas.microsoft.com/office/drawing/2014/main" id="{BA17024E-6C9D-4040-B9EB-F9B3C1FFF0AC}"/>
                </a:ext>
              </a:extLst>
            </p:cNvPr>
            <p:cNvSpPr txBox="1">
              <a:spLocks/>
            </p:cNvSpPr>
            <p:nvPr/>
          </p:nvSpPr>
          <p:spPr>
            <a:xfrm>
              <a:off x="10372841" y="857393"/>
              <a:ext cx="4474447" cy="3818920"/>
            </a:xfrm>
            <a:prstGeom prst="rect">
              <a:avLst/>
            </a:prstGeom>
          </p:spPr>
          <p:txBody>
            <a:bodyPr lIns="360000" tIns="360000" rIns="360000" bIns="360000" anchor="ctr" anchorCtr="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4800" b="1" i="0" dirty="0">
                  <a:solidFill>
                    <a:schemeClr val="bg1"/>
                  </a:solidFill>
                </a:rPr>
                <a:t>3. Plan</a:t>
              </a:r>
            </a:p>
          </p:txBody>
        </p:sp>
      </p:grpSp>
      <p:grpSp>
        <p:nvGrpSpPr>
          <p:cNvPr id="56" name="Grupp 55">
            <a:extLst>
              <a:ext uri="{FF2B5EF4-FFF2-40B4-BE49-F238E27FC236}">
                <a16:creationId xmlns:a16="http://schemas.microsoft.com/office/drawing/2014/main" id="{1520E421-E516-D140-BB45-650B6EF92A90}"/>
              </a:ext>
              <a:ext uri="{C183D7F6-B498-43B3-948B-1728B52AA6E4}">
                <adec:decorative xmlns:adec="http://schemas.microsoft.com/office/drawing/2017/decorative" val="1"/>
              </a:ext>
            </a:extLst>
          </p:cNvPr>
          <p:cNvGrpSpPr/>
          <p:nvPr/>
        </p:nvGrpSpPr>
        <p:grpSpPr>
          <a:xfrm>
            <a:off x="19511309" y="857393"/>
            <a:ext cx="4474447" cy="3818920"/>
            <a:chOff x="10372841" y="857393"/>
            <a:chExt cx="4474447" cy="3818920"/>
          </a:xfrm>
        </p:grpSpPr>
        <p:pic>
          <p:nvPicPr>
            <p:cNvPr id="57" name="Bild 56">
              <a:extLst>
                <a:ext uri="{FF2B5EF4-FFF2-40B4-BE49-F238E27FC236}">
                  <a16:creationId xmlns:a16="http://schemas.microsoft.com/office/drawing/2014/main" id="{3B47D71C-4CFC-6A45-8188-0DFB246BBA4E}"/>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0372841" y="857393"/>
              <a:ext cx="4474447" cy="3818920"/>
            </a:xfrm>
            <a:prstGeom prst="rect">
              <a:avLst/>
            </a:prstGeom>
          </p:spPr>
        </p:pic>
        <p:sp>
          <p:nvSpPr>
            <p:cNvPr id="58" name="Platshållare för text 3">
              <a:extLst>
                <a:ext uri="{FF2B5EF4-FFF2-40B4-BE49-F238E27FC236}">
                  <a16:creationId xmlns:a16="http://schemas.microsoft.com/office/drawing/2014/main" id="{CF50DB1E-3929-7F40-9125-A618D9F8F801}"/>
                </a:ext>
              </a:extLst>
            </p:cNvPr>
            <p:cNvSpPr txBox="1">
              <a:spLocks/>
            </p:cNvSpPr>
            <p:nvPr/>
          </p:nvSpPr>
          <p:spPr>
            <a:xfrm>
              <a:off x="10372841" y="857393"/>
              <a:ext cx="4474447" cy="3818920"/>
            </a:xfrm>
            <a:prstGeom prst="rect">
              <a:avLst/>
            </a:prstGeom>
          </p:spPr>
          <p:txBody>
            <a:bodyPr lIns="360000" tIns="360000" rIns="360000" bIns="360000" anchor="ctr" anchorCtr="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4800" b="1" i="0" dirty="0">
                  <a:solidFill>
                    <a:schemeClr val="bg1"/>
                  </a:solidFill>
                </a:rPr>
                <a:t>4. Behov</a:t>
              </a:r>
            </a:p>
          </p:txBody>
        </p:sp>
      </p:grpSp>
      <p:grpSp>
        <p:nvGrpSpPr>
          <p:cNvPr id="59" name="Grupp 58">
            <a:extLst>
              <a:ext uri="{FF2B5EF4-FFF2-40B4-BE49-F238E27FC236}">
                <a16:creationId xmlns:a16="http://schemas.microsoft.com/office/drawing/2014/main" id="{105DEA7D-3345-F142-A18E-A184203305F9}"/>
              </a:ext>
              <a:ext uri="{C183D7F6-B498-43B3-948B-1728B52AA6E4}">
                <adec:decorative xmlns:adec="http://schemas.microsoft.com/office/drawing/2017/decorative" val="1"/>
              </a:ext>
            </a:extLst>
          </p:cNvPr>
          <p:cNvGrpSpPr/>
          <p:nvPr/>
        </p:nvGrpSpPr>
        <p:grpSpPr>
          <a:xfrm>
            <a:off x="9905011" y="4961560"/>
            <a:ext cx="4715322" cy="3818920"/>
            <a:chOff x="10245251" y="857393"/>
            <a:chExt cx="4715322" cy="3818920"/>
          </a:xfrm>
        </p:grpSpPr>
        <p:pic>
          <p:nvPicPr>
            <p:cNvPr id="60" name="Bild 59">
              <a:extLst>
                <a:ext uri="{FF2B5EF4-FFF2-40B4-BE49-F238E27FC236}">
                  <a16:creationId xmlns:a16="http://schemas.microsoft.com/office/drawing/2014/main" id="{2E3E76CE-CEAF-C744-843D-3E0D18A2392E}"/>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0372841" y="857393"/>
              <a:ext cx="4474447" cy="3818920"/>
            </a:xfrm>
            <a:prstGeom prst="rect">
              <a:avLst/>
            </a:prstGeom>
          </p:spPr>
        </p:pic>
        <p:sp>
          <p:nvSpPr>
            <p:cNvPr id="61" name="Platshållare för text 3">
              <a:extLst>
                <a:ext uri="{FF2B5EF4-FFF2-40B4-BE49-F238E27FC236}">
                  <a16:creationId xmlns:a16="http://schemas.microsoft.com/office/drawing/2014/main" id="{7040E22C-0E27-DF4D-8E5F-8A58C606E671}"/>
                </a:ext>
              </a:extLst>
            </p:cNvPr>
            <p:cNvSpPr txBox="1">
              <a:spLocks/>
            </p:cNvSpPr>
            <p:nvPr/>
          </p:nvSpPr>
          <p:spPr>
            <a:xfrm>
              <a:off x="10245251" y="857393"/>
              <a:ext cx="4715322" cy="3818920"/>
            </a:xfrm>
            <a:prstGeom prst="rect">
              <a:avLst/>
            </a:prstGeom>
          </p:spPr>
          <p:txBody>
            <a:bodyPr lIns="360000" tIns="360000" rIns="360000" bIns="360000" anchor="ctr" anchorCtr="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4800" b="1" i="0" dirty="0">
                  <a:solidFill>
                    <a:schemeClr val="bg1"/>
                  </a:solidFill>
                </a:rPr>
                <a:t>5. Första steget</a:t>
              </a:r>
            </a:p>
          </p:txBody>
        </p:sp>
      </p:grpSp>
      <p:grpSp>
        <p:nvGrpSpPr>
          <p:cNvPr id="86" name="Grupp 85">
            <a:extLst>
              <a:ext uri="{FF2B5EF4-FFF2-40B4-BE49-F238E27FC236}">
                <a16:creationId xmlns:a16="http://schemas.microsoft.com/office/drawing/2014/main" id="{D7ADBB27-6E5A-FE49-A0FF-C35A022BC96C}"/>
              </a:ext>
              <a:ext uri="{C183D7F6-B498-43B3-948B-1728B52AA6E4}">
                <adec:decorative xmlns:adec="http://schemas.microsoft.com/office/drawing/2017/decorative" val="1"/>
              </a:ext>
            </a:extLst>
          </p:cNvPr>
          <p:cNvGrpSpPr/>
          <p:nvPr/>
        </p:nvGrpSpPr>
        <p:grpSpPr>
          <a:xfrm>
            <a:off x="14747923" y="4961560"/>
            <a:ext cx="4474447" cy="3818920"/>
            <a:chOff x="10372841" y="857393"/>
            <a:chExt cx="4474447" cy="3818920"/>
          </a:xfrm>
        </p:grpSpPr>
        <p:pic>
          <p:nvPicPr>
            <p:cNvPr id="87" name="Bild 86">
              <a:extLst>
                <a:ext uri="{FF2B5EF4-FFF2-40B4-BE49-F238E27FC236}">
                  <a16:creationId xmlns:a16="http://schemas.microsoft.com/office/drawing/2014/main" id="{6E2C851A-E30F-8C48-9DF4-8A72E96CC522}"/>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0372841" y="857393"/>
              <a:ext cx="4474447" cy="3818920"/>
            </a:xfrm>
            <a:prstGeom prst="rect">
              <a:avLst/>
            </a:prstGeom>
          </p:spPr>
        </p:pic>
        <p:sp>
          <p:nvSpPr>
            <p:cNvPr id="88" name="Platshållare för text 3">
              <a:extLst>
                <a:ext uri="{FF2B5EF4-FFF2-40B4-BE49-F238E27FC236}">
                  <a16:creationId xmlns:a16="http://schemas.microsoft.com/office/drawing/2014/main" id="{3E5E96B3-6CAE-9347-B5CE-8C304C1050CD}"/>
                </a:ext>
              </a:extLst>
            </p:cNvPr>
            <p:cNvSpPr txBox="1">
              <a:spLocks/>
            </p:cNvSpPr>
            <p:nvPr/>
          </p:nvSpPr>
          <p:spPr>
            <a:xfrm>
              <a:off x="10372841" y="857393"/>
              <a:ext cx="4474447" cy="3818920"/>
            </a:xfrm>
            <a:prstGeom prst="rect">
              <a:avLst/>
            </a:prstGeom>
          </p:spPr>
          <p:txBody>
            <a:bodyPr lIns="360000" tIns="360000" rIns="360000" bIns="360000" anchor="ctr" anchorCtr="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4800" b="1" i="0" dirty="0">
                  <a:solidFill>
                    <a:schemeClr val="bg1"/>
                  </a:solidFill>
                </a:rPr>
                <a:t>6. Utmaningar</a:t>
              </a:r>
            </a:p>
          </p:txBody>
        </p:sp>
      </p:grpSp>
      <p:grpSp>
        <p:nvGrpSpPr>
          <p:cNvPr id="89" name="Grupp 88">
            <a:extLst>
              <a:ext uri="{FF2B5EF4-FFF2-40B4-BE49-F238E27FC236}">
                <a16:creationId xmlns:a16="http://schemas.microsoft.com/office/drawing/2014/main" id="{C8CA81B5-BB65-854F-904B-C7E7A15F2AE1}"/>
              </a:ext>
              <a:ext uri="{C183D7F6-B498-43B3-948B-1728B52AA6E4}">
                <adec:decorative xmlns:adec="http://schemas.microsoft.com/office/drawing/2017/decorative" val="1"/>
              </a:ext>
            </a:extLst>
          </p:cNvPr>
          <p:cNvGrpSpPr/>
          <p:nvPr/>
        </p:nvGrpSpPr>
        <p:grpSpPr>
          <a:xfrm>
            <a:off x="19511309" y="4961560"/>
            <a:ext cx="4474447" cy="3818920"/>
            <a:chOff x="10372841" y="857393"/>
            <a:chExt cx="4474447" cy="3818920"/>
          </a:xfrm>
        </p:grpSpPr>
        <p:pic>
          <p:nvPicPr>
            <p:cNvPr id="90" name="Bild 89">
              <a:extLst>
                <a:ext uri="{FF2B5EF4-FFF2-40B4-BE49-F238E27FC236}">
                  <a16:creationId xmlns:a16="http://schemas.microsoft.com/office/drawing/2014/main" id="{603CC77C-4130-5B4D-8650-6EBEEAF3AD45}"/>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0372841" y="857393"/>
              <a:ext cx="4474447" cy="3818920"/>
            </a:xfrm>
            <a:prstGeom prst="rect">
              <a:avLst/>
            </a:prstGeom>
          </p:spPr>
        </p:pic>
        <p:sp>
          <p:nvSpPr>
            <p:cNvPr id="91" name="Platshållare för text 3">
              <a:extLst>
                <a:ext uri="{FF2B5EF4-FFF2-40B4-BE49-F238E27FC236}">
                  <a16:creationId xmlns:a16="http://schemas.microsoft.com/office/drawing/2014/main" id="{2689C898-E842-884A-83C6-687405D3F223}"/>
                </a:ext>
              </a:extLst>
            </p:cNvPr>
            <p:cNvSpPr txBox="1">
              <a:spLocks/>
            </p:cNvSpPr>
            <p:nvPr/>
          </p:nvSpPr>
          <p:spPr>
            <a:xfrm>
              <a:off x="10372841" y="857393"/>
              <a:ext cx="4474447" cy="3818920"/>
            </a:xfrm>
            <a:prstGeom prst="rect">
              <a:avLst/>
            </a:prstGeom>
          </p:spPr>
          <p:txBody>
            <a:bodyPr lIns="360000" tIns="360000" rIns="360000" bIns="360000" anchor="ctr" anchorCtr="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4800" b="1" i="0" dirty="0">
                  <a:solidFill>
                    <a:schemeClr val="bg1"/>
                  </a:solidFill>
                </a:rPr>
                <a:t>7. Nästa steg</a:t>
              </a:r>
            </a:p>
          </p:txBody>
        </p:sp>
      </p:grpSp>
      <p:grpSp>
        <p:nvGrpSpPr>
          <p:cNvPr id="92" name="Grupp 91">
            <a:extLst>
              <a:ext uri="{FF2B5EF4-FFF2-40B4-BE49-F238E27FC236}">
                <a16:creationId xmlns:a16="http://schemas.microsoft.com/office/drawing/2014/main" id="{5D69F15B-06AE-0A48-99F3-7A49D11E0202}"/>
              </a:ext>
              <a:ext uri="{C183D7F6-B498-43B3-948B-1728B52AA6E4}">
                <adec:decorative xmlns:adec="http://schemas.microsoft.com/office/drawing/2017/decorative" val="1"/>
              </a:ext>
            </a:extLst>
          </p:cNvPr>
          <p:cNvGrpSpPr/>
          <p:nvPr/>
        </p:nvGrpSpPr>
        <p:grpSpPr>
          <a:xfrm>
            <a:off x="10032601" y="9044463"/>
            <a:ext cx="4474447" cy="3818920"/>
            <a:chOff x="10372841" y="857393"/>
            <a:chExt cx="4474447" cy="3818920"/>
          </a:xfrm>
        </p:grpSpPr>
        <p:pic>
          <p:nvPicPr>
            <p:cNvPr id="93" name="Bild 92">
              <a:extLst>
                <a:ext uri="{FF2B5EF4-FFF2-40B4-BE49-F238E27FC236}">
                  <a16:creationId xmlns:a16="http://schemas.microsoft.com/office/drawing/2014/main" id="{D1097917-0DA1-C246-8005-5ED05CD786B7}"/>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0372841" y="857393"/>
              <a:ext cx="4474447" cy="3818920"/>
            </a:xfrm>
            <a:prstGeom prst="rect">
              <a:avLst/>
            </a:prstGeom>
          </p:spPr>
        </p:pic>
        <p:sp>
          <p:nvSpPr>
            <p:cNvPr id="94" name="Platshållare för text 3">
              <a:extLst>
                <a:ext uri="{FF2B5EF4-FFF2-40B4-BE49-F238E27FC236}">
                  <a16:creationId xmlns:a16="http://schemas.microsoft.com/office/drawing/2014/main" id="{E9834AA8-46D2-F943-AA8F-97BCBD3C1AE2}"/>
                </a:ext>
              </a:extLst>
            </p:cNvPr>
            <p:cNvSpPr txBox="1">
              <a:spLocks/>
            </p:cNvSpPr>
            <p:nvPr/>
          </p:nvSpPr>
          <p:spPr>
            <a:xfrm>
              <a:off x="10372841" y="857393"/>
              <a:ext cx="4474447" cy="3818920"/>
            </a:xfrm>
            <a:prstGeom prst="rect">
              <a:avLst/>
            </a:prstGeom>
          </p:spPr>
          <p:txBody>
            <a:bodyPr lIns="360000" tIns="360000" rIns="360000" bIns="360000" anchor="ctr" anchorCtr="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4800" b="1" i="0" dirty="0">
                  <a:solidFill>
                    <a:schemeClr val="bg1"/>
                  </a:solidFill>
                </a:rPr>
                <a:t>8. Iteration</a:t>
              </a:r>
            </a:p>
          </p:txBody>
        </p:sp>
      </p:grpSp>
      <p:grpSp>
        <p:nvGrpSpPr>
          <p:cNvPr id="95" name="Grupp 94">
            <a:extLst>
              <a:ext uri="{FF2B5EF4-FFF2-40B4-BE49-F238E27FC236}">
                <a16:creationId xmlns:a16="http://schemas.microsoft.com/office/drawing/2014/main" id="{B309CAF8-B1EF-9041-9973-91332850DA40}"/>
              </a:ext>
              <a:ext uri="{C183D7F6-B498-43B3-948B-1728B52AA6E4}">
                <adec:decorative xmlns:adec="http://schemas.microsoft.com/office/drawing/2017/decorative" val="1"/>
              </a:ext>
            </a:extLst>
          </p:cNvPr>
          <p:cNvGrpSpPr/>
          <p:nvPr/>
        </p:nvGrpSpPr>
        <p:grpSpPr>
          <a:xfrm>
            <a:off x="14747923" y="9044463"/>
            <a:ext cx="4474447" cy="3818920"/>
            <a:chOff x="10372841" y="857393"/>
            <a:chExt cx="4474447" cy="3818920"/>
          </a:xfrm>
        </p:grpSpPr>
        <p:pic>
          <p:nvPicPr>
            <p:cNvPr id="96" name="Bild 95">
              <a:extLst>
                <a:ext uri="{FF2B5EF4-FFF2-40B4-BE49-F238E27FC236}">
                  <a16:creationId xmlns:a16="http://schemas.microsoft.com/office/drawing/2014/main" id="{904F1B8F-8EB3-EF44-8989-0C2CC2A0021F}"/>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0372841" y="857393"/>
              <a:ext cx="4474447" cy="3818920"/>
            </a:xfrm>
            <a:prstGeom prst="rect">
              <a:avLst/>
            </a:prstGeom>
          </p:spPr>
        </p:pic>
        <p:sp>
          <p:nvSpPr>
            <p:cNvPr id="97" name="Platshållare för text 3">
              <a:extLst>
                <a:ext uri="{FF2B5EF4-FFF2-40B4-BE49-F238E27FC236}">
                  <a16:creationId xmlns:a16="http://schemas.microsoft.com/office/drawing/2014/main" id="{C6DFD93F-3017-EC46-8637-EB47C76F31CA}"/>
                </a:ext>
              </a:extLst>
            </p:cNvPr>
            <p:cNvSpPr txBox="1">
              <a:spLocks/>
            </p:cNvSpPr>
            <p:nvPr/>
          </p:nvSpPr>
          <p:spPr>
            <a:xfrm>
              <a:off x="10372841" y="857393"/>
              <a:ext cx="4474447" cy="3818920"/>
            </a:xfrm>
            <a:prstGeom prst="rect">
              <a:avLst/>
            </a:prstGeom>
          </p:spPr>
          <p:txBody>
            <a:bodyPr lIns="360000" tIns="360000" rIns="360000" bIns="360000" anchor="ctr" anchorCtr="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4800" b="1" i="0" dirty="0">
                  <a:solidFill>
                    <a:schemeClr val="bg1"/>
                  </a:solidFill>
                </a:rPr>
                <a:t>9. Beteende</a:t>
              </a:r>
            </a:p>
          </p:txBody>
        </p:sp>
      </p:grpSp>
      <p:grpSp>
        <p:nvGrpSpPr>
          <p:cNvPr id="98" name="Grupp 97">
            <a:extLst>
              <a:ext uri="{FF2B5EF4-FFF2-40B4-BE49-F238E27FC236}">
                <a16:creationId xmlns:a16="http://schemas.microsoft.com/office/drawing/2014/main" id="{3976F055-9036-E547-835A-2CDA39FE5D2C}"/>
              </a:ext>
              <a:ext uri="{C183D7F6-B498-43B3-948B-1728B52AA6E4}">
                <adec:decorative xmlns:adec="http://schemas.microsoft.com/office/drawing/2017/decorative" val="1"/>
              </a:ext>
            </a:extLst>
          </p:cNvPr>
          <p:cNvGrpSpPr/>
          <p:nvPr/>
        </p:nvGrpSpPr>
        <p:grpSpPr>
          <a:xfrm>
            <a:off x="19511309" y="9044463"/>
            <a:ext cx="4474447" cy="3818920"/>
            <a:chOff x="10372841" y="857393"/>
            <a:chExt cx="4474447" cy="3818920"/>
          </a:xfrm>
        </p:grpSpPr>
        <p:pic>
          <p:nvPicPr>
            <p:cNvPr id="99" name="Bild 98">
              <a:extLst>
                <a:ext uri="{FF2B5EF4-FFF2-40B4-BE49-F238E27FC236}">
                  <a16:creationId xmlns:a16="http://schemas.microsoft.com/office/drawing/2014/main" id="{E23D46EB-BE0F-3C4D-8F9D-0723AFFD622D}"/>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0372841" y="857393"/>
              <a:ext cx="4474447" cy="3818920"/>
            </a:xfrm>
            <a:prstGeom prst="rect">
              <a:avLst/>
            </a:prstGeom>
          </p:spPr>
        </p:pic>
        <p:sp>
          <p:nvSpPr>
            <p:cNvPr id="100" name="Platshållare för text 3">
              <a:extLst>
                <a:ext uri="{FF2B5EF4-FFF2-40B4-BE49-F238E27FC236}">
                  <a16:creationId xmlns:a16="http://schemas.microsoft.com/office/drawing/2014/main" id="{C99CC80C-8527-B84A-B5A8-5013CD96CEA6}"/>
                </a:ext>
              </a:extLst>
            </p:cNvPr>
            <p:cNvSpPr txBox="1">
              <a:spLocks/>
            </p:cNvSpPr>
            <p:nvPr/>
          </p:nvSpPr>
          <p:spPr>
            <a:xfrm>
              <a:off x="10372841" y="857393"/>
              <a:ext cx="4474447" cy="3818920"/>
            </a:xfrm>
            <a:prstGeom prst="rect">
              <a:avLst/>
            </a:prstGeom>
          </p:spPr>
          <p:txBody>
            <a:bodyPr lIns="360000" tIns="360000" rIns="360000" bIns="360000" anchor="ctr" anchorCtr="0"/>
            <a:lstStyle>
              <a:lvl1pPr marL="0" indent="0" algn="l" defTabSz="1828709" rtl="0" eaLnBrk="1" latinLnBrk="0" hangingPunct="1">
                <a:lnSpc>
                  <a:spcPct val="90000"/>
                </a:lnSpc>
                <a:spcBef>
                  <a:spcPts val="2000"/>
                </a:spcBef>
                <a:buFont typeface="Arial" panose="020B0604020202020204" pitchFamily="34" charset="0"/>
                <a:buNone/>
                <a:defRPr sz="2700" i="1" kern="1200">
                  <a:solidFill>
                    <a:schemeClr val="accent6"/>
                  </a:solidFill>
                  <a:latin typeface="+mn-lt"/>
                  <a:ea typeface="+mn-ea"/>
                  <a:cs typeface="+mn-cs"/>
                </a:defRPr>
              </a:lvl1pPr>
              <a:lvl2pPr marL="914354"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2pPr>
              <a:lvl3pPr marL="1828709"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3pPr>
              <a:lvl4pPr marL="2743063"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4pPr>
              <a:lvl5pPr marL="3657417" indent="0" algn="l" defTabSz="1828709" rtl="0" eaLnBrk="1" latinLnBrk="0" hangingPunct="1">
                <a:lnSpc>
                  <a:spcPct val="90000"/>
                </a:lnSpc>
                <a:spcBef>
                  <a:spcPts val="1000"/>
                </a:spcBef>
                <a:buFont typeface="Arial" panose="020B0604020202020204" pitchFamily="34" charset="0"/>
                <a:buNone/>
                <a:defRPr sz="2700" i="1" kern="1200">
                  <a:solidFill>
                    <a:schemeClr val="accent6"/>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lgn="ctr"/>
              <a:r>
                <a:rPr lang="sv-SE" sz="4800" b="1" i="0" dirty="0">
                  <a:solidFill>
                    <a:schemeClr val="bg1"/>
                  </a:solidFill>
                </a:rPr>
                <a:t>10. Utveckling</a:t>
              </a:r>
            </a:p>
          </p:txBody>
        </p:sp>
      </p:grpSp>
    </p:spTree>
    <p:extLst>
      <p:ext uri="{BB962C8B-B14F-4D97-AF65-F5344CB8AC3E}">
        <p14:creationId xmlns:p14="http://schemas.microsoft.com/office/powerpoint/2010/main" val="4099862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Bild">
            <a:extLst>
              <a:ext uri="{FF2B5EF4-FFF2-40B4-BE49-F238E27FC236}">
                <a16:creationId xmlns:a16="http://schemas.microsoft.com/office/drawing/2014/main" id="{8BB679A4-DF9D-634C-A32F-7868E1F1911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78353" y="1227231"/>
            <a:ext cx="1024729" cy="860772"/>
          </a:xfrm>
          <a:prstGeom prst="rect">
            <a:avLst/>
          </a:prstGeom>
          <a:ln w="12700">
            <a:miter lim="400000"/>
          </a:ln>
        </p:spPr>
      </p:pic>
      <p:pic>
        <p:nvPicPr>
          <p:cNvPr id="22" name="Bild">
            <a:extLst>
              <a:ext uri="{FF2B5EF4-FFF2-40B4-BE49-F238E27FC236}">
                <a16:creationId xmlns:a16="http://schemas.microsoft.com/office/drawing/2014/main" id="{37A0100E-EF30-6448-9053-36FF0DAAC3B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867431" y="1369595"/>
            <a:ext cx="544999" cy="474676"/>
          </a:xfrm>
          <a:prstGeom prst="rect">
            <a:avLst/>
          </a:prstGeom>
          <a:ln w="12700">
            <a:miter lim="400000"/>
          </a:ln>
        </p:spPr>
      </p:pic>
      <p:pic>
        <p:nvPicPr>
          <p:cNvPr id="15" name="Gruppera">
            <a:extLst>
              <a:ext uri="{FF2B5EF4-FFF2-40B4-BE49-F238E27FC236}">
                <a16:creationId xmlns:a16="http://schemas.microsoft.com/office/drawing/2014/main" id="{DCF45634-BEB1-D647-BEAE-1C0D5CE06B4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41" r="641"/>
          <a:stretch/>
        </p:blipFill>
        <p:spPr>
          <a:xfrm>
            <a:off x="939536" y="1320528"/>
            <a:ext cx="617191" cy="617191"/>
          </a:xfrm>
          <a:prstGeom prst="rect">
            <a:avLst/>
          </a:prstGeom>
          <a:ln w="12700">
            <a:miter lim="400000"/>
          </a:ln>
        </p:spPr>
      </p:pic>
      <p:sp>
        <p:nvSpPr>
          <p:cNvPr id="37" name="Platshållare för text 36">
            <a:extLst>
              <a:ext uri="{FF2B5EF4-FFF2-40B4-BE49-F238E27FC236}">
                <a16:creationId xmlns:a16="http://schemas.microsoft.com/office/drawing/2014/main" id="{7FA54677-C8A5-3046-D19A-13DD477CA1B0}"/>
              </a:ext>
            </a:extLst>
          </p:cNvPr>
          <p:cNvSpPr>
            <a:spLocks noGrp="1"/>
          </p:cNvSpPr>
          <p:nvPr>
            <p:ph type="title" idx="4294967295"/>
          </p:nvPr>
        </p:nvSpPr>
        <p:spPr>
          <a:xfrm>
            <a:off x="1711162" y="2722664"/>
            <a:ext cx="9717914" cy="1756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702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1. Ditt nuläge</a:t>
            </a:r>
          </a:p>
        </p:txBody>
      </p:sp>
      <p:sp>
        <p:nvSpPr>
          <p:cNvPr id="34" name="Platshållare för text 33">
            <a:extLst>
              <a:ext uri="{FF2B5EF4-FFF2-40B4-BE49-F238E27FC236}">
                <a16:creationId xmlns:a16="http://schemas.microsoft.com/office/drawing/2014/main" id="{4A38F3CD-47B0-881B-C8C3-3CFA12AC46AA}"/>
              </a:ext>
            </a:extLst>
          </p:cNvPr>
          <p:cNvSpPr>
            <a:spLocks noGrp="1"/>
          </p:cNvSpPr>
          <p:nvPr>
            <p:ph type="body" sz="quarter" idx="10"/>
          </p:nvPr>
        </p:nvSpPr>
        <p:spPr/>
        <p:txBody>
          <a:bodyPr/>
          <a:lstStyle/>
          <a:p>
            <a:r>
              <a:rPr lang="sv-SE" dirty="0"/>
              <a:t>10 min</a:t>
            </a:r>
          </a:p>
        </p:txBody>
      </p:sp>
      <p:sp>
        <p:nvSpPr>
          <p:cNvPr id="36" name="Platshållare för text 35">
            <a:extLst>
              <a:ext uri="{FF2B5EF4-FFF2-40B4-BE49-F238E27FC236}">
                <a16:creationId xmlns:a16="http://schemas.microsoft.com/office/drawing/2014/main" id="{A7DB75F5-ADE2-8AF7-58BE-EC5764952968}"/>
              </a:ext>
            </a:extLst>
          </p:cNvPr>
          <p:cNvSpPr>
            <a:spLocks noGrp="1"/>
          </p:cNvSpPr>
          <p:nvPr>
            <p:ph type="body" sz="quarter" idx="35"/>
          </p:nvPr>
        </p:nvSpPr>
        <p:spPr/>
        <p:txBody>
          <a:bodyPr/>
          <a:lstStyle/>
          <a:p>
            <a:r>
              <a:rPr lang="sv-SE" dirty="0"/>
              <a:t>Skriva</a:t>
            </a:r>
          </a:p>
        </p:txBody>
      </p:sp>
      <p:sp>
        <p:nvSpPr>
          <p:cNvPr id="35" name="Platshållare för text 34">
            <a:extLst>
              <a:ext uri="{FF2B5EF4-FFF2-40B4-BE49-F238E27FC236}">
                <a16:creationId xmlns:a16="http://schemas.microsoft.com/office/drawing/2014/main" id="{9F7D5273-6556-A6F1-BC36-0F49139A94A2}"/>
              </a:ext>
            </a:extLst>
          </p:cNvPr>
          <p:cNvSpPr>
            <a:spLocks noGrp="1"/>
          </p:cNvSpPr>
          <p:nvPr>
            <p:ph type="body" sz="quarter" idx="11"/>
          </p:nvPr>
        </p:nvSpPr>
        <p:spPr/>
        <p:txBody>
          <a:bodyPr/>
          <a:lstStyle/>
          <a:p>
            <a:r>
              <a:rPr lang="sv-SE" dirty="0"/>
              <a:t>Enskilt</a:t>
            </a:r>
          </a:p>
        </p:txBody>
      </p:sp>
      <p:sp>
        <p:nvSpPr>
          <p:cNvPr id="47" name="Platshållare för innehåll 5">
            <a:extLst>
              <a:ext uri="{FF2B5EF4-FFF2-40B4-BE49-F238E27FC236}">
                <a16:creationId xmlns:a16="http://schemas.microsoft.com/office/drawing/2014/main" id="{9B42A868-EA8A-FFCC-5B07-0EC4E3B29992}"/>
              </a:ext>
            </a:extLst>
          </p:cNvPr>
          <p:cNvSpPr txBox="1">
            <a:spLocks/>
          </p:cNvSpPr>
          <p:nvPr/>
        </p:nvSpPr>
        <p:spPr>
          <a:xfrm>
            <a:off x="1749601" y="5310188"/>
            <a:ext cx="6953022"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100" b="1" dirty="0">
                <a:solidFill>
                  <a:schemeClr val="bg1"/>
                </a:solidFill>
                <a:latin typeface="+mj-lt"/>
              </a:rPr>
              <a:t>Hur upplever du att det är att </a:t>
            </a:r>
            <a:br>
              <a:rPr lang="sv-SE" sz="3100" b="1" dirty="0">
                <a:solidFill>
                  <a:schemeClr val="bg1"/>
                </a:solidFill>
                <a:latin typeface="+mj-lt"/>
              </a:rPr>
            </a:br>
            <a:r>
              <a:rPr lang="sv-SE" sz="3100" b="1" dirty="0">
                <a:solidFill>
                  <a:schemeClr val="bg1"/>
                </a:solidFill>
                <a:latin typeface="+mj-lt"/>
              </a:rPr>
              <a:t>göra det du gör? </a:t>
            </a:r>
          </a:p>
        </p:txBody>
      </p:sp>
      <p:sp>
        <p:nvSpPr>
          <p:cNvPr id="48" name="Platshållare för text 39">
            <a:extLst>
              <a:ext uri="{FF2B5EF4-FFF2-40B4-BE49-F238E27FC236}">
                <a16:creationId xmlns:a16="http://schemas.microsoft.com/office/drawing/2014/main" id="{B5E82375-87B9-E83E-260E-D55C51104A96}"/>
              </a:ext>
            </a:extLst>
          </p:cNvPr>
          <p:cNvSpPr>
            <a:spLocks noGrp="1"/>
          </p:cNvSpPr>
          <p:nvPr>
            <p:ph type="body" sz="quarter" idx="40"/>
          </p:nvPr>
        </p:nvSpPr>
        <p:spPr>
          <a:xfrm>
            <a:off x="1749425" y="6486415"/>
            <a:ext cx="6953197" cy="4871159"/>
          </a:xfrm>
        </p:spPr>
        <p:txBody>
          <a:bodyPr/>
          <a:lstStyle/>
          <a:p>
            <a:r>
              <a:rPr lang="sv-SE" dirty="0"/>
              <a:t>Använd dina 10 inbokade minuter i kalendern till att beskriva hur du upplever din vardag genom att svara på fråga 1 och 2. Nästa vecka går du till nästa sida och session 2.</a:t>
            </a:r>
          </a:p>
        </p:txBody>
      </p:sp>
      <p:sp>
        <p:nvSpPr>
          <p:cNvPr id="46" name="Platshållare för text 45">
            <a:extLst>
              <a:ext uri="{FF2B5EF4-FFF2-40B4-BE49-F238E27FC236}">
                <a16:creationId xmlns:a16="http://schemas.microsoft.com/office/drawing/2014/main" id="{0CF704FE-1D42-4879-1BC0-E6F726BA60B9}"/>
              </a:ext>
            </a:extLst>
          </p:cNvPr>
          <p:cNvSpPr>
            <a:spLocks noGrp="1"/>
          </p:cNvSpPr>
          <p:nvPr>
            <p:ph type="body" sz="quarter" idx="49"/>
          </p:nvPr>
        </p:nvSpPr>
        <p:spPr/>
        <p:txBody>
          <a:bodyPr/>
          <a:lstStyle/>
          <a:p>
            <a:r>
              <a:rPr lang="sv-SE" dirty="0"/>
              <a:t>Vad tycker du om och vad trivs du med? Vad ger dig energi och vad vill göra mer av?</a:t>
            </a:r>
          </a:p>
        </p:txBody>
      </p:sp>
      <p:sp>
        <p:nvSpPr>
          <p:cNvPr id="45" name="Platshållare för text 44">
            <a:extLst>
              <a:ext uri="{FF2B5EF4-FFF2-40B4-BE49-F238E27FC236}">
                <a16:creationId xmlns:a16="http://schemas.microsoft.com/office/drawing/2014/main" id="{2F16A0EB-E4D8-28EC-3C88-B61F20D53F21}"/>
              </a:ext>
            </a:extLst>
          </p:cNvPr>
          <p:cNvSpPr>
            <a:spLocks noGrp="1"/>
          </p:cNvSpPr>
          <p:nvPr>
            <p:ph type="body" sz="quarter" idx="48"/>
          </p:nvPr>
        </p:nvSpPr>
        <p:spPr/>
        <p:txBody>
          <a:bodyPr/>
          <a:lstStyle/>
          <a:p>
            <a:endParaRPr lang="sv-SE"/>
          </a:p>
        </p:txBody>
      </p:sp>
      <p:sp>
        <p:nvSpPr>
          <p:cNvPr id="44" name="Platshållare för text 43">
            <a:extLst>
              <a:ext uri="{FF2B5EF4-FFF2-40B4-BE49-F238E27FC236}">
                <a16:creationId xmlns:a16="http://schemas.microsoft.com/office/drawing/2014/main" id="{500B92D1-0D70-EC40-3FD8-0D7EC04A606E}"/>
              </a:ext>
            </a:extLst>
          </p:cNvPr>
          <p:cNvSpPr>
            <a:spLocks noGrp="1"/>
          </p:cNvSpPr>
          <p:nvPr>
            <p:ph type="body" sz="quarter" idx="47"/>
          </p:nvPr>
        </p:nvSpPr>
        <p:spPr/>
        <p:txBody>
          <a:bodyPr/>
          <a:lstStyle/>
          <a:p>
            <a:r>
              <a:rPr lang="sv-SE" dirty="0"/>
              <a:t>Vad upplever du tar energi ifrån dig? Vad önskar du kan utvecklas och förbättras? </a:t>
            </a:r>
          </a:p>
        </p:txBody>
      </p:sp>
      <p:sp>
        <p:nvSpPr>
          <p:cNvPr id="43" name="Platshållare för text 42">
            <a:extLst>
              <a:ext uri="{FF2B5EF4-FFF2-40B4-BE49-F238E27FC236}">
                <a16:creationId xmlns:a16="http://schemas.microsoft.com/office/drawing/2014/main" id="{3FF7A870-B90A-F31B-EA99-60C5C1B2741A}"/>
              </a:ext>
            </a:extLst>
          </p:cNvPr>
          <p:cNvSpPr>
            <a:spLocks noGrp="1"/>
          </p:cNvSpPr>
          <p:nvPr>
            <p:ph type="body" sz="quarter" idx="46"/>
          </p:nvPr>
        </p:nvSpPr>
        <p:spPr/>
        <p:txBody>
          <a:bodyPr/>
          <a:lstStyle/>
          <a:p>
            <a:endParaRPr lang="sv-SE"/>
          </a:p>
        </p:txBody>
      </p:sp>
    </p:spTree>
    <p:extLst>
      <p:ext uri="{BB962C8B-B14F-4D97-AF65-F5344CB8AC3E}">
        <p14:creationId xmlns:p14="http://schemas.microsoft.com/office/powerpoint/2010/main" val="7610312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Bild">
            <a:extLst>
              <a:ext uri="{FF2B5EF4-FFF2-40B4-BE49-F238E27FC236}">
                <a16:creationId xmlns:a16="http://schemas.microsoft.com/office/drawing/2014/main" id="{8BB679A4-DF9D-634C-A32F-7868E1F1911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3578353" y="1227231"/>
            <a:ext cx="1024729" cy="860772"/>
          </a:xfrm>
          <a:prstGeom prst="rect">
            <a:avLst/>
          </a:prstGeom>
          <a:ln w="12700">
            <a:miter lim="400000"/>
          </a:ln>
        </p:spPr>
      </p:pic>
      <p:pic>
        <p:nvPicPr>
          <p:cNvPr id="22" name="Bild">
            <a:extLst>
              <a:ext uri="{FF2B5EF4-FFF2-40B4-BE49-F238E27FC236}">
                <a16:creationId xmlns:a16="http://schemas.microsoft.com/office/drawing/2014/main" id="{37A0100E-EF30-6448-9053-36FF0DAAC3B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6867431" y="1369595"/>
            <a:ext cx="544999" cy="474676"/>
          </a:xfrm>
          <a:prstGeom prst="rect">
            <a:avLst/>
          </a:prstGeom>
          <a:ln w="12700">
            <a:miter lim="400000"/>
          </a:ln>
        </p:spPr>
      </p:pic>
      <p:pic>
        <p:nvPicPr>
          <p:cNvPr id="15" name="Gruppera">
            <a:extLst>
              <a:ext uri="{FF2B5EF4-FFF2-40B4-BE49-F238E27FC236}">
                <a16:creationId xmlns:a16="http://schemas.microsoft.com/office/drawing/2014/main" id="{DCF45634-BEB1-D647-BEAE-1C0D5CE06B4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641" r="641"/>
          <a:stretch/>
        </p:blipFill>
        <p:spPr>
          <a:xfrm>
            <a:off x="939536" y="1320528"/>
            <a:ext cx="617191" cy="617191"/>
          </a:xfrm>
          <a:prstGeom prst="rect">
            <a:avLst/>
          </a:prstGeom>
          <a:ln w="12700">
            <a:miter lim="400000"/>
          </a:ln>
        </p:spPr>
      </p:pic>
      <p:sp>
        <p:nvSpPr>
          <p:cNvPr id="37" name="Platshållare för text 36">
            <a:extLst>
              <a:ext uri="{FF2B5EF4-FFF2-40B4-BE49-F238E27FC236}">
                <a16:creationId xmlns:a16="http://schemas.microsoft.com/office/drawing/2014/main" id="{7FA54677-C8A5-3046-D19A-13DD477CA1B0}"/>
              </a:ext>
            </a:extLst>
          </p:cNvPr>
          <p:cNvSpPr>
            <a:spLocks noGrp="1"/>
          </p:cNvSpPr>
          <p:nvPr>
            <p:ph type="title" idx="4294967295"/>
          </p:nvPr>
        </p:nvSpPr>
        <p:spPr>
          <a:xfrm>
            <a:off x="1711162" y="2722664"/>
            <a:ext cx="9717914" cy="17567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marL="0" marR="0" lvl="0" indent="0" algn="l" defTabSz="1828709" rtl="0" eaLnBrk="1" fontAlgn="auto" latinLnBrk="0" hangingPunct="1">
              <a:lnSpc>
                <a:spcPts val="7020"/>
              </a:lnSpc>
              <a:spcBef>
                <a:spcPts val="2000"/>
              </a:spcBef>
              <a:spcAft>
                <a:spcPts val="0"/>
              </a:spcAft>
              <a:buClrTx/>
              <a:buSzTx/>
              <a:buFont typeface="Arial" panose="020B0604020202020204" pitchFamily="34" charset="0"/>
              <a:buNone/>
              <a:tabLst/>
              <a:defRPr/>
            </a:pPr>
            <a:r>
              <a:rPr kumimoji="0" lang="sv-SE" sz="7900" b="1" i="0" u="none" strike="noStrike" kern="1200" cap="none" spc="0" normalizeH="0" baseline="0" noProof="0" dirty="0">
                <a:ln>
                  <a:noFill/>
                </a:ln>
                <a:solidFill>
                  <a:schemeClr val="bg1"/>
                </a:solidFill>
                <a:effectLst/>
                <a:uLnTx/>
                <a:uFillTx/>
                <a:latin typeface="+mj-lt"/>
                <a:ea typeface="+mn-ea"/>
                <a:cs typeface="+mn-cs"/>
              </a:rPr>
              <a:t>2. Ditt </a:t>
            </a:r>
            <a:br>
              <a:rPr kumimoji="0" lang="sv-SE" sz="7900" b="1" i="0" u="none" strike="noStrike" kern="1200" cap="none" spc="0" normalizeH="0" baseline="0" noProof="0" dirty="0">
                <a:ln>
                  <a:noFill/>
                </a:ln>
                <a:solidFill>
                  <a:schemeClr val="bg1"/>
                </a:solidFill>
                <a:effectLst/>
                <a:uLnTx/>
                <a:uFillTx/>
                <a:latin typeface="+mj-lt"/>
                <a:ea typeface="+mn-ea"/>
                <a:cs typeface="+mn-cs"/>
              </a:rPr>
            </a:br>
            <a:r>
              <a:rPr kumimoji="0" lang="sv-SE" sz="7900" b="1" i="0" u="none" strike="noStrike" kern="1200" cap="none" spc="0" normalizeH="0" baseline="0" noProof="0" dirty="0">
                <a:ln>
                  <a:noFill/>
                </a:ln>
                <a:solidFill>
                  <a:schemeClr val="bg1"/>
                </a:solidFill>
                <a:effectLst/>
                <a:uLnTx/>
                <a:uFillTx/>
                <a:latin typeface="+mj-lt"/>
                <a:ea typeface="+mn-ea"/>
                <a:cs typeface="+mn-cs"/>
              </a:rPr>
              <a:t>önskade läge</a:t>
            </a:r>
          </a:p>
        </p:txBody>
      </p:sp>
      <p:sp>
        <p:nvSpPr>
          <p:cNvPr id="34" name="Platshållare för text 33">
            <a:extLst>
              <a:ext uri="{FF2B5EF4-FFF2-40B4-BE49-F238E27FC236}">
                <a16:creationId xmlns:a16="http://schemas.microsoft.com/office/drawing/2014/main" id="{4A38F3CD-47B0-881B-C8C3-3CFA12AC46AA}"/>
              </a:ext>
            </a:extLst>
          </p:cNvPr>
          <p:cNvSpPr>
            <a:spLocks noGrp="1"/>
          </p:cNvSpPr>
          <p:nvPr>
            <p:ph type="body" sz="quarter" idx="10"/>
          </p:nvPr>
        </p:nvSpPr>
        <p:spPr/>
        <p:txBody>
          <a:bodyPr/>
          <a:lstStyle/>
          <a:p>
            <a:r>
              <a:rPr lang="sv-SE" dirty="0"/>
              <a:t>10 min</a:t>
            </a:r>
          </a:p>
        </p:txBody>
      </p:sp>
      <p:sp>
        <p:nvSpPr>
          <p:cNvPr id="36" name="Platshållare för text 35">
            <a:extLst>
              <a:ext uri="{FF2B5EF4-FFF2-40B4-BE49-F238E27FC236}">
                <a16:creationId xmlns:a16="http://schemas.microsoft.com/office/drawing/2014/main" id="{A7DB75F5-ADE2-8AF7-58BE-EC5764952968}"/>
              </a:ext>
            </a:extLst>
          </p:cNvPr>
          <p:cNvSpPr>
            <a:spLocks noGrp="1"/>
          </p:cNvSpPr>
          <p:nvPr>
            <p:ph type="body" sz="quarter" idx="35"/>
          </p:nvPr>
        </p:nvSpPr>
        <p:spPr/>
        <p:txBody>
          <a:bodyPr/>
          <a:lstStyle/>
          <a:p>
            <a:r>
              <a:rPr lang="sv-SE" dirty="0"/>
              <a:t>Skriva</a:t>
            </a:r>
          </a:p>
        </p:txBody>
      </p:sp>
      <p:sp>
        <p:nvSpPr>
          <p:cNvPr id="35" name="Platshållare för text 34">
            <a:extLst>
              <a:ext uri="{FF2B5EF4-FFF2-40B4-BE49-F238E27FC236}">
                <a16:creationId xmlns:a16="http://schemas.microsoft.com/office/drawing/2014/main" id="{9F7D5273-6556-A6F1-BC36-0F49139A94A2}"/>
              </a:ext>
            </a:extLst>
          </p:cNvPr>
          <p:cNvSpPr>
            <a:spLocks noGrp="1"/>
          </p:cNvSpPr>
          <p:nvPr>
            <p:ph type="body" sz="quarter" idx="11"/>
          </p:nvPr>
        </p:nvSpPr>
        <p:spPr/>
        <p:txBody>
          <a:bodyPr/>
          <a:lstStyle/>
          <a:p>
            <a:r>
              <a:rPr lang="sv-SE" dirty="0"/>
              <a:t>Enskilt</a:t>
            </a:r>
          </a:p>
        </p:txBody>
      </p:sp>
      <p:sp>
        <p:nvSpPr>
          <p:cNvPr id="47" name="Platshållare för innehåll 5">
            <a:extLst>
              <a:ext uri="{FF2B5EF4-FFF2-40B4-BE49-F238E27FC236}">
                <a16:creationId xmlns:a16="http://schemas.microsoft.com/office/drawing/2014/main" id="{9B42A868-EA8A-FFCC-5B07-0EC4E3B29992}"/>
              </a:ext>
            </a:extLst>
          </p:cNvPr>
          <p:cNvSpPr txBox="1">
            <a:spLocks/>
          </p:cNvSpPr>
          <p:nvPr/>
        </p:nvSpPr>
        <p:spPr>
          <a:xfrm>
            <a:off x="1749601" y="5310188"/>
            <a:ext cx="6953022" cy="537215"/>
          </a:xfrm>
          <a:prstGeom prst="rect">
            <a:avLst/>
          </a:prstGeom>
        </p:spPr>
        <p:txBody>
          <a:bodyPr/>
          <a:lst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0" indent="0">
              <a:buNone/>
            </a:pPr>
            <a:r>
              <a:rPr lang="sv-SE" sz="3100" b="1" dirty="0">
                <a:solidFill>
                  <a:schemeClr val="bg1"/>
                </a:solidFill>
                <a:latin typeface="+mj-lt"/>
              </a:rPr>
              <a:t>Hur önskar du att din situation var? </a:t>
            </a:r>
          </a:p>
          <a:p>
            <a:pPr marL="0" indent="0">
              <a:buNone/>
            </a:pPr>
            <a:endParaRPr lang="sv-SE" sz="3100" b="1" dirty="0">
              <a:solidFill>
                <a:schemeClr val="bg1"/>
              </a:solidFill>
              <a:latin typeface="+mj-lt"/>
            </a:endParaRPr>
          </a:p>
        </p:txBody>
      </p:sp>
      <p:sp>
        <p:nvSpPr>
          <p:cNvPr id="48" name="Platshållare för text 39">
            <a:extLst>
              <a:ext uri="{FF2B5EF4-FFF2-40B4-BE49-F238E27FC236}">
                <a16:creationId xmlns:a16="http://schemas.microsoft.com/office/drawing/2014/main" id="{B5E82375-87B9-E83E-260E-D55C51104A96}"/>
              </a:ext>
            </a:extLst>
          </p:cNvPr>
          <p:cNvSpPr>
            <a:spLocks noGrp="1"/>
          </p:cNvSpPr>
          <p:nvPr>
            <p:ph type="body" sz="quarter" idx="40"/>
          </p:nvPr>
        </p:nvSpPr>
        <p:spPr>
          <a:xfrm>
            <a:off x="1749425" y="6486415"/>
            <a:ext cx="6953197" cy="4871159"/>
          </a:xfrm>
        </p:spPr>
        <p:txBody>
          <a:bodyPr/>
          <a:lstStyle/>
          <a:p>
            <a:r>
              <a:rPr lang="sv-SE" dirty="0"/>
              <a:t>Besvara fråga 1 om hur du önskar att din arbetssituation såg ut. Efter det besvarar du fråga 2, som handlar om vad som är särskilt viktigt för dig och som du önskar att utveckla.</a:t>
            </a:r>
          </a:p>
        </p:txBody>
      </p:sp>
      <p:sp>
        <p:nvSpPr>
          <p:cNvPr id="46" name="Platshållare för text 45">
            <a:extLst>
              <a:ext uri="{FF2B5EF4-FFF2-40B4-BE49-F238E27FC236}">
                <a16:creationId xmlns:a16="http://schemas.microsoft.com/office/drawing/2014/main" id="{0CF704FE-1D42-4879-1BC0-E6F726BA60B9}"/>
              </a:ext>
            </a:extLst>
          </p:cNvPr>
          <p:cNvSpPr>
            <a:spLocks noGrp="1"/>
          </p:cNvSpPr>
          <p:nvPr>
            <p:ph type="body" sz="quarter" idx="49"/>
          </p:nvPr>
        </p:nvSpPr>
        <p:spPr/>
        <p:txBody>
          <a:bodyPr/>
          <a:lstStyle/>
          <a:p>
            <a:r>
              <a:rPr lang="sv-SE" dirty="0"/>
              <a:t>Hur önskar du att din situation vore?</a:t>
            </a:r>
          </a:p>
        </p:txBody>
      </p:sp>
      <p:sp>
        <p:nvSpPr>
          <p:cNvPr id="45" name="Platshållare för text 44">
            <a:extLst>
              <a:ext uri="{FF2B5EF4-FFF2-40B4-BE49-F238E27FC236}">
                <a16:creationId xmlns:a16="http://schemas.microsoft.com/office/drawing/2014/main" id="{2F16A0EB-E4D8-28EC-3C88-B61F20D53F21}"/>
              </a:ext>
            </a:extLst>
          </p:cNvPr>
          <p:cNvSpPr>
            <a:spLocks noGrp="1"/>
          </p:cNvSpPr>
          <p:nvPr>
            <p:ph type="body" sz="quarter" idx="48"/>
          </p:nvPr>
        </p:nvSpPr>
        <p:spPr/>
        <p:txBody>
          <a:bodyPr/>
          <a:lstStyle/>
          <a:p>
            <a:endParaRPr lang="sv-SE"/>
          </a:p>
        </p:txBody>
      </p:sp>
      <p:sp>
        <p:nvSpPr>
          <p:cNvPr id="44" name="Platshållare för text 43">
            <a:extLst>
              <a:ext uri="{FF2B5EF4-FFF2-40B4-BE49-F238E27FC236}">
                <a16:creationId xmlns:a16="http://schemas.microsoft.com/office/drawing/2014/main" id="{500B92D1-0D70-EC40-3FD8-0D7EC04A606E}"/>
              </a:ext>
            </a:extLst>
          </p:cNvPr>
          <p:cNvSpPr>
            <a:spLocks noGrp="1"/>
          </p:cNvSpPr>
          <p:nvPr>
            <p:ph type="body" sz="quarter" idx="47"/>
          </p:nvPr>
        </p:nvSpPr>
        <p:spPr/>
        <p:txBody>
          <a:bodyPr/>
          <a:lstStyle/>
          <a:p>
            <a:r>
              <a:rPr lang="sv-SE" dirty="0"/>
              <a:t>Vilken del i din önskade situation vill du börja med att utveckla?</a:t>
            </a:r>
          </a:p>
        </p:txBody>
      </p:sp>
      <p:sp>
        <p:nvSpPr>
          <p:cNvPr id="43" name="Platshållare för text 42">
            <a:extLst>
              <a:ext uri="{FF2B5EF4-FFF2-40B4-BE49-F238E27FC236}">
                <a16:creationId xmlns:a16="http://schemas.microsoft.com/office/drawing/2014/main" id="{3FF7A870-B90A-F31B-EA99-60C5C1B2741A}"/>
              </a:ext>
            </a:extLst>
          </p:cNvPr>
          <p:cNvSpPr>
            <a:spLocks noGrp="1"/>
          </p:cNvSpPr>
          <p:nvPr>
            <p:ph type="body" sz="quarter" idx="46"/>
          </p:nvPr>
        </p:nvSpPr>
        <p:spPr/>
        <p:txBody>
          <a:bodyPr/>
          <a:lstStyle/>
          <a:p>
            <a:endParaRPr lang="sv-SE"/>
          </a:p>
        </p:txBody>
      </p:sp>
    </p:spTree>
    <p:extLst>
      <p:ext uri="{BB962C8B-B14F-4D97-AF65-F5344CB8AC3E}">
        <p14:creationId xmlns:p14="http://schemas.microsoft.com/office/powerpoint/2010/main" val="4282268348"/>
      </p:ext>
    </p:extLst>
  </p:cSld>
  <p:clrMapOvr>
    <a:masterClrMapping/>
  </p:clrMapOvr>
</p:sld>
</file>

<file path=ppt/theme/theme1.xml><?xml version="1.0" encoding="utf-8"?>
<a:theme xmlns:a="http://schemas.openxmlformats.org/drawingml/2006/main" name="Office-tema">
  <a:themeElements>
    <a:clrScheme name="Egen 28">
      <a:dk1>
        <a:srgbClr val="091D23"/>
      </a:dk1>
      <a:lt1>
        <a:srgbClr val="FFFFFF"/>
      </a:lt1>
      <a:dk2>
        <a:srgbClr val="44546A"/>
      </a:dk2>
      <a:lt2>
        <a:srgbClr val="F4ECDE"/>
      </a:lt2>
      <a:accent1>
        <a:srgbClr val="3D4482"/>
      </a:accent1>
      <a:accent2>
        <a:srgbClr val="5E6CBC"/>
      </a:accent2>
      <a:accent3>
        <a:srgbClr val="709FFF"/>
      </a:accent3>
      <a:accent4>
        <a:srgbClr val="3D4482"/>
      </a:accent4>
      <a:accent5>
        <a:srgbClr val="5E6CBC"/>
      </a:accent5>
      <a:accent6>
        <a:srgbClr val="709FFF"/>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Kultur_v4b" id="{0411312C-DEE6-014B-8290-9E95807A5BA5}" vid="{547F80E5-9C4B-7A41-BF00-FEEF87EFD7D8}"/>
    </a:ext>
  </a:extLst>
</a:theme>
</file>

<file path=ppt/theme/theme2.xml><?xml version="1.0" encoding="utf-8"?>
<a:theme xmlns:a="http://schemas.openxmlformats.org/drawingml/2006/main" name="1_Office-tema">
  <a:themeElements>
    <a:clrScheme name="Egen 28">
      <a:dk1>
        <a:srgbClr val="091D23"/>
      </a:dk1>
      <a:lt1>
        <a:srgbClr val="FFFFFF"/>
      </a:lt1>
      <a:dk2>
        <a:srgbClr val="44546A"/>
      </a:dk2>
      <a:lt2>
        <a:srgbClr val="F4ECDE"/>
      </a:lt2>
      <a:accent1>
        <a:srgbClr val="3D4482"/>
      </a:accent1>
      <a:accent2>
        <a:srgbClr val="5E6CBC"/>
      </a:accent2>
      <a:accent3>
        <a:srgbClr val="709FFF"/>
      </a:accent3>
      <a:accent4>
        <a:srgbClr val="3D4482"/>
      </a:accent4>
      <a:accent5>
        <a:srgbClr val="5E6CBC"/>
      </a:accent5>
      <a:accent6>
        <a:srgbClr val="709FFF"/>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Kultur_v4b" id="{0411312C-DEE6-014B-8290-9E95807A5BA5}" vid="{6D3E75C7-C806-284C-B0D8-6DB7841572B0}"/>
    </a:ext>
  </a:extLst>
</a:theme>
</file>

<file path=ppt/theme/theme3.xml><?xml version="1.0" encoding="utf-8"?>
<a:theme xmlns:a="http://schemas.openxmlformats.org/drawingml/2006/main" name="2_Office-tema">
  <a:themeElements>
    <a:clrScheme name="Egen 28">
      <a:dk1>
        <a:srgbClr val="091D23"/>
      </a:dk1>
      <a:lt1>
        <a:srgbClr val="FFFFFF"/>
      </a:lt1>
      <a:dk2>
        <a:srgbClr val="44546A"/>
      </a:dk2>
      <a:lt2>
        <a:srgbClr val="F4ECDE"/>
      </a:lt2>
      <a:accent1>
        <a:srgbClr val="3D4482"/>
      </a:accent1>
      <a:accent2>
        <a:srgbClr val="5E6CBC"/>
      </a:accent2>
      <a:accent3>
        <a:srgbClr val="709FFF"/>
      </a:accent3>
      <a:accent4>
        <a:srgbClr val="3D4482"/>
      </a:accent4>
      <a:accent5>
        <a:srgbClr val="5E6CBC"/>
      </a:accent5>
      <a:accent6>
        <a:srgbClr val="709FFF"/>
      </a:accent6>
      <a:hlink>
        <a:srgbClr val="FFFFFF"/>
      </a:hlink>
      <a:folHlink>
        <a:srgbClr val="954F72"/>
      </a:folHlink>
    </a:clrScheme>
    <a:fontScheme name="Anpassat 4">
      <a:majorFont>
        <a:latin typeface="Century Gothic"/>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ja_Innovation_mall_Kultur_v4b" id="{0411312C-DEE6-014B-8290-9E95807A5BA5}" vid="{6D3E75C7-C806-284C-B0D8-6DB7841572B0}"/>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648ea3f-44b2-45cd-9207-59e194d581e8" xsi:nil="true"/>
    <lcf76f155ced4ddcb4097134ff3c332f xmlns="9cb8bb9b-33fc-43fa-b7de-f43c0bf51d73">
      <Terms xmlns="http://schemas.microsoft.com/office/infopath/2007/PartnerControls"/>
    </lcf76f155ced4ddcb4097134ff3c332f>
    <MediaLengthInSeconds xmlns="9cb8bb9b-33fc-43fa-b7de-f43c0bf51d73" xsi:nil="true"/>
    <SharedWithUsers xmlns="f648ea3f-44b2-45cd-9207-59e194d581e8">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5EBE10CCD4A2E4D8740289C4B864CE0" ma:contentTypeVersion="16" ma:contentTypeDescription="Create a new document." ma:contentTypeScope="" ma:versionID="ba4d3227b738dd059bec3873eee3ddf3">
  <xsd:schema xmlns:xsd="http://www.w3.org/2001/XMLSchema" xmlns:xs="http://www.w3.org/2001/XMLSchema" xmlns:p="http://schemas.microsoft.com/office/2006/metadata/properties" xmlns:ns2="9cb8bb9b-33fc-43fa-b7de-f43c0bf51d73" xmlns:ns3="f648ea3f-44b2-45cd-9207-59e194d581e8" targetNamespace="http://schemas.microsoft.com/office/2006/metadata/properties" ma:root="true" ma:fieldsID="ebda8f64c320fac2b3c5894a7338a949" ns2:_="" ns3:_="">
    <xsd:import namespace="9cb8bb9b-33fc-43fa-b7de-f43c0bf51d73"/>
    <xsd:import namespace="f648ea3f-44b2-45cd-9207-59e194d581e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b8bb9b-33fc-43fa-b7de-f43c0bf51d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96207ad-ef36-41b4-a890-3b970be5e0f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648ea3f-44b2-45cd-9207-59e194d581e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b70a5f3-1dc6-4467-861e-6be90f64da6e}" ma:internalName="TaxCatchAll" ma:showField="CatchAllData" ma:web="f648ea3f-44b2-45cd-9207-59e194d581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659424-0296-4F1E-AD74-31BE2F198F50}">
  <ds:schemaRefs>
    <ds:schemaRef ds:uri="http://schemas.microsoft.com/sharepoint/v3/contenttype/forms"/>
  </ds:schemaRefs>
</ds:datastoreItem>
</file>

<file path=customXml/itemProps2.xml><?xml version="1.0" encoding="utf-8"?>
<ds:datastoreItem xmlns:ds="http://schemas.openxmlformats.org/officeDocument/2006/customXml" ds:itemID="{D17CACF8-BC14-4F41-B6AD-1DB4C2B68768}">
  <ds:schemaRefs>
    <ds:schemaRef ds:uri="http://schemas.microsoft.com/office/2006/metadata/properties"/>
    <ds:schemaRef ds:uri="http://schemas.microsoft.com/office/infopath/2007/PartnerControls"/>
    <ds:schemaRef ds:uri="bbf57927-146e-4af1-8a22-58b8ad685837"/>
    <ds:schemaRef ds:uri="f76a4e4c-2db2-462f-9ed3-409335a41f58"/>
  </ds:schemaRefs>
</ds:datastoreItem>
</file>

<file path=customXml/itemProps3.xml><?xml version="1.0" encoding="utf-8"?>
<ds:datastoreItem xmlns:ds="http://schemas.openxmlformats.org/officeDocument/2006/customXml" ds:itemID="{05F7631E-6AC6-4517-905F-EEEA43B7D439}"/>
</file>

<file path=docProps/app.xml><?xml version="1.0" encoding="utf-8"?>
<Properties xmlns="http://schemas.openxmlformats.org/officeDocument/2006/extended-properties" xmlns:vt="http://schemas.openxmlformats.org/officeDocument/2006/docPropsVTypes">
  <Template/>
  <TotalTime>3121</TotalTime>
  <Words>2103</Words>
  <Application>Microsoft Macintosh PowerPoint</Application>
  <PresentationFormat>Anpassad</PresentationFormat>
  <Paragraphs>220</Paragraphs>
  <Slides>22</Slides>
  <Notes>22</Notes>
  <HiddenSlides>0</HiddenSlides>
  <MMClips>0</MMClips>
  <ScaleCrop>false</ScaleCrop>
  <HeadingPairs>
    <vt:vector size="6" baseType="variant">
      <vt:variant>
        <vt:lpstr>Använt teckensnitt</vt:lpstr>
      </vt:variant>
      <vt:variant>
        <vt:i4>4</vt:i4>
      </vt:variant>
      <vt:variant>
        <vt:lpstr>Tema</vt:lpstr>
      </vt:variant>
      <vt:variant>
        <vt:i4>3</vt:i4>
      </vt:variant>
      <vt:variant>
        <vt:lpstr>Bildrubriker</vt:lpstr>
      </vt:variant>
      <vt:variant>
        <vt:i4>22</vt:i4>
      </vt:variant>
    </vt:vector>
  </HeadingPairs>
  <TitlesOfParts>
    <vt:vector size="29" baseType="lpstr">
      <vt:lpstr>Arial</vt:lpstr>
      <vt:lpstr>Calibri</vt:lpstr>
      <vt:lpstr>Century Gothic</vt:lpstr>
      <vt:lpstr>Helvetica Neue Medium</vt:lpstr>
      <vt:lpstr>Office-tema</vt:lpstr>
      <vt:lpstr>1_Office-tema</vt:lpstr>
      <vt:lpstr>2_Office-tema</vt:lpstr>
      <vt:lpstr>Välkomna förändring</vt:lpstr>
      <vt:lpstr>Övningens steg</vt:lpstr>
      <vt:lpstr>Börja</vt:lpstr>
      <vt:lpstr>Välkomna  förändring</vt:lpstr>
      <vt:lpstr>Vad säger forskningen?</vt:lpstr>
      <vt:lpstr>Pröva</vt:lpstr>
      <vt:lpstr>Översikt</vt:lpstr>
      <vt:lpstr>1. Ditt nuläge</vt:lpstr>
      <vt:lpstr>2. Ditt  önskade läge</vt:lpstr>
      <vt:lpstr>3. Din plan</vt:lpstr>
      <vt:lpstr>4. Dina behov</vt:lpstr>
      <vt:lpstr>5. Ditt första steg</vt:lpstr>
      <vt:lpstr>6. Dina utmaningar</vt:lpstr>
      <vt:lpstr>Tips!</vt:lpstr>
      <vt:lpstr>Tips fortsättning</vt:lpstr>
      <vt:lpstr>7. Ditt nästa steg</vt:lpstr>
      <vt:lpstr>8. Din iteration</vt:lpstr>
      <vt:lpstr>9. Ditt beteende</vt:lpstr>
      <vt:lpstr>10. Din utveckling</vt:lpstr>
      <vt:lpstr>Utveckla</vt:lpstr>
      <vt:lpstr>Bra jobbat!</vt:lpstr>
      <vt:lpstr>Dokumentets syfte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Petra Blomberg</dc:creator>
  <cp:lastModifiedBy>Petra Blomberg</cp:lastModifiedBy>
  <cp:revision>214</cp:revision>
  <dcterms:created xsi:type="dcterms:W3CDTF">2022-10-10T08:04:23Z</dcterms:created>
  <dcterms:modified xsi:type="dcterms:W3CDTF">2022-12-11T08:25:55Z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0x01010055EBE10CCD4A2E4D8740289C4B864CE0</vt:lpwstr>
  </property>
  <property fmtid="{D5CDD505-2E9C-101B-9397-08002B2CF9AE}" pid="3" name="MediaServiceImageTags">
    <vt:lpwstr/>
  </property>
  <property fmtid="{D5CDD505-2E9C-101B-9397-08002B2CF9AE}" pid="4" name="Order">
    <vt:lpwstr>696400.000000000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