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5" r:id="rId6"/>
  </p:sldMasterIdLst>
  <p:notesMasterIdLst>
    <p:notesMasterId r:id="rId18"/>
  </p:notesMasterIdLst>
  <p:handoutMasterIdLst>
    <p:handoutMasterId r:id="rId19"/>
  </p:handoutMasterIdLst>
  <p:sldIdLst>
    <p:sldId id="270" r:id="rId7"/>
    <p:sldId id="271" r:id="rId8"/>
    <p:sldId id="272" r:id="rId9"/>
    <p:sldId id="290" r:id="rId10"/>
    <p:sldId id="281" r:id="rId11"/>
    <p:sldId id="279" r:id="rId12"/>
    <p:sldId id="292" r:id="rId13"/>
    <p:sldId id="280" r:id="rId14"/>
    <p:sldId id="258" r:id="rId15"/>
    <p:sldId id="277" r:id="rId16"/>
    <p:sldId id="318" r:id="rId17"/>
  </p:sldIdLst>
  <p:sldSz cx="24382413" cy="13716000"/>
  <p:notesSz cx="6858000" cy="9144000"/>
  <p:defaultText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pos="2259" userDrawn="1">
          <p15:clr>
            <a:srgbClr val="A4A3A4"/>
          </p15:clr>
        </p15:guide>
        <p15:guide id="2" orient="horz" pos="42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91D23"/>
    <a:srgbClr val="338F8D"/>
    <a:srgbClr val="2F8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75" autoAdjust="0"/>
    <p:restoredTop sz="96276"/>
  </p:normalViewPr>
  <p:slideViewPr>
    <p:cSldViewPr snapToGrid="0">
      <p:cViewPr varScale="1">
        <p:scale>
          <a:sx n="75" d="100"/>
          <a:sy n="75" d="100"/>
        </p:scale>
        <p:origin x="696" y="176"/>
      </p:cViewPr>
      <p:guideLst>
        <p:guide pos="2259"/>
        <p:guide orient="horz" pos="4297"/>
      </p:guideLst>
    </p:cSldViewPr>
  </p:slideViewPr>
  <p:outlineViewPr>
    <p:cViewPr>
      <p:scale>
        <a:sx n="33" d="100"/>
        <a:sy n="33" d="100"/>
      </p:scale>
      <p:origin x="0" y="-8264"/>
    </p:cViewPr>
  </p:outlineViewPr>
  <p:notesTextViewPr>
    <p:cViewPr>
      <p:scale>
        <a:sx n="1" d="1"/>
        <a:sy n="1" d="1"/>
      </p:scale>
      <p:origin x="0" y="0"/>
    </p:cViewPr>
  </p:notesTextViewPr>
  <p:notesViewPr>
    <p:cSldViewPr snapToGrid="0">
      <p:cViewPr varScale="1">
        <p:scale>
          <a:sx n="126" d="100"/>
          <a:sy n="126" d="100"/>
        </p:scale>
        <p:origin x="4784"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199F146E-54B7-2E42-AB57-C285B1F0F6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9183D5B7-6CA4-BD4D-8CA7-0F32966EB0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28FD05-3668-064E-B570-03113E85385E}" type="datetimeFigureOut">
              <a:rPr lang="sv-SE" smtClean="0"/>
              <a:t>2022-12-09</a:t>
            </a:fld>
            <a:endParaRPr lang="sv-SE"/>
          </a:p>
        </p:txBody>
      </p:sp>
      <p:sp>
        <p:nvSpPr>
          <p:cNvPr id="4" name="Platshållare för sidfot 3">
            <a:extLst>
              <a:ext uri="{FF2B5EF4-FFF2-40B4-BE49-F238E27FC236}">
                <a16:creationId xmlns:a16="http://schemas.microsoft.com/office/drawing/2014/main" id="{53E0CD62-FD01-774C-A9DD-55574D49F9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1CCB5A80-9897-DF40-B760-23FAD53445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011D4A-94F6-D14D-BA12-E26FCF188BB4}" type="slidenum">
              <a:rPr lang="sv-SE" smtClean="0"/>
              <a:t>‹#›</a:t>
            </a:fld>
            <a:endParaRPr lang="sv-SE"/>
          </a:p>
        </p:txBody>
      </p:sp>
    </p:spTree>
    <p:extLst>
      <p:ext uri="{BB962C8B-B14F-4D97-AF65-F5344CB8AC3E}">
        <p14:creationId xmlns:p14="http://schemas.microsoft.com/office/powerpoint/2010/main" val="3750431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AEB24-C255-D54C-B9C1-D3B29D4B8CF6}" type="datetimeFigureOut">
              <a:rPr lang="sv-SE" smtClean="0"/>
              <a:t>2022-12-09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8BCF9-52BB-7C44-8C87-540065A8D143}" type="slidenum">
              <a:rPr lang="sv-SE" smtClean="0"/>
              <a:t>‹#›</a:t>
            </a:fld>
            <a:endParaRPr lang="sv-SE"/>
          </a:p>
        </p:txBody>
      </p:sp>
    </p:spTree>
    <p:extLst>
      <p:ext uri="{BB962C8B-B14F-4D97-AF65-F5344CB8AC3E}">
        <p14:creationId xmlns:p14="http://schemas.microsoft.com/office/powerpoint/2010/main" val="141769966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1</a:t>
            </a:fld>
            <a:endParaRPr lang="sv-SE" dirty="0"/>
          </a:p>
        </p:txBody>
      </p:sp>
    </p:spTree>
    <p:extLst>
      <p:ext uri="{BB962C8B-B14F-4D97-AF65-F5344CB8AC3E}">
        <p14:creationId xmlns:p14="http://schemas.microsoft.com/office/powerpoint/2010/main" val="108309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10</a:t>
            </a:fld>
            <a:endParaRPr lang="sv-SE" dirty="0"/>
          </a:p>
        </p:txBody>
      </p:sp>
    </p:spTree>
    <p:extLst>
      <p:ext uri="{BB962C8B-B14F-4D97-AF65-F5344CB8AC3E}">
        <p14:creationId xmlns:p14="http://schemas.microsoft.com/office/powerpoint/2010/main" val="1472138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D98BCF9-52BB-7C44-8C87-540065A8D1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144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2</a:t>
            </a:fld>
            <a:endParaRPr lang="sv-SE" dirty="0"/>
          </a:p>
        </p:txBody>
      </p:sp>
    </p:spTree>
    <p:extLst>
      <p:ext uri="{BB962C8B-B14F-4D97-AF65-F5344CB8AC3E}">
        <p14:creationId xmlns:p14="http://schemas.microsoft.com/office/powerpoint/2010/main" val="30327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3</a:t>
            </a:fld>
            <a:endParaRPr lang="sv-SE" dirty="0"/>
          </a:p>
        </p:txBody>
      </p:sp>
    </p:spTree>
    <p:extLst>
      <p:ext uri="{BB962C8B-B14F-4D97-AF65-F5344CB8AC3E}">
        <p14:creationId xmlns:p14="http://schemas.microsoft.com/office/powerpoint/2010/main" val="399520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4</a:t>
            </a:fld>
            <a:endParaRPr lang="sv-SE" dirty="0"/>
          </a:p>
        </p:txBody>
      </p:sp>
    </p:spTree>
    <p:extLst>
      <p:ext uri="{BB962C8B-B14F-4D97-AF65-F5344CB8AC3E}">
        <p14:creationId xmlns:p14="http://schemas.microsoft.com/office/powerpoint/2010/main" val="1512885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5</a:t>
            </a:fld>
            <a:endParaRPr lang="sv-SE"/>
          </a:p>
        </p:txBody>
      </p:sp>
    </p:spTree>
    <p:extLst>
      <p:ext uri="{BB962C8B-B14F-4D97-AF65-F5344CB8AC3E}">
        <p14:creationId xmlns:p14="http://schemas.microsoft.com/office/powerpoint/2010/main" val="755450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6</a:t>
            </a:fld>
            <a:endParaRPr lang="sv-SE"/>
          </a:p>
        </p:txBody>
      </p:sp>
    </p:spTree>
    <p:extLst>
      <p:ext uri="{BB962C8B-B14F-4D97-AF65-F5344CB8AC3E}">
        <p14:creationId xmlns:p14="http://schemas.microsoft.com/office/powerpoint/2010/main" val="2552118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7</a:t>
            </a:fld>
            <a:endParaRPr lang="sv-SE"/>
          </a:p>
        </p:txBody>
      </p:sp>
    </p:spTree>
    <p:extLst>
      <p:ext uri="{BB962C8B-B14F-4D97-AF65-F5344CB8AC3E}">
        <p14:creationId xmlns:p14="http://schemas.microsoft.com/office/powerpoint/2010/main" val="246034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8</a:t>
            </a:fld>
            <a:endParaRPr lang="sv-SE" dirty="0"/>
          </a:p>
        </p:txBody>
      </p:sp>
    </p:spTree>
    <p:extLst>
      <p:ext uri="{BB962C8B-B14F-4D97-AF65-F5344CB8AC3E}">
        <p14:creationId xmlns:p14="http://schemas.microsoft.com/office/powerpoint/2010/main" val="2492971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9</a:t>
            </a:fld>
            <a:endParaRPr lang="sv-SE" dirty="0"/>
          </a:p>
        </p:txBody>
      </p:sp>
    </p:spTree>
    <p:extLst>
      <p:ext uri="{BB962C8B-B14F-4D97-AF65-F5344CB8AC3E}">
        <p14:creationId xmlns:p14="http://schemas.microsoft.com/office/powerpoint/2010/main" val="35274169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22.svg"/><Relationship Id="rId10"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36.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42.svg"/><Relationship Id="rId7" Type="http://schemas.openxmlformats.org/officeDocument/2006/relationships/image" Target="../media/image4.svg"/><Relationship Id="rId12"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46.svg"/><Relationship Id="rId5" Type="http://schemas.openxmlformats.org/officeDocument/2006/relationships/image" Target="../media/image38.svg"/><Relationship Id="rId10"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image" Target="../media/image44.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9.svg"/><Relationship Id="rId7" Type="http://schemas.openxmlformats.org/officeDocument/2006/relationships/image" Target="../media/image52.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51.png"/><Relationship Id="rId11" Type="http://schemas.openxmlformats.org/officeDocument/2006/relationships/image" Target="../media/image4.svg"/><Relationship Id="rId5" Type="http://schemas.openxmlformats.org/officeDocument/2006/relationships/image" Target="../media/image50.svg"/><Relationship Id="rId10"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38.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4.svg"/><Relationship Id="rId7" Type="http://schemas.openxmlformats.org/officeDocument/2006/relationships/image" Target="../media/image38.sv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7.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38.sv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69.svg"/><Relationship Id="rId2" Type="http://schemas.openxmlformats.org/officeDocument/2006/relationships/image" Target="../media/image37.png"/><Relationship Id="rId16"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4.sv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3.png"/><Relationship Id="rId9" Type="http://schemas.openxmlformats.org/officeDocument/2006/relationships/image" Target="../media/image61.svg"/><Relationship Id="rId14" Type="http://schemas.openxmlformats.org/officeDocument/2006/relationships/image" Target="../media/image66.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4.svg"/><Relationship Id="rId3" Type="http://schemas.openxmlformats.org/officeDocument/2006/relationships/image" Target="../media/image59.svg"/><Relationship Id="rId7" Type="http://schemas.openxmlformats.org/officeDocument/2006/relationships/image" Target="../media/image71.svg"/><Relationship Id="rId12"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65.svg"/><Relationship Id="rId5" Type="http://schemas.openxmlformats.org/officeDocument/2006/relationships/image" Target="../media/image38.svg"/><Relationship Id="rId10" Type="http://schemas.openxmlformats.org/officeDocument/2006/relationships/image" Target="../media/image64.png"/><Relationship Id="rId4" Type="http://schemas.openxmlformats.org/officeDocument/2006/relationships/image" Target="../media/image37.png"/><Relationship Id="rId9" Type="http://schemas.openxmlformats.org/officeDocument/2006/relationships/image" Target="../media/image72.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9.svg"/><Relationship Id="rId7" Type="http://schemas.openxmlformats.org/officeDocument/2006/relationships/image" Target="../media/image74.sv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73.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7.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83.svg"/><Relationship Id="rId3" Type="http://schemas.openxmlformats.org/officeDocument/2006/relationships/image" Target="../media/image79.svg"/><Relationship Id="rId7" Type="http://schemas.openxmlformats.org/officeDocument/2006/relationships/image" Target="../media/image2.svg"/><Relationship Id="rId12"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72.svg"/><Relationship Id="rId5" Type="http://schemas.openxmlformats.org/officeDocument/2006/relationships/image" Target="../media/image81.svg"/><Relationship Id="rId10" Type="http://schemas.openxmlformats.org/officeDocument/2006/relationships/image" Target="../media/image68.png"/><Relationship Id="rId4" Type="http://schemas.openxmlformats.org/officeDocument/2006/relationships/image" Target="../media/image80.png"/><Relationship Id="rId9" Type="http://schemas.openxmlformats.org/officeDocument/2006/relationships/image" Target="../media/image65.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5.svg"/><Relationship Id="rId7" Type="http://schemas.openxmlformats.org/officeDocument/2006/relationships/image" Target="../media/image38.svg"/><Relationship Id="rId2" Type="http://schemas.openxmlformats.org/officeDocument/2006/relationships/image" Target="../media/image84.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2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Master" Target="../slideMasters/slideMaster1.xml"/><Relationship Id="rId4" Type="http://schemas.openxmlformats.org/officeDocument/2006/relationships/image" Target="../media/image90.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svg"/><Relationship Id="rId7" Type="http://schemas.openxmlformats.org/officeDocument/2006/relationships/image" Target="../media/image98.svg"/><Relationship Id="rId12" Type="http://schemas.openxmlformats.org/officeDocument/2006/relationships/image" Target="../media/image103.svg"/><Relationship Id="rId2" Type="http://schemas.openxmlformats.org/officeDocument/2006/relationships/image" Target="../media/image93.png"/><Relationship Id="rId1" Type="http://schemas.openxmlformats.org/officeDocument/2006/relationships/slideMaster" Target="../slideMasters/slideMaster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svg"/><Relationship Id="rId10" Type="http://schemas.openxmlformats.org/officeDocument/2006/relationships/image" Target="../media/image101.svg"/><Relationship Id="rId4" Type="http://schemas.openxmlformats.org/officeDocument/2006/relationships/image" Target="../media/image95.png"/><Relationship Id="rId9" Type="http://schemas.openxmlformats.org/officeDocument/2006/relationships/image" Target="../media/image10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Master" Target="../slideMasters/slideMaster2.xml"/><Relationship Id="rId5" Type="http://schemas.openxmlformats.org/officeDocument/2006/relationships/image" Target="../media/image107.svg"/><Relationship Id="rId4" Type="http://schemas.openxmlformats.org/officeDocument/2006/relationships/image" Target="../media/image106.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89.emf"/><Relationship Id="rId7" Type="http://schemas.openxmlformats.org/officeDocument/2006/relationships/image" Target="../media/image110.png"/><Relationship Id="rId2" Type="http://schemas.openxmlformats.org/officeDocument/2006/relationships/image" Target="../media/image88.emf"/><Relationship Id="rId1" Type="http://schemas.openxmlformats.org/officeDocument/2006/relationships/slideMaster" Target="../slideMasters/slideMaster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90.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26" Type="http://schemas.openxmlformats.org/officeDocument/2006/relationships/image" Target="../media/image135.png"/><Relationship Id="rId21" Type="http://schemas.openxmlformats.org/officeDocument/2006/relationships/image" Target="../media/image130.svg"/><Relationship Id="rId42" Type="http://schemas.openxmlformats.org/officeDocument/2006/relationships/image" Target="../media/image151.png"/><Relationship Id="rId47" Type="http://schemas.openxmlformats.org/officeDocument/2006/relationships/image" Target="../media/image81.svg"/><Relationship Id="rId63" Type="http://schemas.openxmlformats.org/officeDocument/2006/relationships/image" Target="../media/image170.svg"/><Relationship Id="rId68" Type="http://schemas.openxmlformats.org/officeDocument/2006/relationships/image" Target="../media/image175.png"/><Relationship Id="rId84" Type="http://schemas.openxmlformats.org/officeDocument/2006/relationships/image" Target="../media/image191.png"/><Relationship Id="rId89" Type="http://schemas.openxmlformats.org/officeDocument/2006/relationships/image" Target="../media/image196.svg"/><Relationship Id="rId16" Type="http://schemas.openxmlformats.org/officeDocument/2006/relationships/image" Target="../media/image125.png"/><Relationship Id="rId11" Type="http://schemas.openxmlformats.org/officeDocument/2006/relationships/image" Target="../media/image120.svg"/><Relationship Id="rId32" Type="http://schemas.openxmlformats.org/officeDocument/2006/relationships/image" Target="../media/image141.png"/><Relationship Id="rId37" Type="http://schemas.openxmlformats.org/officeDocument/2006/relationships/image" Target="../media/image146.svg"/><Relationship Id="rId53" Type="http://schemas.openxmlformats.org/officeDocument/2006/relationships/image" Target="../media/image160.svg"/><Relationship Id="rId58" Type="http://schemas.openxmlformats.org/officeDocument/2006/relationships/image" Target="../media/image165.png"/><Relationship Id="rId74" Type="http://schemas.openxmlformats.org/officeDocument/2006/relationships/image" Target="../media/image181.png"/><Relationship Id="rId79" Type="http://schemas.openxmlformats.org/officeDocument/2006/relationships/image" Target="../media/image186.svg"/><Relationship Id="rId102" Type="http://schemas.openxmlformats.org/officeDocument/2006/relationships/image" Target="../media/image209.png"/><Relationship Id="rId5" Type="http://schemas.openxmlformats.org/officeDocument/2006/relationships/image" Target="../media/image114.svg"/><Relationship Id="rId90" Type="http://schemas.openxmlformats.org/officeDocument/2006/relationships/image" Target="../media/image197.png"/><Relationship Id="rId95" Type="http://schemas.openxmlformats.org/officeDocument/2006/relationships/image" Target="../media/image202.svg"/><Relationship Id="rId22" Type="http://schemas.openxmlformats.org/officeDocument/2006/relationships/image" Target="../media/image131.png"/><Relationship Id="rId27" Type="http://schemas.openxmlformats.org/officeDocument/2006/relationships/image" Target="../media/image136.svg"/><Relationship Id="rId43" Type="http://schemas.openxmlformats.org/officeDocument/2006/relationships/image" Target="../media/image152.svg"/><Relationship Id="rId48" Type="http://schemas.openxmlformats.org/officeDocument/2006/relationships/image" Target="../media/image155.png"/><Relationship Id="rId64" Type="http://schemas.openxmlformats.org/officeDocument/2006/relationships/image" Target="../media/image171.png"/><Relationship Id="rId69" Type="http://schemas.openxmlformats.org/officeDocument/2006/relationships/image" Target="../media/image176.svg"/><Relationship Id="rId80" Type="http://schemas.openxmlformats.org/officeDocument/2006/relationships/image" Target="../media/image187.png"/><Relationship Id="rId85" Type="http://schemas.openxmlformats.org/officeDocument/2006/relationships/image" Target="../media/image192.svg"/><Relationship Id="rId12" Type="http://schemas.openxmlformats.org/officeDocument/2006/relationships/image" Target="../media/image121.png"/><Relationship Id="rId17" Type="http://schemas.openxmlformats.org/officeDocument/2006/relationships/image" Target="../media/image126.svg"/><Relationship Id="rId33" Type="http://schemas.openxmlformats.org/officeDocument/2006/relationships/image" Target="../media/image142.svg"/><Relationship Id="rId38" Type="http://schemas.openxmlformats.org/officeDocument/2006/relationships/image" Target="../media/image147.png"/><Relationship Id="rId59" Type="http://schemas.openxmlformats.org/officeDocument/2006/relationships/image" Target="../media/image166.svg"/><Relationship Id="rId103" Type="http://schemas.openxmlformats.org/officeDocument/2006/relationships/image" Target="../media/image210.svg"/><Relationship Id="rId20" Type="http://schemas.openxmlformats.org/officeDocument/2006/relationships/image" Target="../media/image129.png"/><Relationship Id="rId41" Type="http://schemas.openxmlformats.org/officeDocument/2006/relationships/image" Target="../media/image150.svg"/><Relationship Id="rId54" Type="http://schemas.openxmlformats.org/officeDocument/2006/relationships/image" Target="../media/image161.png"/><Relationship Id="rId62" Type="http://schemas.openxmlformats.org/officeDocument/2006/relationships/image" Target="../media/image169.png"/><Relationship Id="rId70" Type="http://schemas.openxmlformats.org/officeDocument/2006/relationships/image" Target="../media/image177.png"/><Relationship Id="rId75" Type="http://schemas.openxmlformats.org/officeDocument/2006/relationships/image" Target="../media/image182.svg"/><Relationship Id="rId83" Type="http://schemas.openxmlformats.org/officeDocument/2006/relationships/image" Target="../media/image190.svg"/><Relationship Id="rId88" Type="http://schemas.openxmlformats.org/officeDocument/2006/relationships/image" Target="../media/image195.png"/><Relationship Id="rId91" Type="http://schemas.openxmlformats.org/officeDocument/2006/relationships/image" Target="../media/image198.svg"/><Relationship Id="rId96" Type="http://schemas.openxmlformats.org/officeDocument/2006/relationships/image" Target="../media/image203.png"/><Relationship Id="rId1" Type="http://schemas.openxmlformats.org/officeDocument/2006/relationships/slideMaster" Target="../slideMasters/slideMaster3.xml"/><Relationship Id="rId6" Type="http://schemas.openxmlformats.org/officeDocument/2006/relationships/image" Target="../media/image115.png"/><Relationship Id="rId15" Type="http://schemas.openxmlformats.org/officeDocument/2006/relationships/image" Target="../media/image124.svg"/><Relationship Id="rId23" Type="http://schemas.openxmlformats.org/officeDocument/2006/relationships/image" Target="../media/image132.svg"/><Relationship Id="rId28" Type="http://schemas.openxmlformats.org/officeDocument/2006/relationships/image" Target="../media/image137.png"/><Relationship Id="rId36" Type="http://schemas.openxmlformats.org/officeDocument/2006/relationships/image" Target="../media/image145.png"/><Relationship Id="rId49" Type="http://schemas.openxmlformats.org/officeDocument/2006/relationships/image" Target="../media/image156.svg"/><Relationship Id="rId57" Type="http://schemas.openxmlformats.org/officeDocument/2006/relationships/image" Target="../media/image164.svg"/><Relationship Id="rId10" Type="http://schemas.openxmlformats.org/officeDocument/2006/relationships/image" Target="../media/image119.png"/><Relationship Id="rId31" Type="http://schemas.openxmlformats.org/officeDocument/2006/relationships/image" Target="../media/image140.svg"/><Relationship Id="rId44" Type="http://schemas.openxmlformats.org/officeDocument/2006/relationships/image" Target="../media/image153.png"/><Relationship Id="rId52" Type="http://schemas.openxmlformats.org/officeDocument/2006/relationships/image" Target="../media/image159.png"/><Relationship Id="rId60" Type="http://schemas.openxmlformats.org/officeDocument/2006/relationships/image" Target="../media/image167.png"/><Relationship Id="rId65" Type="http://schemas.openxmlformats.org/officeDocument/2006/relationships/image" Target="../media/image172.svg"/><Relationship Id="rId73" Type="http://schemas.openxmlformats.org/officeDocument/2006/relationships/image" Target="../media/image180.svg"/><Relationship Id="rId78" Type="http://schemas.openxmlformats.org/officeDocument/2006/relationships/image" Target="../media/image185.png"/><Relationship Id="rId81" Type="http://schemas.openxmlformats.org/officeDocument/2006/relationships/image" Target="../media/image188.svg"/><Relationship Id="rId86" Type="http://schemas.openxmlformats.org/officeDocument/2006/relationships/image" Target="../media/image193.png"/><Relationship Id="rId94" Type="http://schemas.openxmlformats.org/officeDocument/2006/relationships/image" Target="../media/image201.png"/><Relationship Id="rId99" Type="http://schemas.openxmlformats.org/officeDocument/2006/relationships/image" Target="../media/image206.svg"/><Relationship Id="rId101" Type="http://schemas.openxmlformats.org/officeDocument/2006/relationships/image" Target="../media/image208.svg"/><Relationship Id="rId4" Type="http://schemas.openxmlformats.org/officeDocument/2006/relationships/image" Target="../media/image113.png"/><Relationship Id="rId9" Type="http://schemas.openxmlformats.org/officeDocument/2006/relationships/image" Target="../media/image118.svg"/><Relationship Id="rId13" Type="http://schemas.openxmlformats.org/officeDocument/2006/relationships/image" Target="../media/image122.svg"/><Relationship Id="rId18" Type="http://schemas.openxmlformats.org/officeDocument/2006/relationships/image" Target="../media/image127.png"/><Relationship Id="rId39" Type="http://schemas.openxmlformats.org/officeDocument/2006/relationships/image" Target="../media/image148.svg"/><Relationship Id="rId34" Type="http://schemas.openxmlformats.org/officeDocument/2006/relationships/image" Target="../media/image143.png"/><Relationship Id="rId50" Type="http://schemas.openxmlformats.org/officeDocument/2006/relationships/image" Target="../media/image157.png"/><Relationship Id="rId55" Type="http://schemas.openxmlformats.org/officeDocument/2006/relationships/image" Target="../media/image162.svg"/><Relationship Id="rId76" Type="http://schemas.openxmlformats.org/officeDocument/2006/relationships/image" Target="../media/image183.png"/><Relationship Id="rId97" Type="http://schemas.openxmlformats.org/officeDocument/2006/relationships/image" Target="../media/image204.svg"/><Relationship Id="rId104" Type="http://schemas.openxmlformats.org/officeDocument/2006/relationships/image" Target="../media/image211.png"/><Relationship Id="rId7" Type="http://schemas.openxmlformats.org/officeDocument/2006/relationships/image" Target="../media/image116.svg"/><Relationship Id="rId71" Type="http://schemas.openxmlformats.org/officeDocument/2006/relationships/image" Target="../media/image178.svg"/><Relationship Id="rId92" Type="http://schemas.openxmlformats.org/officeDocument/2006/relationships/image" Target="../media/image199.png"/><Relationship Id="rId2" Type="http://schemas.openxmlformats.org/officeDocument/2006/relationships/image" Target="../media/image100.png"/><Relationship Id="rId29" Type="http://schemas.openxmlformats.org/officeDocument/2006/relationships/image" Target="../media/image138.svg"/><Relationship Id="rId24" Type="http://schemas.openxmlformats.org/officeDocument/2006/relationships/image" Target="../media/image133.png"/><Relationship Id="rId40" Type="http://schemas.openxmlformats.org/officeDocument/2006/relationships/image" Target="../media/image149.png"/><Relationship Id="rId45" Type="http://schemas.openxmlformats.org/officeDocument/2006/relationships/image" Target="../media/image154.svg"/><Relationship Id="rId66" Type="http://schemas.openxmlformats.org/officeDocument/2006/relationships/image" Target="../media/image173.png"/><Relationship Id="rId87" Type="http://schemas.openxmlformats.org/officeDocument/2006/relationships/image" Target="../media/image194.svg"/><Relationship Id="rId61" Type="http://schemas.openxmlformats.org/officeDocument/2006/relationships/image" Target="../media/image168.svg"/><Relationship Id="rId82" Type="http://schemas.openxmlformats.org/officeDocument/2006/relationships/image" Target="../media/image189.png"/><Relationship Id="rId19" Type="http://schemas.openxmlformats.org/officeDocument/2006/relationships/image" Target="../media/image128.svg"/><Relationship Id="rId14" Type="http://schemas.openxmlformats.org/officeDocument/2006/relationships/image" Target="../media/image123.png"/><Relationship Id="rId30" Type="http://schemas.openxmlformats.org/officeDocument/2006/relationships/image" Target="../media/image139.png"/><Relationship Id="rId35" Type="http://schemas.openxmlformats.org/officeDocument/2006/relationships/image" Target="../media/image144.svg"/><Relationship Id="rId56" Type="http://schemas.openxmlformats.org/officeDocument/2006/relationships/image" Target="../media/image163.png"/><Relationship Id="rId77" Type="http://schemas.openxmlformats.org/officeDocument/2006/relationships/image" Target="../media/image184.svg"/><Relationship Id="rId100" Type="http://schemas.openxmlformats.org/officeDocument/2006/relationships/image" Target="../media/image207.png"/><Relationship Id="rId105" Type="http://schemas.openxmlformats.org/officeDocument/2006/relationships/image" Target="../media/image212.svg"/><Relationship Id="rId8" Type="http://schemas.openxmlformats.org/officeDocument/2006/relationships/image" Target="../media/image117.png"/><Relationship Id="rId51" Type="http://schemas.openxmlformats.org/officeDocument/2006/relationships/image" Target="../media/image158.svg"/><Relationship Id="rId72" Type="http://schemas.openxmlformats.org/officeDocument/2006/relationships/image" Target="../media/image179.png"/><Relationship Id="rId93" Type="http://schemas.openxmlformats.org/officeDocument/2006/relationships/image" Target="../media/image200.svg"/><Relationship Id="rId98" Type="http://schemas.openxmlformats.org/officeDocument/2006/relationships/image" Target="../media/image205.png"/><Relationship Id="rId3" Type="http://schemas.openxmlformats.org/officeDocument/2006/relationships/image" Target="../media/image112.svg"/><Relationship Id="rId25" Type="http://schemas.openxmlformats.org/officeDocument/2006/relationships/image" Target="../media/image134.svg"/><Relationship Id="rId46" Type="http://schemas.openxmlformats.org/officeDocument/2006/relationships/image" Target="../media/image80.png"/><Relationship Id="rId67" Type="http://schemas.openxmlformats.org/officeDocument/2006/relationships/image" Target="../media/image174.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2.svg"/><Relationship Id="rId3" Type="http://schemas.openxmlformats.org/officeDocument/2006/relationships/image" Target="../media/image18.svg"/><Relationship Id="rId7" Type="http://schemas.openxmlformats.org/officeDocument/2006/relationships/image" Target="../media/image12.svg"/><Relationship Id="rId12"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4.svg"/><Relationship Id="rId5" Type="http://schemas.openxmlformats.org/officeDocument/2006/relationships/image" Target="../media/image20.svg"/><Relationship Id="rId10" Type="http://schemas.openxmlformats.org/officeDocument/2006/relationships/image" Target="../media/image3.png"/><Relationship Id="rId4" Type="http://schemas.openxmlformats.org/officeDocument/2006/relationships/image" Target="../media/image19.png"/><Relationship Id="rId9"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Brödtex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54617"/>
            <a:ext cx="11954962" cy="13916436"/>
          </a:xfrm>
          <a:prstGeom prst="rect">
            <a:avLst/>
          </a:prstGeom>
          <a:solidFill>
            <a:schemeClr val="accent2"/>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4" name="Platshållare för text 3">
            <a:extLst>
              <a:ext uri="{FF2B5EF4-FFF2-40B4-BE49-F238E27FC236}">
                <a16:creationId xmlns:a16="http://schemas.microsoft.com/office/drawing/2014/main" id="{7BA793CE-063E-6A4E-A469-5EA1705C789A}"/>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1713600" y="1423315"/>
            <a:ext cx="1802138" cy="536400"/>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6" name="Platshållare för text 13">
            <a:extLst>
              <a:ext uri="{FF2B5EF4-FFF2-40B4-BE49-F238E27FC236}">
                <a16:creationId xmlns:a16="http://schemas.microsoft.com/office/drawing/2014/main" id="{BE26A192-EF25-E448-88B2-F00378FE8FD2}"/>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7" name="Platshållare för text 13">
            <a:extLst>
              <a:ext uri="{FF2B5EF4-FFF2-40B4-BE49-F238E27FC236}">
                <a16:creationId xmlns:a16="http://schemas.microsoft.com/office/drawing/2014/main" id="{0DD90923-BCB6-7E4A-ADE9-21D556182613}"/>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64111580-F836-624B-9E42-EBEC642E8CEB}"/>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16" name="Platshållare för text 2">
            <a:extLst>
              <a:ext uri="{FF2B5EF4-FFF2-40B4-BE49-F238E27FC236}">
                <a16:creationId xmlns:a16="http://schemas.microsoft.com/office/drawing/2014/main" id="{F4423B8D-1060-E94C-8C60-5DB5789EE601}"/>
              </a:ext>
            </a:extLst>
          </p:cNvPr>
          <p:cNvSpPr>
            <a:spLocks noGrp="1"/>
          </p:cNvSpPr>
          <p:nvPr>
            <p:ph type="body" sz="quarter" idx="38"/>
          </p:nvPr>
        </p:nvSpPr>
        <p:spPr>
          <a:xfrm>
            <a:off x="13916381" y="6171191"/>
            <a:ext cx="9717914" cy="6121494"/>
          </a:xfrm>
          <a:prstGeom prst="rect">
            <a:avLst/>
          </a:prstGeom>
        </p:spPr>
        <p:txBody>
          <a:bodyPr/>
          <a:lstStyle>
            <a:lvl1pPr marL="0" indent="0">
              <a:buFont typeface="Arial" panose="020B0604020202020204" pitchFamily="34" charse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749262" y="5366102"/>
            <a:ext cx="9679814" cy="224710"/>
          </a:xfrm>
          <a:prstGeom prst="rect">
            <a:avLst/>
          </a:prstGeom>
          <a:ln w="12700">
            <a:miter lim="400000"/>
          </a:ln>
        </p:spPr>
      </p:pic>
      <p:pic>
        <p:nvPicPr>
          <p:cNvPr id="12" name="Bild">
            <a:extLst>
              <a:ext uri="{FF2B5EF4-FFF2-40B4-BE49-F238E27FC236}">
                <a16:creationId xmlns:a16="http://schemas.microsoft.com/office/drawing/2014/main" id="{E0F0C559-865F-314F-AC3A-4924C115F48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391367061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äsrutor 7 s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5" name="Bild">
            <a:extLst>
              <a:ext uri="{FF2B5EF4-FFF2-40B4-BE49-F238E27FC236}">
                <a16:creationId xmlns:a16="http://schemas.microsoft.com/office/drawing/2014/main" id="{649B60D6-0BE3-064F-8B45-DB9E053E0F8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243444">
            <a:off x="20354021" y="10146936"/>
            <a:ext cx="2998594" cy="3850986"/>
          </a:xfrm>
          <a:prstGeom prst="rect">
            <a:avLst/>
          </a:prstGeom>
          <a:ln w="12700">
            <a:miter lim="400000"/>
          </a:ln>
        </p:spPr>
      </p:pic>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218622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18">
            <a:extLst>
              <a:ext uri="{FF2B5EF4-FFF2-40B4-BE49-F238E27FC236}">
                <a16:creationId xmlns:a16="http://schemas.microsoft.com/office/drawing/2014/main" id="{C4534783-7CB8-A649-897E-2BE2B011FFBF}"/>
              </a:ext>
            </a:extLst>
          </p:cNvPr>
          <p:cNvSpPr>
            <a:spLocks noGrp="1"/>
          </p:cNvSpPr>
          <p:nvPr>
            <p:ph type="body" sz="quarter" idx="19"/>
          </p:nvPr>
        </p:nvSpPr>
        <p:spPr>
          <a:xfrm>
            <a:off x="14478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9BBF950A-5DBF-5A46-9CA9-58CFA4F02786}"/>
              </a:ext>
            </a:extLst>
          </p:cNvPr>
          <p:cNvSpPr>
            <a:spLocks noGrp="1"/>
          </p:cNvSpPr>
          <p:nvPr>
            <p:ph type="body" sz="quarter" idx="37"/>
          </p:nvPr>
        </p:nvSpPr>
        <p:spPr>
          <a:xfrm>
            <a:off x="1029825"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2" name="Platshållare för text 20">
            <a:extLst>
              <a:ext uri="{FF2B5EF4-FFF2-40B4-BE49-F238E27FC236}">
                <a16:creationId xmlns:a16="http://schemas.microsoft.com/office/drawing/2014/main" id="{D31296D5-1A1D-624D-B956-76659BF8EEC6}"/>
              </a:ext>
            </a:extLst>
          </p:cNvPr>
          <p:cNvSpPr>
            <a:spLocks noGrp="1"/>
          </p:cNvSpPr>
          <p:nvPr>
            <p:ph type="body" sz="quarter" idx="20"/>
          </p:nvPr>
        </p:nvSpPr>
        <p:spPr>
          <a:xfrm>
            <a:off x="7353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3" name="Platshållare för text 3">
            <a:extLst>
              <a:ext uri="{FF2B5EF4-FFF2-40B4-BE49-F238E27FC236}">
                <a16:creationId xmlns:a16="http://schemas.microsoft.com/office/drawing/2014/main" id="{B73B1AC6-42A9-E949-B0D3-ACBEE98DFE73}"/>
              </a:ext>
            </a:extLst>
          </p:cNvPr>
          <p:cNvSpPr>
            <a:spLocks noGrp="1"/>
          </p:cNvSpPr>
          <p:nvPr>
            <p:ph type="body" sz="quarter" idx="38"/>
          </p:nvPr>
        </p:nvSpPr>
        <p:spPr>
          <a:xfrm>
            <a:off x="6777483"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3" name="Platshållare för text 22">
            <a:extLst>
              <a:ext uri="{FF2B5EF4-FFF2-40B4-BE49-F238E27FC236}">
                <a16:creationId xmlns:a16="http://schemas.microsoft.com/office/drawing/2014/main" id="{47193939-4A7E-8C4B-B0B1-6458F0ADF975}"/>
              </a:ext>
            </a:extLst>
          </p:cNvPr>
          <p:cNvSpPr>
            <a:spLocks noGrp="1"/>
          </p:cNvSpPr>
          <p:nvPr>
            <p:ph type="body" sz="quarter" idx="21"/>
          </p:nvPr>
        </p:nvSpPr>
        <p:spPr>
          <a:xfrm>
            <a:off x="13068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3">
            <a:extLst>
              <a:ext uri="{FF2B5EF4-FFF2-40B4-BE49-F238E27FC236}">
                <a16:creationId xmlns:a16="http://schemas.microsoft.com/office/drawing/2014/main" id="{45CADB34-9EF2-374E-B082-631B5C39EA28}"/>
              </a:ext>
            </a:extLst>
          </p:cNvPr>
          <p:cNvSpPr>
            <a:spLocks noGrp="1"/>
          </p:cNvSpPr>
          <p:nvPr>
            <p:ph type="body" sz="quarter" idx="39"/>
          </p:nvPr>
        </p:nvSpPr>
        <p:spPr>
          <a:xfrm>
            <a:off x="12506479"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4" name="Platshållare för text 24">
            <a:extLst>
              <a:ext uri="{FF2B5EF4-FFF2-40B4-BE49-F238E27FC236}">
                <a16:creationId xmlns:a16="http://schemas.microsoft.com/office/drawing/2014/main" id="{131295A5-5017-0848-AA97-FD747F68D8A2}"/>
              </a:ext>
            </a:extLst>
          </p:cNvPr>
          <p:cNvSpPr>
            <a:spLocks noGrp="1"/>
          </p:cNvSpPr>
          <p:nvPr>
            <p:ph type="body" sz="quarter" idx="22"/>
          </p:nvPr>
        </p:nvSpPr>
        <p:spPr>
          <a:xfrm>
            <a:off x="190500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89760C7B-70B2-0642-92BB-1F4282E1CDEE}"/>
              </a:ext>
            </a:extLst>
          </p:cNvPr>
          <p:cNvSpPr>
            <a:spLocks noGrp="1"/>
          </p:cNvSpPr>
          <p:nvPr>
            <p:ph type="body" sz="quarter" idx="40"/>
          </p:nvPr>
        </p:nvSpPr>
        <p:spPr>
          <a:xfrm>
            <a:off x="18496732"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5" name="Platshållare för text 26">
            <a:extLst>
              <a:ext uri="{FF2B5EF4-FFF2-40B4-BE49-F238E27FC236}">
                <a16:creationId xmlns:a16="http://schemas.microsoft.com/office/drawing/2014/main" id="{544CB7E5-3A56-A24F-9E86-36F9D6CD237C}"/>
              </a:ext>
            </a:extLst>
          </p:cNvPr>
          <p:cNvSpPr>
            <a:spLocks noGrp="1"/>
          </p:cNvSpPr>
          <p:nvPr>
            <p:ph type="body" sz="quarter" idx="23"/>
          </p:nvPr>
        </p:nvSpPr>
        <p:spPr>
          <a:xfrm>
            <a:off x="14478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3">
            <a:extLst>
              <a:ext uri="{FF2B5EF4-FFF2-40B4-BE49-F238E27FC236}">
                <a16:creationId xmlns:a16="http://schemas.microsoft.com/office/drawing/2014/main" id="{81705240-5765-754E-A5F7-4EBA13C146BE}"/>
              </a:ext>
            </a:extLst>
          </p:cNvPr>
          <p:cNvSpPr>
            <a:spLocks noGrp="1"/>
          </p:cNvSpPr>
          <p:nvPr>
            <p:ph type="body" sz="quarter" idx="41"/>
          </p:nvPr>
        </p:nvSpPr>
        <p:spPr>
          <a:xfrm>
            <a:off x="1029825"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6" name="Platshållare för text 28">
            <a:extLst>
              <a:ext uri="{FF2B5EF4-FFF2-40B4-BE49-F238E27FC236}">
                <a16:creationId xmlns:a16="http://schemas.microsoft.com/office/drawing/2014/main" id="{3F934FB2-2CC5-F04A-AD16-D9D4E97DCC6B}"/>
              </a:ext>
            </a:extLst>
          </p:cNvPr>
          <p:cNvSpPr>
            <a:spLocks noGrp="1"/>
          </p:cNvSpPr>
          <p:nvPr>
            <p:ph type="body" sz="quarter" idx="24"/>
          </p:nvPr>
        </p:nvSpPr>
        <p:spPr>
          <a:xfrm>
            <a:off x="7353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3">
            <a:extLst>
              <a:ext uri="{FF2B5EF4-FFF2-40B4-BE49-F238E27FC236}">
                <a16:creationId xmlns:a16="http://schemas.microsoft.com/office/drawing/2014/main" id="{3530E3AC-A8DB-D340-9208-48430CA21DB3}"/>
              </a:ext>
            </a:extLst>
          </p:cNvPr>
          <p:cNvSpPr>
            <a:spLocks noGrp="1"/>
          </p:cNvSpPr>
          <p:nvPr>
            <p:ph type="body" sz="quarter" idx="42"/>
          </p:nvPr>
        </p:nvSpPr>
        <p:spPr>
          <a:xfrm>
            <a:off x="6777483"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7" name="Platshållare för text 30">
            <a:extLst>
              <a:ext uri="{FF2B5EF4-FFF2-40B4-BE49-F238E27FC236}">
                <a16:creationId xmlns:a16="http://schemas.microsoft.com/office/drawing/2014/main" id="{D19A70B9-1085-804A-8268-0B03245A121C}"/>
              </a:ext>
            </a:extLst>
          </p:cNvPr>
          <p:cNvSpPr>
            <a:spLocks noGrp="1"/>
          </p:cNvSpPr>
          <p:nvPr>
            <p:ph type="body" sz="quarter" idx="25"/>
          </p:nvPr>
        </p:nvSpPr>
        <p:spPr>
          <a:xfrm>
            <a:off x="13068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8" name="Platshållare för text 3">
            <a:extLst>
              <a:ext uri="{FF2B5EF4-FFF2-40B4-BE49-F238E27FC236}">
                <a16:creationId xmlns:a16="http://schemas.microsoft.com/office/drawing/2014/main" id="{070C13D9-6032-7848-B2FD-F11B9EA4C5A8}"/>
              </a:ext>
            </a:extLst>
          </p:cNvPr>
          <p:cNvSpPr>
            <a:spLocks noGrp="1"/>
          </p:cNvSpPr>
          <p:nvPr>
            <p:ph type="body" sz="quarter" idx="43"/>
          </p:nvPr>
        </p:nvSpPr>
        <p:spPr>
          <a:xfrm>
            <a:off x="12506479"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55957" y="4784000"/>
            <a:ext cx="9679814" cy="224710"/>
          </a:xfrm>
          <a:prstGeom prst="rect">
            <a:avLst/>
          </a:prstGeom>
          <a:ln w="12700">
            <a:miter lim="400000"/>
          </a:ln>
        </p:spPr>
      </p:pic>
    </p:spTree>
    <p:extLst>
      <p:ext uri="{BB962C8B-B14F-4D97-AF65-F5344CB8AC3E}">
        <p14:creationId xmlns:p14="http://schemas.microsoft.com/office/powerpoint/2010/main" val="185816047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ps 3 st">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27D60830-1E63-9441-A29E-1A53AF915B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5417" y="2267907"/>
            <a:ext cx="11200032" cy="10198100"/>
          </a:xfrm>
          <a:prstGeom prst="rect">
            <a:avLst/>
          </a:prstGeom>
        </p:spPr>
      </p:pic>
      <p:sp>
        <p:nvSpPr>
          <p:cNvPr id="19" name="Platshållare för text 3">
            <a:extLst>
              <a:ext uri="{FF2B5EF4-FFF2-40B4-BE49-F238E27FC236}">
                <a16:creationId xmlns:a16="http://schemas.microsoft.com/office/drawing/2014/main" id="{924BCA80-6C17-D348-AF75-D50F5BC7A07F}"/>
              </a:ext>
            </a:extLst>
          </p:cNvPr>
          <p:cNvSpPr>
            <a:spLocks noGrp="1"/>
          </p:cNvSpPr>
          <p:nvPr>
            <p:ph type="body" sz="quarter" idx="36"/>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E37F27B9-0012-3945-B91A-33421CFF56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760987" y="3099301"/>
            <a:ext cx="9715057" cy="2441480"/>
          </a:xfrm>
          <a:prstGeom prst="rect">
            <a:avLst/>
          </a:prstGeom>
          <a:ln w="12700">
            <a:miter lim="400000"/>
          </a:ln>
        </p:spPr>
      </p:pic>
      <p:pic>
        <p:nvPicPr>
          <p:cNvPr id="34" name="Bild">
            <a:extLst>
              <a:ext uri="{FF2B5EF4-FFF2-40B4-BE49-F238E27FC236}">
                <a16:creationId xmlns:a16="http://schemas.microsoft.com/office/drawing/2014/main" id="{F4053517-6D04-874D-AFA9-3F9B7E84071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557571">
            <a:off x="11887314" y="6037327"/>
            <a:ext cx="9716237" cy="2543517"/>
          </a:xfrm>
          <a:prstGeom prst="rect">
            <a:avLst/>
          </a:prstGeom>
          <a:ln w="12700">
            <a:miter lim="400000"/>
          </a:ln>
        </p:spPr>
      </p:pic>
      <p:pic>
        <p:nvPicPr>
          <p:cNvPr id="35" name="Bild">
            <a:extLst>
              <a:ext uri="{FF2B5EF4-FFF2-40B4-BE49-F238E27FC236}">
                <a16:creationId xmlns:a16="http://schemas.microsoft.com/office/drawing/2014/main" id="{2BF95C99-1B2F-2346-A0C9-93EEE441600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11896700" y="8938677"/>
            <a:ext cx="9697466" cy="2623224"/>
          </a:xfrm>
          <a:prstGeom prst="rect">
            <a:avLst/>
          </a:prstGeom>
          <a:ln w="12700">
            <a:miter lim="400000"/>
          </a:ln>
        </p:spPr>
      </p:pic>
      <p:pic>
        <p:nvPicPr>
          <p:cNvPr id="38" name="Bild">
            <a:extLst>
              <a:ext uri="{FF2B5EF4-FFF2-40B4-BE49-F238E27FC236}">
                <a16:creationId xmlns:a16="http://schemas.microsoft.com/office/drawing/2014/main" id="{3CC06CE1-C7CC-CA42-8E0D-EE51390A03A1}"/>
              </a:ext>
              <a:ext uri="{C183D7F6-B498-43B3-948B-1728B52AA6E4}">
                <adec:decorative xmlns:adec="http://schemas.microsoft.com/office/drawing/2017/decorative" val="1"/>
              </a:ext>
            </a:extLst>
          </p:cNvPr>
          <p:cNvPicPr>
            <a:picLocks/>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21600000">
            <a:off x="1691268" y="5542568"/>
            <a:ext cx="6798970" cy="240132"/>
          </a:xfrm>
          <a:prstGeom prst="rect">
            <a:avLst/>
          </a:prstGeom>
          <a:ln w="12700">
            <a:miter lim="400000"/>
          </a:ln>
        </p:spPr>
      </p:pic>
      <p:pic>
        <p:nvPicPr>
          <p:cNvPr id="2" name="Bildobjekt 1">
            <a:extLst>
              <a:ext uri="{FF2B5EF4-FFF2-40B4-BE49-F238E27FC236}">
                <a16:creationId xmlns:a16="http://schemas.microsoft.com/office/drawing/2014/main" id="{AC8E1C2C-156E-F849-9A1C-CE3D809D26B2}"/>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87314" y="6858000"/>
            <a:ext cx="4521200" cy="6096000"/>
          </a:xfrm>
          <a:prstGeom prst="rect">
            <a:avLst/>
          </a:prstGeom>
        </p:spPr>
      </p:pic>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22352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12249336" y="3589664"/>
            <a:ext cx="8785224" cy="1642057"/>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6" name="Platshållare för text 22">
            <a:extLst>
              <a:ext uri="{FF2B5EF4-FFF2-40B4-BE49-F238E27FC236}">
                <a16:creationId xmlns:a16="http://schemas.microsoft.com/office/drawing/2014/main" id="{CEB9CD1D-8C47-504A-9F19-D57A39047EC7}"/>
              </a:ext>
            </a:extLst>
          </p:cNvPr>
          <p:cNvSpPr>
            <a:spLocks noGrp="1"/>
          </p:cNvSpPr>
          <p:nvPr>
            <p:ph type="body" sz="quarter" idx="23"/>
          </p:nvPr>
        </p:nvSpPr>
        <p:spPr>
          <a:xfrm>
            <a:off x="12249336" y="63900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7" name="Platshållare för text 23">
            <a:extLst>
              <a:ext uri="{FF2B5EF4-FFF2-40B4-BE49-F238E27FC236}">
                <a16:creationId xmlns:a16="http://schemas.microsoft.com/office/drawing/2014/main" id="{8773F1AF-094B-6D46-96EA-0D9951F329D8}"/>
              </a:ext>
            </a:extLst>
          </p:cNvPr>
          <p:cNvSpPr>
            <a:spLocks noGrp="1"/>
          </p:cNvSpPr>
          <p:nvPr>
            <p:ph type="body" sz="quarter" idx="24"/>
          </p:nvPr>
        </p:nvSpPr>
        <p:spPr>
          <a:xfrm>
            <a:off x="12249336" y="93237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334719599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östning">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
        <p:nvSpPr>
          <p:cNvPr id="2" name="Platshållare för text 4">
            <a:extLst>
              <a:ext uri="{FF2B5EF4-FFF2-40B4-BE49-F238E27FC236}">
                <a16:creationId xmlns:a16="http://schemas.microsoft.com/office/drawing/2014/main" id="{60BB9624-0C7A-780F-537B-3E5896E00534}"/>
              </a:ext>
            </a:extLst>
          </p:cNvPr>
          <p:cNvSpPr>
            <a:spLocks noGrp="1"/>
          </p:cNvSpPr>
          <p:nvPr>
            <p:ph type="body" sz="quarter" idx="41"/>
          </p:nvPr>
        </p:nvSpPr>
        <p:spPr>
          <a:xfrm>
            <a:off x="11986520" y="155555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3" name="Bild">
            <a:extLst>
              <a:ext uri="{FF2B5EF4-FFF2-40B4-BE49-F238E27FC236}">
                <a16:creationId xmlns:a16="http://schemas.microsoft.com/office/drawing/2014/main" id="{76BF48A6-C3E7-D0CE-4620-57140018ECD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655800" y="9822150"/>
            <a:ext cx="11128140" cy="2642161"/>
          </a:xfrm>
          <a:prstGeom prst="rect">
            <a:avLst/>
          </a:prstGeom>
          <a:ln w="12700">
            <a:miter lim="400000"/>
          </a:ln>
        </p:spPr>
      </p:pic>
      <p:pic>
        <p:nvPicPr>
          <p:cNvPr id="4" name="Bild">
            <a:extLst>
              <a:ext uri="{FF2B5EF4-FFF2-40B4-BE49-F238E27FC236}">
                <a16:creationId xmlns:a16="http://schemas.microsoft.com/office/drawing/2014/main" id="{5EC9F02F-ECE1-E9A6-001B-CF81EB62E7D3}"/>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639920" y="6147078"/>
            <a:ext cx="11102727" cy="2677857"/>
          </a:xfrm>
          <a:prstGeom prst="rect">
            <a:avLst/>
          </a:prstGeom>
          <a:ln w="12700">
            <a:miter lim="400000"/>
          </a:ln>
        </p:spPr>
      </p:pic>
      <p:pic>
        <p:nvPicPr>
          <p:cNvPr id="5" name="Bild">
            <a:extLst>
              <a:ext uri="{FF2B5EF4-FFF2-40B4-BE49-F238E27FC236}">
                <a16:creationId xmlns:a16="http://schemas.microsoft.com/office/drawing/2014/main" id="{FA758906-FEDA-8826-C1B3-CA195F4B462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639921" y="2243227"/>
            <a:ext cx="11102727" cy="2711932"/>
          </a:xfrm>
          <a:prstGeom prst="rect">
            <a:avLst/>
          </a:prstGeom>
          <a:ln w="12700">
            <a:miter lim="400000"/>
          </a:ln>
        </p:spPr>
      </p:pic>
      <p:sp>
        <p:nvSpPr>
          <p:cNvPr id="6" name="Platshållare för text 4">
            <a:extLst>
              <a:ext uri="{FF2B5EF4-FFF2-40B4-BE49-F238E27FC236}">
                <a16:creationId xmlns:a16="http://schemas.microsoft.com/office/drawing/2014/main" id="{22008603-1727-9C93-8832-96D6D59CF2AA}"/>
              </a:ext>
            </a:extLst>
          </p:cNvPr>
          <p:cNvSpPr>
            <a:spLocks noGrp="1"/>
          </p:cNvSpPr>
          <p:nvPr>
            <p:ph type="body" sz="quarter" idx="42"/>
          </p:nvPr>
        </p:nvSpPr>
        <p:spPr>
          <a:xfrm>
            <a:off x="11989444" y="5421917"/>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7" name="Platshållare för text 4">
            <a:extLst>
              <a:ext uri="{FF2B5EF4-FFF2-40B4-BE49-F238E27FC236}">
                <a16:creationId xmlns:a16="http://schemas.microsoft.com/office/drawing/2014/main" id="{A77207AB-8E35-E125-7021-27887CBDDEE4}"/>
              </a:ext>
            </a:extLst>
          </p:cNvPr>
          <p:cNvSpPr>
            <a:spLocks noGrp="1"/>
          </p:cNvSpPr>
          <p:nvPr>
            <p:ph type="body" sz="quarter" idx="43"/>
          </p:nvPr>
        </p:nvSpPr>
        <p:spPr>
          <a:xfrm>
            <a:off x="11992368" y="928828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C836F9-CCB9-1D63-587D-36474EEE5F09}"/>
              </a:ext>
            </a:extLst>
          </p:cNvPr>
          <p:cNvSpPr>
            <a:spLocks noGrp="1"/>
          </p:cNvSpPr>
          <p:nvPr>
            <p:ph type="body" sz="quarter" idx="44"/>
          </p:nvPr>
        </p:nvSpPr>
        <p:spPr>
          <a:xfrm>
            <a:off x="119865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9" name="Platshållare för text 4">
            <a:extLst>
              <a:ext uri="{FF2B5EF4-FFF2-40B4-BE49-F238E27FC236}">
                <a16:creationId xmlns:a16="http://schemas.microsoft.com/office/drawing/2014/main" id="{32568798-422B-2CDF-776B-DEC3CFFAF21B}"/>
              </a:ext>
            </a:extLst>
          </p:cNvPr>
          <p:cNvSpPr>
            <a:spLocks noGrp="1"/>
          </p:cNvSpPr>
          <p:nvPr>
            <p:ph type="body" sz="quarter" idx="45"/>
          </p:nvPr>
        </p:nvSpPr>
        <p:spPr>
          <a:xfrm>
            <a:off x="181206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0" name="Platshållare för text 4">
            <a:extLst>
              <a:ext uri="{FF2B5EF4-FFF2-40B4-BE49-F238E27FC236}">
                <a16:creationId xmlns:a16="http://schemas.microsoft.com/office/drawing/2014/main" id="{923FB0CA-5ECA-F1AE-1A05-618299C59111}"/>
              </a:ext>
            </a:extLst>
          </p:cNvPr>
          <p:cNvSpPr>
            <a:spLocks noGrp="1"/>
          </p:cNvSpPr>
          <p:nvPr>
            <p:ph type="body" sz="quarter" idx="46"/>
          </p:nvPr>
        </p:nvSpPr>
        <p:spPr>
          <a:xfrm>
            <a:off x="119865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1" name="Platshållare för text 4">
            <a:extLst>
              <a:ext uri="{FF2B5EF4-FFF2-40B4-BE49-F238E27FC236}">
                <a16:creationId xmlns:a16="http://schemas.microsoft.com/office/drawing/2014/main" id="{27B216C1-CD7F-A87A-91AD-33406F4DF846}"/>
              </a:ext>
            </a:extLst>
          </p:cNvPr>
          <p:cNvSpPr>
            <a:spLocks noGrp="1"/>
          </p:cNvSpPr>
          <p:nvPr>
            <p:ph type="body" sz="quarter" idx="47"/>
          </p:nvPr>
        </p:nvSpPr>
        <p:spPr>
          <a:xfrm>
            <a:off x="181206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6" name="Platshållare för text 4">
            <a:extLst>
              <a:ext uri="{FF2B5EF4-FFF2-40B4-BE49-F238E27FC236}">
                <a16:creationId xmlns:a16="http://schemas.microsoft.com/office/drawing/2014/main" id="{9D81D053-B788-6872-7AA6-D906FBD396CE}"/>
              </a:ext>
            </a:extLst>
          </p:cNvPr>
          <p:cNvSpPr>
            <a:spLocks noGrp="1"/>
          </p:cNvSpPr>
          <p:nvPr>
            <p:ph type="body" sz="quarter" idx="48"/>
          </p:nvPr>
        </p:nvSpPr>
        <p:spPr>
          <a:xfrm>
            <a:off x="119865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7" name="Platshållare för text 4">
            <a:extLst>
              <a:ext uri="{FF2B5EF4-FFF2-40B4-BE49-F238E27FC236}">
                <a16:creationId xmlns:a16="http://schemas.microsoft.com/office/drawing/2014/main" id="{B38FF144-065C-E1D5-E77A-13C854DB7D7E}"/>
              </a:ext>
            </a:extLst>
          </p:cNvPr>
          <p:cNvSpPr>
            <a:spLocks noGrp="1"/>
          </p:cNvSpPr>
          <p:nvPr>
            <p:ph type="body" sz="quarter" idx="49"/>
          </p:nvPr>
        </p:nvSpPr>
        <p:spPr>
          <a:xfrm>
            <a:off x="181206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99272475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varstext 3 punkter">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7" name="Bild 6">
            <a:extLst>
              <a:ext uri="{FF2B5EF4-FFF2-40B4-BE49-F238E27FC236}">
                <a16:creationId xmlns:a16="http://schemas.microsoft.com/office/drawing/2014/main" id="{397C9F29-0668-BD47-BA0F-910009EA44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81014" y="1691922"/>
            <a:ext cx="11393988" cy="6929564"/>
          </a:xfrm>
          <a:prstGeom prst="rect">
            <a:avLst/>
          </a:prstGeom>
        </p:spPr>
      </p:pic>
      <p:pic>
        <p:nvPicPr>
          <p:cNvPr id="3" name="Bild 2">
            <a:extLst>
              <a:ext uri="{FF2B5EF4-FFF2-40B4-BE49-F238E27FC236}">
                <a16:creationId xmlns:a16="http://schemas.microsoft.com/office/drawing/2014/main" id="{D78F3C1F-2387-774C-A2F1-DF8FE23F77E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53617" y="8737064"/>
            <a:ext cx="11411472" cy="4160229"/>
          </a:xfrm>
          <a:prstGeom prst="rect">
            <a:avLst/>
          </a:prstGeom>
        </p:spPr>
      </p:pic>
      <p:sp>
        <p:nvSpPr>
          <p:cNvPr id="31" name="Platshållare för text 3">
            <a:extLst>
              <a:ext uri="{FF2B5EF4-FFF2-40B4-BE49-F238E27FC236}">
                <a16:creationId xmlns:a16="http://schemas.microsoft.com/office/drawing/2014/main" id="{33A54320-52CD-4048-B957-D31770F73AD4}"/>
              </a:ext>
            </a:extLst>
          </p:cNvPr>
          <p:cNvSpPr>
            <a:spLocks noGrp="1"/>
          </p:cNvSpPr>
          <p:nvPr>
            <p:ph type="body" sz="quarter" idx="39"/>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8" name="Bild">
            <a:extLst>
              <a:ext uri="{FF2B5EF4-FFF2-40B4-BE49-F238E27FC236}">
                <a16:creationId xmlns:a16="http://schemas.microsoft.com/office/drawing/2014/main" id="{F266E76C-995F-674C-860F-7329AFC5494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3363248"/>
            <a:ext cx="1868837" cy="774473"/>
          </a:xfrm>
          <a:prstGeom prst="rect">
            <a:avLst/>
          </a:prstGeom>
          <a:ln w="12700">
            <a:miter lim="400000"/>
          </a:ln>
        </p:spPr>
      </p:pic>
      <p:pic>
        <p:nvPicPr>
          <p:cNvPr id="60" name="Bild">
            <a:extLst>
              <a:ext uri="{FF2B5EF4-FFF2-40B4-BE49-F238E27FC236}">
                <a16:creationId xmlns:a16="http://schemas.microsoft.com/office/drawing/2014/main" id="{FA2EFD68-2AD8-5A47-8E53-43380699E9D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5331196"/>
            <a:ext cx="1868837" cy="774473"/>
          </a:xfrm>
          <a:prstGeom prst="rect">
            <a:avLst/>
          </a:prstGeom>
          <a:ln w="12700">
            <a:miter lim="400000"/>
          </a:ln>
        </p:spPr>
      </p:pic>
      <p:pic>
        <p:nvPicPr>
          <p:cNvPr id="64" name="Bild">
            <a:extLst>
              <a:ext uri="{FF2B5EF4-FFF2-40B4-BE49-F238E27FC236}">
                <a16:creationId xmlns:a16="http://schemas.microsoft.com/office/drawing/2014/main" id="{BDC4BA14-4D99-0E4A-89EF-997421FD14B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7239509"/>
            <a:ext cx="1868837" cy="774473"/>
          </a:xfrm>
          <a:prstGeom prst="rect">
            <a:avLst/>
          </a:prstGeom>
          <a:ln w="12700">
            <a:miter lim="400000"/>
          </a:ln>
        </p:spPr>
      </p:pic>
      <p:sp>
        <p:nvSpPr>
          <p:cNvPr id="50" name="Platshållare för text 11">
            <a:extLst>
              <a:ext uri="{FF2B5EF4-FFF2-40B4-BE49-F238E27FC236}">
                <a16:creationId xmlns:a16="http://schemas.microsoft.com/office/drawing/2014/main" id="{06736E8D-0921-8442-ABC8-986C74D82C6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1" name="Platshållare för text 13">
            <a:extLst>
              <a:ext uri="{FF2B5EF4-FFF2-40B4-BE49-F238E27FC236}">
                <a16:creationId xmlns:a16="http://schemas.microsoft.com/office/drawing/2014/main" id="{A0A63260-02FD-1F49-B9FE-174AA10849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2" name="Platshållare för text 13">
            <a:extLst>
              <a:ext uri="{FF2B5EF4-FFF2-40B4-BE49-F238E27FC236}">
                <a16:creationId xmlns:a16="http://schemas.microsoft.com/office/drawing/2014/main" id="{EC7D8AED-F697-3F49-8DAD-4C66A6728FA1}"/>
              </a:ext>
            </a:extLst>
          </p:cNvPr>
          <p:cNvSpPr>
            <a:spLocks noGrp="1"/>
          </p:cNvSpPr>
          <p:nvPr>
            <p:ph type="body" sz="quarter" idx="11"/>
          </p:nvPr>
        </p:nvSpPr>
        <p:spPr>
          <a:xfrm>
            <a:off x="7594586" y="1423315"/>
            <a:ext cx="197901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2">
            <a:extLst>
              <a:ext uri="{FF2B5EF4-FFF2-40B4-BE49-F238E27FC236}">
                <a16:creationId xmlns:a16="http://schemas.microsoft.com/office/drawing/2014/main" id="{98158F0C-A72C-484B-8C60-A33C640C11B6}"/>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innehåll 22">
            <a:extLst>
              <a:ext uri="{FF2B5EF4-FFF2-40B4-BE49-F238E27FC236}">
                <a16:creationId xmlns:a16="http://schemas.microsoft.com/office/drawing/2014/main" id="{29D21963-B6E3-ED44-8120-93C07FF91FB3}"/>
              </a:ext>
            </a:extLst>
          </p:cNvPr>
          <p:cNvSpPr>
            <a:spLocks noGrp="1"/>
          </p:cNvSpPr>
          <p:nvPr>
            <p:ph sz="quarter" idx="21"/>
          </p:nvPr>
        </p:nvSpPr>
        <p:spPr>
          <a:xfrm>
            <a:off x="11901325" y="2492387"/>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6" name="Platshållare för innehåll 24">
            <a:extLst>
              <a:ext uri="{FF2B5EF4-FFF2-40B4-BE49-F238E27FC236}">
                <a16:creationId xmlns:a16="http://schemas.microsoft.com/office/drawing/2014/main" id="{F744F820-042F-BD44-B0A3-8BBA5036ABC9}"/>
              </a:ext>
            </a:extLst>
          </p:cNvPr>
          <p:cNvSpPr>
            <a:spLocks noGrp="1"/>
          </p:cNvSpPr>
          <p:nvPr>
            <p:ph sz="quarter" idx="22"/>
          </p:nvPr>
        </p:nvSpPr>
        <p:spPr>
          <a:xfrm>
            <a:off x="19407025" y="2482774"/>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70AC0F74-29FF-B943-810B-B8F9F2E84FE9}"/>
              </a:ext>
            </a:extLst>
          </p:cNvPr>
          <p:cNvSpPr>
            <a:spLocks noGrp="1"/>
          </p:cNvSpPr>
          <p:nvPr>
            <p:ph type="body" sz="quarter" idx="42"/>
          </p:nvPr>
        </p:nvSpPr>
        <p:spPr>
          <a:xfrm>
            <a:off x="11923713" y="3288169"/>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5" name="Platshållare för innehåll 24">
            <a:extLst>
              <a:ext uri="{FF2B5EF4-FFF2-40B4-BE49-F238E27FC236}">
                <a16:creationId xmlns:a16="http://schemas.microsoft.com/office/drawing/2014/main" id="{A9F4B433-040F-F24D-B442-4CFA41BE621A}"/>
              </a:ext>
            </a:extLst>
          </p:cNvPr>
          <p:cNvSpPr>
            <a:spLocks noGrp="1"/>
          </p:cNvSpPr>
          <p:nvPr>
            <p:ph sz="quarter" idx="36"/>
          </p:nvPr>
        </p:nvSpPr>
        <p:spPr>
          <a:xfrm>
            <a:off x="19260721" y="3496566"/>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8" name="Platshållare för innehåll 22">
            <a:extLst>
              <a:ext uri="{FF2B5EF4-FFF2-40B4-BE49-F238E27FC236}">
                <a16:creationId xmlns:a16="http://schemas.microsoft.com/office/drawing/2014/main" id="{D647488A-515C-BE43-8A33-1A7CFDB896B0}"/>
              </a:ext>
            </a:extLst>
          </p:cNvPr>
          <p:cNvSpPr>
            <a:spLocks noGrp="1"/>
          </p:cNvSpPr>
          <p:nvPr>
            <p:ph sz="quarter" idx="43"/>
          </p:nvPr>
        </p:nvSpPr>
        <p:spPr>
          <a:xfrm>
            <a:off x="11901325" y="4433155"/>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3" name="Platshållare för innehåll 24">
            <a:extLst>
              <a:ext uri="{FF2B5EF4-FFF2-40B4-BE49-F238E27FC236}">
                <a16:creationId xmlns:a16="http://schemas.microsoft.com/office/drawing/2014/main" id="{F90A2643-7A40-1449-A5F0-8DE50BDC18EE}"/>
              </a:ext>
            </a:extLst>
          </p:cNvPr>
          <p:cNvSpPr>
            <a:spLocks noGrp="1"/>
          </p:cNvSpPr>
          <p:nvPr>
            <p:ph sz="quarter" idx="26"/>
          </p:nvPr>
        </p:nvSpPr>
        <p:spPr>
          <a:xfrm>
            <a:off x="19407025" y="4450722"/>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A25AE303-A449-3A4C-9813-A7DA1C3104A9}"/>
              </a:ext>
            </a:extLst>
          </p:cNvPr>
          <p:cNvSpPr>
            <a:spLocks noGrp="1"/>
          </p:cNvSpPr>
          <p:nvPr>
            <p:ph type="body" sz="quarter" idx="44"/>
          </p:nvPr>
        </p:nvSpPr>
        <p:spPr>
          <a:xfrm>
            <a:off x="11923713" y="5228937"/>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6" name="Platshållare för innehåll 24">
            <a:extLst>
              <a:ext uri="{FF2B5EF4-FFF2-40B4-BE49-F238E27FC236}">
                <a16:creationId xmlns:a16="http://schemas.microsoft.com/office/drawing/2014/main" id="{A53F90B8-EF05-A941-809C-B90ACCB0D1ED}"/>
              </a:ext>
            </a:extLst>
          </p:cNvPr>
          <p:cNvSpPr>
            <a:spLocks noGrp="1"/>
          </p:cNvSpPr>
          <p:nvPr>
            <p:ph sz="quarter" idx="37"/>
          </p:nvPr>
        </p:nvSpPr>
        <p:spPr>
          <a:xfrm>
            <a:off x="19260721" y="5489958"/>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0" name="Platshållare för innehåll 22">
            <a:extLst>
              <a:ext uri="{FF2B5EF4-FFF2-40B4-BE49-F238E27FC236}">
                <a16:creationId xmlns:a16="http://schemas.microsoft.com/office/drawing/2014/main" id="{8755B8F8-1026-654D-BBE4-92DD86F4836F}"/>
              </a:ext>
            </a:extLst>
          </p:cNvPr>
          <p:cNvSpPr>
            <a:spLocks noGrp="1"/>
          </p:cNvSpPr>
          <p:nvPr>
            <p:ph sz="quarter" idx="45"/>
          </p:nvPr>
        </p:nvSpPr>
        <p:spPr>
          <a:xfrm>
            <a:off x="11901325" y="6336600"/>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7" name="Platshållare för innehåll 24">
            <a:extLst>
              <a:ext uri="{FF2B5EF4-FFF2-40B4-BE49-F238E27FC236}">
                <a16:creationId xmlns:a16="http://schemas.microsoft.com/office/drawing/2014/main" id="{B45C2A50-5589-E549-8FD0-70662EA67D5C}"/>
              </a:ext>
            </a:extLst>
          </p:cNvPr>
          <p:cNvSpPr>
            <a:spLocks noGrp="1"/>
          </p:cNvSpPr>
          <p:nvPr>
            <p:ph sz="quarter" idx="29"/>
          </p:nvPr>
        </p:nvSpPr>
        <p:spPr>
          <a:xfrm>
            <a:off x="19407025" y="6359035"/>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F45BD37-135C-E848-A12E-73EBD6DDDA76}"/>
              </a:ext>
            </a:extLst>
          </p:cNvPr>
          <p:cNvSpPr>
            <a:spLocks noGrp="1"/>
          </p:cNvSpPr>
          <p:nvPr>
            <p:ph type="body" sz="quarter" idx="46"/>
          </p:nvPr>
        </p:nvSpPr>
        <p:spPr>
          <a:xfrm>
            <a:off x="11923713" y="7132382"/>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7" name="Platshållare för innehåll 24">
            <a:extLst>
              <a:ext uri="{FF2B5EF4-FFF2-40B4-BE49-F238E27FC236}">
                <a16:creationId xmlns:a16="http://schemas.microsoft.com/office/drawing/2014/main" id="{6A96800E-8A9E-DF40-9C3D-7E25354CA79F}"/>
              </a:ext>
            </a:extLst>
          </p:cNvPr>
          <p:cNvSpPr>
            <a:spLocks noGrp="1"/>
          </p:cNvSpPr>
          <p:nvPr>
            <p:ph sz="quarter" idx="38"/>
          </p:nvPr>
        </p:nvSpPr>
        <p:spPr>
          <a:xfrm>
            <a:off x="19260721" y="7373622"/>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4" name="Platshållare för text 2">
            <a:extLst>
              <a:ext uri="{FF2B5EF4-FFF2-40B4-BE49-F238E27FC236}">
                <a16:creationId xmlns:a16="http://schemas.microsoft.com/office/drawing/2014/main" id="{592175F9-6CBD-DF48-9A30-0722DDB99D20}"/>
              </a:ext>
            </a:extLst>
          </p:cNvPr>
          <p:cNvSpPr>
            <a:spLocks noGrp="1"/>
          </p:cNvSpPr>
          <p:nvPr>
            <p:ph type="body" sz="quarter" idx="47"/>
          </p:nvPr>
        </p:nvSpPr>
        <p:spPr>
          <a:xfrm>
            <a:off x="12124353" y="9472549"/>
            <a:ext cx="10241935" cy="2986152"/>
          </a:xfrm>
          <a:prstGeom prst="rect">
            <a:avLst/>
          </a:prstGeom>
        </p:spPr>
        <p:txBody>
          <a:bodyPr/>
          <a:lstStyle>
            <a:lvl1pPr marL="0" indent="0">
              <a:buNone/>
              <a:defRPr sz="27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pic>
        <p:nvPicPr>
          <p:cNvPr id="30" name="Bild">
            <a:extLst>
              <a:ext uri="{FF2B5EF4-FFF2-40B4-BE49-F238E27FC236}">
                <a16:creationId xmlns:a16="http://schemas.microsoft.com/office/drawing/2014/main" id="{F54EA7CC-AF2D-9A4C-9D78-D41599232358}"/>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D97F5E13-D692-514E-8478-2F363FF511F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419064064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lm">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6" name="Bild">
            <a:extLst>
              <a:ext uri="{FF2B5EF4-FFF2-40B4-BE49-F238E27FC236}">
                <a16:creationId xmlns:a16="http://schemas.microsoft.com/office/drawing/2014/main" id="{16C0AEE4-3D99-0D47-A367-C88C18BD40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5249" y="3565566"/>
            <a:ext cx="13566919" cy="7943676"/>
          </a:xfrm>
          <a:prstGeom prst="rect">
            <a:avLst/>
          </a:prstGeom>
          <a:ln w="12700">
            <a:miter lim="400000"/>
          </a:ln>
        </p:spPr>
      </p:pic>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035729"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94230490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skrivrutor postit 2">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021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039271"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70237822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 skrivrutor postit ">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6946727" y="-200436"/>
            <a:ext cx="17435686"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0729" y="5542567"/>
            <a:ext cx="4244975" cy="248633"/>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53200" y="-54617"/>
            <a:ext cx="608750" cy="13696897"/>
          </a:xfrm>
          <a:prstGeom prst="rect">
            <a:avLst/>
          </a:prstGeom>
          <a:ln w="12700">
            <a:miter lim="400000"/>
          </a:ln>
        </p:spPr>
      </p:pic>
      <p:sp>
        <p:nvSpPr>
          <p:cNvPr id="7" name="Platshållare för text 11">
            <a:extLst>
              <a:ext uri="{FF2B5EF4-FFF2-40B4-BE49-F238E27FC236}">
                <a16:creationId xmlns:a16="http://schemas.microsoft.com/office/drawing/2014/main" id="{48E0B76F-2CB3-5846-B930-58E8704B0EB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8" name="Platshållare för text 13">
            <a:extLst>
              <a:ext uri="{FF2B5EF4-FFF2-40B4-BE49-F238E27FC236}">
                <a16:creationId xmlns:a16="http://schemas.microsoft.com/office/drawing/2014/main" id="{C593919B-802B-D742-A16C-1125D9950E79}"/>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257506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1181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3" name="Bild 2">
            <a:extLst>
              <a:ext uri="{FF2B5EF4-FFF2-40B4-BE49-F238E27FC236}">
                <a16:creationId xmlns:a16="http://schemas.microsoft.com/office/drawing/2014/main" id="{F55CE8FA-3D47-AE48-B26B-D1B7A237D6E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1078018"/>
            <a:ext cx="4474447" cy="3818920"/>
          </a:xfrm>
          <a:prstGeom prst="rect">
            <a:avLst/>
          </a:prstGeom>
        </p:spPr>
      </p:pic>
      <p:pic>
        <p:nvPicPr>
          <p:cNvPr id="31" name="Bild 30">
            <a:extLst>
              <a:ext uri="{FF2B5EF4-FFF2-40B4-BE49-F238E27FC236}">
                <a16:creationId xmlns:a16="http://schemas.microsoft.com/office/drawing/2014/main" id="{ECB7B4BF-4763-C340-8836-DF1F6D1F25E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1078018"/>
            <a:ext cx="4474447" cy="3818920"/>
          </a:xfrm>
          <a:prstGeom prst="rect">
            <a:avLst/>
          </a:prstGeom>
        </p:spPr>
      </p:pic>
      <p:pic>
        <p:nvPicPr>
          <p:cNvPr id="34" name="Bild 33">
            <a:extLst>
              <a:ext uri="{FF2B5EF4-FFF2-40B4-BE49-F238E27FC236}">
                <a16:creationId xmlns:a16="http://schemas.microsoft.com/office/drawing/2014/main" id="{D415779F-2DA5-184E-8722-EE276F2D0C2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1078018"/>
            <a:ext cx="4474447" cy="3818920"/>
          </a:xfrm>
          <a:prstGeom prst="rect">
            <a:avLst/>
          </a:prstGeom>
        </p:spPr>
      </p:pic>
      <p:pic>
        <p:nvPicPr>
          <p:cNvPr id="37" name="Bild 36">
            <a:extLst>
              <a:ext uri="{FF2B5EF4-FFF2-40B4-BE49-F238E27FC236}">
                <a16:creationId xmlns:a16="http://schemas.microsoft.com/office/drawing/2014/main" id="{3FE62083-9C57-D544-B48F-724527D5FB2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5247682"/>
            <a:ext cx="4474447" cy="3818920"/>
          </a:xfrm>
          <a:prstGeom prst="rect">
            <a:avLst/>
          </a:prstGeom>
        </p:spPr>
      </p:pic>
      <p:pic>
        <p:nvPicPr>
          <p:cNvPr id="39" name="Bild 38">
            <a:extLst>
              <a:ext uri="{FF2B5EF4-FFF2-40B4-BE49-F238E27FC236}">
                <a16:creationId xmlns:a16="http://schemas.microsoft.com/office/drawing/2014/main" id="{F99152E4-3439-F14F-9AD6-3335D05C16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5247682"/>
            <a:ext cx="4474447" cy="3818920"/>
          </a:xfrm>
          <a:prstGeom prst="rect">
            <a:avLst/>
          </a:prstGeom>
        </p:spPr>
      </p:pic>
      <p:pic>
        <p:nvPicPr>
          <p:cNvPr id="41" name="Bild 40">
            <a:extLst>
              <a:ext uri="{FF2B5EF4-FFF2-40B4-BE49-F238E27FC236}">
                <a16:creationId xmlns:a16="http://schemas.microsoft.com/office/drawing/2014/main" id="{7E7B19F9-9361-814F-B5B3-B83BA20BF49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5247682"/>
            <a:ext cx="4474447" cy="3818920"/>
          </a:xfrm>
          <a:prstGeom prst="rect">
            <a:avLst/>
          </a:prstGeom>
        </p:spPr>
      </p:pic>
      <p:pic>
        <p:nvPicPr>
          <p:cNvPr id="43" name="Bild 42">
            <a:extLst>
              <a:ext uri="{FF2B5EF4-FFF2-40B4-BE49-F238E27FC236}">
                <a16:creationId xmlns:a16="http://schemas.microsoft.com/office/drawing/2014/main" id="{F281BA29-C555-B74A-BF46-87688008DFB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9380770"/>
            <a:ext cx="4474447" cy="3818920"/>
          </a:xfrm>
          <a:prstGeom prst="rect">
            <a:avLst/>
          </a:prstGeom>
        </p:spPr>
      </p:pic>
      <p:pic>
        <p:nvPicPr>
          <p:cNvPr id="45" name="Bild 44">
            <a:extLst>
              <a:ext uri="{FF2B5EF4-FFF2-40B4-BE49-F238E27FC236}">
                <a16:creationId xmlns:a16="http://schemas.microsoft.com/office/drawing/2014/main" id="{4D423882-6D04-2241-AB69-30B77FF6C51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9380770"/>
            <a:ext cx="4474447" cy="3818920"/>
          </a:xfrm>
          <a:prstGeom prst="rect">
            <a:avLst/>
          </a:prstGeom>
        </p:spPr>
      </p:pic>
      <p:pic>
        <p:nvPicPr>
          <p:cNvPr id="47" name="Bild 46">
            <a:extLst>
              <a:ext uri="{FF2B5EF4-FFF2-40B4-BE49-F238E27FC236}">
                <a16:creationId xmlns:a16="http://schemas.microsoft.com/office/drawing/2014/main" id="{8E4CE825-6C67-2A4F-9606-0FC5F2D8C56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9380770"/>
            <a:ext cx="4474447" cy="3818920"/>
          </a:xfrm>
          <a:prstGeom prst="rect">
            <a:avLst/>
          </a:prstGeom>
        </p:spPr>
      </p:pic>
      <p:sp>
        <p:nvSpPr>
          <p:cNvPr id="4" name="Platshållare för text 3">
            <a:extLst>
              <a:ext uri="{FF2B5EF4-FFF2-40B4-BE49-F238E27FC236}">
                <a16:creationId xmlns:a16="http://schemas.microsoft.com/office/drawing/2014/main" id="{F0130E6F-049F-454A-A2F6-009E9C9135ED}"/>
              </a:ext>
            </a:extLst>
          </p:cNvPr>
          <p:cNvSpPr>
            <a:spLocks noGrp="1"/>
          </p:cNvSpPr>
          <p:nvPr>
            <p:ph type="body" sz="quarter" idx="36"/>
          </p:nvPr>
        </p:nvSpPr>
        <p:spPr>
          <a:xfrm>
            <a:off x="10507663"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5F193C02-73E4-E347-B856-BCFCAC32BEE1}"/>
              </a:ext>
            </a:extLst>
          </p:cNvPr>
          <p:cNvSpPr>
            <a:spLocks noGrp="1"/>
          </p:cNvSpPr>
          <p:nvPr>
            <p:ph type="body" sz="quarter" idx="37"/>
          </p:nvPr>
        </p:nvSpPr>
        <p:spPr>
          <a:xfrm>
            <a:off x="15379208"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2" name="Platshållare för text 3">
            <a:extLst>
              <a:ext uri="{FF2B5EF4-FFF2-40B4-BE49-F238E27FC236}">
                <a16:creationId xmlns:a16="http://schemas.microsoft.com/office/drawing/2014/main" id="{6D2A8251-EEBE-CE4A-9E6E-0874269E85F2}"/>
              </a:ext>
            </a:extLst>
          </p:cNvPr>
          <p:cNvSpPr>
            <a:spLocks noGrp="1"/>
          </p:cNvSpPr>
          <p:nvPr>
            <p:ph type="body" sz="quarter" idx="38"/>
          </p:nvPr>
        </p:nvSpPr>
        <p:spPr>
          <a:xfrm>
            <a:off x="20045801"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6" name="Platshållare för text 3">
            <a:extLst>
              <a:ext uri="{FF2B5EF4-FFF2-40B4-BE49-F238E27FC236}">
                <a16:creationId xmlns:a16="http://schemas.microsoft.com/office/drawing/2014/main" id="{02683098-3357-F544-94B7-EDF16FF12C84}"/>
              </a:ext>
            </a:extLst>
          </p:cNvPr>
          <p:cNvSpPr>
            <a:spLocks noGrp="1"/>
          </p:cNvSpPr>
          <p:nvPr>
            <p:ph type="body" sz="quarter" idx="39"/>
          </p:nvPr>
        </p:nvSpPr>
        <p:spPr>
          <a:xfrm>
            <a:off x="10507663"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49" name="Platshållare för text 3">
            <a:extLst>
              <a:ext uri="{FF2B5EF4-FFF2-40B4-BE49-F238E27FC236}">
                <a16:creationId xmlns:a16="http://schemas.microsoft.com/office/drawing/2014/main" id="{CFE2C455-2C55-0846-B4F3-9021D02CD41E}"/>
              </a:ext>
            </a:extLst>
          </p:cNvPr>
          <p:cNvSpPr>
            <a:spLocks noGrp="1"/>
          </p:cNvSpPr>
          <p:nvPr>
            <p:ph type="body" sz="quarter" idx="40"/>
          </p:nvPr>
        </p:nvSpPr>
        <p:spPr>
          <a:xfrm>
            <a:off x="15379208"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0" name="Platshållare för text 3">
            <a:extLst>
              <a:ext uri="{FF2B5EF4-FFF2-40B4-BE49-F238E27FC236}">
                <a16:creationId xmlns:a16="http://schemas.microsoft.com/office/drawing/2014/main" id="{DBF534D4-372E-6949-B55C-61557D8E6BE0}"/>
              </a:ext>
            </a:extLst>
          </p:cNvPr>
          <p:cNvSpPr>
            <a:spLocks noGrp="1"/>
          </p:cNvSpPr>
          <p:nvPr>
            <p:ph type="body" sz="quarter" idx="41"/>
          </p:nvPr>
        </p:nvSpPr>
        <p:spPr>
          <a:xfrm>
            <a:off x="20045801"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1" name="Platshållare för text 3">
            <a:extLst>
              <a:ext uri="{FF2B5EF4-FFF2-40B4-BE49-F238E27FC236}">
                <a16:creationId xmlns:a16="http://schemas.microsoft.com/office/drawing/2014/main" id="{7CDB36C2-1B75-8142-BC47-0C0339E26722}"/>
              </a:ext>
            </a:extLst>
          </p:cNvPr>
          <p:cNvSpPr>
            <a:spLocks noGrp="1"/>
          </p:cNvSpPr>
          <p:nvPr>
            <p:ph type="body" sz="quarter" idx="42"/>
          </p:nvPr>
        </p:nvSpPr>
        <p:spPr>
          <a:xfrm>
            <a:off x="10507663"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2" name="Platshållare för text 3">
            <a:extLst>
              <a:ext uri="{FF2B5EF4-FFF2-40B4-BE49-F238E27FC236}">
                <a16:creationId xmlns:a16="http://schemas.microsoft.com/office/drawing/2014/main" id="{02D4E5C7-7435-7747-8BC4-D967F3699E61}"/>
              </a:ext>
            </a:extLst>
          </p:cNvPr>
          <p:cNvSpPr>
            <a:spLocks noGrp="1"/>
          </p:cNvSpPr>
          <p:nvPr>
            <p:ph type="body" sz="quarter" idx="43"/>
          </p:nvPr>
        </p:nvSpPr>
        <p:spPr>
          <a:xfrm>
            <a:off x="15379208"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3" name="Platshållare för text 3">
            <a:extLst>
              <a:ext uri="{FF2B5EF4-FFF2-40B4-BE49-F238E27FC236}">
                <a16:creationId xmlns:a16="http://schemas.microsoft.com/office/drawing/2014/main" id="{83411CD1-BE76-D648-9E3B-8E0F3ABF102C}"/>
              </a:ext>
            </a:extLst>
          </p:cNvPr>
          <p:cNvSpPr>
            <a:spLocks noGrp="1"/>
          </p:cNvSpPr>
          <p:nvPr>
            <p:ph type="body" sz="quarter" idx="44"/>
          </p:nvPr>
        </p:nvSpPr>
        <p:spPr>
          <a:xfrm>
            <a:off x="20045801"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pic>
        <p:nvPicPr>
          <p:cNvPr id="29" name="Bild">
            <a:extLst>
              <a:ext uri="{FF2B5EF4-FFF2-40B4-BE49-F238E27FC236}">
                <a16:creationId xmlns:a16="http://schemas.microsoft.com/office/drawing/2014/main" id="{AA158D5E-6AA2-C445-86F8-AFD745DB1EC6}"/>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60532481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al tre st högersida">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306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65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pic>
        <p:nvPicPr>
          <p:cNvPr id="2" name="Bild 1">
            <a:extLst>
              <a:ext uri="{FF2B5EF4-FFF2-40B4-BE49-F238E27FC236}">
                <a16:creationId xmlns:a16="http://schemas.microsoft.com/office/drawing/2014/main" id="{B643BCEC-95A5-DDA1-1A12-E2F703C25EA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14219" y="1423314"/>
            <a:ext cx="13446759" cy="11776375"/>
          </a:xfrm>
          <a:prstGeom prst="rect">
            <a:avLst/>
          </a:prstGeom>
        </p:spPr>
      </p:pic>
      <p:pic>
        <p:nvPicPr>
          <p:cNvPr id="3" name="Bild 2">
            <a:extLst>
              <a:ext uri="{FF2B5EF4-FFF2-40B4-BE49-F238E27FC236}">
                <a16:creationId xmlns:a16="http://schemas.microsoft.com/office/drawing/2014/main" id="{75F9FC92-7C7B-8715-E32B-7F23704DF9F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9702593"/>
            <a:ext cx="5450624" cy="1787332"/>
          </a:xfrm>
          <a:prstGeom prst="rect">
            <a:avLst/>
          </a:prstGeom>
        </p:spPr>
      </p:pic>
      <p:pic>
        <p:nvPicPr>
          <p:cNvPr id="4" name="Bild 3">
            <a:extLst>
              <a:ext uri="{FF2B5EF4-FFF2-40B4-BE49-F238E27FC236}">
                <a16:creationId xmlns:a16="http://schemas.microsoft.com/office/drawing/2014/main" id="{E64004C3-011D-F868-EE4A-63AA14118345}"/>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9770700"/>
            <a:ext cx="4812604" cy="1694413"/>
          </a:xfrm>
          <a:prstGeom prst="rect">
            <a:avLst/>
          </a:prstGeom>
        </p:spPr>
      </p:pic>
      <p:pic>
        <p:nvPicPr>
          <p:cNvPr id="5" name="Bild 4">
            <a:extLst>
              <a:ext uri="{FF2B5EF4-FFF2-40B4-BE49-F238E27FC236}">
                <a16:creationId xmlns:a16="http://schemas.microsoft.com/office/drawing/2014/main" id="{62A8498F-0C3B-5A92-B1DB-873098C4894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12545014" y="6706179"/>
            <a:ext cx="5450624" cy="1787332"/>
          </a:xfrm>
          <a:prstGeom prst="rect">
            <a:avLst/>
          </a:prstGeom>
        </p:spPr>
      </p:pic>
      <p:pic>
        <p:nvPicPr>
          <p:cNvPr id="6" name="Bild 5">
            <a:extLst>
              <a:ext uri="{FF2B5EF4-FFF2-40B4-BE49-F238E27FC236}">
                <a16:creationId xmlns:a16="http://schemas.microsoft.com/office/drawing/2014/main" id="{E4EC8022-4565-6EE8-B539-AE8F9B3A9EC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flipV="1">
            <a:off x="18241113" y="6855150"/>
            <a:ext cx="4812604" cy="1694413"/>
          </a:xfrm>
          <a:prstGeom prst="rect">
            <a:avLst/>
          </a:prstGeom>
        </p:spPr>
      </p:pic>
      <p:pic>
        <p:nvPicPr>
          <p:cNvPr id="7" name="Bild 6">
            <a:extLst>
              <a:ext uri="{FF2B5EF4-FFF2-40B4-BE49-F238E27FC236}">
                <a16:creationId xmlns:a16="http://schemas.microsoft.com/office/drawing/2014/main" id="{DA6A0CD4-BA26-DDDB-38DA-49327FE2568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3788131"/>
            <a:ext cx="5450624" cy="1787332"/>
          </a:xfrm>
          <a:prstGeom prst="rect">
            <a:avLst/>
          </a:prstGeom>
        </p:spPr>
      </p:pic>
      <p:pic>
        <p:nvPicPr>
          <p:cNvPr id="8" name="Bild 7">
            <a:extLst>
              <a:ext uri="{FF2B5EF4-FFF2-40B4-BE49-F238E27FC236}">
                <a16:creationId xmlns:a16="http://schemas.microsoft.com/office/drawing/2014/main" id="{92C32152-54DF-880B-5B6A-9FC1F4AD3C9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3805438"/>
            <a:ext cx="4812604" cy="1694413"/>
          </a:xfrm>
          <a:prstGeom prst="rect">
            <a:avLst/>
          </a:prstGeom>
        </p:spPr>
      </p:pic>
      <p:pic>
        <p:nvPicPr>
          <p:cNvPr id="9" name="Bild 8">
            <a:extLst>
              <a:ext uri="{FF2B5EF4-FFF2-40B4-BE49-F238E27FC236}">
                <a16:creationId xmlns:a16="http://schemas.microsoft.com/office/drawing/2014/main" id="{F5A5C0E8-0EE0-950A-C051-45F3771E5CC7}"/>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4044754"/>
            <a:ext cx="1065767" cy="1054100"/>
          </a:xfrm>
          <a:prstGeom prst="rect">
            <a:avLst/>
          </a:prstGeom>
        </p:spPr>
      </p:pic>
      <p:pic>
        <p:nvPicPr>
          <p:cNvPr id="12" name="Bild 11">
            <a:extLst>
              <a:ext uri="{FF2B5EF4-FFF2-40B4-BE49-F238E27FC236}">
                <a16:creationId xmlns:a16="http://schemas.microsoft.com/office/drawing/2014/main" id="{5B63CDF9-494B-FFB5-DE81-E8668530A8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7060125"/>
            <a:ext cx="1065767" cy="1054100"/>
          </a:xfrm>
          <a:prstGeom prst="rect">
            <a:avLst/>
          </a:prstGeom>
        </p:spPr>
      </p:pic>
      <p:pic>
        <p:nvPicPr>
          <p:cNvPr id="13" name="Bild 12">
            <a:extLst>
              <a:ext uri="{FF2B5EF4-FFF2-40B4-BE49-F238E27FC236}">
                <a16:creationId xmlns:a16="http://schemas.microsoft.com/office/drawing/2014/main" id="{9728DEA0-C06C-081B-4E2F-76FFB50F0E18}"/>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9922841"/>
            <a:ext cx="1065767" cy="1054100"/>
          </a:xfrm>
          <a:prstGeom prst="rect">
            <a:avLst/>
          </a:prstGeom>
        </p:spPr>
      </p:pic>
      <p:pic>
        <p:nvPicPr>
          <p:cNvPr id="14" name="Bild">
            <a:extLst>
              <a:ext uri="{FF2B5EF4-FFF2-40B4-BE49-F238E27FC236}">
                <a16:creationId xmlns:a16="http://schemas.microsoft.com/office/drawing/2014/main" id="{AAA92098-31B2-49F5-EBA9-EB9E5325F079}"/>
              </a:ext>
              <a:ext uri="{C183D7F6-B498-43B3-948B-1728B52AA6E4}">
                <adec:decorative xmlns:adec="http://schemas.microsoft.com/office/drawing/2017/decorative" val="1"/>
              </a:ext>
            </a:extLst>
          </p:cNvPr>
          <p:cNvPicPr>
            <a:picLocks/>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rot="5400000">
            <a:off x="12152207" y="820912"/>
            <a:ext cx="1980800" cy="1371599"/>
          </a:xfrm>
          <a:prstGeom prst="rect">
            <a:avLst/>
          </a:prstGeom>
          <a:ln w="12700">
            <a:miter lim="400000"/>
          </a:ln>
        </p:spPr>
      </p:pic>
      <p:pic>
        <p:nvPicPr>
          <p:cNvPr id="15" name="Platshållare för innehåll 58">
            <a:extLst>
              <a:ext uri="{FF2B5EF4-FFF2-40B4-BE49-F238E27FC236}">
                <a16:creationId xmlns:a16="http://schemas.microsoft.com/office/drawing/2014/main" id="{D39A04B9-E229-BD49-59A0-CCE5B8F5141D}"/>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75114" y="1691922"/>
            <a:ext cx="889000" cy="965200"/>
          </a:xfrm>
          <a:prstGeom prst="rect">
            <a:avLst/>
          </a:prstGeom>
        </p:spPr>
      </p:pic>
      <p:sp>
        <p:nvSpPr>
          <p:cNvPr id="53" name="Platshållare för text 3">
            <a:extLst>
              <a:ext uri="{FF2B5EF4-FFF2-40B4-BE49-F238E27FC236}">
                <a16:creationId xmlns:a16="http://schemas.microsoft.com/office/drawing/2014/main" id="{26EF79C3-173B-A27A-B3F3-70B61DD50D5C}"/>
              </a:ext>
            </a:extLst>
          </p:cNvPr>
          <p:cNvSpPr>
            <a:spLocks noGrp="1"/>
          </p:cNvSpPr>
          <p:nvPr>
            <p:ph type="body" sz="quarter" idx="41"/>
          </p:nvPr>
        </p:nvSpPr>
        <p:spPr>
          <a:xfrm>
            <a:off x="12593461"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6" name="Platshållare för text 3">
            <a:extLst>
              <a:ext uri="{FF2B5EF4-FFF2-40B4-BE49-F238E27FC236}">
                <a16:creationId xmlns:a16="http://schemas.microsoft.com/office/drawing/2014/main" id="{CB146D73-9B21-DE35-9A0E-511A5BB9CCBC}"/>
              </a:ext>
            </a:extLst>
          </p:cNvPr>
          <p:cNvSpPr>
            <a:spLocks noGrp="1"/>
          </p:cNvSpPr>
          <p:nvPr>
            <p:ph type="body" sz="quarter" idx="42"/>
          </p:nvPr>
        </p:nvSpPr>
        <p:spPr>
          <a:xfrm>
            <a:off x="18210489"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0" name="Platshållare för text 3">
            <a:extLst>
              <a:ext uri="{FF2B5EF4-FFF2-40B4-BE49-F238E27FC236}">
                <a16:creationId xmlns:a16="http://schemas.microsoft.com/office/drawing/2014/main" id="{F5783FD1-1BE3-3025-F8FA-16F9DB9A8FA0}"/>
              </a:ext>
            </a:extLst>
          </p:cNvPr>
          <p:cNvSpPr>
            <a:spLocks noGrp="1"/>
          </p:cNvSpPr>
          <p:nvPr>
            <p:ph type="body" sz="quarter" idx="43"/>
          </p:nvPr>
        </p:nvSpPr>
        <p:spPr>
          <a:xfrm>
            <a:off x="12593461"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1" name="Platshållare för text 3">
            <a:extLst>
              <a:ext uri="{FF2B5EF4-FFF2-40B4-BE49-F238E27FC236}">
                <a16:creationId xmlns:a16="http://schemas.microsoft.com/office/drawing/2014/main" id="{1B54C49D-AD2D-4315-565D-E903B0C97DBF}"/>
              </a:ext>
            </a:extLst>
          </p:cNvPr>
          <p:cNvSpPr>
            <a:spLocks noGrp="1"/>
          </p:cNvSpPr>
          <p:nvPr>
            <p:ph type="body" sz="quarter" idx="44"/>
          </p:nvPr>
        </p:nvSpPr>
        <p:spPr>
          <a:xfrm>
            <a:off x="18210489"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2" name="Platshållare för text 3">
            <a:extLst>
              <a:ext uri="{FF2B5EF4-FFF2-40B4-BE49-F238E27FC236}">
                <a16:creationId xmlns:a16="http://schemas.microsoft.com/office/drawing/2014/main" id="{B741271C-0D0D-EE09-D696-752149A3110A}"/>
              </a:ext>
            </a:extLst>
          </p:cNvPr>
          <p:cNvSpPr>
            <a:spLocks noGrp="1"/>
          </p:cNvSpPr>
          <p:nvPr>
            <p:ph type="body" sz="quarter" idx="45"/>
          </p:nvPr>
        </p:nvSpPr>
        <p:spPr>
          <a:xfrm>
            <a:off x="12593461"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3" name="Platshållare för text 3">
            <a:extLst>
              <a:ext uri="{FF2B5EF4-FFF2-40B4-BE49-F238E27FC236}">
                <a16:creationId xmlns:a16="http://schemas.microsoft.com/office/drawing/2014/main" id="{E90730A6-A95D-46A9-9273-CCDBF862A5F6}"/>
              </a:ext>
            </a:extLst>
          </p:cNvPr>
          <p:cNvSpPr>
            <a:spLocks noGrp="1"/>
          </p:cNvSpPr>
          <p:nvPr>
            <p:ph type="body" sz="quarter" idx="46"/>
          </p:nvPr>
        </p:nvSpPr>
        <p:spPr>
          <a:xfrm>
            <a:off x="18210489"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4" name="Platshållare för text 3">
            <a:extLst>
              <a:ext uri="{FF2B5EF4-FFF2-40B4-BE49-F238E27FC236}">
                <a16:creationId xmlns:a16="http://schemas.microsoft.com/office/drawing/2014/main" id="{372303CB-F87D-716E-191E-970DA7E9AC94}"/>
              </a:ext>
            </a:extLst>
          </p:cNvPr>
          <p:cNvSpPr>
            <a:spLocks noGrp="1"/>
          </p:cNvSpPr>
          <p:nvPr>
            <p:ph type="body" sz="quarter" idx="47"/>
          </p:nvPr>
        </p:nvSpPr>
        <p:spPr>
          <a:xfrm>
            <a:off x="12593462" y="4139450"/>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5" name="Platshållare för text 3">
            <a:extLst>
              <a:ext uri="{FF2B5EF4-FFF2-40B4-BE49-F238E27FC236}">
                <a16:creationId xmlns:a16="http://schemas.microsoft.com/office/drawing/2014/main" id="{205C4832-C2C6-07A8-6F0C-F8FEDF241A94}"/>
              </a:ext>
            </a:extLst>
          </p:cNvPr>
          <p:cNvSpPr>
            <a:spLocks noGrp="1"/>
          </p:cNvSpPr>
          <p:nvPr>
            <p:ph type="body" sz="quarter" idx="48"/>
          </p:nvPr>
        </p:nvSpPr>
        <p:spPr>
          <a:xfrm>
            <a:off x="18378442" y="4139450"/>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6" name="Platshållare för text 3">
            <a:extLst>
              <a:ext uri="{FF2B5EF4-FFF2-40B4-BE49-F238E27FC236}">
                <a16:creationId xmlns:a16="http://schemas.microsoft.com/office/drawing/2014/main" id="{84597A55-69F8-C67F-E96D-0CDC19ABE0CE}"/>
              </a:ext>
            </a:extLst>
          </p:cNvPr>
          <p:cNvSpPr>
            <a:spLocks noGrp="1"/>
          </p:cNvSpPr>
          <p:nvPr>
            <p:ph type="body" sz="quarter" idx="49"/>
          </p:nvPr>
        </p:nvSpPr>
        <p:spPr>
          <a:xfrm>
            <a:off x="12593462" y="7125246"/>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7" name="Platshållare för text 3">
            <a:extLst>
              <a:ext uri="{FF2B5EF4-FFF2-40B4-BE49-F238E27FC236}">
                <a16:creationId xmlns:a16="http://schemas.microsoft.com/office/drawing/2014/main" id="{362CF631-3D74-F225-BE4D-A9985C2AA649}"/>
              </a:ext>
            </a:extLst>
          </p:cNvPr>
          <p:cNvSpPr>
            <a:spLocks noGrp="1"/>
          </p:cNvSpPr>
          <p:nvPr>
            <p:ph type="body" sz="quarter" idx="50"/>
          </p:nvPr>
        </p:nvSpPr>
        <p:spPr>
          <a:xfrm>
            <a:off x="18378442" y="7125246"/>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8" name="Platshållare för text 3">
            <a:extLst>
              <a:ext uri="{FF2B5EF4-FFF2-40B4-BE49-F238E27FC236}">
                <a16:creationId xmlns:a16="http://schemas.microsoft.com/office/drawing/2014/main" id="{B975D65E-7C01-589C-F829-C939AD54BC5E}"/>
              </a:ext>
            </a:extLst>
          </p:cNvPr>
          <p:cNvSpPr>
            <a:spLocks noGrp="1"/>
          </p:cNvSpPr>
          <p:nvPr>
            <p:ph type="body" sz="quarter" idx="51"/>
          </p:nvPr>
        </p:nvSpPr>
        <p:spPr>
          <a:xfrm>
            <a:off x="12593462" y="10111042"/>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9" name="Platshållare för text 3">
            <a:extLst>
              <a:ext uri="{FF2B5EF4-FFF2-40B4-BE49-F238E27FC236}">
                <a16:creationId xmlns:a16="http://schemas.microsoft.com/office/drawing/2014/main" id="{8D1A93CA-EA7A-4CE9-DACD-98E28EB37C07}"/>
              </a:ext>
            </a:extLst>
          </p:cNvPr>
          <p:cNvSpPr>
            <a:spLocks noGrp="1"/>
          </p:cNvSpPr>
          <p:nvPr>
            <p:ph type="body" sz="quarter" idx="52"/>
          </p:nvPr>
        </p:nvSpPr>
        <p:spPr>
          <a:xfrm>
            <a:off x="18378442" y="10111042"/>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514D9F53-87D6-D499-B862-7D9561B7335C}"/>
              </a:ext>
            </a:extLst>
          </p:cNvPr>
          <p:cNvSpPr>
            <a:spLocks noGrp="1"/>
          </p:cNvSpPr>
          <p:nvPr>
            <p:ph type="body" sz="quarter" idx="53"/>
          </p:nvPr>
        </p:nvSpPr>
        <p:spPr>
          <a:xfrm>
            <a:off x="14149036" y="516311"/>
            <a:ext cx="8375304" cy="1116630"/>
          </a:xfrm>
          <a:prstGeom prst="rect">
            <a:avLst/>
          </a:prstGeom>
        </p:spPr>
        <p:txBody>
          <a:bodyPr anchor="t" anchorCtr="0"/>
          <a:lstStyle>
            <a:lvl1pPr marL="0" indent="0" algn="l">
              <a:buNone/>
              <a:defRPr sz="3100" b="1">
                <a:solidFill>
                  <a:schemeClr val="bg1"/>
                </a:solidFill>
                <a:latin typeface="+mj-lt"/>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341080142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1423314"/>
            <a:ext cx="13446759" cy="11776375"/>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35729"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51" name="Bild">
            <a:extLst>
              <a:ext uri="{FF2B5EF4-FFF2-40B4-BE49-F238E27FC236}">
                <a16:creationId xmlns:a16="http://schemas.microsoft.com/office/drawing/2014/main" id="{48332C30-AF38-1147-A528-89C51C800CAE}"/>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2152207" y="820912"/>
            <a:ext cx="1980800" cy="1371599"/>
          </a:xfrm>
          <a:prstGeom prst="rect">
            <a:avLst/>
          </a:prstGeom>
          <a:ln w="12700">
            <a:miter lim="400000"/>
          </a:ln>
        </p:spPr>
      </p:pic>
      <p:pic>
        <p:nvPicPr>
          <p:cNvPr id="66" name="Bild">
            <a:extLst>
              <a:ext uri="{FF2B5EF4-FFF2-40B4-BE49-F238E27FC236}">
                <a16:creationId xmlns:a16="http://schemas.microsoft.com/office/drawing/2014/main" id="{26A3D363-C093-8E4C-9666-4B724A4C999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4035871" y="820912"/>
            <a:ext cx="1980800" cy="1371599"/>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5871022" y="627048"/>
            <a:ext cx="7771741" cy="537215"/>
          </a:xfrm>
          <a:prstGeom prst="rect">
            <a:avLst/>
          </a:prstGeom>
        </p:spPr>
        <p:txBody>
          <a:bodyPr/>
          <a:lstStyle>
            <a:lvl1pPr marL="0" indent="0" algn="l">
              <a:buFontTx/>
              <a:buNone/>
              <a:defRPr sz="27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2" name="Platshållare för text 42">
            <a:extLst>
              <a:ext uri="{FF2B5EF4-FFF2-40B4-BE49-F238E27FC236}">
                <a16:creationId xmlns:a16="http://schemas.microsoft.com/office/drawing/2014/main" id="{8111BC69-701D-594A-B7AF-9653362D4831}"/>
              </a:ext>
            </a:extLst>
          </p:cNvPr>
          <p:cNvSpPr>
            <a:spLocks noGrp="1"/>
          </p:cNvSpPr>
          <p:nvPr>
            <p:ph type="body" sz="quarter" idx="33"/>
          </p:nvPr>
        </p:nvSpPr>
        <p:spPr>
          <a:xfrm>
            <a:off x="1217208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3" name="Platshållare för text 44">
            <a:extLst>
              <a:ext uri="{FF2B5EF4-FFF2-40B4-BE49-F238E27FC236}">
                <a16:creationId xmlns:a16="http://schemas.microsoft.com/office/drawing/2014/main" id="{FA67DB96-688A-C44B-BEC0-0C71F919D9DE}"/>
              </a:ext>
            </a:extLst>
          </p:cNvPr>
          <p:cNvSpPr>
            <a:spLocks noGrp="1"/>
          </p:cNvSpPr>
          <p:nvPr>
            <p:ph type="body" sz="quarter" idx="34"/>
          </p:nvPr>
        </p:nvSpPr>
        <p:spPr>
          <a:xfrm>
            <a:off x="1409232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71" name="Platshållare för innehåll 58">
            <a:extLst>
              <a:ext uri="{FF2B5EF4-FFF2-40B4-BE49-F238E27FC236}">
                <a16:creationId xmlns:a16="http://schemas.microsoft.com/office/drawing/2014/main" id="{0BAAAF83-1C10-3249-9F51-60B708CF727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75114" y="1691922"/>
            <a:ext cx="889000" cy="965200"/>
          </a:xfrm>
          <a:prstGeom prst="rect">
            <a:avLst/>
          </a:prstGeom>
        </p:spPr>
      </p:pic>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406725461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ödtext &amp; lä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5" name="Bild 4">
            <a:extLst>
              <a:ext uri="{FF2B5EF4-FFF2-40B4-BE49-F238E27FC236}">
                <a16:creationId xmlns:a16="http://schemas.microsoft.com/office/drawing/2014/main" id="{10D0F9DE-6566-EB41-8D25-67F44BA5EA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96878" y="4170464"/>
            <a:ext cx="8221906" cy="4545029"/>
          </a:xfrm>
          <a:prstGeom prst="rect">
            <a:avLst/>
          </a:prstGeom>
        </p:spPr>
      </p:pic>
      <p:sp>
        <p:nvSpPr>
          <p:cNvPr id="14" name="Platshållare för text 3">
            <a:extLst>
              <a:ext uri="{FF2B5EF4-FFF2-40B4-BE49-F238E27FC236}">
                <a16:creationId xmlns:a16="http://schemas.microsoft.com/office/drawing/2014/main" id="{F5874B09-32F3-C449-99DF-CC86C26D726D}"/>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3041E13D-DD39-6F4D-AA4C-70359385BEB2}"/>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9CDCA5FB-1A7D-924A-9FC1-C2D0037EA30D}"/>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D8ECB928-F5C0-6A4D-91AA-2329B893803F}"/>
              </a:ext>
            </a:extLst>
          </p:cNvPr>
          <p:cNvSpPr>
            <a:spLocks noGrp="1"/>
          </p:cNvSpPr>
          <p:nvPr>
            <p:ph type="body" sz="quarter" idx="11"/>
          </p:nvPr>
        </p:nvSpPr>
        <p:spPr>
          <a:xfrm>
            <a:off x="7594586" y="1423315"/>
            <a:ext cx="24638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2" name="Platshållare för text 2">
            <a:extLst>
              <a:ext uri="{FF2B5EF4-FFF2-40B4-BE49-F238E27FC236}">
                <a16:creationId xmlns:a16="http://schemas.microsoft.com/office/drawing/2014/main" id="{611465C8-0C01-BD49-A903-E1CF6B648821}"/>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3" name="Platshållare för text 4">
            <a:extLst>
              <a:ext uri="{FF2B5EF4-FFF2-40B4-BE49-F238E27FC236}">
                <a16:creationId xmlns:a16="http://schemas.microsoft.com/office/drawing/2014/main" id="{835E6B40-DE49-E84C-8FAF-FC0000219206}"/>
              </a:ext>
            </a:extLst>
          </p:cNvPr>
          <p:cNvSpPr>
            <a:spLocks noGrp="1"/>
          </p:cNvSpPr>
          <p:nvPr>
            <p:ph type="body" sz="quarter" idx="39"/>
          </p:nvPr>
        </p:nvSpPr>
        <p:spPr>
          <a:xfrm>
            <a:off x="14541389" y="5478457"/>
            <a:ext cx="7052988" cy="2125604"/>
          </a:xfrm>
          <a:prstGeom prst="rect">
            <a:avLst/>
          </a:prstGeom>
        </p:spPr>
        <p:txBody>
          <a:bodyPr anchor="ctr" anchorCtr="0"/>
          <a:lstStyle>
            <a:lvl1pPr marL="0" indent="0" algn="ctr">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16" name="Bild">
            <a:extLst>
              <a:ext uri="{FF2B5EF4-FFF2-40B4-BE49-F238E27FC236}">
                <a16:creationId xmlns:a16="http://schemas.microsoft.com/office/drawing/2014/main" id="{531635C0-A72E-2A4D-8D60-A4CD14E8D7C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3" name="Bild 2">
            <a:extLst>
              <a:ext uri="{FF2B5EF4-FFF2-40B4-BE49-F238E27FC236}">
                <a16:creationId xmlns:a16="http://schemas.microsoft.com/office/drawing/2014/main" id="{E25938F1-2A51-364B-B829-BF63DCE7A2B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3527" y="4170464"/>
            <a:ext cx="8748711" cy="6251506"/>
          </a:xfrm>
          <a:prstGeom prst="rect">
            <a:avLst/>
          </a:prstGeom>
        </p:spPr>
      </p:pic>
      <p:pic>
        <p:nvPicPr>
          <p:cNvPr id="15" name="Bild">
            <a:extLst>
              <a:ext uri="{FF2B5EF4-FFF2-40B4-BE49-F238E27FC236}">
                <a16:creationId xmlns:a16="http://schemas.microsoft.com/office/drawing/2014/main" id="{9E8F5C30-188B-3546-87ED-F4598BD833B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129582698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980902"/>
            <a:ext cx="13446759" cy="12218788"/>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1299022" y="1583990"/>
            <a:ext cx="11482057" cy="935357"/>
          </a:xfrm>
          <a:prstGeom prst="rect">
            <a:avLst/>
          </a:prstGeom>
        </p:spPr>
        <p:txBody>
          <a:bodyPr/>
          <a:lstStyle>
            <a:lvl1pPr marL="0" indent="0" algn="l">
              <a:buFontTx/>
              <a:buNone/>
              <a:defRPr sz="3100" b="1">
                <a:solidFill>
                  <a:schemeClr val="bg1"/>
                </a:solidFill>
                <a:latin typeface="+mj-lt"/>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12381298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a jobba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 name="Bildobjekt 2">
            <a:extLst>
              <a:ext uri="{FF2B5EF4-FFF2-40B4-BE49-F238E27FC236}">
                <a16:creationId xmlns:a16="http://schemas.microsoft.com/office/drawing/2014/main" id="{005C67A7-1B07-CD4B-B956-0AA7AD3EE9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23" t="6922" r="7896" b="7658"/>
          <a:stretch/>
        </p:blipFill>
        <p:spPr>
          <a:xfrm>
            <a:off x="12427452" y="-64167"/>
            <a:ext cx="11954962" cy="13916436"/>
          </a:xfrm>
          <a:prstGeom prst="rect">
            <a:avLst/>
          </a:prstGeom>
        </p:spPr>
      </p:pic>
      <p:sp>
        <p:nvSpPr>
          <p:cNvPr id="10" name="Platshållare för text 3">
            <a:extLst>
              <a:ext uri="{FF2B5EF4-FFF2-40B4-BE49-F238E27FC236}">
                <a16:creationId xmlns:a16="http://schemas.microsoft.com/office/drawing/2014/main" id="{B17DD139-BEDE-1F48-AA7C-EAAE4B4959A1}"/>
              </a:ext>
            </a:extLst>
          </p:cNvPr>
          <p:cNvSpPr>
            <a:spLocks noGrp="1"/>
          </p:cNvSpPr>
          <p:nvPr>
            <p:ph type="body" sz="quarter" idx="37"/>
          </p:nvPr>
        </p:nvSpPr>
        <p:spPr>
          <a:xfrm>
            <a:off x="1711161" y="2397308"/>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9" name="Platshållare för text 2">
            <a:extLst>
              <a:ext uri="{FF2B5EF4-FFF2-40B4-BE49-F238E27FC236}">
                <a16:creationId xmlns:a16="http://schemas.microsoft.com/office/drawing/2014/main" id="{174347DC-6F4B-BE42-B2F4-31368310C141}"/>
              </a:ext>
            </a:extLst>
          </p:cNvPr>
          <p:cNvSpPr>
            <a:spLocks noGrp="1"/>
          </p:cNvSpPr>
          <p:nvPr>
            <p:ph type="body" sz="quarter" idx="38"/>
          </p:nvPr>
        </p:nvSpPr>
        <p:spPr>
          <a:xfrm>
            <a:off x="1749263" y="7205472"/>
            <a:ext cx="6952766" cy="546549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0" name="Bild 19">
            <a:extLst>
              <a:ext uri="{FF2B5EF4-FFF2-40B4-BE49-F238E27FC236}">
                <a16:creationId xmlns:a16="http://schemas.microsoft.com/office/drawing/2014/main" id="{26A3DD7F-DA82-F644-88BE-C5F81FCDD71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9424" y="5101959"/>
            <a:ext cx="6516751" cy="1408569"/>
          </a:xfrm>
          <a:prstGeom prst="rect">
            <a:avLst/>
          </a:prstGeom>
        </p:spPr>
      </p:pic>
      <p:pic>
        <p:nvPicPr>
          <p:cNvPr id="8" name="Bild">
            <a:extLst>
              <a:ext uri="{FF2B5EF4-FFF2-40B4-BE49-F238E27FC236}">
                <a16:creationId xmlns:a16="http://schemas.microsoft.com/office/drawing/2014/main" id="{974FAD9A-062A-AF48-8701-30BC3A41E9F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242505248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m slide för helfilm">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42495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al 3 st">
    <p:bg>
      <p:bgPr>
        <a:solidFill>
          <a:schemeClr val="accent1"/>
        </a:solidFill>
        <a:effectLst/>
      </p:bgPr>
    </p:bg>
    <p:spTree>
      <p:nvGrpSpPr>
        <p:cNvPr id="1" name=""/>
        <p:cNvGrpSpPr/>
        <p:nvPr/>
      </p:nvGrpSpPr>
      <p:grpSpPr>
        <a:xfrm>
          <a:off x="0" y="0"/>
          <a:ext cx="0" cy="0"/>
          <a:chOff x="0" y="0"/>
          <a:chExt cx="0" cy="0"/>
        </a:xfrm>
      </p:grpSpPr>
      <p:pic>
        <p:nvPicPr>
          <p:cNvPr id="31" name="Bildobjekt 15">
            <a:extLst>
              <a:ext uri="{FF2B5EF4-FFF2-40B4-BE49-F238E27FC236}">
                <a16:creationId xmlns:a16="http://schemas.microsoft.com/office/drawing/2014/main" id="{66266466-1DA0-304A-B1D2-31A5F66FF9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8455898"/>
            <a:ext cx="6804808" cy="1816021"/>
          </a:xfrm>
          <a:prstGeom prst="rect">
            <a:avLst/>
          </a:prstGeom>
        </p:spPr>
      </p:pic>
      <p:pic>
        <p:nvPicPr>
          <p:cNvPr id="32" name="Bildobjekt 15">
            <a:extLst>
              <a:ext uri="{FF2B5EF4-FFF2-40B4-BE49-F238E27FC236}">
                <a16:creationId xmlns:a16="http://schemas.microsoft.com/office/drawing/2014/main" id="{7575C5C8-C4C9-4749-9BD4-B18B2C60943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11082366"/>
            <a:ext cx="6804808" cy="1816021"/>
          </a:xfrm>
          <a:prstGeom prst="rect">
            <a:avLst/>
          </a:prstGeom>
        </p:spPr>
      </p:pic>
      <p:sp>
        <p:nvSpPr>
          <p:cNvPr id="4" name="Platshållare för text 3">
            <a:extLst>
              <a:ext uri="{FF2B5EF4-FFF2-40B4-BE49-F238E27FC236}">
                <a16:creationId xmlns:a16="http://schemas.microsoft.com/office/drawing/2014/main" id="{2CDABC01-7291-AC49-B786-41609399F877}"/>
              </a:ext>
            </a:extLst>
          </p:cNvPr>
          <p:cNvSpPr>
            <a:spLocks noGrp="1"/>
          </p:cNvSpPr>
          <p:nvPr>
            <p:ph type="body" sz="quarter" idx="36"/>
          </p:nvPr>
        </p:nvSpPr>
        <p:spPr>
          <a:xfrm>
            <a:off x="1680560" y="231399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23495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16" name="Bildobjekt 15">
            <a:extLst>
              <a:ext uri="{FF2B5EF4-FFF2-40B4-BE49-F238E27FC236}">
                <a16:creationId xmlns:a16="http://schemas.microsoft.com/office/drawing/2014/main" id="{A3B49F58-EF6A-1E4E-A866-1B81305F035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5946162"/>
            <a:ext cx="6804808" cy="1816021"/>
          </a:xfrm>
          <a:prstGeom prst="rect">
            <a:avLst/>
          </a:prstGeom>
        </p:spPr>
      </p:pic>
      <p:pic>
        <p:nvPicPr>
          <p:cNvPr id="14" name="Bild 13">
            <a:extLst>
              <a:ext uri="{FF2B5EF4-FFF2-40B4-BE49-F238E27FC236}">
                <a16:creationId xmlns:a16="http://schemas.microsoft.com/office/drawing/2014/main" id="{1FEE8EB2-AB51-3B41-AB21-BC0E465DE6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5825348"/>
            <a:ext cx="11137825" cy="1990660"/>
          </a:xfrm>
          <a:prstGeom prst="rect">
            <a:avLst/>
          </a:prstGeom>
        </p:spPr>
      </p:pic>
      <p:pic>
        <p:nvPicPr>
          <p:cNvPr id="39" name="Bild 38">
            <a:extLst>
              <a:ext uri="{FF2B5EF4-FFF2-40B4-BE49-F238E27FC236}">
                <a16:creationId xmlns:a16="http://schemas.microsoft.com/office/drawing/2014/main" id="{49900AB6-6B85-E748-99B8-81FD56BE211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8288630"/>
            <a:ext cx="11137825" cy="1990660"/>
          </a:xfrm>
          <a:prstGeom prst="rect">
            <a:avLst/>
          </a:prstGeom>
        </p:spPr>
      </p:pic>
      <p:pic>
        <p:nvPicPr>
          <p:cNvPr id="41" name="Bild 40">
            <a:extLst>
              <a:ext uri="{FF2B5EF4-FFF2-40B4-BE49-F238E27FC236}">
                <a16:creationId xmlns:a16="http://schemas.microsoft.com/office/drawing/2014/main" id="{EB56C28C-4FE4-724E-908B-9B89EBBF3F9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10938524"/>
            <a:ext cx="11137825" cy="1990660"/>
          </a:xfrm>
          <a:prstGeom prst="rect">
            <a:avLst/>
          </a:prstGeom>
        </p:spPr>
      </p:pic>
      <p:sp>
        <p:nvSpPr>
          <p:cNvPr id="52" name="Platshållare för text 21">
            <a:extLst>
              <a:ext uri="{FF2B5EF4-FFF2-40B4-BE49-F238E27FC236}">
                <a16:creationId xmlns:a16="http://schemas.microsoft.com/office/drawing/2014/main" id="{C93C2C37-84B4-1244-9A89-A8FEF0BB402B}"/>
              </a:ext>
            </a:extLst>
          </p:cNvPr>
          <p:cNvSpPr>
            <a:spLocks noGrp="1"/>
          </p:cNvSpPr>
          <p:nvPr>
            <p:ph type="body" sz="quarter" idx="46"/>
          </p:nvPr>
        </p:nvSpPr>
        <p:spPr>
          <a:xfrm>
            <a:off x="15526859" y="1423315"/>
            <a:ext cx="6353704" cy="1531784"/>
          </a:xfrm>
          <a:prstGeom prst="rect">
            <a:avLst/>
          </a:prstGeom>
        </p:spPr>
        <p:txBody>
          <a:bodyPr anchor="t" anchorCtr="0"/>
          <a:lstStyle>
            <a:lvl1pPr marL="0" indent="0" algn="l">
              <a:buNone/>
              <a:defRPr sz="24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9" name="Platshållare för text 21">
            <a:extLst>
              <a:ext uri="{FF2B5EF4-FFF2-40B4-BE49-F238E27FC236}">
                <a16:creationId xmlns:a16="http://schemas.microsoft.com/office/drawing/2014/main" id="{AD8A4598-C53F-724C-B336-6688E01025A8}"/>
              </a:ext>
            </a:extLst>
          </p:cNvPr>
          <p:cNvSpPr>
            <a:spLocks noGrp="1"/>
          </p:cNvSpPr>
          <p:nvPr>
            <p:ph type="body" sz="quarter" idx="43"/>
          </p:nvPr>
        </p:nvSpPr>
        <p:spPr>
          <a:xfrm>
            <a:off x="3331472" y="5485723"/>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8" name="Platshållare för text 21">
            <a:extLst>
              <a:ext uri="{FF2B5EF4-FFF2-40B4-BE49-F238E27FC236}">
                <a16:creationId xmlns:a16="http://schemas.microsoft.com/office/drawing/2014/main" id="{69941E3C-A464-5648-9851-7E21C3FFC35B}"/>
              </a:ext>
            </a:extLst>
          </p:cNvPr>
          <p:cNvSpPr>
            <a:spLocks noGrp="1"/>
          </p:cNvSpPr>
          <p:nvPr>
            <p:ph type="body" sz="quarter" idx="37"/>
          </p:nvPr>
        </p:nvSpPr>
        <p:spPr>
          <a:xfrm>
            <a:off x="3331472" y="6229126"/>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21">
            <a:extLst>
              <a:ext uri="{FF2B5EF4-FFF2-40B4-BE49-F238E27FC236}">
                <a16:creationId xmlns:a16="http://schemas.microsoft.com/office/drawing/2014/main" id="{387356A4-C3ED-0744-968F-77F8F937E2A9}"/>
              </a:ext>
            </a:extLst>
          </p:cNvPr>
          <p:cNvSpPr>
            <a:spLocks noGrp="1"/>
          </p:cNvSpPr>
          <p:nvPr>
            <p:ph type="body" sz="quarter" idx="40"/>
          </p:nvPr>
        </p:nvSpPr>
        <p:spPr>
          <a:xfrm>
            <a:off x="14752142" y="6229126"/>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0" name="Platshållare för text 21">
            <a:extLst>
              <a:ext uri="{FF2B5EF4-FFF2-40B4-BE49-F238E27FC236}">
                <a16:creationId xmlns:a16="http://schemas.microsoft.com/office/drawing/2014/main" id="{4238C8DB-C11A-7546-8321-D68B378AF5BC}"/>
              </a:ext>
            </a:extLst>
          </p:cNvPr>
          <p:cNvSpPr>
            <a:spLocks noGrp="1"/>
          </p:cNvSpPr>
          <p:nvPr>
            <p:ph type="body" sz="quarter" idx="44"/>
          </p:nvPr>
        </p:nvSpPr>
        <p:spPr>
          <a:xfrm>
            <a:off x="3331472" y="7949004"/>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21">
            <a:extLst>
              <a:ext uri="{FF2B5EF4-FFF2-40B4-BE49-F238E27FC236}">
                <a16:creationId xmlns:a16="http://schemas.microsoft.com/office/drawing/2014/main" id="{B46D2735-2A42-C841-8D9D-5018770F252E}"/>
              </a:ext>
            </a:extLst>
          </p:cNvPr>
          <p:cNvSpPr>
            <a:spLocks noGrp="1"/>
          </p:cNvSpPr>
          <p:nvPr>
            <p:ph type="body" sz="quarter" idx="38"/>
          </p:nvPr>
        </p:nvSpPr>
        <p:spPr>
          <a:xfrm>
            <a:off x="3331472" y="8692408"/>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1">
            <a:extLst>
              <a:ext uri="{FF2B5EF4-FFF2-40B4-BE49-F238E27FC236}">
                <a16:creationId xmlns:a16="http://schemas.microsoft.com/office/drawing/2014/main" id="{5B22C289-ABA6-8241-8953-5EFB70A8F04E}"/>
              </a:ext>
            </a:extLst>
          </p:cNvPr>
          <p:cNvSpPr>
            <a:spLocks noGrp="1"/>
          </p:cNvSpPr>
          <p:nvPr>
            <p:ph type="body" sz="quarter" idx="41"/>
          </p:nvPr>
        </p:nvSpPr>
        <p:spPr>
          <a:xfrm>
            <a:off x="14752142" y="876705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1" name="Platshållare för text 21">
            <a:extLst>
              <a:ext uri="{FF2B5EF4-FFF2-40B4-BE49-F238E27FC236}">
                <a16:creationId xmlns:a16="http://schemas.microsoft.com/office/drawing/2014/main" id="{94404405-1A92-4A4C-A346-17E220027393}"/>
              </a:ext>
            </a:extLst>
          </p:cNvPr>
          <p:cNvSpPr>
            <a:spLocks noGrp="1"/>
          </p:cNvSpPr>
          <p:nvPr>
            <p:ph type="body" sz="quarter" idx="45"/>
          </p:nvPr>
        </p:nvSpPr>
        <p:spPr>
          <a:xfrm>
            <a:off x="3331472" y="10580237"/>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text 21">
            <a:extLst>
              <a:ext uri="{FF2B5EF4-FFF2-40B4-BE49-F238E27FC236}">
                <a16:creationId xmlns:a16="http://schemas.microsoft.com/office/drawing/2014/main" id="{2FE87669-51C4-2C49-BC8A-2868F4A167DD}"/>
              </a:ext>
            </a:extLst>
          </p:cNvPr>
          <p:cNvSpPr>
            <a:spLocks noGrp="1"/>
          </p:cNvSpPr>
          <p:nvPr>
            <p:ph type="body" sz="quarter" idx="39"/>
          </p:nvPr>
        </p:nvSpPr>
        <p:spPr>
          <a:xfrm>
            <a:off x="3331472" y="11342302"/>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21">
            <a:extLst>
              <a:ext uri="{FF2B5EF4-FFF2-40B4-BE49-F238E27FC236}">
                <a16:creationId xmlns:a16="http://schemas.microsoft.com/office/drawing/2014/main" id="{C160A2AE-1AFD-BF4E-B7EE-2E87E892404D}"/>
              </a:ext>
            </a:extLst>
          </p:cNvPr>
          <p:cNvSpPr>
            <a:spLocks noGrp="1"/>
          </p:cNvSpPr>
          <p:nvPr>
            <p:ph type="body" sz="quarter" idx="42"/>
          </p:nvPr>
        </p:nvSpPr>
        <p:spPr>
          <a:xfrm>
            <a:off x="14752142" y="1136096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D15138DA-65EE-A54A-8D0C-3BC1FF334AE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4986827"/>
            <a:ext cx="9679814" cy="196604"/>
          </a:xfrm>
          <a:prstGeom prst="rect">
            <a:avLst/>
          </a:prstGeom>
          <a:ln w="12700">
            <a:miter lim="400000"/>
          </a:ln>
        </p:spPr>
      </p:pic>
      <p:pic>
        <p:nvPicPr>
          <p:cNvPr id="20" name="Bild 19">
            <a:extLst>
              <a:ext uri="{FF2B5EF4-FFF2-40B4-BE49-F238E27FC236}">
                <a16:creationId xmlns:a16="http://schemas.microsoft.com/office/drawing/2014/main" id="{90DE7295-1B53-334A-AFF8-08F59F219346}"/>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6033796"/>
            <a:ext cx="1398542" cy="1383232"/>
          </a:xfrm>
          <a:prstGeom prst="rect">
            <a:avLst/>
          </a:prstGeom>
        </p:spPr>
      </p:pic>
      <p:pic>
        <p:nvPicPr>
          <p:cNvPr id="26" name="Bild 25">
            <a:extLst>
              <a:ext uri="{FF2B5EF4-FFF2-40B4-BE49-F238E27FC236}">
                <a16:creationId xmlns:a16="http://schemas.microsoft.com/office/drawing/2014/main" id="{B05A1912-1DF8-044E-A5AF-40642FC7BA5D}"/>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8478416"/>
            <a:ext cx="1398542" cy="1383232"/>
          </a:xfrm>
          <a:prstGeom prst="rect">
            <a:avLst/>
          </a:prstGeom>
        </p:spPr>
      </p:pic>
      <p:pic>
        <p:nvPicPr>
          <p:cNvPr id="27" name="Bild 26">
            <a:extLst>
              <a:ext uri="{FF2B5EF4-FFF2-40B4-BE49-F238E27FC236}">
                <a16:creationId xmlns:a16="http://schemas.microsoft.com/office/drawing/2014/main" id="{A36E8101-0214-2B4A-B145-97ACF405305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11146971"/>
            <a:ext cx="1398542" cy="1383232"/>
          </a:xfrm>
          <a:prstGeom prst="rect">
            <a:avLst/>
          </a:prstGeom>
        </p:spPr>
      </p:pic>
      <p:pic>
        <p:nvPicPr>
          <p:cNvPr id="48" name="Platshållare för innehåll 58">
            <a:extLst>
              <a:ext uri="{FF2B5EF4-FFF2-40B4-BE49-F238E27FC236}">
                <a16:creationId xmlns:a16="http://schemas.microsoft.com/office/drawing/2014/main" id="{A229CDF9-7E29-6F4F-BD7E-52B1F162CF81}"/>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63142" y="2313992"/>
            <a:ext cx="889000" cy="965200"/>
          </a:xfrm>
          <a:prstGeom prst="rect">
            <a:avLst/>
          </a:prstGeom>
        </p:spPr>
      </p:pic>
      <p:pic>
        <p:nvPicPr>
          <p:cNvPr id="30" name="Bild">
            <a:extLst>
              <a:ext uri="{FF2B5EF4-FFF2-40B4-BE49-F238E27FC236}">
                <a16:creationId xmlns:a16="http://schemas.microsoft.com/office/drawing/2014/main" id="{9A755ABF-9864-B84F-B92A-992B89723B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5543468" y="2955099"/>
            <a:ext cx="4379164" cy="88944"/>
          </a:xfrm>
          <a:prstGeom prst="rect">
            <a:avLst/>
          </a:prstGeom>
          <a:ln w="12700">
            <a:miter lim="400000"/>
          </a:ln>
        </p:spPr>
      </p:pic>
    </p:spTree>
    <p:extLst>
      <p:ext uri="{BB962C8B-B14F-4D97-AF65-F5344CB8AC3E}">
        <p14:creationId xmlns:p14="http://schemas.microsoft.com/office/powerpoint/2010/main" val="374787727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kapa en plan">
    <p:bg>
      <p:bgPr>
        <a:solidFill>
          <a:schemeClr val="accent1"/>
        </a:solidFill>
        <a:effectLst/>
      </p:bgPr>
    </p:bg>
    <p:spTree>
      <p:nvGrpSpPr>
        <p:cNvPr id="1" name=""/>
        <p:cNvGrpSpPr/>
        <p:nvPr/>
      </p:nvGrpSpPr>
      <p:grpSpPr>
        <a:xfrm>
          <a:off x="0" y="0"/>
          <a:ext cx="0" cy="0"/>
          <a:chOff x="0" y="0"/>
          <a:chExt cx="0" cy="0"/>
        </a:xfrm>
      </p:grpSpPr>
      <p:pic>
        <p:nvPicPr>
          <p:cNvPr id="31" name="Bild">
            <a:extLst>
              <a:ext uri="{FF2B5EF4-FFF2-40B4-BE49-F238E27FC236}">
                <a16:creationId xmlns:a16="http://schemas.microsoft.com/office/drawing/2014/main" id="{99CB5D9B-D1AD-CD40-BEBA-CF1A63691C5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90728" y="4490357"/>
            <a:ext cx="21531222" cy="8688101"/>
          </a:xfrm>
          <a:prstGeom prst="rect">
            <a:avLst/>
          </a:prstGeom>
          <a:ln w="12700">
            <a:miter lim="400000"/>
          </a:ln>
        </p:spPr>
      </p:pic>
      <p:pic>
        <p:nvPicPr>
          <p:cNvPr id="87" name="Bild">
            <a:extLst>
              <a:ext uri="{FF2B5EF4-FFF2-40B4-BE49-F238E27FC236}">
                <a16:creationId xmlns:a16="http://schemas.microsoft.com/office/drawing/2014/main" id="{A395EAD9-95AB-F246-99E6-D96CBD42CFF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flipV="1">
            <a:off x="2057412" y="5524791"/>
            <a:ext cx="21014859" cy="7327907"/>
          </a:xfrm>
          <a:prstGeom prst="rect">
            <a:avLst/>
          </a:prstGeom>
          <a:ln w="12700">
            <a:miter lim="400000"/>
          </a:ln>
        </p:spPr>
      </p:pic>
      <p:sp>
        <p:nvSpPr>
          <p:cNvPr id="93" name="Platshållare för text 3">
            <a:extLst>
              <a:ext uri="{FF2B5EF4-FFF2-40B4-BE49-F238E27FC236}">
                <a16:creationId xmlns:a16="http://schemas.microsoft.com/office/drawing/2014/main" id="{4BD86D93-096D-104C-8DE1-4EE7FDB13B5F}"/>
              </a:ext>
            </a:extLst>
          </p:cNvPr>
          <p:cNvSpPr>
            <a:spLocks noGrp="1"/>
          </p:cNvSpPr>
          <p:nvPr>
            <p:ph type="body" sz="quarter" idx="52"/>
          </p:nvPr>
        </p:nvSpPr>
        <p:spPr>
          <a:xfrm>
            <a:off x="1680560" y="147377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97395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264889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6" name="Platshållare för text 21">
            <a:extLst>
              <a:ext uri="{FF2B5EF4-FFF2-40B4-BE49-F238E27FC236}">
                <a16:creationId xmlns:a16="http://schemas.microsoft.com/office/drawing/2014/main" id="{19662158-1348-E44B-8EA6-08FF53ABEA1D}"/>
              </a:ext>
            </a:extLst>
          </p:cNvPr>
          <p:cNvSpPr>
            <a:spLocks noGrp="1"/>
          </p:cNvSpPr>
          <p:nvPr>
            <p:ph type="body" sz="quarter" idx="36"/>
          </p:nvPr>
        </p:nvSpPr>
        <p:spPr>
          <a:xfrm>
            <a:off x="576315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7" name="Platshållare för text 21">
            <a:extLst>
              <a:ext uri="{FF2B5EF4-FFF2-40B4-BE49-F238E27FC236}">
                <a16:creationId xmlns:a16="http://schemas.microsoft.com/office/drawing/2014/main" id="{FE96EE3F-134A-E142-9914-4E7F6D221570}"/>
              </a:ext>
            </a:extLst>
          </p:cNvPr>
          <p:cNvSpPr>
            <a:spLocks noGrp="1"/>
          </p:cNvSpPr>
          <p:nvPr>
            <p:ph type="body" sz="quarter" idx="37"/>
          </p:nvPr>
        </p:nvSpPr>
        <p:spPr>
          <a:xfrm>
            <a:off x="8930425" y="4824959"/>
            <a:ext cx="4759071"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8" name="Platshållare för text 21">
            <a:extLst>
              <a:ext uri="{FF2B5EF4-FFF2-40B4-BE49-F238E27FC236}">
                <a16:creationId xmlns:a16="http://schemas.microsoft.com/office/drawing/2014/main" id="{A3F61F83-0C4F-774B-8286-1964810F3C8E}"/>
              </a:ext>
            </a:extLst>
          </p:cNvPr>
          <p:cNvSpPr>
            <a:spLocks noGrp="1"/>
          </p:cNvSpPr>
          <p:nvPr>
            <p:ph type="body" sz="quarter" idx="38"/>
          </p:nvPr>
        </p:nvSpPr>
        <p:spPr>
          <a:xfrm>
            <a:off x="14131640" y="4824959"/>
            <a:ext cx="6583638"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9" name="Platshållare för text 21">
            <a:extLst>
              <a:ext uri="{FF2B5EF4-FFF2-40B4-BE49-F238E27FC236}">
                <a16:creationId xmlns:a16="http://schemas.microsoft.com/office/drawing/2014/main" id="{850782F4-D4A5-6341-BA81-0AECB2666B3A}"/>
              </a:ext>
            </a:extLst>
          </p:cNvPr>
          <p:cNvSpPr>
            <a:spLocks noGrp="1"/>
          </p:cNvSpPr>
          <p:nvPr>
            <p:ph type="body" sz="quarter" idx="39"/>
          </p:nvPr>
        </p:nvSpPr>
        <p:spPr>
          <a:xfrm>
            <a:off x="2648897" y="579199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1" name="Platshållare för text 21">
            <a:extLst>
              <a:ext uri="{FF2B5EF4-FFF2-40B4-BE49-F238E27FC236}">
                <a16:creationId xmlns:a16="http://schemas.microsoft.com/office/drawing/2014/main" id="{C32DF4CE-5DAA-A041-AE09-89405E7E273E}"/>
              </a:ext>
            </a:extLst>
          </p:cNvPr>
          <p:cNvSpPr>
            <a:spLocks noGrp="1"/>
          </p:cNvSpPr>
          <p:nvPr>
            <p:ph type="body" sz="quarter" idx="53"/>
          </p:nvPr>
        </p:nvSpPr>
        <p:spPr>
          <a:xfrm>
            <a:off x="5763157" y="579199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2" name="Platshållare för text 21">
            <a:extLst>
              <a:ext uri="{FF2B5EF4-FFF2-40B4-BE49-F238E27FC236}">
                <a16:creationId xmlns:a16="http://schemas.microsoft.com/office/drawing/2014/main" id="{755DEFD8-7089-1D45-9125-CD61F6C4F91C}"/>
              </a:ext>
            </a:extLst>
          </p:cNvPr>
          <p:cNvSpPr>
            <a:spLocks noGrp="1"/>
          </p:cNvSpPr>
          <p:nvPr>
            <p:ph type="body" sz="quarter" idx="54"/>
          </p:nvPr>
        </p:nvSpPr>
        <p:spPr>
          <a:xfrm>
            <a:off x="8903921" y="5791990"/>
            <a:ext cx="4785571"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3" name="Platshållare för text 21">
            <a:extLst>
              <a:ext uri="{FF2B5EF4-FFF2-40B4-BE49-F238E27FC236}">
                <a16:creationId xmlns:a16="http://schemas.microsoft.com/office/drawing/2014/main" id="{2B1DE750-8C29-7643-B6E3-5850FC6634CC}"/>
              </a:ext>
            </a:extLst>
          </p:cNvPr>
          <p:cNvSpPr>
            <a:spLocks noGrp="1"/>
          </p:cNvSpPr>
          <p:nvPr>
            <p:ph type="body" sz="quarter" idx="55"/>
          </p:nvPr>
        </p:nvSpPr>
        <p:spPr>
          <a:xfrm>
            <a:off x="14138530" y="5791990"/>
            <a:ext cx="8300839"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4" name="Platshållare för text 21">
            <a:extLst>
              <a:ext uri="{FF2B5EF4-FFF2-40B4-BE49-F238E27FC236}">
                <a16:creationId xmlns:a16="http://schemas.microsoft.com/office/drawing/2014/main" id="{96B4F3FD-758B-CE40-8BF8-AC701BD30511}"/>
              </a:ext>
            </a:extLst>
          </p:cNvPr>
          <p:cNvSpPr>
            <a:spLocks noGrp="1"/>
          </p:cNvSpPr>
          <p:nvPr>
            <p:ph type="body" sz="quarter" idx="56"/>
          </p:nvPr>
        </p:nvSpPr>
        <p:spPr>
          <a:xfrm>
            <a:off x="2648897" y="682566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5" name="Platshållare för text 21">
            <a:extLst>
              <a:ext uri="{FF2B5EF4-FFF2-40B4-BE49-F238E27FC236}">
                <a16:creationId xmlns:a16="http://schemas.microsoft.com/office/drawing/2014/main" id="{26FE73C5-2409-AA42-A05B-EF3423B8D642}"/>
              </a:ext>
            </a:extLst>
          </p:cNvPr>
          <p:cNvSpPr>
            <a:spLocks noGrp="1"/>
          </p:cNvSpPr>
          <p:nvPr>
            <p:ph type="body" sz="quarter" idx="57"/>
          </p:nvPr>
        </p:nvSpPr>
        <p:spPr>
          <a:xfrm>
            <a:off x="5763157" y="682566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6" name="Platshållare för text 21">
            <a:extLst>
              <a:ext uri="{FF2B5EF4-FFF2-40B4-BE49-F238E27FC236}">
                <a16:creationId xmlns:a16="http://schemas.microsoft.com/office/drawing/2014/main" id="{371BBA36-2A20-4944-A16F-D33439C0D556}"/>
              </a:ext>
            </a:extLst>
          </p:cNvPr>
          <p:cNvSpPr>
            <a:spLocks noGrp="1"/>
          </p:cNvSpPr>
          <p:nvPr>
            <p:ph type="body" sz="quarter" idx="58"/>
          </p:nvPr>
        </p:nvSpPr>
        <p:spPr>
          <a:xfrm>
            <a:off x="8903921" y="6806413"/>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7" name="Platshållare för text 21">
            <a:extLst>
              <a:ext uri="{FF2B5EF4-FFF2-40B4-BE49-F238E27FC236}">
                <a16:creationId xmlns:a16="http://schemas.microsoft.com/office/drawing/2014/main" id="{0C88D588-71AC-2B41-B5A4-C78D29BC7B7E}"/>
              </a:ext>
            </a:extLst>
          </p:cNvPr>
          <p:cNvSpPr>
            <a:spLocks noGrp="1"/>
          </p:cNvSpPr>
          <p:nvPr>
            <p:ph type="body" sz="quarter" idx="59"/>
          </p:nvPr>
        </p:nvSpPr>
        <p:spPr>
          <a:xfrm>
            <a:off x="14138530" y="6806413"/>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8" name="Platshållare för text 21">
            <a:extLst>
              <a:ext uri="{FF2B5EF4-FFF2-40B4-BE49-F238E27FC236}">
                <a16:creationId xmlns:a16="http://schemas.microsoft.com/office/drawing/2014/main" id="{D0323EDD-37D8-C046-B548-9238EB75CDC7}"/>
              </a:ext>
            </a:extLst>
          </p:cNvPr>
          <p:cNvSpPr>
            <a:spLocks noGrp="1"/>
          </p:cNvSpPr>
          <p:nvPr>
            <p:ph type="body" sz="quarter" idx="60"/>
          </p:nvPr>
        </p:nvSpPr>
        <p:spPr>
          <a:xfrm>
            <a:off x="2648897" y="7846077"/>
            <a:ext cx="2638714"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9" name="Platshållare för text 21">
            <a:extLst>
              <a:ext uri="{FF2B5EF4-FFF2-40B4-BE49-F238E27FC236}">
                <a16:creationId xmlns:a16="http://schemas.microsoft.com/office/drawing/2014/main" id="{0F670CBE-FF3F-EA4A-94EA-93A7B63164FC}"/>
              </a:ext>
            </a:extLst>
          </p:cNvPr>
          <p:cNvSpPr>
            <a:spLocks noGrp="1"/>
          </p:cNvSpPr>
          <p:nvPr>
            <p:ph type="body" sz="quarter" idx="61"/>
          </p:nvPr>
        </p:nvSpPr>
        <p:spPr>
          <a:xfrm>
            <a:off x="5763157" y="7846077"/>
            <a:ext cx="2718230"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EBAABCC0-1FE5-A843-A339-874102205C00}"/>
              </a:ext>
            </a:extLst>
          </p:cNvPr>
          <p:cNvSpPr>
            <a:spLocks noGrp="1"/>
          </p:cNvSpPr>
          <p:nvPr>
            <p:ph type="body" sz="quarter" idx="62"/>
          </p:nvPr>
        </p:nvSpPr>
        <p:spPr>
          <a:xfrm>
            <a:off x="8903921" y="7846077"/>
            <a:ext cx="4785571"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1" name="Platshållare för text 21">
            <a:extLst>
              <a:ext uri="{FF2B5EF4-FFF2-40B4-BE49-F238E27FC236}">
                <a16:creationId xmlns:a16="http://schemas.microsoft.com/office/drawing/2014/main" id="{0043ACC4-1268-FB4A-80E2-4FED4946BD63}"/>
              </a:ext>
            </a:extLst>
          </p:cNvPr>
          <p:cNvSpPr>
            <a:spLocks noGrp="1"/>
          </p:cNvSpPr>
          <p:nvPr>
            <p:ph type="body" sz="quarter" idx="63"/>
          </p:nvPr>
        </p:nvSpPr>
        <p:spPr>
          <a:xfrm>
            <a:off x="14138530" y="7846077"/>
            <a:ext cx="8300839"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2" name="Platshållare för text 21">
            <a:extLst>
              <a:ext uri="{FF2B5EF4-FFF2-40B4-BE49-F238E27FC236}">
                <a16:creationId xmlns:a16="http://schemas.microsoft.com/office/drawing/2014/main" id="{435A84D6-539D-384F-BEDD-28949720C8E6}"/>
              </a:ext>
            </a:extLst>
          </p:cNvPr>
          <p:cNvSpPr>
            <a:spLocks noGrp="1"/>
          </p:cNvSpPr>
          <p:nvPr>
            <p:ph type="body" sz="quarter" idx="64"/>
          </p:nvPr>
        </p:nvSpPr>
        <p:spPr>
          <a:xfrm>
            <a:off x="2648897" y="9582112"/>
            <a:ext cx="2638714"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3" name="Platshållare för text 21">
            <a:extLst>
              <a:ext uri="{FF2B5EF4-FFF2-40B4-BE49-F238E27FC236}">
                <a16:creationId xmlns:a16="http://schemas.microsoft.com/office/drawing/2014/main" id="{BA95282C-272E-2240-907E-BA70333B1F43}"/>
              </a:ext>
            </a:extLst>
          </p:cNvPr>
          <p:cNvSpPr>
            <a:spLocks noGrp="1"/>
          </p:cNvSpPr>
          <p:nvPr>
            <p:ph type="body" sz="quarter" idx="65"/>
          </p:nvPr>
        </p:nvSpPr>
        <p:spPr>
          <a:xfrm>
            <a:off x="5763157" y="9582112"/>
            <a:ext cx="2718230"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4" name="Platshållare för text 21">
            <a:extLst>
              <a:ext uri="{FF2B5EF4-FFF2-40B4-BE49-F238E27FC236}">
                <a16:creationId xmlns:a16="http://schemas.microsoft.com/office/drawing/2014/main" id="{52C6C0D5-AB58-C743-8563-0CFDAA5F2883}"/>
              </a:ext>
            </a:extLst>
          </p:cNvPr>
          <p:cNvSpPr>
            <a:spLocks noGrp="1"/>
          </p:cNvSpPr>
          <p:nvPr>
            <p:ph type="body" sz="quarter" idx="66"/>
          </p:nvPr>
        </p:nvSpPr>
        <p:spPr>
          <a:xfrm>
            <a:off x="8903921" y="9582112"/>
            <a:ext cx="4785571"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5" name="Platshållare för text 21">
            <a:extLst>
              <a:ext uri="{FF2B5EF4-FFF2-40B4-BE49-F238E27FC236}">
                <a16:creationId xmlns:a16="http://schemas.microsoft.com/office/drawing/2014/main" id="{01ED0130-3FBA-4B46-8ECB-AF79D6088EC3}"/>
              </a:ext>
            </a:extLst>
          </p:cNvPr>
          <p:cNvSpPr>
            <a:spLocks noGrp="1"/>
          </p:cNvSpPr>
          <p:nvPr>
            <p:ph type="body" sz="quarter" idx="67"/>
          </p:nvPr>
        </p:nvSpPr>
        <p:spPr>
          <a:xfrm>
            <a:off x="14138530" y="9582112"/>
            <a:ext cx="8300839"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6" name="Platshållare för text 21">
            <a:extLst>
              <a:ext uri="{FF2B5EF4-FFF2-40B4-BE49-F238E27FC236}">
                <a16:creationId xmlns:a16="http://schemas.microsoft.com/office/drawing/2014/main" id="{702AAC28-FC32-E84E-81BF-D598E5AFF0F5}"/>
              </a:ext>
            </a:extLst>
          </p:cNvPr>
          <p:cNvSpPr>
            <a:spLocks noGrp="1"/>
          </p:cNvSpPr>
          <p:nvPr>
            <p:ph type="body" sz="quarter" idx="68"/>
          </p:nvPr>
        </p:nvSpPr>
        <p:spPr>
          <a:xfrm>
            <a:off x="2648897" y="1097359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7" name="Platshållare för text 21">
            <a:extLst>
              <a:ext uri="{FF2B5EF4-FFF2-40B4-BE49-F238E27FC236}">
                <a16:creationId xmlns:a16="http://schemas.microsoft.com/office/drawing/2014/main" id="{8A190CDC-D814-B84D-A574-57E7672BFA51}"/>
              </a:ext>
            </a:extLst>
          </p:cNvPr>
          <p:cNvSpPr>
            <a:spLocks noGrp="1"/>
          </p:cNvSpPr>
          <p:nvPr>
            <p:ph type="body" sz="quarter" idx="69"/>
          </p:nvPr>
        </p:nvSpPr>
        <p:spPr>
          <a:xfrm>
            <a:off x="5763157" y="1097359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8" name="Platshållare för text 21">
            <a:extLst>
              <a:ext uri="{FF2B5EF4-FFF2-40B4-BE49-F238E27FC236}">
                <a16:creationId xmlns:a16="http://schemas.microsoft.com/office/drawing/2014/main" id="{AF03BEC1-430A-9E42-BD95-29083E9D1626}"/>
              </a:ext>
            </a:extLst>
          </p:cNvPr>
          <p:cNvSpPr>
            <a:spLocks noGrp="1"/>
          </p:cNvSpPr>
          <p:nvPr>
            <p:ph type="body" sz="quarter" idx="70"/>
          </p:nvPr>
        </p:nvSpPr>
        <p:spPr>
          <a:xfrm>
            <a:off x="8903921" y="1095434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9" name="Platshållare för text 21">
            <a:extLst>
              <a:ext uri="{FF2B5EF4-FFF2-40B4-BE49-F238E27FC236}">
                <a16:creationId xmlns:a16="http://schemas.microsoft.com/office/drawing/2014/main" id="{2F49AABF-5C7B-304C-87B5-70DC0EA4161B}"/>
              </a:ext>
            </a:extLst>
          </p:cNvPr>
          <p:cNvSpPr>
            <a:spLocks noGrp="1"/>
          </p:cNvSpPr>
          <p:nvPr>
            <p:ph type="body" sz="quarter" idx="71"/>
          </p:nvPr>
        </p:nvSpPr>
        <p:spPr>
          <a:xfrm>
            <a:off x="14138530" y="1095434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1" name="Platshållare för text 21">
            <a:extLst>
              <a:ext uri="{FF2B5EF4-FFF2-40B4-BE49-F238E27FC236}">
                <a16:creationId xmlns:a16="http://schemas.microsoft.com/office/drawing/2014/main" id="{AAD2B35B-EDBA-2B4D-9797-500E10164134}"/>
              </a:ext>
            </a:extLst>
          </p:cNvPr>
          <p:cNvSpPr>
            <a:spLocks noGrp="1"/>
          </p:cNvSpPr>
          <p:nvPr>
            <p:ph type="body" sz="quarter" idx="72"/>
          </p:nvPr>
        </p:nvSpPr>
        <p:spPr>
          <a:xfrm>
            <a:off x="2648897" y="1200726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2" name="Platshållare för text 21">
            <a:extLst>
              <a:ext uri="{FF2B5EF4-FFF2-40B4-BE49-F238E27FC236}">
                <a16:creationId xmlns:a16="http://schemas.microsoft.com/office/drawing/2014/main" id="{7D0B5A64-4058-4645-AA63-0BF6ACE00E31}"/>
              </a:ext>
            </a:extLst>
          </p:cNvPr>
          <p:cNvSpPr>
            <a:spLocks noGrp="1"/>
          </p:cNvSpPr>
          <p:nvPr>
            <p:ph type="body" sz="quarter" idx="73"/>
          </p:nvPr>
        </p:nvSpPr>
        <p:spPr>
          <a:xfrm>
            <a:off x="5763157" y="1200726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3" name="Platshållare för text 21">
            <a:extLst>
              <a:ext uri="{FF2B5EF4-FFF2-40B4-BE49-F238E27FC236}">
                <a16:creationId xmlns:a16="http://schemas.microsoft.com/office/drawing/2014/main" id="{0AAE42AC-4C39-B74D-8F34-6287FF1F8EAC}"/>
              </a:ext>
            </a:extLst>
          </p:cNvPr>
          <p:cNvSpPr>
            <a:spLocks noGrp="1"/>
          </p:cNvSpPr>
          <p:nvPr>
            <p:ph type="body" sz="quarter" idx="74"/>
          </p:nvPr>
        </p:nvSpPr>
        <p:spPr>
          <a:xfrm>
            <a:off x="8903921" y="1198801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4" name="Platshållare för text 21">
            <a:extLst>
              <a:ext uri="{FF2B5EF4-FFF2-40B4-BE49-F238E27FC236}">
                <a16:creationId xmlns:a16="http://schemas.microsoft.com/office/drawing/2014/main" id="{8A3FDB0E-E6D1-6C4A-9671-1CBED0131622}"/>
              </a:ext>
            </a:extLst>
          </p:cNvPr>
          <p:cNvSpPr>
            <a:spLocks noGrp="1"/>
          </p:cNvSpPr>
          <p:nvPr>
            <p:ph type="body" sz="quarter" idx="75"/>
          </p:nvPr>
        </p:nvSpPr>
        <p:spPr>
          <a:xfrm>
            <a:off x="14138530" y="1198801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cxnSp>
        <p:nvCxnSpPr>
          <p:cNvPr id="4" name="Rak 3">
            <a:extLst>
              <a:ext uri="{FF2B5EF4-FFF2-40B4-BE49-F238E27FC236}">
                <a16:creationId xmlns:a16="http://schemas.microsoft.com/office/drawing/2014/main" id="{C18D2AC7-F5D0-864B-9E7A-7CBB71C01415}"/>
              </a:ext>
            </a:extLst>
          </p:cNvPr>
          <p:cNvCxnSpPr>
            <a:cxnSpLocks/>
          </p:cNvCxnSpPr>
          <p:nvPr userDrawn="1"/>
        </p:nvCxnSpPr>
        <p:spPr>
          <a:xfrm>
            <a:off x="5526157" y="5367484"/>
            <a:ext cx="0" cy="7553388"/>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Rak 58">
            <a:extLst>
              <a:ext uri="{FF2B5EF4-FFF2-40B4-BE49-F238E27FC236}">
                <a16:creationId xmlns:a16="http://schemas.microsoft.com/office/drawing/2014/main" id="{A3CA9C88-3C5E-984B-9388-8C37E95453B1}"/>
              </a:ext>
            </a:extLst>
          </p:cNvPr>
          <p:cNvCxnSpPr>
            <a:cxnSpLocks/>
          </p:cNvCxnSpPr>
          <p:nvPr userDrawn="1"/>
        </p:nvCxnSpPr>
        <p:spPr>
          <a:xfrm>
            <a:off x="8719931" y="5367484"/>
            <a:ext cx="0" cy="768591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Rak 59">
            <a:extLst>
              <a:ext uri="{FF2B5EF4-FFF2-40B4-BE49-F238E27FC236}">
                <a16:creationId xmlns:a16="http://schemas.microsoft.com/office/drawing/2014/main" id="{70930C31-FB62-6C40-9579-1FE54E7B83DD}"/>
              </a:ext>
            </a:extLst>
          </p:cNvPr>
          <p:cNvCxnSpPr>
            <a:cxnSpLocks/>
          </p:cNvCxnSpPr>
          <p:nvPr userDrawn="1"/>
        </p:nvCxnSpPr>
        <p:spPr>
          <a:xfrm>
            <a:off x="13928035" y="5176157"/>
            <a:ext cx="0" cy="7925205"/>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Rak 87">
            <a:extLst>
              <a:ext uri="{FF2B5EF4-FFF2-40B4-BE49-F238E27FC236}">
                <a16:creationId xmlns:a16="http://schemas.microsoft.com/office/drawing/2014/main" id="{D04EF7D1-2D60-6043-8E01-9AA470F264EF}"/>
              </a:ext>
            </a:extLst>
          </p:cNvPr>
          <p:cNvCxnSpPr>
            <a:cxnSpLocks/>
          </p:cNvCxnSpPr>
          <p:nvPr userDrawn="1"/>
        </p:nvCxnSpPr>
        <p:spPr>
          <a:xfrm flipH="1">
            <a:off x="1845129" y="6634583"/>
            <a:ext cx="21227142"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Rak 88">
            <a:extLst>
              <a:ext uri="{FF2B5EF4-FFF2-40B4-BE49-F238E27FC236}">
                <a16:creationId xmlns:a16="http://schemas.microsoft.com/office/drawing/2014/main" id="{7A96CAA6-1175-F94E-B1BC-7DFB44A6AC4F}"/>
              </a:ext>
            </a:extLst>
          </p:cNvPr>
          <p:cNvCxnSpPr>
            <a:cxnSpLocks/>
          </p:cNvCxnSpPr>
          <p:nvPr userDrawn="1"/>
        </p:nvCxnSpPr>
        <p:spPr>
          <a:xfrm flipH="1">
            <a:off x="2057412" y="7679611"/>
            <a:ext cx="21014859"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713600" y="9410439"/>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Rak 90">
            <a:extLst>
              <a:ext uri="{FF2B5EF4-FFF2-40B4-BE49-F238E27FC236}">
                <a16:creationId xmlns:a16="http://schemas.microsoft.com/office/drawing/2014/main" id="{81E96AF9-F008-9944-A406-3AAC36896E12}"/>
              </a:ext>
            </a:extLst>
          </p:cNvPr>
          <p:cNvCxnSpPr>
            <a:cxnSpLocks/>
          </p:cNvCxnSpPr>
          <p:nvPr userDrawn="1"/>
        </p:nvCxnSpPr>
        <p:spPr>
          <a:xfrm flipH="1">
            <a:off x="1894114" y="10814696"/>
            <a:ext cx="21178157"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Rak 91">
            <a:extLst>
              <a:ext uri="{FF2B5EF4-FFF2-40B4-BE49-F238E27FC236}">
                <a16:creationId xmlns:a16="http://schemas.microsoft.com/office/drawing/2014/main" id="{C3ECE661-85B6-3F48-B643-C196AEA1CBB7}"/>
              </a:ext>
            </a:extLst>
          </p:cNvPr>
          <p:cNvCxnSpPr>
            <a:cxnSpLocks/>
          </p:cNvCxnSpPr>
          <p:nvPr userDrawn="1"/>
        </p:nvCxnSpPr>
        <p:spPr>
          <a:xfrm flipH="1">
            <a:off x="1713600" y="11827067"/>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4" name="Bild">
            <a:extLst>
              <a:ext uri="{FF2B5EF4-FFF2-40B4-BE49-F238E27FC236}">
                <a16:creationId xmlns:a16="http://schemas.microsoft.com/office/drawing/2014/main" id="{A015C575-A2C0-7043-A56E-FC70200665C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7" y="4089482"/>
            <a:ext cx="10273300" cy="215081"/>
          </a:xfrm>
          <a:prstGeom prst="rect">
            <a:avLst/>
          </a:prstGeom>
          <a:ln w="12700">
            <a:miter lim="400000"/>
          </a:ln>
        </p:spPr>
      </p:pic>
      <p:pic>
        <p:nvPicPr>
          <p:cNvPr id="98" name="Bild">
            <a:extLst>
              <a:ext uri="{FF2B5EF4-FFF2-40B4-BE49-F238E27FC236}">
                <a16:creationId xmlns:a16="http://schemas.microsoft.com/office/drawing/2014/main" id="{86562447-9947-214C-8B51-92C6D8B9BD4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489868" y="1520802"/>
            <a:ext cx="6442383" cy="1619028"/>
          </a:xfrm>
          <a:prstGeom prst="rect">
            <a:avLst/>
          </a:prstGeom>
          <a:ln w="12700">
            <a:miter lim="400000"/>
          </a:ln>
        </p:spPr>
      </p:pic>
      <p:sp>
        <p:nvSpPr>
          <p:cNvPr id="99" name="Platshållare för text 211">
            <a:extLst>
              <a:ext uri="{FF2B5EF4-FFF2-40B4-BE49-F238E27FC236}">
                <a16:creationId xmlns:a16="http://schemas.microsoft.com/office/drawing/2014/main" id="{EB309356-9EBC-744F-93A4-FF019DFF5C6D}"/>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123144992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Info om dokumentet">
    <p:bg>
      <p:bgPr>
        <a:solidFill>
          <a:schemeClr val="bg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8C4CFBD-A6B2-DF4C-B0F8-E9888DF372D8}"/>
              </a:ext>
            </a:extLst>
          </p:cNvPr>
          <p:cNvPicPr>
            <a:picLocks noChangeAspect="1"/>
          </p:cNvPicPr>
          <p:nvPr userDrawn="1"/>
        </p:nvPicPr>
        <p:blipFill>
          <a:blip r:embed="rId2"/>
          <a:stretch>
            <a:fillRect/>
          </a:stretch>
        </p:blipFill>
        <p:spPr>
          <a:xfrm>
            <a:off x="13944600" y="3956335"/>
            <a:ext cx="8790336" cy="4013318"/>
          </a:xfrm>
          <a:prstGeom prst="rect">
            <a:avLst/>
          </a:prstGeom>
        </p:spPr>
      </p:pic>
      <p:pic>
        <p:nvPicPr>
          <p:cNvPr id="4" name="Bildobjekt 3">
            <a:extLst>
              <a:ext uri="{FF2B5EF4-FFF2-40B4-BE49-F238E27FC236}">
                <a16:creationId xmlns:a16="http://schemas.microsoft.com/office/drawing/2014/main" id="{224DE70F-AD56-C048-945C-52D50D4AE8A9}"/>
              </a:ext>
            </a:extLst>
          </p:cNvPr>
          <p:cNvPicPr>
            <a:picLocks noChangeAspect="1"/>
          </p:cNvPicPr>
          <p:nvPr userDrawn="1"/>
        </p:nvPicPr>
        <p:blipFill>
          <a:blip r:embed="rId3"/>
          <a:stretch>
            <a:fillRect/>
          </a:stretch>
        </p:blipFill>
        <p:spPr>
          <a:xfrm>
            <a:off x="1690731" y="5024072"/>
            <a:ext cx="9486901" cy="22860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hasCustomPrompt="1"/>
          </p:nvPr>
        </p:nvSpPr>
        <p:spPr>
          <a:xfrm>
            <a:off x="1690731" y="2110563"/>
            <a:ext cx="10500475" cy="2864258"/>
          </a:xfrm>
          <a:prstGeom prst="rect">
            <a:avLst/>
          </a:prstGeom>
        </p:spPr>
        <p:txBody>
          <a:bodyPr anchor="b" anchorCtr="0"/>
          <a:lstStyle>
            <a:lvl1pPr marL="0" indent="0">
              <a:buNone/>
              <a:defRPr sz="7900" b="1">
                <a:latin typeface="+mj-lt"/>
              </a:defRPr>
            </a:lvl1pPr>
            <a:lvl2pPr marL="914308" indent="0">
              <a:buNone/>
              <a:defRPr sz="7900" b="1"/>
            </a:lvl2pPr>
            <a:lvl3pPr marL="1828619" indent="0">
              <a:buNone/>
              <a:defRPr sz="7900" b="1"/>
            </a:lvl3pPr>
            <a:lvl4pPr marL="2742927" indent="0">
              <a:buNone/>
              <a:defRPr sz="7900" b="1"/>
            </a:lvl4pPr>
            <a:lvl5pPr marL="3657235" indent="0">
              <a:buNone/>
              <a:defRPr sz="7900" b="1"/>
            </a:lvl5pPr>
          </a:lstStyle>
          <a:p>
            <a:pPr lvl="0"/>
            <a:r>
              <a:rPr lang="sv-SE" dirty="0"/>
              <a:t>Dokumentets syfte</a:t>
            </a:r>
          </a:p>
        </p:txBody>
      </p:sp>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1" y="5842461"/>
            <a:ext cx="10444534" cy="4013318"/>
          </a:xfrm>
          <a:prstGeom prst="rect">
            <a:avLst/>
          </a:prstGeom>
        </p:spPr>
        <p:txBody>
          <a:bodyPr/>
          <a:lstStyle>
            <a:lvl1pPr marL="0" indent="0">
              <a:buNone/>
              <a:defRPr sz="2600"/>
            </a:lvl1pPr>
            <a:lvl2pPr marL="914308" indent="0">
              <a:buNone/>
              <a:defRPr sz="3100"/>
            </a:lvl2pPr>
            <a:lvl3pPr marL="1828619" indent="0">
              <a:buNone/>
              <a:defRPr sz="3100"/>
            </a:lvl3pPr>
            <a:lvl4pPr marL="2742927" indent="0">
              <a:buNone/>
              <a:defRPr sz="3100"/>
            </a:lvl4pPr>
            <a:lvl5pPr marL="3657235" indent="0">
              <a:buNone/>
              <a:defRPr sz="3100"/>
            </a:lvl5pPr>
          </a:lstStyle>
          <a:p>
            <a:pPr lvl="0"/>
            <a:r>
              <a:rPr lang="sv-SE" dirty="0"/>
              <a:t>Klicka här för att ändra format på bakgrundstexten</a:t>
            </a:r>
          </a:p>
        </p:txBody>
      </p:sp>
      <p:sp>
        <p:nvSpPr>
          <p:cNvPr id="42" name="Platshållare för text 25">
            <a:extLst>
              <a:ext uri="{FF2B5EF4-FFF2-40B4-BE49-F238E27FC236}">
                <a16:creationId xmlns:a16="http://schemas.microsoft.com/office/drawing/2014/main" id="{D3772D10-7DA9-5547-BCE7-68D1A7F5EB5C}"/>
              </a:ext>
            </a:extLst>
          </p:cNvPr>
          <p:cNvSpPr>
            <a:spLocks noGrp="1"/>
          </p:cNvSpPr>
          <p:nvPr>
            <p:ph type="body" sz="quarter" idx="45"/>
          </p:nvPr>
        </p:nvSpPr>
        <p:spPr>
          <a:xfrm>
            <a:off x="14468913" y="4529712"/>
            <a:ext cx="7586296" cy="3010340"/>
          </a:xfrm>
          <a:prstGeom prst="rect">
            <a:avLst/>
          </a:prstGeom>
        </p:spPr>
        <p:txBody>
          <a:bodyPr/>
          <a:lstStyle>
            <a:lvl1pPr marL="0" indent="0">
              <a:buNone/>
              <a:defRPr sz="3100">
                <a:solidFill>
                  <a:schemeClr val="bg1"/>
                </a:solidFill>
              </a:defRPr>
            </a:lvl1pPr>
            <a:lvl2pPr marL="914308" indent="0">
              <a:buNone/>
              <a:defRPr sz="3100"/>
            </a:lvl2pPr>
            <a:lvl3pPr marL="1828619" indent="0">
              <a:buNone/>
              <a:defRPr sz="3100"/>
            </a:lvl3pPr>
            <a:lvl4pPr marL="2742927" indent="0">
              <a:buNone/>
              <a:defRPr sz="3100"/>
            </a:lvl4pPr>
            <a:lvl5pPr marL="3657235" indent="0">
              <a:buNone/>
              <a:defRPr sz="3100"/>
            </a:lvl5pPr>
          </a:lstStyle>
          <a:p>
            <a:pPr lvl="0"/>
            <a:r>
              <a:rPr lang="sv-SE" dirty="0"/>
              <a:t>Klicka här för att ändra format på bakgrundstexten</a:t>
            </a:r>
          </a:p>
        </p:txBody>
      </p:sp>
      <p:sp>
        <p:nvSpPr>
          <p:cNvPr id="10" name="Rektangel 9">
            <a:extLst>
              <a:ext uri="{FF2B5EF4-FFF2-40B4-BE49-F238E27FC236}">
                <a16:creationId xmlns:a16="http://schemas.microsoft.com/office/drawing/2014/main" id="{5AE526A6-414E-C248-8E34-0283BCADBDA1}"/>
              </a:ext>
            </a:extLst>
          </p:cNvPr>
          <p:cNvSpPr/>
          <p:nvPr userDrawn="1"/>
        </p:nvSpPr>
        <p:spPr>
          <a:xfrm>
            <a:off x="0" y="10723419"/>
            <a:ext cx="24382413" cy="29925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pic>
        <p:nvPicPr>
          <p:cNvPr id="12" name="Bildobjekt 11">
            <a:extLst>
              <a:ext uri="{FF2B5EF4-FFF2-40B4-BE49-F238E27FC236}">
                <a16:creationId xmlns:a16="http://schemas.microsoft.com/office/drawing/2014/main" id="{2499C57F-17E7-7740-83B8-0336F3D093F5}"/>
              </a:ext>
            </a:extLst>
          </p:cNvPr>
          <p:cNvPicPr>
            <a:picLocks noChangeAspect="1"/>
          </p:cNvPicPr>
          <p:nvPr userDrawn="1"/>
        </p:nvPicPr>
        <p:blipFill rotWithShape="1">
          <a:blip r:embed="rId4">
            <a:alphaModFix amt="66000"/>
          </a:blip>
          <a:srcRect l="9642" t="15418" r="13608" b="62939"/>
          <a:stretch/>
        </p:blipFill>
        <p:spPr>
          <a:xfrm>
            <a:off x="0" y="-2"/>
            <a:ext cx="24382413" cy="4718820"/>
          </a:xfrm>
          <a:prstGeom prst="rect">
            <a:avLst/>
          </a:prstGeom>
        </p:spPr>
      </p:pic>
    </p:spTree>
    <p:extLst>
      <p:ext uri="{BB962C8B-B14F-4D97-AF65-F5344CB8AC3E}">
        <p14:creationId xmlns:p14="http://schemas.microsoft.com/office/powerpoint/2010/main" val="378886849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Övningens första sida">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893"/>
            <a:ext cx="24382412" cy="13715107"/>
          </a:xfrm>
          <a:prstGeom prst="rect">
            <a:avLst/>
          </a:prstGeom>
        </p:spPr>
      </p:pic>
      <p:sp>
        <p:nvSpPr>
          <p:cNvPr id="11" name="Platshållare för text 10">
            <a:extLst>
              <a:ext uri="{FF2B5EF4-FFF2-40B4-BE49-F238E27FC236}">
                <a16:creationId xmlns:a16="http://schemas.microsoft.com/office/drawing/2014/main" id="{808A6B7C-17CD-7F41-90DE-07B0A46ECA94}"/>
              </a:ext>
            </a:extLst>
          </p:cNvPr>
          <p:cNvSpPr>
            <a:spLocks noGrp="1"/>
          </p:cNvSpPr>
          <p:nvPr>
            <p:ph type="body" sz="quarter" idx="38"/>
          </p:nvPr>
        </p:nvSpPr>
        <p:spPr>
          <a:xfrm>
            <a:off x="1722692" y="3516300"/>
            <a:ext cx="9765841" cy="227553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9" name="Platshållare för text 8">
            <a:extLst>
              <a:ext uri="{FF2B5EF4-FFF2-40B4-BE49-F238E27FC236}">
                <a16:creationId xmlns:a16="http://schemas.microsoft.com/office/drawing/2014/main" id="{F5E67C71-75F6-124F-84DA-36E5917E6B1A}"/>
              </a:ext>
            </a:extLst>
          </p:cNvPr>
          <p:cNvSpPr>
            <a:spLocks noGrp="1"/>
          </p:cNvSpPr>
          <p:nvPr>
            <p:ph type="body" sz="quarter" idx="37"/>
          </p:nvPr>
        </p:nvSpPr>
        <p:spPr>
          <a:xfrm>
            <a:off x="1749262" y="6712283"/>
            <a:ext cx="9739272" cy="4503113"/>
          </a:xfrm>
          <a:prstGeom prst="rect">
            <a:avLst/>
          </a:prstGeom>
        </p:spPr>
        <p:txBody>
          <a:bodyPr/>
          <a:lstStyle>
            <a:lvl1pPr marL="0" indent="0">
              <a:buNone/>
              <a:defRPr sz="4300"/>
            </a:lvl1pPr>
          </a:lstStyle>
          <a:p>
            <a:pPr lvl="0"/>
            <a:r>
              <a:rPr lang="sv-SE" dirty="0"/>
              <a:t>Klicka här för att ändra format på bakgrundstexten</a:t>
            </a:r>
          </a:p>
          <a:p>
            <a:pPr lvl="0"/>
            <a:endParaRPr lang="sv-SE" dirty="0"/>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903317"/>
            <a:ext cx="9679814" cy="224710"/>
          </a:xfrm>
          <a:prstGeom prst="rect">
            <a:avLst/>
          </a:prstGeom>
          <a:ln w="12700">
            <a:miter lim="400000"/>
          </a:ln>
        </p:spPr>
      </p:pic>
      <p:sp>
        <p:nvSpPr>
          <p:cNvPr id="5" name="Platshållare för bild 4">
            <a:extLst>
              <a:ext uri="{FF2B5EF4-FFF2-40B4-BE49-F238E27FC236}">
                <a16:creationId xmlns:a16="http://schemas.microsoft.com/office/drawing/2014/main" id="{83A78926-89A8-C145-9BFA-622976875264}"/>
              </a:ext>
              <a:ext uri="{C183D7F6-B498-43B3-948B-1728B52AA6E4}">
                <adec:decorative xmlns:adec="http://schemas.microsoft.com/office/drawing/2017/decorative" val="1"/>
              </a:ext>
            </a:extLst>
          </p:cNvPr>
          <p:cNvSpPr>
            <a:spLocks noGrp="1"/>
          </p:cNvSpPr>
          <p:nvPr>
            <p:ph type="pic" sz="quarter" idx="36"/>
          </p:nvPr>
        </p:nvSpPr>
        <p:spPr>
          <a:xfrm>
            <a:off x="12191206" y="-1588"/>
            <a:ext cx="12191207" cy="13717588"/>
          </a:xfrm>
          <a:prstGeom prst="rect">
            <a:avLst/>
          </a:prstGeom>
        </p:spPr>
        <p:txBody>
          <a:bodyPr/>
          <a:lstStyle/>
          <a:p>
            <a:endParaRPr lang="sv-SE"/>
          </a:p>
        </p:txBody>
      </p:sp>
    </p:spTree>
    <p:extLst>
      <p:ext uri="{BB962C8B-B14F-4D97-AF65-F5344CB8AC3E}">
        <p14:creationId xmlns:p14="http://schemas.microsoft.com/office/powerpoint/2010/main" val="2782116490"/>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Övningens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16944"/>
            <a:ext cx="24382412" cy="13715107"/>
          </a:xfrm>
          <a:prstGeom prst="rect">
            <a:avLst/>
          </a:prstGeom>
        </p:spPr>
      </p:pic>
      <p:pic>
        <p:nvPicPr>
          <p:cNvPr id="4" name="Bild 3">
            <a:extLst>
              <a:ext uri="{FF2B5EF4-FFF2-40B4-BE49-F238E27FC236}">
                <a16:creationId xmlns:a16="http://schemas.microsoft.com/office/drawing/2014/main" id="{501B0D15-530C-C843-A8E6-00502B5B99B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07033" y="2996965"/>
            <a:ext cx="14432347" cy="942247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p:nvPr>
        </p:nvSpPr>
        <p:spPr>
          <a:xfrm>
            <a:off x="1690731" y="2451729"/>
            <a:ext cx="6165646"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pic>
        <p:nvPicPr>
          <p:cNvPr id="11" name="Bild">
            <a:extLst>
              <a:ext uri="{FF2B5EF4-FFF2-40B4-BE49-F238E27FC236}">
                <a16:creationId xmlns:a16="http://schemas.microsoft.com/office/drawing/2014/main" id="{8D7FAE93-0935-8743-BA64-1B9A21759CD3}"/>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359473"/>
            <a:ext cx="6798970" cy="240132"/>
          </a:xfrm>
          <a:prstGeom prst="rect">
            <a:avLst/>
          </a:prstGeom>
          <a:ln w="12700">
            <a:miter lim="400000"/>
          </a:ln>
        </p:spPr>
      </p:pic>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1" y="6199204"/>
            <a:ext cx="6798970" cy="4295775"/>
          </a:xfrm>
          <a:prstGeom prst="rect">
            <a:avLst/>
          </a:prstGeom>
        </p:spPr>
        <p:txBody>
          <a:bodyPr/>
          <a:lstStyle>
            <a:lvl1pPr marL="0" indent="0">
              <a:buNone/>
              <a:defRPr sz="31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58A1BDCA-2911-7544-9D10-07F896EDA3B6}"/>
              </a:ext>
              <a:ext uri="{C183D7F6-B498-43B3-948B-1728B52AA6E4}">
                <adec:decorative xmlns:adec="http://schemas.microsoft.com/office/drawing/2017/decorative" val="1"/>
              </a:ext>
            </a:extLst>
          </p:cNvPr>
          <p:cNvPicPr>
            <a:picLocks noChangeAspect="1"/>
          </p:cNvPicPr>
          <p:nvPr userDrawn="1"/>
        </p:nvPicPr>
        <p:blipFill>
          <a:blip r:embed="rId8"/>
          <a:stretch>
            <a:fillRect/>
          </a:stretch>
        </p:blipFill>
        <p:spPr>
          <a:xfrm>
            <a:off x="10972279" y="3633742"/>
            <a:ext cx="8990202" cy="8213271"/>
          </a:xfrm>
          <a:prstGeom prst="rect">
            <a:avLst/>
          </a:prstGeom>
        </p:spPr>
      </p:pic>
      <p:sp>
        <p:nvSpPr>
          <p:cNvPr id="17" name="Platshållare för text 21">
            <a:extLst>
              <a:ext uri="{FF2B5EF4-FFF2-40B4-BE49-F238E27FC236}">
                <a16:creationId xmlns:a16="http://schemas.microsoft.com/office/drawing/2014/main" id="{EC3F22AB-DBF2-0048-A58A-2C8FD62DBA7D}"/>
              </a:ext>
            </a:extLst>
          </p:cNvPr>
          <p:cNvSpPr>
            <a:spLocks noGrp="1"/>
          </p:cNvSpPr>
          <p:nvPr>
            <p:ph type="body" sz="quarter" idx="22"/>
          </p:nvPr>
        </p:nvSpPr>
        <p:spPr>
          <a:xfrm>
            <a:off x="11364685" y="4060088"/>
            <a:ext cx="8080311" cy="1770273"/>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5" name="Platshållare för text 13">
            <a:extLst>
              <a:ext uri="{FF2B5EF4-FFF2-40B4-BE49-F238E27FC236}">
                <a16:creationId xmlns:a16="http://schemas.microsoft.com/office/drawing/2014/main" id="{F70CE09D-52F8-9F43-BAB3-1B1F0DDE4832}"/>
              </a:ext>
            </a:extLst>
          </p:cNvPr>
          <p:cNvSpPr>
            <a:spLocks noGrp="1"/>
          </p:cNvSpPr>
          <p:nvPr>
            <p:ph type="body" sz="quarter" idx="45"/>
          </p:nvPr>
        </p:nvSpPr>
        <p:spPr>
          <a:xfrm>
            <a:off x="200529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8" name="Platshållare för text 13">
            <a:extLst>
              <a:ext uri="{FF2B5EF4-FFF2-40B4-BE49-F238E27FC236}">
                <a16:creationId xmlns:a16="http://schemas.microsoft.com/office/drawing/2014/main" id="{065F646F-CE7A-5A48-A7F6-2966A00EBAA0}"/>
              </a:ext>
            </a:extLst>
          </p:cNvPr>
          <p:cNvSpPr>
            <a:spLocks noGrp="1"/>
          </p:cNvSpPr>
          <p:nvPr>
            <p:ph type="body" sz="quarter" idx="40"/>
          </p:nvPr>
        </p:nvSpPr>
        <p:spPr>
          <a:xfrm>
            <a:off x="216277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0" name="Platshållare för text 21">
            <a:extLst>
              <a:ext uri="{FF2B5EF4-FFF2-40B4-BE49-F238E27FC236}">
                <a16:creationId xmlns:a16="http://schemas.microsoft.com/office/drawing/2014/main" id="{F8C400F7-F609-B34F-BF8A-1FCC76BB36EF}"/>
              </a:ext>
            </a:extLst>
          </p:cNvPr>
          <p:cNvSpPr>
            <a:spLocks noGrp="1"/>
          </p:cNvSpPr>
          <p:nvPr>
            <p:ph type="body" sz="quarter" idx="38"/>
          </p:nvPr>
        </p:nvSpPr>
        <p:spPr>
          <a:xfrm>
            <a:off x="11364685" y="6840610"/>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2" name="Platshållare för text 13">
            <a:extLst>
              <a:ext uri="{FF2B5EF4-FFF2-40B4-BE49-F238E27FC236}">
                <a16:creationId xmlns:a16="http://schemas.microsoft.com/office/drawing/2014/main" id="{D3A16FC0-2058-FB4F-B31E-A742DFE8D7A3}"/>
              </a:ext>
            </a:extLst>
          </p:cNvPr>
          <p:cNvSpPr>
            <a:spLocks noGrp="1"/>
          </p:cNvSpPr>
          <p:nvPr>
            <p:ph type="body" sz="quarter" idx="46"/>
          </p:nvPr>
        </p:nvSpPr>
        <p:spPr>
          <a:xfrm>
            <a:off x="20052927" y="837272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9" name="Platshållare för text 13">
            <a:extLst>
              <a:ext uri="{FF2B5EF4-FFF2-40B4-BE49-F238E27FC236}">
                <a16:creationId xmlns:a16="http://schemas.microsoft.com/office/drawing/2014/main" id="{B491F598-8E3C-8249-AF7D-8DDE548A461B}"/>
              </a:ext>
            </a:extLst>
          </p:cNvPr>
          <p:cNvSpPr>
            <a:spLocks noGrp="1"/>
          </p:cNvSpPr>
          <p:nvPr>
            <p:ph type="body" sz="quarter" idx="41"/>
          </p:nvPr>
        </p:nvSpPr>
        <p:spPr>
          <a:xfrm>
            <a:off x="21627727" y="8381367"/>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1" name="Platshållare för text 21">
            <a:extLst>
              <a:ext uri="{FF2B5EF4-FFF2-40B4-BE49-F238E27FC236}">
                <a16:creationId xmlns:a16="http://schemas.microsoft.com/office/drawing/2014/main" id="{3CDFEF40-DA8A-A347-BC6F-E1F44A0A86C1}"/>
              </a:ext>
            </a:extLst>
          </p:cNvPr>
          <p:cNvSpPr>
            <a:spLocks noGrp="1"/>
          </p:cNvSpPr>
          <p:nvPr>
            <p:ph type="body" sz="quarter" idx="39"/>
          </p:nvPr>
        </p:nvSpPr>
        <p:spPr>
          <a:xfrm>
            <a:off x="11364685" y="9639794"/>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5" name="Platshållare för text 13">
            <a:extLst>
              <a:ext uri="{FF2B5EF4-FFF2-40B4-BE49-F238E27FC236}">
                <a16:creationId xmlns:a16="http://schemas.microsoft.com/office/drawing/2014/main" id="{8FA5656B-9FAA-4A46-A964-1E06565F5CC2}"/>
              </a:ext>
            </a:extLst>
          </p:cNvPr>
          <p:cNvSpPr>
            <a:spLocks noGrp="1"/>
          </p:cNvSpPr>
          <p:nvPr>
            <p:ph type="body" sz="quarter" idx="47"/>
          </p:nvPr>
        </p:nvSpPr>
        <p:spPr>
          <a:xfrm>
            <a:off x="20052927" y="1105370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40" name="Platshållare för text 13">
            <a:extLst>
              <a:ext uri="{FF2B5EF4-FFF2-40B4-BE49-F238E27FC236}">
                <a16:creationId xmlns:a16="http://schemas.microsoft.com/office/drawing/2014/main" id="{EC90BCEB-FA2F-A54B-A4D5-4C6FBD8115EA}"/>
              </a:ext>
            </a:extLst>
          </p:cNvPr>
          <p:cNvSpPr>
            <a:spLocks noGrp="1"/>
          </p:cNvSpPr>
          <p:nvPr>
            <p:ph type="body" sz="quarter" idx="42"/>
          </p:nvPr>
        </p:nvSpPr>
        <p:spPr>
          <a:xfrm>
            <a:off x="21627727" y="11033665"/>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pic>
        <p:nvPicPr>
          <p:cNvPr id="27" name="Bild 26">
            <a:extLst>
              <a:ext uri="{FF2B5EF4-FFF2-40B4-BE49-F238E27FC236}">
                <a16:creationId xmlns:a16="http://schemas.microsoft.com/office/drawing/2014/main" id="{5DCDBF59-AC48-0E48-B06C-D5AFB82BF45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4241047"/>
            <a:ext cx="1132950" cy="1118425"/>
          </a:xfrm>
          <a:prstGeom prst="rect">
            <a:avLst/>
          </a:prstGeom>
        </p:spPr>
      </p:pic>
      <p:pic>
        <p:nvPicPr>
          <p:cNvPr id="29" name="Bild 28">
            <a:extLst>
              <a:ext uri="{FF2B5EF4-FFF2-40B4-BE49-F238E27FC236}">
                <a16:creationId xmlns:a16="http://schemas.microsoft.com/office/drawing/2014/main" id="{A56A8174-508B-A94B-8B67-AD9B004330B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7114876"/>
            <a:ext cx="1132950" cy="1118425"/>
          </a:xfrm>
          <a:prstGeom prst="rect">
            <a:avLst/>
          </a:prstGeom>
        </p:spPr>
      </p:pic>
      <p:pic>
        <p:nvPicPr>
          <p:cNvPr id="31" name="Bild 30">
            <a:extLst>
              <a:ext uri="{FF2B5EF4-FFF2-40B4-BE49-F238E27FC236}">
                <a16:creationId xmlns:a16="http://schemas.microsoft.com/office/drawing/2014/main" id="{F9F912D1-DCB4-524E-91F6-CE33271A9987}"/>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9785835"/>
            <a:ext cx="1132950" cy="1118425"/>
          </a:xfrm>
          <a:prstGeom prst="rect">
            <a:avLst/>
          </a:prstGeom>
        </p:spPr>
      </p:pic>
      <p:pic>
        <p:nvPicPr>
          <p:cNvPr id="28" name="Bild 27">
            <a:extLst>
              <a:ext uri="{FF2B5EF4-FFF2-40B4-BE49-F238E27FC236}">
                <a16:creationId xmlns:a16="http://schemas.microsoft.com/office/drawing/2014/main" id="{8526346B-7B30-D446-8A9B-B5A478AD062F}"/>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4279971"/>
            <a:ext cx="888013" cy="1036015"/>
          </a:xfrm>
          <a:prstGeom prst="rect">
            <a:avLst/>
          </a:prstGeom>
        </p:spPr>
      </p:pic>
      <p:pic>
        <p:nvPicPr>
          <p:cNvPr id="30" name="Bild 29">
            <a:extLst>
              <a:ext uri="{FF2B5EF4-FFF2-40B4-BE49-F238E27FC236}">
                <a16:creationId xmlns:a16="http://schemas.microsoft.com/office/drawing/2014/main" id="{28F45F89-1565-0C4F-B43D-C8FA98671DCD}"/>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7062081"/>
            <a:ext cx="888013" cy="1036015"/>
          </a:xfrm>
          <a:prstGeom prst="rect">
            <a:avLst/>
          </a:prstGeom>
        </p:spPr>
      </p:pic>
      <p:pic>
        <p:nvPicPr>
          <p:cNvPr id="36" name="Bild 35">
            <a:extLst>
              <a:ext uri="{FF2B5EF4-FFF2-40B4-BE49-F238E27FC236}">
                <a16:creationId xmlns:a16="http://schemas.microsoft.com/office/drawing/2014/main" id="{280227E5-9CA4-4446-A49E-FAF3C97C014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9863647"/>
            <a:ext cx="888013" cy="1036015"/>
          </a:xfrm>
          <a:prstGeom prst="rect">
            <a:avLst/>
          </a:prstGeom>
        </p:spPr>
      </p:pic>
    </p:spTree>
    <p:extLst>
      <p:ext uri="{BB962C8B-B14F-4D97-AF65-F5344CB8AC3E}">
        <p14:creationId xmlns:p14="http://schemas.microsoft.com/office/powerpoint/2010/main" val="1360645473"/>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för ett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130"/>
            <a:ext cx="24382412" cy="13715106"/>
          </a:xfrm>
          <a:prstGeom prst="rect">
            <a:avLst/>
          </a:prstGeom>
        </p:spPr>
      </p:pic>
      <p:sp>
        <p:nvSpPr>
          <p:cNvPr id="10" name="Platshållare för text 9">
            <a:extLst>
              <a:ext uri="{FF2B5EF4-FFF2-40B4-BE49-F238E27FC236}">
                <a16:creationId xmlns:a16="http://schemas.microsoft.com/office/drawing/2014/main" id="{865C5FB7-3E16-7241-A318-2D7475B8F180}"/>
              </a:ext>
            </a:extLst>
          </p:cNvPr>
          <p:cNvSpPr>
            <a:spLocks noGrp="1"/>
          </p:cNvSpPr>
          <p:nvPr>
            <p:ph type="body" sz="quarter" idx="15"/>
          </p:nvPr>
        </p:nvSpPr>
        <p:spPr>
          <a:xfrm>
            <a:off x="6021007" y="6038600"/>
            <a:ext cx="12340399" cy="1549760"/>
          </a:xfrm>
          <a:prstGeom prst="rect">
            <a:avLst/>
          </a:prstGeom>
        </p:spPr>
        <p:txBody>
          <a:bodyPr/>
          <a:lstStyle>
            <a:lvl1pPr marL="0" indent="0" algn="ctr">
              <a:buNone/>
              <a:defRPr sz="9300" b="1">
                <a:solidFill>
                  <a:srgbClr val="091D23"/>
                </a:solidFill>
                <a:latin typeface="+mj-lt"/>
              </a:defRPr>
            </a:lvl1pPr>
            <a:lvl2pPr marL="914354" indent="0">
              <a:buNone/>
              <a:defRPr sz="9300" b="1">
                <a:latin typeface="+mj-lt"/>
              </a:defRPr>
            </a:lvl2pPr>
            <a:lvl3pPr marL="1828709" indent="0">
              <a:buNone/>
              <a:defRPr sz="9300" b="1">
                <a:latin typeface="+mj-lt"/>
              </a:defRPr>
            </a:lvl3pPr>
            <a:lvl4pPr marL="2743063" indent="0">
              <a:buNone/>
              <a:defRPr sz="9300" b="1">
                <a:latin typeface="+mj-lt"/>
              </a:defRPr>
            </a:lvl4pPr>
            <a:lvl5pPr marL="3657417" indent="0">
              <a:buNone/>
              <a:defRPr sz="9300" b="1">
                <a:latin typeface="+mj-lt"/>
              </a:defRPr>
            </a:lvl5pPr>
          </a:lstStyle>
          <a:p>
            <a:pPr lvl="0"/>
            <a:r>
              <a:rPr lang="sv-SE" dirty="0"/>
              <a:t>Klicka här för att</a:t>
            </a:r>
          </a:p>
        </p:txBody>
      </p:sp>
      <p:sp>
        <p:nvSpPr>
          <p:cNvPr id="42" name="Platshållare för text 11">
            <a:extLst>
              <a:ext uri="{FF2B5EF4-FFF2-40B4-BE49-F238E27FC236}">
                <a16:creationId xmlns:a16="http://schemas.microsoft.com/office/drawing/2014/main" id="{8C9A7E9B-1439-7844-BF99-529BD7139FF0}"/>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43" name="Platshållare för text 11">
            <a:extLst>
              <a:ext uri="{FF2B5EF4-FFF2-40B4-BE49-F238E27FC236}">
                <a16:creationId xmlns:a16="http://schemas.microsoft.com/office/drawing/2014/main" id="{AB2A0A02-382D-7C4E-8462-A757010E33DA}"/>
              </a:ext>
            </a:extLst>
          </p:cNvPr>
          <p:cNvSpPr>
            <a:spLocks noGrp="1"/>
          </p:cNvSpPr>
          <p:nvPr>
            <p:ph type="body" sz="quarter" idx="16"/>
          </p:nvPr>
        </p:nvSpPr>
        <p:spPr>
          <a:xfrm>
            <a:off x="6177534" y="1423315"/>
            <a:ext cx="330936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pic>
        <p:nvPicPr>
          <p:cNvPr id="4" name="Bild 3">
            <a:extLst>
              <a:ext uri="{FF2B5EF4-FFF2-40B4-BE49-F238E27FC236}">
                <a16:creationId xmlns:a16="http://schemas.microsoft.com/office/drawing/2014/main" id="{4D9C8E49-1943-B843-8207-93A2DEC91E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9824" y="7588360"/>
            <a:ext cx="12582769" cy="292100"/>
          </a:xfrm>
          <a:prstGeom prst="rect">
            <a:avLst/>
          </a:prstGeom>
        </p:spPr>
      </p:pic>
    </p:spTree>
    <p:extLst>
      <p:ext uri="{BB962C8B-B14F-4D97-AF65-F5344CB8AC3E}">
        <p14:creationId xmlns:p14="http://schemas.microsoft.com/office/powerpoint/2010/main" val="1622053546"/>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Info om dokumentet">
    <p:bg>
      <p:bgPr>
        <a:solidFill>
          <a:schemeClr val="bg2"/>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8C4CFBD-A6B2-DF4C-B0F8-E9888DF372D8}"/>
              </a:ext>
            </a:extLst>
          </p:cNvPr>
          <p:cNvPicPr>
            <a:picLocks noChangeAspect="1"/>
          </p:cNvPicPr>
          <p:nvPr userDrawn="1"/>
        </p:nvPicPr>
        <p:blipFill>
          <a:blip r:embed="rId2"/>
          <a:stretch>
            <a:fillRect/>
          </a:stretch>
        </p:blipFill>
        <p:spPr>
          <a:xfrm>
            <a:off x="13944600" y="3956334"/>
            <a:ext cx="8790336" cy="4013317"/>
          </a:xfrm>
          <a:prstGeom prst="rect">
            <a:avLst/>
          </a:prstGeom>
        </p:spPr>
      </p:pic>
      <p:pic>
        <p:nvPicPr>
          <p:cNvPr id="4" name="Bildobjekt 3">
            <a:extLst>
              <a:ext uri="{FF2B5EF4-FFF2-40B4-BE49-F238E27FC236}">
                <a16:creationId xmlns:a16="http://schemas.microsoft.com/office/drawing/2014/main" id="{224DE70F-AD56-C048-945C-52D50D4AE8A9}"/>
              </a:ext>
            </a:extLst>
          </p:cNvPr>
          <p:cNvPicPr>
            <a:picLocks noChangeAspect="1"/>
          </p:cNvPicPr>
          <p:nvPr userDrawn="1"/>
        </p:nvPicPr>
        <p:blipFill>
          <a:blip r:embed="rId3"/>
          <a:stretch>
            <a:fillRect/>
          </a:stretch>
        </p:blipFill>
        <p:spPr>
          <a:xfrm>
            <a:off x="1690730" y="5024071"/>
            <a:ext cx="9486900" cy="22860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hasCustomPrompt="1"/>
          </p:nvPr>
        </p:nvSpPr>
        <p:spPr>
          <a:xfrm>
            <a:off x="1690730" y="2110561"/>
            <a:ext cx="10500475"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Dokumentets syfte</a:t>
            </a:r>
          </a:p>
        </p:txBody>
      </p:sp>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5842460"/>
            <a:ext cx="10444535" cy="4013317"/>
          </a:xfrm>
          <a:prstGeom prst="rect">
            <a:avLst/>
          </a:prstGeom>
        </p:spPr>
        <p:txBody>
          <a:bodyPr/>
          <a:lstStyle>
            <a:lvl1pPr marL="0" indent="0">
              <a:buNone/>
              <a:defRPr sz="26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sp>
        <p:nvSpPr>
          <p:cNvPr id="42" name="Platshållare för text 25">
            <a:extLst>
              <a:ext uri="{FF2B5EF4-FFF2-40B4-BE49-F238E27FC236}">
                <a16:creationId xmlns:a16="http://schemas.microsoft.com/office/drawing/2014/main" id="{D3772D10-7DA9-5547-BCE7-68D1A7F5EB5C}"/>
              </a:ext>
            </a:extLst>
          </p:cNvPr>
          <p:cNvSpPr>
            <a:spLocks noGrp="1"/>
          </p:cNvSpPr>
          <p:nvPr>
            <p:ph type="body" sz="quarter" idx="45"/>
          </p:nvPr>
        </p:nvSpPr>
        <p:spPr>
          <a:xfrm>
            <a:off x="14468913" y="4529712"/>
            <a:ext cx="7586296" cy="3010340"/>
          </a:xfrm>
          <a:prstGeom prst="rect">
            <a:avLst/>
          </a:prstGeom>
        </p:spPr>
        <p:txBody>
          <a:bodyPr/>
          <a:lstStyle>
            <a:lvl1pPr marL="0" indent="0">
              <a:buNone/>
              <a:defRPr sz="3100">
                <a:solidFill>
                  <a:schemeClr val="bg1"/>
                </a:solidFill>
              </a:defRPr>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2499C57F-17E7-7740-83B8-0336F3D093F5}"/>
              </a:ext>
            </a:extLst>
          </p:cNvPr>
          <p:cNvPicPr>
            <a:picLocks noChangeAspect="1"/>
          </p:cNvPicPr>
          <p:nvPr userDrawn="1"/>
        </p:nvPicPr>
        <p:blipFill rotWithShape="1">
          <a:blip r:embed="rId4">
            <a:alphaModFix amt="66000"/>
          </a:blip>
          <a:srcRect l="9642" t="15418" r="13608" b="62939"/>
          <a:stretch/>
        </p:blipFill>
        <p:spPr>
          <a:xfrm>
            <a:off x="0" y="-1"/>
            <a:ext cx="24382413" cy="4718819"/>
          </a:xfrm>
          <a:prstGeom prst="rect">
            <a:avLst/>
          </a:prstGeom>
        </p:spPr>
      </p:pic>
      <p:grpSp>
        <p:nvGrpSpPr>
          <p:cNvPr id="9" name="Grupp 8">
            <a:extLst>
              <a:ext uri="{FF2B5EF4-FFF2-40B4-BE49-F238E27FC236}">
                <a16:creationId xmlns:a16="http://schemas.microsoft.com/office/drawing/2014/main" id="{2E47944B-FDD2-13D7-2CF0-CB3A705850C5}"/>
              </a:ext>
            </a:extLst>
          </p:cNvPr>
          <p:cNvGrpSpPr/>
          <p:nvPr userDrawn="1"/>
        </p:nvGrpSpPr>
        <p:grpSpPr>
          <a:xfrm>
            <a:off x="-1585" y="10723418"/>
            <a:ext cx="24383998" cy="2992582"/>
            <a:chOff x="503853" y="11513630"/>
            <a:chExt cx="12192000" cy="1496291"/>
          </a:xfrm>
        </p:grpSpPr>
        <p:sp>
          <p:nvSpPr>
            <p:cNvPr id="11" name="Rektangel 10">
              <a:extLst>
                <a:ext uri="{FF2B5EF4-FFF2-40B4-BE49-F238E27FC236}">
                  <a16:creationId xmlns:a16="http://schemas.microsoft.com/office/drawing/2014/main" id="{4B7D7F4C-74F1-1320-BA0C-695B232D8E70}"/>
                </a:ext>
              </a:extLst>
            </p:cNvPr>
            <p:cNvSpPr/>
            <p:nvPr userDrawn="1"/>
          </p:nvSpPr>
          <p:spPr>
            <a:xfrm>
              <a:off x="503853" y="11513630"/>
              <a:ext cx="12192000" cy="1496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13" name="Bildobjekt 12" descr="Logga: HEJA Innovation.">
              <a:extLst>
                <a:ext uri="{FF2B5EF4-FFF2-40B4-BE49-F238E27FC236}">
                  <a16:creationId xmlns:a16="http://schemas.microsoft.com/office/drawing/2014/main" id="{9F602282-B1B1-429E-A730-6ECE8FD4F0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6679" y="11958120"/>
              <a:ext cx="1661757" cy="559674"/>
            </a:xfrm>
            <a:prstGeom prst="rect">
              <a:avLst/>
            </a:prstGeom>
          </p:spPr>
        </p:pic>
        <p:pic>
          <p:nvPicPr>
            <p:cNvPr id="14" name="Picture 2" descr="Logga: Vinnova Sveriges innovationsmyndighet">
              <a:extLst>
                <a:ext uri="{FF2B5EF4-FFF2-40B4-BE49-F238E27FC236}">
                  <a16:creationId xmlns:a16="http://schemas.microsoft.com/office/drawing/2014/main" id="{A660A175-7B13-2A0C-4AE3-EED1173D94E5}"/>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397240" y="11999696"/>
              <a:ext cx="2230147" cy="4765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gga: Uppsala kommun">
              <a:extLst>
                <a:ext uri="{FF2B5EF4-FFF2-40B4-BE49-F238E27FC236}">
                  <a16:creationId xmlns:a16="http://schemas.microsoft.com/office/drawing/2014/main" id="{B84DD971-BB55-D1D4-4D53-EB38F1176C66}"/>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28860" b="-795"/>
            <a:stretch/>
          </p:blipFill>
          <p:spPr bwMode="auto">
            <a:xfrm>
              <a:off x="7816191" y="11989351"/>
              <a:ext cx="1415507" cy="5011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7DCA81E4-7312-1A68-F7E9-D8561E68289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94114" y="11957409"/>
              <a:ext cx="1832955" cy="505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9820660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1 skriv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6041425"/>
            <a:ext cx="9434595" cy="6599061"/>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27178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0" name="Platshållare för text 4">
            <a:extLst>
              <a:ext uri="{FF2B5EF4-FFF2-40B4-BE49-F238E27FC236}">
                <a16:creationId xmlns:a16="http://schemas.microsoft.com/office/drawing/2014/main" id="{CCBE8C9A-86FF-D843-A45E-336E240A09EA}"/>
              </a:ext>
            </a:extLst>
          </p:cNvPr>
          <p:cNvSpPr>
            <a:spLocks noGrp="1"/>
          </p:cNvSpPr>
          <p:nvPr>
            <p:ph type="body" sz="quarter" idx="39"/>
          </p:nvPr>
        </p:nvSpPr>
        <p:spPr>
          <a:xfrm>
            <a:off x="13814135" y="3159705"/>
            <a:ext cx="9663113"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21" name="Platshållare för text 2">
            <a:extLst>
              <a:ext uri="{FF2B5EF4-FFF2-40B4-BE49-F238E27FC236}">
                <a16:creationId xmlns:a16="http://schemas.microsoft.com/office/drawing/2014/main" id="{1C12ADD2-045F-7044-A416-DC190A3D47A7}"/>
              </a:ext>
            </a:extLst>
          </p:cNvPr>
          <p:cNvSpPr>
            <a:spLocks noGrp="1"/>
          </p:cNvSpPr>
          <p:nvPr>
            <p:ph type="body" sz="quarter" idx="38"/>
          </p:nvPr>
        </p:nvSpPr>
        <p:spPr>
          <a:xfrm>
            <a:off x="13916381" y="4318208"/>
            <a:ext cx="9306704" cy="909887"/>
          </a:xfrm>
          <a:prstGeom prst="rect">
            <a:avLst/>
          </a:prstGeom>
        </p:spPr>
        <p:txBody>
          <a:bodyPr/>
          <a:lstStyle>
            <a:lvl1pPr marL="457200" indent="-457200">
              <a:buFont typeface="Arial" panose="020B0604020202020204" pitchFamily="34" charset="0"/>
              <a:buChar char="•"/>
              <a:defRPr sz="28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0" name="Platshållare för innehåll 28">
            <a:extLst>
              <a:ext uri="{FF2B5EF4-FFF2-40B4-BE49-F238E27FC236}">
                <a16:creationId xmlns:a16="http://schemas.microsoft.com/office/drawing/2014/main" id="{A6C5538E-C255-7B48-AF5F-E73BBC2C3D51}"/>
              </a:ext>
            </a:extLst>
          </p:cNvPr>
          <p:cNvSpPr>
            <a:spLocks noGrp="1"/>
          </p:cNvSpPr>
          <p:nvPr>
            <p:ph sz="quarter" idx="16"/>
          </p:nvPr>
        </p:nvSpPr>
        <p:spPr>
          <a:xfrm>
            <a:off x="14153514" y="6529276"/>
            <a:ext cx="8839835" cy="582093"/>
          </a:xfrm>
          <a:prstGeom prst="rect">
            <a:avLst/>
          </a:prstGeom>
        </p:spPr>
        <p:txBody>
          <a:bodyPr anchor="b" anchorCtr="0"/>
          <a:lstStyle>
            <a:lvl1pPr marL="0" indent="0">
              <a:lnSpc>
                <a:spcPct val="100000"/>
              </a:lnSpc>
              <a:buNone/>
              <a:defRPr sz="2700">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14153514" y="7297978"/>
            <a:ext cx="8839835" cy="479449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78C44FD9-54D4-DB42-BC5B-49B17B22140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65948740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bliotek">
    <p:bg>
      <p:bgPr>
        <a:solidFill>
          <a:schemeClr val="accent4"/>
        </a:solidFill>
        <a:effectLst/>
      </p:bgPr>
    </p:bg>
    <p:spTree>
      <p:nvGrpSpPr>
        <p:cNvPr id="1" name=""/>
        <p:cNvGrpSpPr/>
        <p:nvPr/>
      </p:nvGrpSpPr>
      <p:grpSpPr>
        <a:xfrm>
          <a:off x="0" y="0"/>
          <a:ext cx="0" cy="0"/>
          <a:chOff x="0" y="0"/>
          <a:chExt cx="0" cy="0"/>
        </a:xfrm>
      </p:grpSpPr>
      <p:pic>
        <p:nvPicPr>
          <p:cNvPr id="2" name="Gruppera">
            <a:extLst>
              <a:ext uri="{FF2B5EF4-FFF2-40B4-BE49-F238E27FC236}">
                <a16:creationId xmlns:a16="http://schemas.microsoft.com/office/drawing/2014/main" id="{B9276775-5FB4-503B-7DF9-D5F61F59B8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3" name="Bild">
            <a:extLst>
              <a:ext uri="{FF2B5EF4-FFF2-40B4-BE49-F238E27FC236}">
                <a16:creationId xmlns:a16="http://schemas.microsoft.com/office/drawing/2014/main" id="{25FBD695-51F7-CA92-6685-FEE4E806B0A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34994" y="1369595"/>
            <a:ext cx="544999" cy="474676"/>
          </a:xfrm>
          <a:prstGeom prst="rect">
            <a:avLst/>
          </a:prstGeom>
          <a:ln w="12700">
            <a:miter lim="400000"/>
          </a:ln>
        </p:spPr>
      </p:pic>
      <p:pic>
        <p:nvPicPr>
          <p:cNvPr id="4" name="Bild">
            <a:extLst>
              <a:ext uri="{FF2B5EF4-FFF2-40B4-BE49-F238E27FC236}">
                <a16:creationId xmlns:a16="http://schemas.microsoft.com/office/drawing/2014/main" id="{F2C2DD6C-3374-81B0-CCA0-816F27B26FBF}"/>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78032" y="1227231"/>
            <a:ext cx="983739" cy="860772"/>
          </a:xfrm>
          <a:prstGeom prst="rect">
            <a:avLst/>
          </a:prstGeom>
          <a:ln w="12700">
            <a:miter lim="400000"/>
          </a:ln>
        </p:spPr>
      </p:pic>
      <p:pic>
        <p:nvPicPr>
          <p:cNvPr id="5" name="Bild">
            <a:extLst>
              <a:ext uri="{FF2B5EF4-FFF2-40B4-BE49-F238E27FC236}">
                <a16:creationId xmlns:a16="http://schemas.microsoft.com/office/drawing/2014/main" id="{E0EC1A27-4C25-3471-E265-C7001A997DCD}"/>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2639" y="2262401"/>
            <a:ext cx="734525" cy="860772"/>
          </a:xfrm>
          <a:prstGeom prst="rect">
            <a:avLst/>
          </a:prstGeom>
          <a:ln w="12700">
            <a:miter lim="400000"/>
          </a:ln>
        </p:spPr>
      </p:pic>
      <p:pic>
        <p:nvPicPr>
          <p:cNvPr id="7" name="Bild">
            <a:extLst>
              <a:ext uri="{FF2B5EF4-FFF2-40B4-BE49-F238E27FC236}">
                <a16:creationId xmlns:a16="http://schemas.microsoft.com/office/drawing/2014/main" id="{F36748A7-EC5C-8FE7-6020-206DAD08307A}"/>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011324" y="3347548"/>
            <a:ext cx="1024729" cy="860772"/>
          </a:xfrm>
          <a:prstGeom prst="rect">
            <a:avLst/>
          </a:prstGeom>
          <a:ln w="12700">
            <a:miter lim="400000"/>
          </a:ln>
        </p:spPr>
      </p:pic>
      <p:pic>
        <p:nvPicPr>
          <p:cNvPr id="8" name="Bild">
            <a:extLst>
              <a:ext uri="{FF2B5EF4-FFF2-40B4-BE49-F238E27FC236}">
                <a16:creationId xmlns:a16="http://schemas.microsoft.com/office/drawing/2014/main" id="{49021335-ADD4-A762-68BF-AABB84C188FB}"/>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032327" y="4432695"/>
            <a:ext cx="1018580" cy="860772"/>
          </a:xfrm>
          <a:prstGeom prst="rect">
            <a:avLst/>
          </a:prstGeom>
          <a:ln w="12700">
            <a:miter lim="400000"/>
          </a:ln>
        </p:spPr>
      </p:pic>
      <p:pic>
        <p:nvPicPr>
          <p:cNvPr id="10" name="Bild">
            <a:extLst>
              <a:ext uri="{FF2B5EF4-FFF2-40B4-BE49-F238E27FC236}">
                <a16:creationId xmlns:a16="http://schemas.microsoft.com/office/drawing/2014/main" id="{6E13D07F-9858-2735-B269-AA9E33054407}"/>
              </a:ext>
              <a:ext uri="{C183D7F6-B498-43B3-948B-1728B52AA6E4}">
                <adec:decorative xmlns:adec="http://schemas.microsoft.com/office/drawing/2017/decorative" val="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043827" y="5502371"/>
            <a:ext cx="780433" cy="860772"/>
          </a:xfrm>
          <a:prstGeom prst="rect">
            <a:avLst/>
          </a:prstGeom>
          <a:ln w="12700">
            <a:miter lim="400000"/>
          </a:ln>
        </p:spPr>
      </p:pic>
      <p:pic>
        <p:nvPicPr>
          <p:cNvPr id="11" name="Bild 10">
            <a:extLst>
              <a:ext uri="{FF2B5EF4-FFF2-40B4-BE49-F238E27FC236}">
                <a16:creationId xmlns:a16="http://schemas.microsoft.com/office/drawing/2014/main" id="{15C0A177-B8C0-DEBF-CF59-02BB8A1A3B1C}"/>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86534" y="2314160"/>
            <a:ext cx="1083185" cy="532857"/>
          </a:xfrm>
          <a:prstGeom prst="rect">
            <a:avLst/>
          </a:prstGeom>
        </p:spPr>
      </p:pic>
      <p:pic>
        <p:nvPicPr>
          <p:cNvPr id="12" name="Bild">
            <a:extLst>
              <a:ext uri="{FF2B5EF4-FFF2-40B4-BE49-F238E27FC236}">
                <a16:creationId xmlns:a16="http://schemas.microsoft.com/office/drawing/2014/main" id="{70812833-BC01-7AD1-A29F-6ED06D1AA6AE}"/>
              </a:ext>
              <a:ext uri="{C183D7F6-B498-43B3-948B-1728B52AA6E4}">
                <adec:decorative xmlns:adec="http://schemas.microsoft.com/office/drawing/2017/decorative" val="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995211" y="6584776"/>
            <a:ext cx="949380" cy="852761"/>
          </a:xfrm>
          <a:prstGeom prst="rect">
            <a:avLst/>
          </a:prstGeom>
          <a:ln w="12700">
            <a:miter lim="400000"/>
          </a:ln>
        </p:spPr>
      </p:pic>
      <p:pic>
        <p:nvPicPr>
          <p:cNvPr id="13" name="Bild 12">
            <a:extLst>
              <a:ext uri="{FF2B5EF4-FFF2-40B4-BE49-F238E27FC236}">
                <a16:creationId xmlns:a16="http://schemas.microsoft.com/office/drawing/2014/main" id="{774062DF-0EE0-164B-7126-2119F216E486}"/>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02093" y="3316906"/>
            <a:ext cx="977900" cy="800100"/>
          </a:xfrm>
          <a:prstGeom prst="rect">
            <a:avLst/>
          </a:prstGeom>
        </p:spPr>
      </p:pic>
      <p:pic>
        <p:nvPicPr>
          <p:cNvPr id="23" name="Bild 22">
            <a:extLst>
              <a:ext uri="{FF2B5EF4-FFF2-40B4-BE49-F238E27FC236}">
                <a16:creationId xmlns:a16="http://schemas.microsoft.com/office/drawing/2014/main" id="{0B05411F-C928-95C9-0B1B-1233E33D3A02}"/>
              </a:ext>
              <a:ext uri="{C183D7F6-B498-43B3-948B-1728B52AA6E4}">
                <adec:decorative xmlns:adec="http://schemas.microsoft.com/office/drawing/2017/decorative" val="1"/>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09026" y="4463031"/>
            <a:ext cx="838200" cy="800100"/>
          </a:xfrm>
          <a:prstGeom prst="rect">
            <a:avLst/>
          </a:prstGeom>
        </p:spPr>
      </p:pic>
      <p:pic>
        <p:nvPicPr>
          <p:cNvPr id="40" name="Bild 39">
            <a:extLst>
              <a:ext uri="{FF2B5EF4-FFF2-40B4-BE49-F238E27FC236}">
                <a16:creationId xmlns:a16="http://schemas.microsoft.com/office/drawing/2014/main" id="{EE3670D6-8E78-5846-8338-708167F168D4}"/>
              </a:ext>
              <a:ext uri="{C183D7F6-B498-43B3-948B-1728B52AA6E4}">
                <adec:decorative xmlns:adec="http://schemas.microsoft.com/office/drawing/2017/decorative" val="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60499" y="1247954"/>
            <a:ext cx="615393" cy="717958"/>
          </a:xfrm>
          <a:prstGeom prst="rect">
            <a:avLst/>
          </a:prstGeom>
        </p:spPr>
      </p:pic>
      <p:pic>
        <p:nvPicPr>
          <p:cNvPr id="41" name="Bild 40">
            <a:extLst>
              <a:ext uri="{FF2B5EF4-FFF2-40B4-BE49-F238E27FC236}">
                <a16:creationId xmlns:a16="http://schemas.microsoft.com/office/drawing/2014/main" id="{35C75C54-E351-EA7A-B882-239AF6EDECC2}"/>
              </a:ext>
              <a:ext uri="{C183D7F6-B498-43B3-948B-1728B52AA6E4}">
                <adec:decorative xmlns:adec="http://schemas.microsoft.com/office/drawing/2017/decorative" val="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60499" y="2383471"/>
            <a:ext cx="646337" cy="872555"/>
          </a:xfrm>
          <a:prstGeom prst="rect">
            <a:avLst/>
          </a:prstGeom>
        </p:spPr>
      </p:pic>
      <p:pic>
        <p:nvPicPr>
          <p:cNvPr id="42" name="Bild 41">
            <a:extLst>
              <a:ext uri="{FF2B5EF4-FFF2-40B4-BE49-F238E27FC236}">
                <a16:creationId xmlns:a16="http://schemas.microsoft.com/office/drawing/2014/main" id="{2CC0FAD2-2C20-CD6F-0784-2E1395307CED}"/>
              </a:ext>
              <a:ext uri="{C183D7F6-B498-43B3-948B-1728B52AA6E4}">
                <adec:decorative xmlns:adec="http://schemas.microsoft.com/office/drawing/2017/decorative" val="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64965" y="980106"/>
            <a:ext cx="6540500" cy="4673600"/>
          </a:xfrm>
          <a:prstGeom prst="rect">
            <a:avLst/>
          </a:prstGeom>
        </p:spPr>
      </p:pic>
      <p:pic>
        <p:nvPicPr>
          <p:cNvPr id="43" name="Bild 42">
            <a:extLst>
              <a:ext uri="{FF2B5EF4-FFF2-40B4-BE49-F238E27FC236}">
                <a16:creationId xmlns:a16="http://schemas.microsoft.com/office/drawing/2014/main" id="{F95B1B6D-2AF2-C322-7ABB-8A21973A7869}"/>
              </a:ext>
              <a:ext uri="{C183D7F6-B498-43B3-948B-1728B52AA6E4}">
                <adec:decorative xmlns:adec="http://schemas.microsoft.com/office/drawing/2017/decorative" val="1"/>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62298" y="6837706"/>
            <a:ext cx="1152900" cy="907909"/>
          </a:xfrm>
          <a:prstGeom prst="rect">
            <a:avLst/>
          </a:prstGeom>
        </p:spPr>
      </p:pic>
      <p:pic>
        <p:nvPicPr>
          <p:cNvPr id="44" name="Bild 43">
            <a:extLst>
              <a:ext uri="{FF2B5EF4-FFF2-40B4-BE49-F238E27FC236}">
                <a16:creationId xmlns:a16="http://schemas.microsoft.com/office/drawing/2014/main" id="{CD220179-B8F7-E230-EFDD-B7AA935F9B6D}"/>
              </a:ext>
              <a:ext uri="{C183D7F6-B498-43B3-948B-1728B52AA6E4}">
                <adec:decorative xmlns:adec="http://schemas.microsoft.com/office/drawing/2017/decorative" val="1"/>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a:xfrm>
            <a:off x="7754232" y="6786439"/>
            <a:ext cx="1010445" cy="1010445"/>
          </a:xfrm>
          <a:prstGeom prst="rect">
            <a:avLst/>
          </a:prstGeom>
        </p:spPr>
      </p:pic>
      <p:pic>
        <p:nvPicPr>
          <p:cNvPr id="45" name="Bild 44">
            <a:extLst>
              <a:ext uri="{FF2B5EF4-FFF2-40B4-BE49-F238E27FC236}">
                <a16:creationId xmlns:a16="http://schemas.microsoft.com/office/drawing/2014/main" id="{DD32E5A8-5219-C66F-E506-11587ED8E8D1}"/>
              </a:ext>
              <a:ext uri="{C183D7F6-B498-43B3-948B-1728B52AA6E4}">
                <adec:decorative xmlns:adec="http://schemas.microsoft.com/office/drawing/2017/decorative" val="1"/>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474777" y="6786439"/>
            <a:ext cx="889000" cy="965200"/>
          </a:xfrm>
          <a:prstGeom prst="rect">
            <a:avLst/>
          </a:prstGeom>
        </p:spPr>
      </p:pic>
      <p:pic>
        <p:nvPicPr>
          <p:cNvPr id="46" name="Bild 45">
            <a:extLst>
              <a:ext uri="{FF2B5EF4-FFF2-40B4-BE49-F238E27FC236}">
                <a16:creationId xmlns:a16="http://schemas.microsoft.com/office/drawing/2014/main" id="{9E2F53FD-D0C9-BD67-2103-8B79004F1DDE}"/>
              </a:ext>
              <a:ext uri="{C183D7F6-B498-43B3-948B-1728B52AA6E4}">
                <adec:decorative xmlns:adec="http://schemas.microsoft.com/office/drawing/2017/decorative" val="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821054" y="8514936"/>
            <a:ext cx="4876800" cy="1054100"/>
          </a:xfrm>
          <a:prstGeom prst="rect">
            <a:avLst/>
          </a:prstGeom>
        </p:spPr>
      </p:pic>
      <p:pic>
        <p:nvPicPr>
          <p:cNvPr id="47" name="Bild 46">
            <a:extLst>
              <a:ext uri="{FF2B5EF4-FFF2-40B4-BE49-F238E27FC236}">
                <a16:creationId xmlns:a16="http://schemas.microsoft.com/office/drawing/2014/main" id="{AC844549-4508-68EB-C211-F82F7074E042}"/>
              </a:ext>
              <a:ext uri="{C183D7F6-B498-43B3-948B-1728B52AA6E4}">
                <adec:decorative xmlns:adec="http://schemas.microsoft.com/office/drawing/2017/decorative" val="1"/>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22745" y="10543461"/>
            <a:ext cx="3924300" cy="190500"/>
          </a:xfrm>
          <a:prstGeom prst="rect">
            <a:avLst/>
          </a:prstGeom>
        </p:spPr>
      </p:pic>
      <p:pic>
        <p:nvPicPr>
          <p:cNvPr id="48" name="Bild 47">
            <a:extLst>
              <a:ext uri="{FF2B5EF4-FFF2-40B4-BE49-F238E27FC236}">
                <a16:creationId xmlns:a16="http://schemas.microsoft.com/office/drawing/2014/main" id="{62654176-33E5-E5FB-6D09-77337062E8C5}"/>
              </a:ext>
              <a:ext uri="{C183D7F6-B498-43B3-948B-1728B52AA6E4}">
                <adec:decorative xmlns:adec="http://schemas.microsoft.com/office/drawing/2017/decorative" val="1"/>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020682" y="10243956"/>
            <a:ext cx="1092200" cy="1054100"/>
          </a:xfrm>
          <a:prstGeom prst="rect">
            <a:avLst/>
          </a:prstGeom>
        </p:spPr>
      </p:pic>
      <p:pic>
        <p:nvPicPr>
          <p:cNvPr id="49" name="Bild 48">
            <a:extLst>
              <a:ext uri="{FF2B5EF4-FFF2-40B4-BE49-F238E27FC236}">
                <a16:creationId xmlns:a16="http://schemas.microsoft.com/office/drawing/2014/main" id="{81E489E9-8D75-E6E4-F47A-DAED5B7D32D2}"/>
              </a:ext>
              <a:ext uri="{C183D7F6-B498-43B3-948B-1728B52AA6E4}">
                <adec:decorative xmlns:adec="http://schemas.microsoft.com/office/drawing/2017/decorative" val="1"/>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672477" y="10243956"/>
            <a:ext cx="1092200" cy="1054100"/>
          </a:xfrm>
          <a:prstGeom prst="rect">
            <a:avLst/>
          </a:prstGeom>
        </p:spPr>
      </p:pic>
      <p:pic>
        <p:nvPicPr>
          <p:cNvPr id="50" name="Bild 49">
            <a:extLst>
              <a:ext uri="{FF2B5EF4-FFF2-40B4-BE49-F238E27FC236}">
                <a16:creationId xmlns:a16="http://schemas.microsoft.com/office/drawing/2014/main" id="{E913C2E9-7321-D04A-FE46-FC043BE9EE6B}"/>
              </a:ext>
              <a:ext uri="{C183D7F6-B498-43B3-948B-1728B52AA6E4}">
                <adec:decorative xmlns:adec="http://schemas.microsoft.com/office/drawing/2017/decorative" val="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78831" y="12181305"/>
            <a:ext cx="7112000" cy="165100"/>
          </a:xfrm>
          <a:prstGeom prst="rect">
            <a:avLst/>
          </a:prstGeom>
        </p:spPr>
      </p:pic>
      <p:pic>
        <p:nvPicPr>
          <p:cNvPr id="51" name="Bild 50">
            <a:extLst>
              <a:ext uri="{FF2B5EF4-FFF2-40B4-BE49-F238E27FC236}">
                <a16:creationId xmlns:a16="http://schemas.microsoft.com/office/drawing/2014/main" id="{CDCD859A-5638-EDE7-5914-9DABE22A41FC}"/>
              </a:ext>
              <a:ext uri="{C183D7F6-B498-43B3-948B-1728B52AA6E4}">
                <adec:decorative xmlns:adec="http://schemas.microsoft.com/office/drawing/2017/decorative" val="1"/>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870187" y="11224097"/>
            <a:ext cx="11137825" cy="1990660"/>
          </a:xfrm>
          <a:prstGeom prst="rect">
            <a:avLst/>
          </a:prstGeom>
        </p:spPr>
      </p:pic>
      <p:pic>
        <p:nvPicPr>
          <p:cNvPr id="52" name="Bild">
            <a:extLst>
              <a:ext uri="{FF2B5EF4-FFF2-40B4-BE49-F238E27FC236}">
                <a16:creationId xmlns:a16="http://schemas.microsoft.com/office/drawing/2014/main" id="{4EB378A6-698C-0B69-014C-0FD2C11A159C}"/>
              </a:ext>
              <a:ext uri="{C183D7F6-B498-43B3-948B-1728B52AA6E4}">
                <adec:decorative xmlns:adec="http://schemas.microsoft.com/office/drawing/2017/decorative" val="1"/>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t="134" b="134"/>
          <a:stretch/>
        </p:blipFill>
        <p:spPr>
          <a:xfrm>
            <a:off x="2543003" y="8381825"/>
            <a:ext cx="2916137" cy="1238275"/>
          </a:xfrm>
          <a:prstGeom prst="rect">
            <a:avLst/>
          </a:prstGeom>
          <a:ln w="12700">
            <a:miter lim="400000"/>
          </a:ln>
        </p:spPr>
      </p:pic>
      <p:pic>
        <p:nvPicPr>
          <p:cNvPr id="53" name="Bild 52">
            <a:extLst>
              <a:ext uri="{FF2B5EF4-FFF2-40B4-BE49-F238E27FC236}">
                <a16:creationId xmlns:a16="http://schemas.microsoft.com/office/drawing/2014/main" id="{249386DC-9E78-F2EF-1571-888D34BF70D8}"/>
              </a:ext>
              <a:ext uri="{C183D7F6-B498-43B3-948B-1728B52AA6E4}">
                <adec:decorative xmlns:adec="http://schemas.microsoft.com/office/drawing/2017/decorative" val="1"/>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1367378" y="5793275"/>
            <a:ext cx="2857500" cy="4876800"/>
          </a:xfrm>
          <a:prstGeom prst="rect">
            <a:avLst/>
          </a:prstGeom>
        </p:spPr>
      </p:pic>
      <p:pic>
        <p:nvPicPr>
          <p:cNvPr id="54" name="Bild 53">
            <a:extLst>
              <a:ext uri="{FF2B5EF4-FFF2-40B4-BE49-F238E27FC236}">
                <a16:creationId xmlns:a16="http://schemas.microsoft.com/office/drawing/2014/main" id="{354B771F-B169-D38A-4F9C-AF5F6A9A9E0A}"/>
              </a:ext>
              <a:ext uri="{C183D7F6-B498-43B3-948B-1728B52AA6E4}">
                <adec:decorative xmlns:adec="http://schemas.microsoft.com/office/drawing/2017/decorative" val="1"/>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15155218" y="7276931"/>
            <a:ext cx="2482151" cy="3187736"/>
          </a:xfrm>
          <a:prstGeom prst="rect">
            <a:avLst/>
          </a:prstGeom>
        </p:spPr>
      </p:pic>
      <p:pic>
        <p:nvPicPr>
          <p:cNvPr id="55" name="Bild 54">
            <a:extLst>
              <a:ext uri="{FF2B5EF4-FFF2-40B4-BE49-F238E27FC236}">
                <a16:creationId xmlns:a16="http://schemas.microsoft.com/office/drawing/2014/main" id="{16F23999-9411-82B3-9B32-A585D56E360D}"/>
              </a:ext>
              <a:ext uri="{C183D7F6-B498-43B3-948B-1728B52AA6E4}">
                <adec:decorative xmlns:adec="http://schemas.microsoft.com/office/drawing/2017/decorative" val="1"/>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p:blipFill>
        <p:spPr>
          <a:xfrm>
            <a:off x="17953378" y="6604560"/>
            <a:ext cx="2866795" cy="3865342"/>
          </a:xfrm>
          <a:prstGeom prst="rect">
            <a:avLst/>
          </a:prstGeom>
        </p:spPr>
      </p:pic>
      <p:pic>
        <p:nvPicPr>
          <p:cNvPr id="56" name="Bild 55" descr="Kotte">
            <a:extLst>
              <a:ext uri="{FF2B5EF4-FFF2-40B4-BE49-F238E27FC236}">
                <a16:creationId xmlns:a16="http://schemas.microsoft.com/office/drawing/2014/main" id="{9EC3108A-4FB9-C442-1D25-531E0B8AAAD1}"/>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p:blipFill>
        <p:spPr>
          <a:xfrm>
            <a:off x="14453112" y="792309"/>
            <a:ext cx="1170030" cy="1041612"/>
          </a:xfrm>
          <a:prstGeom prst="rect">
            <a:avLst/>
          </a:prstGeom>
        </p:spPr>
      </p:pic>
      <p:pic>
        <p:nvPicPr>
          <p:cNvPr id="57" name="Bild 56" descr="Katt">
            <a:extLst>
              <a:ext uri="{FF2B5EF4-FFF2-40B4-BE49-F238E27FC236}">
                <a16:creationId xmlns:a16="http://schemas.microsoft.com/office/drawing/2014/main" id="{E1400CCB-1F45-7C04-8819-A21B8478CDD2}"/>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p:blipFill>
        <p:spPr>
          <a:xfrm>
            <a:off x="15979018" y="792309"/>
            <a:ext cx="972589" cy="1041611"/>
          </a:xfrm>
          <a:prstGeom prst="rect">
            <a:avLst/>
          </a:prstGeom>
        </p:spPr>
      </p:pic>
      <p:pic>
        <p:nvPicPr>
          <p:cNvPr id="58" name="Bild 57" descr="Hund">
            <a:extLst>
              <a:ext uri="{FF2B5EF4-FFF2-40B4-BE49-F238E27FC236}">
                <a16:creationId xmlns:a16="http://schemas.microsoft.com/office/drawing/2014/main" id="{5BF4802F-35A2-BA44-6387-562FBC8DC900}"/>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p:blipFill>
        <p:spPr>
          <a:xfrm>
            <a:off x="17375178" y="835771"/>
            <a:ext cx="972588" cy="954688"/>
          </a:xfrm>
          <a:prstGeom prst="rect">
            <a:avLst/>
          </a:prstGeom>
        </p:spPr>
      </p:pic>
      <p:pic>
        <p:nvPicPr>
          <p:cNvPr id="59" name="Bild 58">
            <a:extLst>
              <a:ext uri="{FF2B5EF4-FFF2-40B4-BE49-F238E27FC236}">
                <a16:creationId xmlns:a16="http://schemas.microsoft.com/office/drawing/2014/main" id="{6EE280D8-D57A-D952-7F16-021DFC608C34}"/>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a:stretch/>
        </p:blipFill>
        <p:spPr>
          <a:xfrm>
            <a:off x="14544453" y="5586627"/>
            <a:ext cx="1053792" cy="1041610"/>
          </a:xfrm>
          <a:prstGeom prst="rect">
            <a:avLst/>
          </a:prstGeom>
        </p:spPr>
      </p:pic>
      <p:pic>
        <p:nvPicPr>
          <p:cNvPr id="60" name="Bild 59">
            <a:extLst>
              <a:ext uri="{FF2B5EF4-FFF2-40B4-BE49-F238E27FC236}">
                <a16:creationId xmlns:a16="http://schemas.microsoft.com/office/drawing/2014/main" id="{D411BB45-615E-8AEE-D9D5-969BF7EC48FB}"/>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rcRect/>
          <a:stretch/>
        </p:blipFill>
        <p:spPr>
          <a:xfrm>
            <a:off x="16012240" y="5621138"/>
            <a:ext cx="972589" cy="972589"/>
          </a:xfrm>
          <a:prstGeom prst="rect">
            <a:avLst/>
          </a:prstGeom>
        </p:spPr>
      </p:pic>
      <p:pic>
        <p:nvPicPr>
          <p:cNvPr id="61" name="Bild 60">
            <a:extLst>
              <a:ext uri="{FF2B5EF4-FFF2-40B4-BE49-F238E27FC236}">
                <a16:creationId xmlns:a16="http://schemas.microsoft.com/office/drawing/2014/main" id="{801468C2-0C59-9DAE-D661-9617D7556EE7}"/>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rcRect/>
          <a:stretch/>
        </p:blipFill>
        <p:spPr>
          <a:xfrm>
            <a:off x="17441623" y="5630089"/>
            <a:ext cx="906142" cy="954685"/>
          </a:xfrm>
          <a:prstGeom prst="rect">
            <a:avLst/>
          </a:prstGeom>
        </p:spPr>
      </p:pic>
      <p:grpSp>
        <p:nvGrpSpPr>
          <p:cNvPr id="62" name="Grupp 61" descr="Färgfält för att lägga till rubrik 1">
            <a:extLst>
              <a:ext uri="{FF2B5EF4-FFF2-40B4-BE49-F238E27FC236}">
                <a16:creationId xmlns:a16="http://schemas.microsoft.com/office/drawing/2014/main" id="{305F82E2-FD7B-E74F-24FB-0AE433121CEC}"/>
              </a:ext>
            </a:extLst>
          </p:cNvPr>
          <p:cNvGrpSpPr/>
          <p:nvPr userDrawn="1"/>
        </p:nvGrpSpPr>
        <p:grpSpPr>
          <a:xfrm>
            <a:off x="3705768" y="5499714"/>
            <a:ext cx="4512809" cy="882743"/>
            <a:chOff x="1029825" y="5424945"/>
            <a:chExt cx="4512809" cy="882743"/>
          </a:xfrm>
        </p:grpSpPr>
        <p:pic>
          <p:nvPicPr>
            <p:cNvPr id="63" name="Bild">
              <a:extLst>
                <a:ext uri="{FF2B5EF4-FFF2-40B4-BE49-F238E27FC236}">
                  <a16:creationId xmlns:a16="http://schemas.microsoft.com/office/drawing/2014/main" id="{2247D86C-608B-9AA1-1492-F4BFC9D29B7D}"/>
                </a:ext>
                <a:ext uri="{C183D7F6-B498-43B3-948B-1728B52AA6E4}">
                  <adec:decorative xmlns:adec="http://schemas.microsoft.com/office/drawing/2017/decorative" val="1"/>
                </a:ext>
              </a:extLst>
            </p:cNvPr>
            <p:cNvPicPr>
              <a:picLocks/>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p:blipFill>
          <p:spPr>
            <a:xfrm>
              <a:off x="1029826" y="5424945"/>
              <a:ext cx="4512808" cy="882743"/>
            </a:xfrm>
            <a:prstGeom prst="rect">
              <a:avLst/>
            </a:prstGeom>
            <a:ln w="12700">
              <a:miter lim="400000"/>
            </a:ln>
          </p:spPr>
        </p:pic>
        <p:sp>
          <p:nvSpPr>
            <p:cNvPr id="64" name="Platshållare för text 3">
              <a:extLst>
                <a:ext uri="{FF2B5EF4-FFF2-40B4-BE49-F238E27FC236}">
                  <a16:creationId xmlns:a16="http://schemas.microsoft.com/office/drawing/2014/main" id="{7CDE0542-1D2C-A847-9694-C859DEC4BF2F}"/>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tx1"/>
                  </a:solidFill>
                </a:rPr>
                <a:t>Klicka här</a:t>
              </a:r>
            </a:p>
          </p:txBody>
        </p:sp>
      </p:grpSp>
      <p:pic>
        <p:nvPicPr>
          <p:cNvPr id="65" name="Bild 64" descr="Kotte">
            <a:extLst>
              <a:ext uri="{FF2B5EF4-FFF2-40B4-BE49-F238E27FC236}">
                <a16:creationId xmlns:a16="http://schemas.microsoft.com/office/drawing/2014/main" id="{42AA7FFB-D685-AE8A-0FEA-1AD6E13C6D66}"/>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p:blipFill>
        <p:spPr>
          <a:xfrm>
            <a:off x="19351683" y="792309"/>
            <a:ext cx="1170029" cy="1041612"/>
          </a:xfrm>
          <a:prstGeom prst="rect">
            <a:avLst/>
          </a:prstGeom>
        </p:spPr>
      </p:pic>
      <p:pic>
        <p:nvPicPr>
          <p:cNvPr id="66" name="Bild 65" descr="Katt">
            <a:extLst>
              <a:ext uri="{FF2B5EF4-FFF2-40B4-BE49-F238E27FC236}">
                <a16:creationId xmlns:a16="http://schemas.microsoft.com/office/drawing/2014/main" id="{E93A1922-E3AF-AED7-7FB7-43C024FD87F2}"/>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p:blipFill>
        <p:spPr>
          <a:xfrm>
            <a:off x="20877589" y="792309"/>
            <a:ext cx="972588" cy="1041611"/>
          </a:xfrm>
          <a:prstGeom prst="rect">
            <a:avLst/>
          </a:prstGeom>
        </p:spPr>
      </p:pic>
      <p:pic>
        <p:nvPicPr>
          <p:cNvPr id="67" name="Bild 66" descr="Hund">
            <a:extLst>
              <a:ext uri="{FF2B5EF4-FFF2-40B4-BE49-F238E27FC236}">
                <a16:creationId xmlns:a16="http://schemas.microsoft.com/office/drawing/2014/main" id="{214FBCC7-19EF-9ECF-C965-77EFD9E8C9BB}"/>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rcRect/>
          <a:stretch/>
        </p:blipFill>
        <p:spPr>
          <a:xfrm>
            <a:off x="22273749" y="835771"/>
            <a:ext cx="972588" cy="954687"/>
          </a:xfrm>
          <a:prstGeom prst="rect">
            <a:avLst/>
          </a:prstGeom>
        </p:spPr>
      </p:pic>
      <p:pic>
        <p:nvPicPr>
          <p:cNvPr id="68" name="Bild 67" descr="Kotte">
            <a:extLst>
              <a:ext uri="{FF2B5EF4-FFF2-40B4-BE49-F238E27FC236}">
                <a16:creationId xmlns:a16="http://schemas.microsoft.com/office/drawing/2014/main" id="{FAEF209C-303B-1FFF-0ED6-E8FFE374F4C4}"/>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rcRect/>
          <a:stretch/>
        </p:blipFill>
        <p:spPr>
          <a:xfrm>
            <a:off x="14453112" y="2245552"/>
            <a:ext cx="1170029" cy="1041612"/>
          </a:xfrm>
          <a:prstGeom prst="rect">
            <a:avLst/>
          </a:prstGeom>
        </p:spPr>
      </p:pic>
      <p:pic>
        <p:nvPicPr>
          <p:cNvPr id="69" name="Bild 68" descr="Katt">
            <a:extLst>
              <a:ext uri="{FF2B5EF4-FFF2-40B4-BE49-F238E27FC236}">
                <a16:creationId xmlns:a16="http://schemas.microsoft.com/office/drawing/2014/main" id="{4A94E22E-2DCD-C344-94FF-52C99873357C}"/>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rcRect/>
          <a:stretch/>
        </p:blipFill>
        <p:spPr>
          <a:xfrm>
            <a:off x="15979018" y="2245552"/>
            <a:ext cx="972588" cy="1041611"/>
          </a:xfrm>
          <a:prstGeom prst="rect">
            <a:avLst/>
          </a:prstGeom>
        </p:spPr>
      </p:pic>
      <p:pic>
        <p:nvPicPr>
          <p:cNvPr id="70" name="Bild 69" descr="Hund">
            <a:extLst>
              <a:ext uri="{FF2B5EF4-FFF2-40B4-BE49-F238E27FC236}">
                <a16:creationId xmlns:a16="http://schemas.microsoft.com/office/drawing/2014/main" id="{522F9AE7-C07D-C7DA-A27D-938321EF6CBA}"/>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rcRect/>
          <a:stretch/>
        </p:blipFill>
        <p:spPr>
          <a:xfrm>
            <a:off x="17375178" y="2289014"/>
            <a:ext cx="972588" cy="954687"/>
          </a:xfrm>
          <a:prstGeom prst="rect">
            <a:avLst/>
          </a:prstGeom>
        </p:spPr>
      </p:pic>
      <p:pic>
        <p:nvPicPr>
          <p:cNvPr id="71" name="Bild 70" descr="Kotte">
            <a:extLst>
              <a:ext uri="{FF2B5EF4-FFF2-40B4-BE49-F238E27FC236}">
                <a16:creationId xmlns:a16="http://schemas.microsoft.com/office/drawing/2014/main" id="{7196166B-6945-028F-0739-77ED8FD4DFF1}"/>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rcRect/>
          <a:stretch/>
        </p:blipFill>
        <p:spPr>
          <a:xfrm>
            <a:off x="19351683" y="2245552"/>
            <a:ext cx="1170029" cy="1041612"/>
          </a:xfrm>
          <a:prstGeom prst="rect">
            <a:avLst/>
          </a:prstGeom>
        </p:spPr>
      </p:pic>
      <p:pic>
        <p:nvPicPr>
          <p:cNvPr id="72" name="Bild 71" descr="Katt">
            <a:extLst>
              <a:ext uri="{FF2B5EF4-FFF2-40B4-BE49-F238E27FC236}">
                <a16:creationId xmlns:a16="http://schemas.microsoft.com/office/drawing/2014/main" id="{1B7EE453-F71C-D3A0-3859-A804D58A4FEB}"/>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rcRect/>
          <a:stretch/>
        </p:blipFill>
        <p:spPr>
          <a:xfrm>
            <a:off x="20877589" y="2245552"/>
            <a:ext cx="972588" cy="1041611"/>
          </a:xfrm>
          <a:prstGeom prst="rect">
            <a:avLst/>
          </a:prstGeom>
        </p:spPr>
      </p:pic>
      <p:pic>
        <p:nvPicPr>
          <p:cNvPr id="73" name="Bild 72" descr="Hund">
            <a:extLst>
              <a:ext uri="{FF2B5EF4-FFF2-40B4-BE49-F238E27FC236}">
                <a16:creationId xmlns:a16="http://schemas.microsoft.com/office/drawing/2014/main" id="{5C83ECF4-796B-7EA4-4787-C4FF4E21D6D2}"/>
              </a:ext>
            </a:extLst>
          </p:cNvPr>
          <p:cNvPicPr>
            <a:picLocks noChangeAspect="1"/>
          </p:cNvPicPr>
          <p:nvPr userDrawn="1"/>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rcRect/>
          <a:stretch/>
        </p:blipFill>
        <p:spPr>
          <a:xfrm>
            <a:off x="22273749" y="2289014"/>
            <a:ext cx="972588" cy="954687"/>
          </a:xfrm>
          <a:prstGeom prst="rect">
            <a:avLst/>
          </a:prstGeom>
        </p:spPr>
      </p:pic>
      <p:pic>
        <p:nvPicPr>
          <p:cNvPr id="74" name="Bild 73" descr="Kotte">
            <a:extLst>
              <a:ext uri="{FF2B5EF4-FFF2-40B4-BE49-F238E27FC236}">
                <a16:creationId xmlns:a16="http://schemas.microsoft.com/office/drawing/2014/main" id="{8936387A-8CE6-4CFC-21F7-BEA53A5DE1E9}"/>
              </a:ext>
            </a:extLst>
          </p:cNvPr>
          <p:cNvPicPr>
            <a:picLocks noChangeAspect="1"/>
          </p:cNvPicPr>
          <p:nvPr userDrawn="1"/>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19428020" y="3633480"/>
            <a:ext cx="1170029" cy="1041612"/>
          </a:xfrm>
          <a:prstGeom prst="rect">
            <a:avLst/>
          </a:prstGeom>
        </p:spPr>
      </p:pic>
      <p:pic>
        <p:nvPicPr>
          <p:cNvPr id="75" name="Bild 74" descr="Katt">
            <a:extLst>
              <a:ext uri="{FF2B5EF4-FFF2-40B4-BE49-F238E27FC236}">
                <a16:creationId xmlns:a16="http://schemas.microsoft.com/office/drawing/2014/main" id="{10B91C53-FFF0-4FA2-D977-E06B4C3F2909}"/>
              </a:ext>
            </a:extLst>
          </p:cNvPr>
          <p:cNvPicPr>
            <a:picLocks noChangeAspect="1"/>
          </p:cNvPicPr>
          <p:nvPr userDrawn="1"/>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rcRect/>
          <a:stretch/>
        </p:blipFill>
        <p:spPr>
          <a:xfrm>
            <a:off x="20953926" y="3633480"/>
            <a:ext cx="972588" cy="1041611"/>
          </a:xfrm>
          <a:prstGeom prst="rect">
            <a:avLst/>
          </a:prstGeom>
        </p:spPr>
      </p:pic>
      <p:pic>
        <p:nvPicPr>
          <p:cNvPr id="76" name="Bild 75" descr="Hund">
            <a:extLst>
              <a:ext uri="{FF2B5EF4-FFF2-40B4-BE49-F238E27FC236}">
                <a16:creationId xmlns:a16="http://schemas.microsoft.com/office/drawing/2014/main" id="{CC36AF8D-BC95-7E54-9C7F-9EBBC639AF05}"/>
              </a:ext>
            </a:extLst>
          </p:cNvPr>
          <p:cNvPicPr>
            <a:picLocks noChangeAspect="1"/>
          </p:cNvPicPr>
          <p:nvPr userDrawn="1"/>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rcRect/>
          <a:stretch/>
        </p:blipFill>
        <p:spPr>
          <a:xfrm>
            <a:off x="22350086" y="3676942"/>
            <a:ext cx="972588" cy="954687"/>
          </a:xfrm>
          <a:prstGeom prst="rect">
            <a:avLst/>
          </a:prstGeom>
        </p:spPr>
      </p:pic>
      <p:pic>
        <p:nvPicPr>
          <p:cNvPr id="77" name="Bild 76" descr="Kotte">
            <a:extLst>
              <a:ext uri="{FF2B5EF4-FFF2-40B4-BE49-F238E27FC236}">
                <a16:creationId xmlns:a16="http://schemas.microsoft.com/office/drawing/2014/main" id="{EE124D86-0A68-8807-5E68-AB55EA0A9824}"/>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rcRect/>
          <a:stretch/>
        </p:blipFill>
        <p:spPr>
          <a:xfrm>
            <a:off x="14453418" y="3669618"/>
            <a:ext cx="1169417" cy="1041612"/>
          </a:xfrm>
          <a:prstGeom prst="rect">
            <a:avLst/>
          </a:prstGeom>
        </p:spPr>
      </p:pic>
      <p:pic>
        <p:nvPicPr>
          <p:cNvPr id="78" name="Bild 77" descr="Katt">
            <a:extLst>
              <a:ext uri="{FF2B5EF4-FFF2-40B4-BE49-F238E27FC236}">
                <a16:creationId xmlns:a16="http://schemas.microsoft.com/office/drawing/2014/main" id="{4F6D7AB6-A409-9ACD-CD00-922BD58E6F27}"/>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rcRect/>
          <a:stretch/>
        </p:blipFill>
        <p:spPr>
          <a:xfrm>
            <a:off x="15980907" y="3669618"/>
            <a:ext cx="968810" cy="1041611"/>
          </a:xfrm>
          <a:prstGeom prst="rect">
            <a:avLst/>
          </a:prstGeom>
        </p:spPr>
      </p:pic>
      <p:pic>
        <p:nvPicPr>
          <p:cNvPr id="79" name="Bild 78" descr="Hund">
            <a:extLst>
              <a:ext uri="{FF2B5EF4-FFF2-40B4-BE49-F238E27FC236}">
                <a16:creationId xmlns:a16="http://schemas.microsoft.com/office/drawing/2014/main" id="{D954A31A-165E-4C10-86AB-8E5506DF329D}"/>
              </a:ext>
            </a:extLst>
          </p:cNvPr>
          <p:cNvPicPr>
            <a:picLocks noChangeAspect="1"/>
          </p:cNvPicPr>
          <p:nvPr userDrawn="1"/>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rcRect/>
          <a:stretch/>
        </p:blipFill>
        <p:spPr>
          <a:xfrm>
            <a:off x="17375178" y="3714759"/>
            <a:ext cx="972588" cy="951329"/>
          </a:xfrm>
          <a:prstGeom prst="rect">
            <a:avLst/>
          </a:prstGeom>
        </p:spPr>
      </p:pic>
      <p:pic>
        <p:nvPicPr>
          <p:cNvPr id="80" name="Bild 79">
            <a:extLst>
              <a:ext uri="{FF2B5EF4-FFF2-40B4-BE49-F238E27FC236}">
                <a16:creationId xmlns:a16="http://schemas.microsoft.com/office/drawing/2014/main" id="{6F8D640C-012C-DF56-F983-27D60AB1DBB5}"/>
              </a:ext>
            </a:extLst>
          </p:cNvPr>
          <p:cNvPicPr>
            <a:picLocks noChangeAspect="1"/>
          </p:cNvPicPr>
          <p:nvPr userDrawn="1"/>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rcRect/>
          <a:stretch/>
        </p:blipFill>
        <p:spPr>
          <a:xfrm>
            <a:off x="19355552" y="5554682"/>
            <a:ext cx="906142" cy="900811"/>
          </a:xfrm>
          <a:prstGeom prst="rect">
            <a:avLst/>
          </a:prstGeom>
        </p:spPr>
      </p:pic>
      <p:pic>
        <p:nvPicPr>
          <p:cNvPr id="81" name="Bild 80">
            <a:extLst>
              <a:ext uri="{FF2B5EF4-FFF2-40B4-BE49-F238E27FC236}">
                <a16:creationId xmlns:a16="http://schemas.microsoft.com/office/drawing/2014/main" id="{332E741D-0931-7F6C-E50B-C8D67E51F2A8}"/>
              </a:ext>
            </a:extLst>
          </p:cNvPr>
          <p:cNvPicPr>
            <a:picLocks noChangeAspect="1"/>
          </p:cNvPicPr>
          <p:nvPr userDrawn="1"/>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rcRect/>
          <a:stretch/>
        </p:blipFill>
        <p:spPr>
          <a:xfrm>
            <a:off x="20599188" y="5554682"/>
            <a:ext cx="900811" cy="900811"/>
          </a:xfrm>
          <a:prstGeom prst="rect">
            <a:avLst/>
          </a:prstGeom>
        </p:spPr>
      </p:pic>
      <p:pic>
        <p:nvPicPr>
          <p:cNvPr id="82" name="Bild 81">
            <a:extLst>
              <a:ext uri="{FF2B5EF4-FFF2-40B4-BE49-F238E27FC236}">
                <a16:creationId xmlns:a16="http://schemas.microsoft.com/office/drawing/2014/main" id="{3DB5145C-962D-8218-B961-08E3F628D272}"/>
              </a:ext>
            </a:extLst>
          </p:cNvPr>
          <p:cNvPicPr>
            <a:picLocks noChangeAspect="1"/>
          </p:cNvPicPr>
          <p:nvPr userDrawn="1"/>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rcRect/>
          <a:stretch/>
        </p:blipFill>
        <p:spPr>
          <a:xfrm>
            <a:off x="21935569" y="5554682"/>
            <a:ext cx="900811" cy="900811"/>
          </a:xfrm>
          <a:prstGeom prst="rect">
            <a:avLst/>
          </a:prstGeom>
        </p:spPr>
      </p:pic>
    </p:spTree>
    <p:extLst>
      <p:ext uri="{BB962C8B-B14F-4D97-AF65-F5344CB8AC3E}">
        <p14:creationId xmlns:p14="http://schemas.microsoft.com/office/powerpoint/2010/main" val="77470122"/>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skriv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6041425"/>
            <a:ext cx="9434595" cy="6599061"/>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3107829"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0" name="Platshållare för text 4">
            <a:extLst>
              <a:ext uri="{FF2B5EF4-FFF2-40B4-BE49-F238E27FC236}">
                <a16:creationId xmlns:a16="http://schemas.microsoft.com/office/drawing/2014/main" id="{CCBE8C9A-86FF-D843-A45E-336E240A09EA}"/>
              </a:ext>
            </a:extLst>
          </p:cNvPr>
          <p:cNvSpPr>
            <a:spLocks noGrp="1"/>
          </p:cNvSpPr>
          <p:nvPr>
            <p:ph type="body" sz="quarter" idx="39"/>
          </p:nvPr>
        </p:nvSpPr>
        <p:spPr>
          <a:xfrm>
            <a:off x="13814135" y="3159705"/>
            <a:ext cx="9663113"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21" name="Platshållare för text 2">
            <a:extLst>
              <a:ext uri="{FF2B5EF4-FFF2-40B4-BE49-F238E27FC236}">
                <a16:creationId xmlns:a16="http://schemas.microsoft.com/office/drawing/2014/main" id="{1C12ADD2-045F-7044-A416-DC190A3D47A7}"/>
              </a:ext>
            </a:extLst>
          </p:cNvPr>
          <p:cNvSpPr>
            <a:spLocks noGrp="1"/>
          </p:cNvSpPr>
          <p:nvPr>
            <p:ph type="body" sz="quarter" idx="38"/>
          </p:nvPr>
        </p:nvSpPr>
        <p:spPr>
          <a:xfrm>
            <a:off x="13916381" y="4318208"/>
            <a:ext cx="9306704" cy="909887"/>
          </a:xfrm>
          <a:prstGeom prst="rect">
            <a:avLst/>
          </a:prstGeom>
        </p:spPr>
        <p:txBody>
          <a:bodyPr/>
          <a:lstStyle>
            <a:lvl1pPr marL="457200" indent="-457200">
              <a:buFont typeface="Arial" panose="020B0604020202020204" pitchFamily="34" charset="0"/>
              <a:buChar char="•"/>
              <a:defRPr sz="28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0" name="Platshållare för innehåll 28">
            <a:extLst>
              <a:ext uri="{FF2B5EF4-FFF2-40B4-BE49-F238E27FC236}">
                <a16:creationId xmlns:a16="http://schemas.microsoft.com/office/drawing/2014/main" id="{A6C5538E-C255-7B48-AF5F-E73BBC2C3D51}"/>
              </a:ext>
            </a:extLst>
          </p:cNvPr>
          <p:cNvSpPr>
            <a:spLocks noGrp="1"/>
          </p:cNvSpPr>
          <p:nvPr>
            <p:ph sz="quarter" idx="16"/>
          </p:nvPr>
        </p:nvSpPr>
        <p:spPr>
          <a:xfrm>
            <a:off x="14153514" y="6529276"/>
            <a:ext cx="8839835" cy="582093"/>
          </a:xfrm>
          <a:prstGeom prst="rect">
            <a:avLst/>
          </a:prstGeom>
        </p:spPr>
        <p:txBody>
          <a:bodyPr anchor="b" anchorCtr="0"/>
          <a:lstStyle>
            <a:lvl1pPr marL="0" indent="0">
              <a:lnSpc>
                <a:spcPct val="100000"/>
              </a:lnSpc>
              <a:buNone/>
              <a:defRPr sz="2700">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14153514" y="7843726"/>
            <a:ext cx="8839835" cy="4248747"/>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133111" y="7355472"/>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78C44FD9-54D4-DB42-BC5B-49B17B221402}"/>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260569401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3500" y="6291381"/>
            <a:ext cx="9291861" cy="649922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214116"/>
            <a:ext cx="9679814" cy="224710"/>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1162" y="6291381"/>
            <a:ext cx="9292171" cy="6499442"/>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24638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4702287"/>
            <a:ext cx="10214967"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19" name="Platshållare för text 2">
            <a:extLst>
              <a:ext uri="{FF2B5EF4-FFF2-40B4-BE49-F238E27FC236}">
                <a16:creationId xmlns:a16="http://schemas.microsoft.com/office/drawing/2014/main" id="{6F95574D-08D2-E34E-ADA5-2BC58B9C33BE}"/>
              </a:ext>
            </a:extLst>
          </p:cNvPr>
          <p:cNvSpPr>
            <a:spLocks noGrp="1"/>
          </p:cNvSpPr>
          <p:nvPr>
            <p:ph type="body" sz="quarter" idx="37"/>
          </p:nvPr>
        </p:nvSpPr>
        <p:spPr>
          <a:xfrm>
            <a:off x="1749263"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6987160"/>
            <a:ext cx="8109606" cy="5342847"/>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4702287"/>
            <a:ext cx="10095018"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20" name="Platshållare för text 2">
            <a:extLst>
              <a:ext uri="{FF2B5EF4-FFF2-40B4-BE49-F238E27FC236}">
                <a16:creationId xmlns:a16="http://schemas.microsoft.com/office/drawing/2014/main" id="{1F3DDA2B-9D3B-4A43-96CE-701944BBEA73}"/>
              </a:ext>
            </a:extLst>
          </p:cNvPr>
          <p:cNvSpPr>
            <a:spLocks noGrp="1"/>
          </p:cNvSpPr>
          <p:nvPr>
            <p:ph type="body" sz="quarter" idx="42"/>
          </p:nvPr>
        </p:nvSpPr>
        <p:spPr>
          <a:xfrm>
            <a:off x="13692447"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6987160"/>
            <a:ext cx="8109606" cy="5342847"/>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2C7CB019-2605-1C4D-826E-F77FC5364C8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377495025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krivrutor med tip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9" name="Bild">
            <a:extLst>
              <a:ext uri="{FF2B5EF4-FFF2-40B4-BE49-F238E27FC236}">
                <a16:creationId xmlns:a16="http://schemas.microsoft.com/office/drawing/2014/main" id="{F80E749B-D032-AD18-89B5-2607415F18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8324334"/>
            <a:ext cx="9434595" cy="4124691"/>
          </a:xfrm>
          <a:prstGeom prst="rect">
            <a:avLst/>
          </a:prstGeom>
          <a:ln w="12700">
            <a:miter lim="400000"/>
          </a:ln>
        </p:spPr>
      </p:pic>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49262" y="7501996"/>
            <a:ext cx="9434595" cy="4639205"/>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1160942"/>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2344022" y="8726226"/>
            <a:ext cx="8366553"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2005023" y="-54617"/>
            <a:ext cx="608750" cy="13696897"/>
          </a:xfrm>
          <a:prstGeom prst="rect">
            <a:avLst/>
          </a:prstGeom>
          <a:ln w="12700">
            <a:miter lim="400000"/>
          </a:ln>
        </p:spPr>
      </p:pic>
      <p:pic>
        <p:nvPicPr>
          <p:cNvPr id="22" name="Bild">
            <a:extLst>
              <a:ext uri="{FF2B5EF4-FFF2-40B4-BE49-F238E27FC236}">
                <a16:creationId xmlns:a16="http://schemas.microsoft.com/office/drawing/2014/main" id="{D5955BE0-6767-604F-967B-5B6B076894A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3833977"/>
            <a:ext cx="9434595" cy="4124691"/>
          </a:xfrm>
          <a:prstGeom prst="rect">
            <a:avLst/>
          </a:prstGeom>
          <a:ln w="12700">
            <a:miter lim="400000"/>
          </a:ln>
        </p:spPr>
      </p:pic>
      <p:sp>
        <p:nvSpPr>
          <p:cNvPr id="26" name="Platshållare för text 3">
            <a:extLst>
              <a:ext uri="{FF2B5EF4-FFF2-40B4-BE49-F238E27FC236}">
                <a16:creationId xmlns:a16="http://schemas.microsoft.com/office/drawing/2014/main" id="{EAA9E8C4-DB79-6347-A626-1866D5070A8D}"/>
              </a:ext>
            </a:extLst>
          </p:cNvPr>
          <p:cNvSpPr>
            <a:spLocks noGrp="1"/>
          </p:cNvSpPr>
          <p:nvPr>
            <p:ph type="body" sz="quarter" idx="41"/>
          </p:nvPr>
        </p:nvSpPr>
        <p:spPr>
          <a:xfrm>
            <a:off x="14372850" y="4862595"/>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1" name="Platshållare för text 3">
            <a:extLst>
              <a:ext uri="{FF2B5EF4-FFF2-40B4-BE49-F238E27FC236}">
                <a16:creationId xmlns:a16="http://schemas.microsoft.com/office/drawing/2014/main" id="{1E48D558-5428-A549-9004-0175C4D9DD03}"/>
              </a:ext>
            </a:extLst>
          </p:cNvPr>
          <p:cNvSpPr>
            <a:spLocks noGrp="1"/>
          </p:cNvSpPr>
          <p:nvPr>
            <p:ph type="body" sz="quarter" idx="42"/>
          </p:nvPr>
        </p:nvSpPr>
        <p:spPr>
          <a:xfrm>
            <a:off x="14372850" y="9350064"/>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978DE10-DAC3-074D-B3E3-386A83CD477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5963641" y="1520801"/>
            <a:ext cx="7222447" cy="1815065"/>
          </a:xfrm>
          <a:prstGeom prst="rect">
            <a:avLst/>
          </a:prstGeom>
          <a:ln w="12700">
            <a:miter lim="400000"/>
          </a:ln>
        </p:spPr>
      </p:pic>
      <p:sp>
        <p:nvSpPr>
          <p:cNvPr id="33" name="Platshållare för text 211">
            <a:extLst>
              <a:ext uri="{FF2B5EF4-FFF2-40B4-BE49-F238E27FC236}">
                <a16:creationId xmlns:a16="http://schemas.microsoft.com/office/drawing/2014/main" id="{396318DC-7C6A-FA49-BA50-1D548A578537}"/>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 name="Platshållare för text 2">
            <a:extLst>
              <a:ext uri="{FF2B5EF4-FFF2-40B4-BE49-F238E27FC236}">
                <a16:creationId xmlns:a16="http://schemas.microsoft.com/office/drawing/2014/main" id="{741ED357-900A-7081-67C8-6C8EADEB1B87}"/>
              </a:ext>
            </a:extLst>
          </p:cNvPr>
          <p:cNvSpPr>
            <a:spLocks noGrp="1"/>
          </p:cNvSpPr>
          <p:nvPr>
            <p:ph type="body" sz="quarter" idx="47"/>
          </p:nvPr>
        </p:nvSpPr>
        <p:spPr>
          <a:xfrm>
            <a:off x="14338300" y="8578824"/>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5684D4FF-FDB5-CA98-A368-ECA6D298CA9E}"/>
              </a:ext>
            </a:extLst>
          </p:cNvPr>
          <p:cNvSpPr>
            <a:spLocks noGrp="1"/>
          </p:cNvSpPr>
          <p:nvPr>
            <p:ph type="body" sz="quarter" idx="52"/>
          </p:nvPr>
        </p:nvSpPr>
        <p:spPr>
          <a:xfrm>
            <a:off x="2344022" y="7912511"/>
            <a:ext cx="8531378"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8" name="Platshållare för text 2">
            <a:extLst>
              <a:ext uri="{FF2B5EF4-FFF2-40B4-BE49-F238E27FC236}">
                <a16:creationId xmlns:a16="http://schemas.microsoft.com/office/drawing/2014/main" id="{1D7A3DAE-506F-73E5-8378-606D2AEE838B}"/>
              </a:ext>
            </a:extLst>
          </p:cNvPr>
          <p:cNvSpPr>
            <a:spLocks noGrp="1"/>
          </p:cNvSpPr>
          <p:nvPr>
            <p:ph type="body" sz="quarter" idx="53"/>
          </p:nvPr>
        </p:nvSpPr>
        <p:spPr>
          <a:xfrm>
            <a:off x="14338300" y="40717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377812754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35" name="Platshållare för innehåll 21">
            <a:extLst>
              <a:ext uri="{FF2B5EF4-FFF2-40B4-BE49-F238E27FC236}">
                <a16:creationId xmlns:a16="http://schemas.microsoft.com/office/drawing/2014/main" id="{4B096910-8990-EF4D-A873-410845F8AAAD}"/>
              </a:ext>
            </a:extLst>
          </p:cNvPr>
          <p:cNvSpPr>
            <a:spLocks noGrp="1"/>
          </p:cNvSpPr>
          <p:nvPr>
            <p:ph sz="quarter" idx="44"/>
          </p:nvPr>
        </p:nvSpPr>
        <p:spPr>
          <a:xfrm>
            <a:off x="1749263" y="4895540"/>
            <a:ext cx="9118434" cy="1315906"/>
          </a:xfrm>
          <a:prstGeom prst="rect">
            <a:avLst/>
          </a:prstGeom>
        </p:spPr>
        <p:txBody>
          <a:bodyPr/>
          <a:lstStyle>
            <a:lvl1pPr marL="0" indent="0">
              <a:lnSpc>
                <a:spcPct val="100000"/>
              </a:lnSpc>
              <a:buFont typeface="+mj-lt"/>
              <a:buNone/>
              <a:defRPr sz="27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23CEE920-2EA3-CE46-83A9-261A2CE6AF8C}"/>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93865" y="7142908"/>
            <a:ext cx="9027257" cy="5647915"/>
          </a:xfrm>
          <a:prstGeom prst="rect">
            <a:avLst/>
          </a:prstGeom>
          <a:ln w="12700">
            <a:miter lim="400000"/>
          </a:ln>
        </p:spPr>
      </p:pic>
      <p:sp>
        <p:nvSpPr>
          <p:cNvPr id="20" name="Platshållare för text 3">
            <a:extLst>
              <a:ext uri="{FF2B5EF4-FFF2-40B4-BE49-F238E27FC236}">
                <a16:creationId xmlns:a16="http://schemas.microsoft.com/office/drawing/2014/main" id="{BDCA8258-71CB-CD41-8047-EF188DB4275A}"/>
              </a:ext>
            </a:extLst>
          </p:cNvPr>
          <p:cNvSpPr>
            <a:spLocks noGrp="1"/>
          </p:cNvSpPr>
          <p:nvPr>
            <p:ph type="body" sz="quarter" idx="50"/>
          </p:nvPr>
        </p:nvSpPr>
        <p:spPr>
          <a:xfrm>
            <a:off x="2178543"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2" name="Platshållare för text 2">
            <a:extLst>
              <a:ext uri="{FF2B5EF4-FFF2-40B4-BE49-F238E27FC236}">
                <a16:creationId xmlns:a16="http://schemas.microsoft.com/office/drawing/2014/main" id="{DF5B53FB-B48A-904D-9D51-9817E16A8F9C}"/>
              </a:ext>
            </a:extLst>
          </p:cNvPr>
          <p:cNvSpPr>
            <a:spLocks noGrp="1"/>
          </p:cNvSpPr>
          <p:nvPr>
            <p:ph type="body" sz="quarter" idx="51"/>
          </p:nvPr>
        </p:nvSpPr>
        <p:spPr>
          <a:xfrm>
            <a:off x="2179197"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41193763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Skrivrutor horisontell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1" name="Bild 20">
            <a:extLst>
              <a:ext uri="{FF2B5EF4-FFF2-40B4-BE49-F238E27FC236}">
                <a16:creationId xmlns:a16="http://schemas.microsoft.com/office/drawing/2014/main" id="{DCA325E2-6714-8F4C-8053-127B0F6FBF8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13600" y="6851789"/>
            <a:ext cx="6137829" cy="5238607"/>
          </a:xfrm>
          <a:prstGeom prst="rect">
            <a:avLst/>
          </a:prstGeom>
        </p:spPr>
      </p:pic>
      <p:pic>
        <p:nvPicPr>
          <p:cNvPr id="22" name="Bild 21">
            <a:extLst>
              <a:ext uri="{FF2B5EF4-FFF2-40B4-BE49-F238E27FC236}">
                <a16:creationId xmlns:a16="http://schemas.microsoft.com/office/drawing/2014/main" id="{B1DACFC8-985D-DA4C-8C61-05E01C6CB6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33600" y="6851789"/>
            <a:ext cx="6137829" cy="5238607"/>
          </a:xfrm>
          <a:prstGeom prst="rect">
            <a:avLst/>
          </a:prstGeom>
        </p:spPr>
      </p:pic>
      <p:pic>
        <p:nvPicPr>
          <p:cNvPr id="23" name="Bild 22">
            <a:extLst>
              <a:ext uri="{FF2B5EF4-FFF2-40B4-BE49-F238E27FC236}">
                <a16:creationId xmlns:a16="http://schemas.microsoft.com/office/drawing/2014/main" id="{BD7A4EB2-392E-0D46-95BA-27926C26C9C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876611" y="6851789"/>
            <a:ext cx="6137829" cy="5238607"/>
          </a:xfrm>
          <a:prstGeom prst="rect">
            <a:avLst/>
          </a:prstGeom>
        </p:spPr>
      </p:pic>
      <p:sp>
        <p:nvSpPr>
          <p:cNvPr id="5" name="Platshållare för text 4">
            <a:extLst>
              <a:ext uri="{FF2B5EF4-FFF2-40B4-BE49-F238E27FC236}">
                <a16:creationId xmlns:a16="http://schemas.microsoft.com/office/drawing/2014/main" id="{A3DAA1B5-48AC-704A-9C91-C56043C6EEA6}"/>
              </a:ext>
            </a:extLst>
          </p:cNvPr>
          <p:cNvSpPr>
            <a:spLocks noGrp="1"/>
          </p:cNvSpPr>
          <p:nvPr>
            <p:ph type="body" sz="quarter" idx="37"/>
          </p:nvPr>
        </p:nvSpPr>
        <p:spPr>
          <a:xfrm>
            <a:off x="2116667"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6" name="Platshållare för text 4">
            <a:extLst>
              <a:ext uri="{FF2B5EF4-FFF2-40B4-BE49-F238E27FC236}">
                <a16:creationId xmlns:a16="http://schemas.microsoft.com/office/drawing/2014/main" id="{0988C351-B7EC-C74E-B26E-B433E180ABD1}"/>
              </a:ext>
            </a:extLst>
          </p:cNvPr>
          <p:cNvSpPr>
            <a:spLocks noGrp="1"/>
          </p:cNvSpPr>
          <p:nvPr>
            <p:ph type="body" sz="quarter" idx="38"/>
          </p:nvPr>
        </p:nvSpPr>
        <p:spPr>
          <a:xfrm>
            <a:off x="97028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7" name="Platshållare för text 4">
            <a:extLst>
              <a:ext uri="{FF2B5EF4-FFF2-40B4-BE49-F238E27FC236}">
                <a16:creationId xmlns:a16="http://schemas.microsoft.com/office/drawing/2014/main" id="{8682A341-3ECE-4E41-BEB1-85192D807CEC}"/>
              </a:ext>
            </a:extLst>
          </p:cNvPr>
          <p:cNvSpPr>
            <a:spLocks noGrp="1"/>
          </p:cNvSpPr>
          <p:nvPr>
            <p:ph type="body" sz="quarter" idx="39"/>
          </p:nvPr>
        </p:nvSpPr>
        <p:spPr>
          <a:xfrm>
            <a:off x="172720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9CA485A2-E971-AA4B-BF48-A491144A6444}"/>
              </a:ext>
            </a:extLst>
          </p:cNvPr>
          <p:cNvSpPr>
            <a:spLocks noGrp="1"/>
          </p:cNvSpPr>
          <p:nvPr>
            <p:ph type="body" sz="quarter" idx="40" hasCustomPrompt="1"/>
          </p:nvPr>
        </p:nvSpPr>
        <p:spPr>
          <a:xfrm>
            <a:off x="209338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0" name="Platshållare för text 6">
            <a:extLst>
              <a:ext uri="{FF2B5EF4-FFF2-40B4-BE49-F238E27FC236}">
                <a16:creationId xmlns:a16="http://schemas.microsoft.com/office/drawing/2014/main" id="{F62C0047-1BC3-0040-A51E-0AB86FE962D2}"/>
              </a:ext>
            </a:extLst>
          </p:cNvPr>
          <p:cNvSpPr>
            <a:spLocks noGrp="1"/>
          </p:cNvSpPr>
          <p:nvPr>
            <p:ph type="body" sz="quarter" idx="41" hasCustomPrompt="1"/>
          </p:nvPr>
        </p:nvSpPr>
        <p:spPr>
          <a:xfrm>
            <a:off x="966893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1" name="Platshållare för text 6">
            <a:extLst>
              <a:ext uri="{FF2B5EF4-FFF2-40B4-BE49-F238E27FC236}">
                <a16:creationId xmlns:a16="http://schemas.microsoft.com/office/drawing/2014/main" id="{8C5C2D7C-4D09-4845-8E93-72D4DDAF35E9}"/>
              </a:ext>
            </a:extLst>
          </p:cNvPr>
          <p:cNvSpPr>
            <a:spLocks noGrp="1"/>
          </p:cNvSpPr>
          <p:nvPr>
            <p:ph type="body" sz="quarter" idx="42" hasCustomPrompt="1"/>
          </p:nvPr>
        </p:nvSpPr>
        <p:spPr>
          <a:xfrm>
            <a:off x="17221200"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Tree>
    <p:extLst>
      <p:ext uri="{BB962C8B-B14F-4D97-AF65-F5344CB8AC3E}">
        <p14:creationId xmlns:p14="http://schemas.microsoft.com/office/powerpoint/2010/main" val="246484173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skrivrutor vertikal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3B55F0A9-449C-7386-0D90-22D9EDBEB662}"/>
              </a:ext>
            </a:extLst>
          </p:cNvPr>
          <p:cNvSpPr>
            <a:spLocks noGrp="1"/>
          </p:cNvSpPr>
          <p:nvPr>
            <p:ph type="body" sz="quarter" idx="40"/>
          </p:nvPr>
        </p:nvSpPr>
        <p:spPr>
          <a:xfrm>
            <a:off x="1749425" y="4895539"/>
            <a:ext cx="9175838" cy="48711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204848781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2.xml"/><Relationship Id="rId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95" r:id="rId1"/>
    <p:sldLayoutId id="2147483661" r:id="rId2"/>
    <p:sldLayoutId id="2147483703" r:id="rId3"/>
    <p:sldLayoutId id="2147483662" r:id="rId4"/>
    <p:sldLayoutId id="2147483663" r:id="rId5"/>
    <p:sldLayoutId id="2147483704" r:id="rId6"/>
    <p:sldLayoutId id="2147483705" r:id="rId7"/>
    <p:sldLayoutId id="2147483706" r:id="rId8"/>
    <p:sldLayoutId id="2147483707" r:id="rId9"/>
    <p:sldLayoutId id="2147483692" r:id="rId10"/>
    <p:sldLayoutId id="2147483665" r:id="rId11"/>
    <p:sldLayoutId id="2147483708" r:id="rId12"/>
    <p:sldLayoutId id="2147483666" r:id="rId13"/>
    <p:sldLayoutId id="2147483667" r:id="rId14"/>
    <p:sldLayoutId id="2147483668" r:id="rId15"/>
    <p:sldLayoutId id="2147483709" r:id="rId16"/>
    <p:sldLayoutId id="2147483679" r:id="rId17"/>
    <p:sldLayoutId id="2147483710" r:id="rId18"/>
    <p:sldLayoutId id="2147483669" r:id="rId19"/>
    <p:sldLayoutId id="2147483711" r:id="rId20"/>
    <p:sldLayoutId id="2147483670" r:id="rId21"/>
    <p:sldLayoutId id="2147483712" r:id="rId22"/>
    <p:sldLayoutId id="2147483677" r:id="rId23"/>
    <p:sldLayoutId id="2147483682" r:id="rId24"/>
    <p:sldLayoutId id="2147483713" r:id="rId25"/>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533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714" r:id="rId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11443"/>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image" Target="../media/image215.svg"/><Relationship Id="rId4" Type="http://schemas.openxmlformats.org/officeDocument/2006/relationships/image" Target="../media/image214.png"/></Relationships>
</file>

<file path=ppt/slides/_rels/slide10.xml.rels><?xml version="1.0" encoding="UTF-8" standalone="yes"?>
<Relationships xmlns="http://schemas.openxmlformats.org/package/2006/relationships"><Relationship Id="rId8" Type="http://schemas.openxmlformats.org/officeDocument/2006/relationships/image" Target="../media/image223.svg"/><Relationship Id="rId3" Type="http://schemas.openxmlformats.org/officeDocument/2006/relationships/image" Target="../media/image242.png"/><Relationship Id="rId7" Type="http://schemas.openxmlformats.org/officeDocument/2006/relationships/image" Target="../media/image22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27.svg"/><Relationship Id="rId5" Type="http://schemas.openxmlformats.org/officeDocument/2006/relationships/image" Target="../media/image226.png"/><Relationship Id="rId4" Type="http://schemas.openxmlformats.org/officeDocument/2006/relationships/image" Target="../media/image243.svg"/></Relationships>
</file>

<file path=ppt/slides/_rels/slide11.xml.rels><?xml version="1.0" encoding="UTF-8" standalone="yes"?>
<Relationships xmlns="http://schemas.openxmlformats.org/package/2006/relationships"><Relationship Id="rId3" Type="http://schemas.openxmlformats.org/officeDocument/2006/relationships/hyperlink" Target="https://www.hejainnovation.se/" TargetMode="External"/><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hyperlink" Target="https://www.uppsala.se/innovationskraf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219.svg"/><Relationship Id="rId5" Type="http://schemas.openxmlformats.org/officeDocument/2006/relationships/image" Target="../media/image218.png"/><Relationship Id="rId4" Type="http://schemas.openxmlformats.org/officeDocument/2006/relationships/image" Target="../media/image217.svg"/></Relationships>
</file>

<file path=ppt/slides/_rels/slide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215.svg"/><Relationship Id="rId5" Type="http://schemas.openxmlformats.org/officeDocument/2006/relationships/image" Target="../media/image214.png"/><Relationship Id="rId4" Type="http://schemas.openxmlformats.org/officeDocument/2006/relationships/image" Target="../media/image221.svg"/></Relationships>
</file>

<file path=ppt/slides/_rels/slide4.xml.rels><?xml version="1.0" encoding="UTF-8" standalone="yes"?>
<Relationships xmlns="http://schemas.openxmlformats.org/package/2006/relationships"><Relationship Id="rId8" Type="http://schemas.openxmlformats.org/officeDocument/2006/relationships/image" Target="../media/image227.svg"/><Relationship Id="rId3" Type="http://schemas.openxmlformats.org/officeDocument/2006/relationships/image" Target="../media/image222.png"/><Relationship Id="rId7" Type="http://schemas.openxmlformats.org/officeDocument/2006/relationships/image" Target="../media/image22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5.svg"/><Relationship Id="rId5" Type="http://schemas.openxmlformats.org/officeDocument/2006/relationships/image" Target="../media/image224.png"/><Relationship Id="rId4" Type="http://schemas.openxmlformats.org/officeDocument/2006/relationships/image" Target="../media/image223.svg"/></Relationships>
</file>

<file path=ppt/slides/_rels/slide5.xml.rels><?xml version="1.0" encoding="UTF-8" standalone="yes"?>
<Relationships xmlns="http://schemas.openxmlformats.org/package/2006/relationships"><Relationship Id="rId8" Type="http://schemas.openxmlformats.org/officeDocument/2006/relationships/image" Target="../media/image229.svg"/><Relationship Id="rId3" Type="http://schemas.openxmlformats.org/officeDocument/2006/relationships/image" Target="../media/image226.png"/><Relationship Id="rId7" Type="http://schemas.openxmlformats.org/officeDocument/2006/relationships/image" Target="../media/image2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3.svg"/><Relationship Id="rId5" Type="http://schemas.openxmlformats.org/officeDocument/2006/relationships/image" Target="../media/image222.png"/><Relationship Id="rId10" Type="http://schemas.openxmlformats.org/officeDocument/2006/relationships/image" Target="../media/image231.svg"/><Relationship Id="rId4" Type="http://schemas.openxmlformats.org/officeDocument/2006/relationships/image" Target="../media/image227.svg"/><Relationship Id="rId9" Type="http://schemas.openxmlformats.org/officeDocument/2006/relationships/image" Target="../media/image230.png"/></Relationships>
</file>

<file path=ppt/slides/_rels/slide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233.svg"/><Relationship Id="rId5" Type="http://schemas.openxmlformats.org/officeDocument/2006/relationships/image" Target="../media/image232.png"/><Relationship Id="rId4" Type="http://schemas.openxmlformats.org/officeDocument/2006/relationships/image" Target="../media/image215.svg"/></Relationships>
</file>

<file path=ppt/slides/_rels/slide7.xml.rels><?xml version="1.0" encoding="UTF-8" standalone="yes"?>
<Relationships xmlns="http://schemas.openxmlformats.org/package/2006/relationships"><Relationship Id="rId8" Type="http://schemas.openxmlformats.org/officeDocument/2006/relationships/image" Target="../media/image239.svg"/><Relationship Id="rId3" Type="http://schemas.openxmlformats.org/officeDocument/2006/relationships/image" Target="../media/image234.png"/><Relationship Id="rId7" Type="http://schemas.openxmlformats.org/officeDocument/2006/relationships/image" Target="../media/image2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7.svg"/><Relationship Id="rId5" Type="http://schemas.openxmlformats.org/officeDocument/2006/relationships/image" Target="../media/image236.png"/><Relationship Id="rId10" Type="http://schemas.openxmlformats.org/officeDocument/2006/relationships/image" Target="../media/image241.svg"/><Relationship Id="rId4" Type="http://schemas.openxmlformats.org/officeDocument/2006/relationships/image" Target="../media/image235.svg"/><Relationship Id="rId9" Type="http://schemas.openxmlformats.org/officeDocument/2006/relationships/image" Target="../media/image240.png"/></Relationships>
</file>

<file path=ppt/slides/_rels/slide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215.svg"/><Relationship Id="rId5" Type="http://schemas.openxmlformats.org/officeDocument/2006/relationships/image" Target="../media/image214.png"/><Relationship Id="rId4" Type="http://schemas.openxmlformats.org/officeDocument/2006/relationships/image" Target="../media/image221.svg"/></Relationships>
</file>

<file path=ppt/slides/_rels/slide9.xml.rels><?xml version="1.0" encoding="UTF-8" standalone="yes"?>
<Relationships xmlns="http://schemas.openxmlformats.org/package/2006/relationships"><Relationship Id="rId8" Type="http://schemas.openxmlformats.org/officeDocument/2006/relationships/image" Target="../media/image223.svg"/><Relationship Id="rId3" Type="http://schemas.openxmlformats.org/officeDocument/2006/relationships/image" Target="../media/image242.png"/><Relationship Id="rId7" Type="http://schemas.openxmlformats.org/officeDocument/2006/relationships/image" Target="../media/image22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27.svg"/><Relationship Id="rId5" Type="http://schemas.openxmlformats.org/officeDocument/2006/relationships/image" Target="../media/image226.png"/><Relationship Id="rId4" Type="http://schemas.openxmlformats.org/officeDocument/2006/relationships/image" Target="../media/image2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8">
            <a:extLst>
              <a:ext uri="{FF2B5EF4-FFF2-40B4-BE49-F238E27FC236}">
                <a16:creationId xmlns:a16="http://schemas.microsoft.com/office/drawing/2014/main" id="{87AC957C-425C-FE0D-77C3-DD215A25B2B7}"/>
              </a:ext>
            </a:extLst>
          </p:cNvPr>
          <p:cNvSpPr txBox="1">
            <a:spLocks noGrp="1"/>
          </p:cNvSpPr>
          <p:nvPr>
            <p:ph type="title" idx="4294967295"/>
          </p:nvPr>
        </p:nvSpPr>
        <p:spPr>
          <a:xfrm>
            <a:off x="1753060" y="5797161"/>
            <a:ext cx="9765841" cy="12550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0" marR="0" lvl="0" indent="0" algn="l" defTabSz="1828709" rtl="0" eaLnBrk="1" fontAlgn="auto" latinLnBrk="0" hangingPunct="1">
              <a:lnSpc>
                <a:spcPct val="90000"/>
              </a:lnSpc>
              <a:spcBef>
                <a:spcPts val="2000"/>
              </a:spcBef>
              <a:spcAft>
                <a:spcPts val="0"/>
              </a:spcAft>
              <a:buClrTx/>
              <a:buSzTx/>
              <a:buFontTx/>
              <a:buNone/>
              <a:tabLst/>
              <a:defRPr/>
            </a:pPr>
            <a:br>
              <a:rPr kumimoji="0" lang="sv-SE" sz="7900" b="1" i="0" u="none" strike="noStrike" kern="1200" cap="none" spc="0" normalizeH="0" baseline="0" noProof="0" dirty="0">
                <a:ln>
                  <a:noFill/>
                </a:ln>
                <a:solidFill>
                  <a:schemeClr val="tx1"/>
                </a:solidFill>
                <a:effectLst/>
                <a:uLnTx/>
                <a:uFillTx/>
                <a:latin typeface="+mj-lt"/>
                <a:ea typeface="+mn-ea"/>
                <a:cs typeface="+mn-cs"/>
              </a:rPr>
            </a:br>
            <a:r>
              <a:rPr kumimoji="0" lang="sv-SE" sz="7900" b="1" i="0" u="none" strike="noStrike" kern="1200" cap="none" spc="0" normalizeH="0" baseline="0" noProof="0" dirty="0">
                <a:ln>
                  <a:noFill/>
                </a:ln>
                <a:solidFill>
                  <a:schemeClr val="tx1"/>
                </a:solidFill>
                <a:effectLst/>
                <a:uLnTx/>
                <a:uFillTx/>
                <a:latin typeface="+mj-lt"/>
                <a:ea typeface="+mn-ea"/>
                <a:cs typeface="+mn-cs"/>
              </a:rPr>
              <a:t>Upp och ned</a:t>
            </a:r>
            <a:br>
              <a:rPr kumimoji="0" lang="sv-SE" sz="7900" b="1" i="0" u="none" strike="noStrike" kern="1200" cap="none" spc="0" normalizeH="0" baseline="0" noProof="0" dirty="0">
                <a:ln>
                  <a:noFill/>
                </a:ln>
                <a:solidFill>
                  <a:schemeClr val="tx1"/>
                </a:solidFill>
                <a:effectLst/>
                <a:uLnTx/>
                <a:uFillTx/>
                <a:latin typeface="+mj-lt"/>
                <a:ea typeface="+mn-ea"/>
                <a:cs typeface="+mn-cs"/>
              </a:rPr>
            </a:br>
            <a:endParaRPr kumimoji="0" lang="sv-SE" sz="7900" b="1" i="0" u="none" strike="noStrike" kern="1200" cap="none" spc="0" normalizeH="0" baseline="0" noProof="0" dirty="0">
              <a:ln>
                <a:noFill/>
              </a:ln>
              <a:solidFill>
                <a:schemeClr val="tx1"/>
              </a:solidFill>
              <a:effectLst/>
              <a:uLnTx/>
              <a:uFillTx/>
              <a:latin typeface="+mj-lt"/>
              <a:ea typeface="+mn-ea"/>
              <a:cs typeface="+mn-cs"/>
            </a:endParaRPr>
          </a:p>
        </p:txBody>
      </p:sp>
      <p:sp>
        <p:nvSpPr>
          <p:cNvPr id="8" name="Platshållare för text 7">
            <a:extLst>
              <a:ext uri="{FF2B5EF4-FFF2-40B4-BE49-F238E27FC236}">
                <a16:creationId xmlns:a16="http://schemas.microsoft.com/office/drawing/2014/main" id="{F458121A-16E7-9F48-B2AA-1E1940D0B3E9}"/>
              </a:ext>
            </a:extLst>
          </p:cNvPr>
          <p:cNvSpPr>
            <a:spLocks noGrp="1"/>
          </p:cNvSpPr>
          <p:nvPr>
            <p:ph type="body" sz="quarter" idx="37"/>
          </p:nvPr>
        </p:nvSpPr>
        <p:spPr/>
        <p:txBody>
          <a:bodyPr/>
          <a:lstStyle/>
          <a:p>
            <a:r>
              <a:rPr lang="sv-SE" dirty="0"/>
              <a:t>I övningen kommer du att få utföra ett experiment under ett valfritt möte. Du kommer testa byta ordning på punkterna i dagordningen. </a:t>
            </a:r>
          </a:p>
          <a:p>
            <a:endParaRPr lang="sv-SE" dirty="0"/>
          </a:p>
        </p:txBody>
      </p:sp>
      <p:sp>
        <p:nvSpPr>
          <p:cNvPr id="6" name="Platshållare för text 5">
            <a:extLst>
              <a:ext uri="{FF2B5EF4-FFF2-40B4-BE49-F238E27FC236}">
                <a16:creationId xmlns:a16="http://schemas.microsoft.com/office/drawing/2014/main" id="{EC296E7B-8D1A-9C40-B1AE-3A1653101413}"/>
              </a:ext>
            </a:extLst>
          </p:cNvPr>
          <p:cNvSpPr>
            <a:spLocks noGrp="1"/>
          </p:cNvSpPr>
          <p:nvPr>
            <p:ph type="body" sz="quarter" idx="10"/>
          </p:nvPr>
        </p:nvSpPr>
        <p:spPr>
          <a:xfrm>
            <a:off x="2498399" y="1295063"/>
            <a:ext cx="5440255" cy="665467"/>
          </a:xfrm>
        </p:spPr>
        <p:txBody>
          <a:bodyPr/>
          <a:lstStyle/>
          <a:p>
            <a:r>
              <a:rPr lang="sv-SE" dirty="0"/>
              <a:t>20 minuter + en arbetsvecka</a:t>
            </a:r>
          </a:p>
        </p:txBody>
      </p:sp>
      <p:pic>
        <p:nvPicPr>
          <p:cNvPr id="3" name="Platshållare för bild 2">
            <a:extLst>
              <a:ext uri="{FF2B5EF4-FFF2-40B4-BE49-F238E27FC236}">
                <a16:creationId xmlns:a16="http://schemas.microsoft.com/office/drawing/2014/main" id="{9D4FE55F-A8FB-E442-9699-047611017A16}"/>
              </a:ext>
              <a:ext uri="{C183D7F6-B498-43B3-948B-1728B52AA6E4}">
                <adec:decorative xmlns:adec="http://schemas.microsoft.com/office/drawing/2017/decorative" val="1"/>
              </a:ext>
            </a:extLst>
          </p:cNvPr>
          <p:cNvPicPr>
            <a:picLocks noGrp="1" noChangeAspect="1"/>
          </p:cNvPicPr>
          <p:nvPr>
            <p:ph type="pic" sz="quarter" idx="36"/>
          </p:nvPr>
        </p:nvPicPr>
        <p:blipFill rotWithShape="1">
          <a:blip r:embed="rId3">
            <a:extLst>
              <a:ext uri="{28A0092B-C50C-407E-A947-70E740481C1C}">
                <a14:useLocalDpi xmlns:a14="http://schemas.microsoft.com/office/drawing/2010/main" val="0"/>
              </a:ext>
            </a:extLst>
          </a:blip>
          <a:srcRect r="7669"/>
          <a:stretch/>
        </p:blipFill>
        <p:spPr>
          <a:xfrm>
            <a:off x="12191206" y="-1588"/>
            <a:ext cx="12191207" cy="13717588"/>
          </a:xfrm>
        </p:spPr>
      </p:pic>
      <p:pic>
        <p:nvPicPr>
          <p:cNvPr id="20" name="Bild">
            <a:extLst>
              <a:ext uri="{FF2B5EF4-FFF2-40B4-BE49-F238E27FC236}">
                <a16:creationId xmlns:a16="http://schemas.microsoft.com/office/drawing/2014/main" id="{BF152A62-9DD1-6144-AF90-41D8017DA4E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05202" y="1295063"/>
            <a:ext cx="734525" cy="725108"/>
          </a:xfrm>
          <a:prstGeom prst="rect">
            <a:avLst/>
          </a:prstGeom>
          <a:ln w="12700">
            <a:miter lim="400000"/>
          </a:ln>
        </p:spPr>
      </p:pic>
    </p:spTree>
    <p:extLst>
      <p:ext uri="{BB962C8B-B14F-4D97-AF65-F5344CB8AC3E}">
        <p14:creationId xmlns:p14="http://schemas.microsoft.com/office/powerpoint/2010/main" val="1665247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Bild">
            <a:extLst>
              <a:ext uri="{FF2B5EF4-FFF2-40B4-BE49-F238E27FC236}">
                <a16:creationId xmlns:a16="http://schemas.microsoft.com/office/drawing/2014/main" id="{E0B6724C-1F09-3E4E-9756-DF5BF910694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8353" y="1227231"/>
            <a:ext cx="1024729" cy="860772"/>
          </a:xfrm>
          <a:prstGeom prst="rect">
            <a:avLst/>
          </a:prstGeom>
          <a:ln w="12700">
            <a:miter lim="400000"/>
          </a:ln>
        </p:spPr>
      </p:pic>
      <p:pic>
        <p:nvPicPr>
          <p:cNvPr id="15" name="Bild">
            <a:extLst>
              <a:ext uri="{FF2B5EF4-FFF2-40B4-BE49-F238E27FC236}">
                <a16:creationId xmlns:a16="http://schemas.microsoft.com/office/drawing/2014/main" id="{781D93B6-3234-A847-A7F3-0EAE0ED6B80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6" name="Gruppera">
            <a:extLst>
              <a:ext uri="{FF2B5EF4-FFF2-40B4-BE49-F238E27FC236}">
                <a16:creationId xmlns:a16="http://schemas.microsoft.com/office/drawing/2014/main" id="{88CCFE8E-F53B-044A-98D5-433FF334DF3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sp>
        <p:nvSpPr>
          <p:cNvPr id="25" name="Platshållare för text 24">
            <a:extLst>
              <a:ext uri="{FF2B5EF4-FFF2-40B4-BE49-F238E27FC236}">
                <a16:creationId xmlns:a16="http://schemas.microsoft.com/office/drawing/2014/main" id="{009E077C-9E34-BFBF-A583-9BEBB4FEFD9A}"/>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Hur var det?</a:t>
            </a:r>
          </a:p>
        </p:txBody>
      </p:sp>
      <p:sp>
        <p:nvSpPr>
          <p:cNvPr id="21" name="Platshållare för text 20">
            <a:extLst>
              <a:ext uri="{FF2B5EF4-FFF2-40B4-BE49-F238E27FC236}">
                <a16:creationId xmlns:a16="http://schemas.microsoft.com/office/drawing/2014/main" id="{2D7CA2B7-5E03-77A3-7889-602C405DBAD5}"/>
              </a:ext>
            </a:extLst>
          </p:cNvPr>
          <p:cNvSpPr>
            <a:spLocks noGrp="1"/>
          </p:cNvSpPr>
          <p:nvPr>
            <p:ph type="body" sz="quarter" idx="10"/>
          </p:nvPr>
        </p:nvSpPr>
        <p:spPr/>
        <p:txBody>
          <a:bodyPr/>
          <a:lstStyle/>
          <a:p>
            <a:endParaRPr lang="sv-SE" dirty="0"/>
          </a:p>
        </p:txBody>
      </p:sp>
      <p:sp>
        <p:nvSpPr>
          <p:cNvPr id="24" name="Platshållare för text 23">
            <a:extLst>
              <a:ext uri="{FF2B5EF4-FFF2-40B4-BE49-F238E27FC236}">
                <a16:creationId xmlns:a16="http://schemas.microsoft.com/office/drawing/2014/main" id="{734DA277-37D5-91D2-49CC-16E5208CD22A}"/>
              </a:ext>
            </a:extLst>
          </p:cNvPr>
          <p:cNvSpPr>
            <a:spLocks noGrp="1"/>
          </p:cNvSpPr>
          <p:nvPr>
            <p:ph type="body" sz="quarter" idx="35"/>
          </p:nvPr>
        </p:nvSpPr>
        <p:spPr/>
        <p:txBody>
          <a:bodyPr/>
          <a:lstStyle/>
          <a:p>
            <a:endParaRPr lang="sv-SE" dirty="0"/>
          </a:p>
        </p:txBody>
      </p:sp>
      <p:sp>
        <p:nvSpPr>
          <p:cNvPr id="22" name="Platshållare för text 21">
            <a:extLst>
              <a:ext uri="{FF2B5EF4-FFF2-40B4-BE49-F238E27FC236}">
                <a16:creationId xmlns:a16="http://schemas.microsoft.com/office/drawing/2014/main" id="{B97923CA-F227-F9AD-5D65-7E1D42E24BD0}"/>
              </a:ext>
            </a:extLst>
          </p:cNvPr>
          <p:cNvSpPr>
            <a:spLocks noGrp="1"/>
          </p:cNvSpPr>
          <p:nvPr>
            <p:ph type="body" sz="quarter" idx="11"/>
          </p:nvPr>
        </p:nvSpPr>
        <p:spPr/>
        <p:txBody>
          <a:bodyPr/>
          <a:lstStyle/>
          <a:p>
            <a:endParaRPr lang="sv-SE" dirty="0"/>
          </a:p>
        </p:txBody>
      </p:sp>
      <p:sp>
        <p:nvSpPr>
          <p:cNvPr id="26" name="Platshållare för text 25">
            <a:extLst>
              <a:ext uri="{FF2B5EF4-FFF2-40B4-BE49-F238E27FC236}">
                <a16:creationId xmlns:a16="http://schemas.microsoft.com/office/drawing/2014/main" id="{50ABE411-6651-40D8-90BE-A0DEB210D99C}"/>
              </a:ext>
            </a:extLst>
          </p:cNvPr>
          <p:cNvSpPr>
            <a:spLocks noGrp="1"/>
          </p:cNvSpPr>
          <p:nvPr>
            <p:ph type="body" sz="quarter" idx="37"/>
          </p:nvPr>
        </p:nvSpPr>
        <p:spPr/>
        <p:txBody>
          <a:bodyPr/>
          <a:lstStyle/>
          <a:p>
            <a:r>
              <a:rPr lang="sv-SE" b="1" dirty="0"/>
              <a:t>Snyggt jobbat! </a:t>
            </a:r>
            <a:r>
              <a:rPr lang="sv-SE" dirty="0"/>
              <a:t>Reflektera över frågorna nedan för ett fördjupat lärande.</a:t>
            </a:r>
          </a:p>
          <a:p>
            <a:pPr marL="457200" indent="-457200">
              <a:buFont typeface="Arial" panose="020B0604020202020204" pitchFamily="34" charset="0"/>
              <a:buChar char="•"/>
            </a:pPr>
            <a:r>
              <a:rPr lang="sv-SE" dirty="0"/>
              <a:t>Vad har du</a:t>
            </a:r>
            <a:r>
              <a:rPr lang="sv-SE" b="1" dirty="0"/>
              <a:t> lärt </a:t>
            </a:r>
            <a:r>
              <a:rPr lang="sv-SE" dirty="0"/>
              <a:t>dig om dig själv som ledare, teamet och utvecklingsarbete? </a:t>
            </a:r>
          </a:p>
          <a:p>
            <a:pPr marL="457200" indent="-457200">
              <a:buFont typeface="Arial" panose="020B0604020202020204" pitchFamily="34" charset="0"/>
              <a:buChar char="•"/>
            </a:pPr>
            <a:r>
              <a:rPr lang="sv-SE" dirty="0"/>
              <a:t>Hur kan du ta detta arbetssätt </a:t>
            </a:r>
            <a:r>
              <a:rPr lang="sv-SE" b="1" dirty="0"/>
              <a:t>vidare</a:t>
            </a:r>
            <a:r>
              <a:rPr lang="sv-SE" dirty="0"/>
              <a:t> i din vardag?</a:t>
            </a:r>
          </a:p>
          <a:p>
            <a:pPr marL="457200" indent="-457200">
              <a:buFont typeface="Arial" panose="020B0604020202020204" pitchFamily="34" charset="0"/>
              <a:buChar char="•"/>
            </a:pPr>
            <a:r>
              <a:rPr lang="sv-SE" dirty="0"/>
              <a:t>Vad behöver mer vändas </a:t>
            </a:r>
            <a:r>
              <a:rPr lang="sv-SE" b="1" dirty="0"/>
              <a:t>upp &amp; ned</a:t>
            </a:r>
            <a:r>
              <a:rPr lang="sv-SE" dirty="0"/>
              <a:t>?</a:t>
            </a:r>
          </a:p>
          <a:p>
            <a:endParaRPr lang="sv-SE" dirty="0"/>
          </a:p>
        </p:txBody>
      </p:sp>
      <p:sp>
        <p:nvSpPr>
          <p:cNvPr id="23" name="Platshållare för innehåll 22">
            <a:extLst>
              <a:ext uri="{FF2B5EF4-FFF2-40B4-BE49-F238E27FC236}">
                <a16:creationId xmlns:a16="http://schemas.microsoft.com/office/drawing/2014/main" id="{60253460-AB3C-EB10-3180-FB1FA6A57F54}"/>
              </a:ext>
            </a:extLst>
          </p:cNvPr>
          <p:cNvSpPr>
            <a:spLocks noGrp="1"/>
          </p:cNvSpPr>
          <p:nvPr>
            <p:ph sz="quarter" idx="16"/>
          </p:nvPr>
        </p:nvSpPr>
        <p:spPr/>
        <p:txBody>
          <a:bodyPr/>
          <a:lstStyle/>
          <a:p>
            <a:r>
              <a:rPr lang="sv-SE" dirty="0">
                <a:cs typeface="Calibri"/>
              </a:rPr>
              <a:t>Anteckna här: </a:t>
            </a:r>
            <a:endParaRPr lang="sv-SE" dirty="0"/>
          </a:p>
        </p:txBody>
      </p:sp>
      <p:sp>
        <p:nvSpPr>
          <p:cNvPr id="29" name="Platshållare för text 28">
            <a:extLst>
              <a:ext uri="{FF2B5EF4-FFF2-40B4-BE49-F238E27FC236}">
                <a16:creationId xmlns:a16="http://schemas.microsoft.com/office/drawing/2014/main" id="{B94EB296-2BDF-4340-0F66-9ACF33F86152}"/>
              </a:ext>
            </a:extLst>
          </p:cNvPr>
          <p:cNvSpPr>
            <a:spLocks noGrp="1"/>
          </p:cNvSpPr>
          <p:nvPr>
            <p:ph type="body" sz="quarter" idx="40"/>
          </p:nvPr>
        </p:nvSpPr>
        <p:spPr/>
        <p:txBody>
          <a:bodyPr/>
          <a:lstStyle/>
          <a:p>
            <a:endParaRPr lang="sv-SE" dirty="0"/>
          </a:p>
        </p:txBody>
      </p:sp>
    </p:spTree>
    <p:extLst>
      <p:ext uri="{BB962C8B-B14F-4D97-AF65-F5344CB8AC3E}">
        <p14:creationId xmlns:p14="http://schemas.microsoft.com/office/powerpoint/2010/main" val="518856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text 9">
            <a:extLst>
              <a:ext uri="{FF2B5EF4-FFF2-40B4-BE49-F238E27FC236}">
                <a16:creationId xmlns:a16="http://schemas.microsoft.com/office/drawing/2014/main" id="{FC22CB7C-3DA2-C8E0-C89B-61BF9C30E4B5}"/>
              </a:ext>
            </a:extLst>
          </p:cNvPr>
          <p:cNvSpPr>
            <a:spLocks noGrp="1"/>
          </p:cNvSpPr>
          <p:nvPr>
            <p:ph type="body" sz="quarter" idx="43"/>
          </p:nvPr>
        </p:nvSpPr>
        <p:spPr>
          <a:xfrm>
            <a:off x="1690730" y="2110561"/>
            <a:ext cx="10500475" cy="2864258"/>
          </a:xfrm>
        </p:spPr>
        <p:txBody>
          <a:bodyPr/>
          <a:lstStyle/>
          <a:p>
            <a:r>
              <a:rPr lang="sv-SE" dirty="0"/>
              <a:t>Dokumentets syfte</a:t>
            </a:r>
          </a:p>
        </p:txBody>
      </p:sp>
      <p:sp>
        <p:nvSpPr>
          <p:cNvPr id="14" name="Platshållare för text 2">
            <a:extLst>
              <a:ext uri="{FF2B5EF4-FFF2-40B4-BE49-F238E27FC236}">
                <a16:creationId xmlns:a16="http://schemas.microsoft.com/office/drawing/2014/main" id="{70E5B151-9C5C-57B8-1561-AF21A75746F7}"/>
              </a:ext>
            </a:extLst>
          </p:cNvPr>
          <p:cNvSpPr>
            <a:spLocks noGrp="1"/>
          </p:cNvSpPr>
          <p:nvPr>
            <p:ph type="title" idx="4294967295"/>
          </p:nvPr>
        </p:nvSpPr>
        <p:spPr>
          <a:xfrm>
            <a:off x="1746670" y="5842460"/>
            <a:ext cx="10444535" cy="40133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2600" b="1" i="0" u="none" strike="noStrike" kern="1200" cap="none" spc="0" normalizeH="0" baseline="0" noProof="0" dirty="0">
                <a:ln>
                  <a:noFill/>
                </a:ln>
                <a:solidFill>
                  <a:schemeClr val="tx1"/>
                </a:solidFill>
                <a:effectLst/>
                <a:uLnTx/>
                <a:uFillTx/>
                <a:latin typeface="+mn-lt"/>
                <a:ea typeface="+mn-ea"/>
                <a:cs typeface="+mn-cs"/>
              </a:rPr>
              <a:t>Detta dokument är en prototyp av Lärandeprojektet för innovationsledning (2021-2022). </a:t>
            </a:r>
          </a:p>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2600" b="0" i="0" u="none" strike="noStrike" kern="1200" cap="none" spc="0" normalizeH="0" baseline="0" noProof="0" dirty="0">
                <a:ln>
                  <a:noFill/>
                </a:ln>
                <a:solidFill>
                  <a:schemeClr val="tx1"/>
                </a:solidFill>
                <a:effectLst/>
                <a:uLnTx/>
                <a:uFillTx/>
                <a:latin typeface="+mn-lt"/>
                <a:ea typeface="+mn-ea"/>
                <a:cs typeface="+mn-cs"/>
              </a:rPr>
              <a:t>Ett projekt av Uppsala kommun tillsammans med Helsingborgs stad, och flera andra kommuner. </a:t>
            </a:r>
            <a:r>
              <a:rPr kumimoji="0" lang="sv-SE" sz="2600" b="0" i="0" u="none" strike="noStrike" kern="1200" cap="none" spc="0" normalizeH="0" baseline="0" noProof="0" dirty="0" err="1">
                <a:ln>
                  <a:noFill/>
                </a:ln>
                <a:solidFill>
                  <a:schemeClr val="tx1"/>
                </a:solidFill>
                <a:effectLst/>
                <a:uLnTx/>
                <a:uFillTx/>
                <a:latin typeface="+mn-lt"/>
                <a:ea typeface="+mn-ea"/>
                <a:cs typeface="+mn-cs"/>
              </a:rPr>
              <a:t>Vinnova</a:t>
            </a:r>
            <a:r>
              <a:rPr kumimoji="0" lang="sv-SE" sz="2600" b="0" i="0" u="none" strike="noStrike" kern="1200" cap="none" spc="0" normalizeH="0" baseline="0" noProof="0" dirty="0">
                <a:ln>
                  <a:noFill/>
                </a:ln>
                <a:solidFill>
                  <a:schemeClr val="tx1"/>
                </a:solidFill>
                <a:effectLst/>
                <a:uLnTx/>
                <a:uFillTx/>
                <a:latin typeface="+mn-lt"/>
                <a:ea typeface="+mn-ea"/>
                <a:cs typeface="+mn-cs"/>
              </a:rPr>
              <a:t> finansierade arbetet. </a:t>
            </a:r>
          </a:p>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2600" b="0" i="0" u="none" strike="noStrike" kern="1200" cap="none" spc="0" normalizeH="0" baseline="0" noProof="0" dirty="0">
                <a:ln>
                  <a:noFill/>
                </a:ln>
                <a:solidFill>
                  <a:schemeClr val="tx1"/>
                </a:solidFill>
                <a:effectLst/>
                <a:uLnTx/>
                <a:uFillTx/>
                <a:latin typeface="+mn-lt"/>
                <a:ea typeface="+mn-ea"/>
                <a:cs typeface="+mn-cs"/>
              </a:rPr>
              <a:t>I vetskap om informationen på denna sida får innehållet delas.</a:t>
            </a:r>
          </a:p>
        </p:txBody>
      </p:sp>
      <p:sp>
        <p:nvSpPr>
          <p:cNvPr id="15" name="Platshållare för text 4">
            <a:extLst>
              <a:ext uri="{FF2B5EF4-FFF2-40B4-BE49-F238E27FC236}">
                <a16:creationId xmlns:a16="http://schemas.microsoft.com/office/drawing/2014/main" id="{1831D3BD-18D6-A612-1C91-7DD044B258BF}"/>
              </a:ext>
            </a:extLst>
          </p:cNvPr>
          <p:cNvSpPr>
            <a:spLocks noGrp="1"/>
          </p:cNvSpPr>
          <p:nvPr>
            <p:ph type="body" sz="quarter" idx="45"/>
          </p:nvPr>
        </p:nvSpPr>
        <p:spPr>
          <a:xfrm>
            <a:off x="14468913" y="4529712"/>
            <a:ext cx="7586296" cy="3010340"/>
          </a:xfrm>
        </p:spPr>
        <p:txBody>
          <a:bodyPr/>
          <a:lstStyle/>
          <a:p>
            <a:r>
              <a:rPr lang="sv-SE" dirty="0"/>
              <a:t>Mer info:</a:t>
            </a:r>
          </a:p>
          <a:p>
            <a:r>
              <a:rPr lang="sv-SE" dirty="0">
                <a:hlinkClick r:id="rId3"/>
              </a:rPr>
              <a:t>Länk: www.hejainnovation.se </a:t>
            </a:r>
            <a:endParaRPr lang="sv-SE" dirty="0"/>
          </a:p>
          <a:p>
            <a:r>
              <a:rPr lang="sv-SE" dirty="0">
                <a:hlinkClick r:id="rId4"/>
              </a:rPr>
              <a:t>Länk: uppsala.se/innovationskraft</a:t>
            </a:r>
            <a:endParaRPr lang="sv-SE" dirty="0"/>
          </a:p>
          <a:p>
            <a:r>
              <a:rPr lang="sv-SE" dirty="0"/>
              <a:t>E-post: </a:t>
            </a:r>
            <a:r>
              <a:rPr lang="sv-SE" dirty="0" err="1"/>
              <a:t>innovation@uppsala.se</a:t>
            </a:r>
            <a:endParaRPr lang="sv-SE" dirty="0"/>
          </a:p>
        </p:txBody>
      </p:sp>
    </p:spTree>
    <p:extLst>
      <p:ext uri="{BB962C8B-B14F-4D97-AF65-F5344CB8AC3E}">
        <p14:creationId xmlns:p14="http://schemas.microsoft.com/office/powerpoint/2010/main" val="439366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tshållare för text 17">
            <a:extLst>
              <a:ext uri="{FF2B5EF4-FFF2-40B4-BE49-F238E27FC236}">
                <a16:creationId xmlns:a16="http://schemas.microsoft.com/office/drawing/2014/main" id="{41E681EC-F6A7-B24B-9656-93E2EA89C2C7}"/>
              </a:ext>
            </a:extLst>
          </p:cNvPr>
          <p:cNvSpPr>
            <a:spLocks noGrp="1"/>
          </p:cNvSpPr>
          <p:nvPr>
            <p:ph type="title" idx="4294967295"/>
          </p:nvPr>
        </p:nvSpPr>
        <p:spPr>
          <a:xfrm>
            <a:off x="1690731" y="2451729"/>
            <a:ext cx="6165646"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Övningens steg</a:t>
            </a:r>
          </a:p>
        </p:txBody>
      </p:sp>
      <p:sp>
        <p:nvSpPr>
          <p:cNvPr id="2" name="Platshållare för text 1">
            <a:extLst>
              <a:ext uri="{FF2B5EF4-FFF2-40B4-BE49-F238E27FC236}">
                <a16:creationId xmlns:a16="http://schemas.microsoft.com/office/drawing/2014/main" id="{BFA8501D-74AF-1542-B9B1-F1EDD86248B7}"/>
              </a:ext>
            </a:extLst>
          </p:cNvPr>
          <p:cNvSpPr>
            <a:spLocks noGrp="1"/>
          </p:cNvSpPr>
          <p:nvPr>
            <p:ph type="body" sz="quarter" idx="22"/>
          </p:nvPr>
        </p:nvSpPr>
        <p:spPr/>
        <p:txBody>
          <a:bodyPr lIns="91440" tIns="45720" rIns="91440" bIns="45720" anchor="t" anchorCtr="0"/>
          <a:lstStyle/>
          <a:p>
            <a:r>
              <a:rPr lang="sv-SE" b="1" dirty="0">
                <a:cs typeface="Calibri"/>
              </a:rPr>
              <a:t>Börja</a:t>
            </a:r>
          </a:p>
          <a:p>
            <a:r>
              <a:rPr lang="sv-SE" dirty="0">
                <a:cs typeface="Calibri"/>
              </a:rPr>
              <a:t>Förbered för grupptestet.</a:t>
            </a:r>
          </a:p>
          <a:p>
            <a:endParaRPr lang="sv-SE" dirty="0"/>
          </a:p>
          <a:p>
            <a:endParaRPr lang="sv-SE" dirty="0">
              <a:cs typeface="Calibri"/>
            </a:endParaRPr>
          </a:p>
        </p:txBody>
      </p:sp>
      <p:sp>
        <p:nvSpPr>
          <p:cNvPr id="20" name="Platshållare för text 19">
            <a:extLst>
              <a:ext uri="{FF2B5EF4-FFF2-40B4-BE49-F238E27FC236}">
                <a16:creationId xmlns:a16="http://schemas.microsoft.com/office/drawing/2014/main" id="{233F6166-9DC2-7742-86B9-9D028EAAFB94}"/>
              </a:ext>
            </a:extLst>
          </p:cNvPr>
          <p:cNvSpPr>
            <a:spLocks noGrp="1"/>
          </p:cNvSpPr>
          <p:nvPr>
            <p:ph type="body" sz="quarter" idx="45"/>
          </p:nvPr>
        </p:nvSpPr>
        <p:spPr/>
        <p:txBody>
          <a:bodyPr/>
          <a:lstStyle/>
          <a:p>
            <a:r>
              <a:rPr lang="sv-SE" dirty="0"/>
              <a:t>Enskilt</a:t>
            </a:r>
          </a:p>
        </p:txBody>
      </p:sp>
      <p:sp>
        <p:nvSpPr>
          <p:cNvPr id="15" name="Platshållare för text 14">
            <a:extLst>
              <a:ext uri="{FF2B5EF4-FFF2-40B4-BE49-F238E27FC236}">
                <a16:creationId xmlns:a16="http://schemas.microsoft.com/office/drawing/2014/main" id="{8B439C26-38D4-DC4E-8752-616915B4D6FA}"/>
              </a:ext>
            </a:extLst>
          </p:cNvPr>
          <p:cNvSpPr>
            <a:spLocks noGrp="1"/>
          </p:cNvSpPr>
          <p:nvPr>
            <p:ph type="body" sz="quarter" idx="40"/>
          </p:nvPr>
        </p:nvSpPr>
        <p:spPr/>
        <p:txBody>
          <a:bodyPr lIns="91440" tIns="45720" rIns="91440" bIns="45720" anchor="t"/>
          <a:lstStyle/>
          <a:p>
            <a:r>
              <a:rPr lang="sv-SE" dirty="0"/>
              <a:t>10 min</a:t>
            </a:r>
          </a:p>
        </p:txBody>
      </p:sp>
      <p:sp>
        <p:nvSpPr>
          <p:cNvPr id="13" name="Platshållare för text 12">
            <a:extLst>
              <a:ext uri="{FF2B5EF4-FFF2-40B4-BE49-F238E27FC236}">
                <a16:creationId xmlns:a16="http://schemas.microsoft.com/office/drawing/2014/main" id="{DAEE348A-AB7A-A444-A3F9-3142E8B2DB2D}"/>
              </a:ext>
            </a:extLst>
          </p:cNvPr>
          <p:cNvSpPr>
            <a:spLocks noGrp="1"/>
          </p:cNvSpPr>
          <p:nvPr>
            <p:ph type="body" sz="quarter" idx="38"/>
          </p:nvPr>
        </p:nvSpPr>
        <p:spPr/>
        <p:txBody>
          <a:bodyPr lIns="91440" tIns="45720" rIns="91440" bIns="45720" anchor="t" anchorCtr="0"/>
          <a:lstStyle/>
          <a:p>
            <a:r>
              <a:rPr lang="sv-SE" b="1" dirty="0"/>
              <a:t>Pröva</a:t>
            </a:r>
            <a:endParaRPr lang="sv-SE" dirty="0"/>
          </a:p>
          <a:p>
            <a:r>
              <a:rPr lang="sv-SE" dirty="0">
                <a:cs typeface="Calibri"/>
              </a:rPr>
              <a:t>Genomför testet på ett eller flera möten under en vecka.</a:t>
            </a:r>
            <a:endParaRPr lang="sv-SE" dirty="0"/>
          </a:p>
          <a:p>
            <a:endParaRPr lang="sv-SE" dirty="0"/>
          </a:p>
        </p:txBody>
      </p:sp>
      <p:sp>
        <p:nvSpPr>
          <p:cNvPr id="21" name="Platshållare för text 20">
            <a:extLst>
              <a:ext uri="{FF2B5EF4-FFF2-40B4-BE49-F238E27FC236}">
                <a16:creationId xmlns:a16="http://schemas.microsoft.com/office/drawing/2014/main" id="{F5906C16-D523-4D48-B44C-807336DAAA39}"/>
              </a:ext>
            </a:extLst>
          </p:cNvPr>
          <p:cNvSpPr>
            <a:spLocks noGrp="1"/>
          </p:cNvSpPr>
          <p:nvPr>
            <p:ph type="body" sz="quarter" idx="46"/>
          </p:nvPr>
        </p:nvSpPr>
        <p:spPr/>
        <p:txBody>
          <a:bodyPr/>
          <a:lstStyle/>
          <a:p>
            <a:r>
              <a:rPr lang="sv-SE" dirty="0"/>
              <a:t>Grupp</a:t>
            </a:r>
          </a:p>
        </p:txBody>
      </p:sp>
      <p:sp>
        <p:nvSpPr>
          <p:cNvPr id="16" name="Platshållare för text 15">
            <a:extLst>
              <a:ext uri="{FF2B5EF4-FFF2-40B4-BE49-F238E27FC236}">
                <a16:creationId xmlns:a16="http://schemas.microsoft.com/office/drawing/2014/main" id="{43F63FCF-9693-6841-8612-D75D34864E7D}"/>
              </a:ext>
            </a:extLst>
          </p:cNvPr>
          <p:cNvSpPr>
            <a:spLocks noGrp="1"/>
          </p:cNvSpPr>
          <p:nvPr>
            <p:ph type="body" sz="quarter" idx="41"/>
          </p:nvPr>
        </p:nvSpPr>
        <p:spPr/>
        <p:txBody>
          <a:bodyPr lIns="91440" tIns="45720" rIns="91440" bIns="45720" anchor="t"/>
          <a:lstStyle/>
          <a:p>
            <a:r>
              <a:rPr lang="sv-SE" dirty="0">
                <a:cs typeface="Calibri"/>
              </a:rPr>
              <a:t>1 vecka</a:t>
            </a:r>
          </a:p>
        </p:txBody>
      </p:sp>
      <p:sp>
        <p:nvSpPr>
          <p:cNvPr id="14" name="Platshållare för text 13">
            <a:extLst>
              <a:ext uri="{FF2B5EF4-FFF2-40B4-BE49-F238E27FC236}">
                <a16:creationId xmlns:a16="http://schemas.microsoft.com/office/drawing/2014/main" id="{C75495F6-7640-E647-B1A3-28D9C262A953}"/>
              </a:ext>
            </a:extLst>
          </p:cNvPr>
          <p:cNvSpPr>
            <a:spLocks noGrp="1"/>
          </p:cNvSpPr>
          <p:nvPr>
            <p:ph type="body" sz="quarter" idx="39"/>
          </p:nvPr>
        </p:nvSpPr>
        <p:spPr/>
        <p:txBody>
          <a:bodyPr lIns="91440" tIns="45720" rIns="91440" bIns="45720" anchor="t" anchorCtr="0"/>
          <a:lstStyle/>
          <a:p>
            <a:r>
              <a:rPr lang="sv-SE" b="1" dirty="0"/>
              <a:t>Utveckla </a:t>
            </a:r>
          </a:p>
          <a:p>
            <a:r>
              <a:rPr lang="sv-SE" dirty="0">
                <a:cs typeface="Calibri"/>
              </a:rPr>
              <a:t>Reflektera efteråt hur testet gick.</a:t>
            </a:r>
            <a:r>
              <a:rPr lang="sv-SE" b="1" dirty="0">
                <a:cs typeface="Calibri"/>
              </a:rPr>
              <a:t> </a:t>
            </a:r>
          </a:p>
        </p:txBody>
      </p:sp>
      <p:sp>
        <p:nvSpPr>
          <p:cNvPr id="22" name="Platshållare för text 21">
            <a:extLst>
              <a:ext uri="{FF2B5EF4-FFF2-40B4-BE49-F238E27FC236}">
                <a16:creationId xmlns:a16="http://schemas.microsoft.com/office/drawing/2014/main" id="{D5477EE5-9B9D-4542-AF86-3E9DF572A516}"/>
              </a:ext>
            </a:extLst>
          </p:cNvPr>
          <p:cNvSpPr>
            <a:spLocks noGrp="1"/>
          </p:cNvSpPr>
          <p:nvPr>
            <p:ph type="body" sz="quarter" idx="47"/>
          </p:nvPr>
        </p:nvSpPr>
        <p:spPr/>
        <p:txBody>
          <a:bodyPr/>
          <a:lstStyle/>
          <a:p>
            <a:r>
              <a:rPr lang="sv-SE" dirty="0"/>
              <a:t>Enskilt</a:t>
            </a:r>
          </a:p>
        </p:txBody>
      </p:sp>
      <p:sp>
        <p:nvSpPr>
          <p:cNvPr id="17" name="Platshållare för text 16">
            <a:extLst>
              <a:ext uri="{FF2B5EF4-FFF2-40B4-BE49-F238E27FC236}">
                <a16:creationId xmlns:a16="http://schemas.microsoft.com/office/drawing/2014/main" id="{96FCB8D8-B8AD-2345-B91D-14FDA496C4AD}"/>
              </a:ext>
            </a:extLst>
          </p:cNvPr>
          <p:cNvSpPr>
            <a:spLocks noGrp="1"/>
          </p:cNvSpPr>
          <p:nvPr>
            <p:ph type="body" sz="quarter" idx="42"/>
          </p:nvPr>
        </p:nvSpPr>
        <p:spPr/>
        <p:txBody>
          <a:bodyPr lIns="91440" tIns="45720" rIns="91440" bIns="45720" anchor="t"/>
          <a:lstStyle/>
          <a:p>
            <a:r>
              <a:rPr lang="sv-SE" dirty="0"/>
              <a:t>10 min</a:t>
            </a:r>
          </a:p>
        </p:txBody>
      </p:sp>
      <p:pic>
        <p:nvPicPr>
          <p:cNvPr id="23" name="Bild 22">
            <a:extLst>
              <a:ext uri="{FF2B5EF4-FFF2-40B4-BE49-F238E27FC236}">
                <a16:creationId xmlns:a16="http://schemas.microsoft.com/office/drawing/2014/main" id="{9D1AA9C2-BF65-E346-94E9-2FF697C915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4241047"/>
            <a:ext cx="1171683" cy="1118425"/>
          </a:xfrm>
          <a:prstGeom prst="rect">
            <a:avLst/>
          </a:prstGeom>
        </p:spPr>
      </p:pic>
      <p:pic>
        <p:nvPicPr>
          <p:cNvPr id="24" name="Bild 23">
            <a:extLst>
              <a:ext uri="{FF2B5EF4-FFF2-40B4-BE49-F238E27FC236}">
                <a16:creationId xmlns:a16="http://schemas.microsoft.com/office/drawing/2014/main" id="{B46D4D4D-DEE2-214A-A0F2-99E63A15C42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0203456" y="7194764"/>
            <a:ext cx="1171683" cy="958649"/>
          </a:xfrm>
          <a:prstGeom prst="rect">
            <a:avLst/>
          </a:prstGeom>
        </p:spPr>
      </p:pic>
      <p:pic>
        <p:nvPicPr>
          <p:cNvPr id="25" name="Bild 24">
            <a:extLst>
              <a:ext uri="{FF2B5EF4-FFF2-40B4-BE49-F238E27FC236}">
                <a16:creationId xmlns:a16="http://schemas.microsoft.com/office/drawing/2014/main" id="{ACEB266F-670B-0640-97C7-A359057AEFD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9785835"/>
            <a:ext cx="1171683" cy="1118425"/>
          </a:xfrm>
          <a:prstGeom prst="rect">
            <a:avLst/>
          </a:prstGeom>
        </p:spPr>
      </p:pic>
    </p:spTree>
    <p:extLst>
      <p:ext uri="{BB962C8B-B14F-4D97-AF65-F5344CB8AC3E}">
        <p14:creationId xmlns:p14="http://schemas.microsoft.com/office/powerpoint/2010/main" val="758456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a:lnSpc>
                <a:spcPct val="90000"/>
              </a:lnSpc>
              <a:spcBef>
                <a:spcPts val="2000"/>
              </a:spcBef>
              <a:spcAft>
                <a:spcPts val="0"/>
              </a:spcAft>
              <a:buNone/>
              <a:tabLst/>
              <a:defRPr/>
            </a:pPr>
            <a:r>
              <a:rPr lang="sv-SE" sz="9300" b="1" dirty="0">
                <a:solidFill>
                  <a:srgbClr val="091D23"/>
                </a:solidFill>
                <a:ea typeface="+mn-ea"/>
                <a:cs typeface="+mn-cs"/>
              </a:rPr>
              <a:t>Börja</a:t>
            </a:r>
            <a:endParaRPr lang="sv-SE" dirty="0">
              <a:ea typeface="+mn-ea"/>
              <a:cs typeface="+mn-cs"/>
            </a:endParaRP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dirty="0"/>
              <a:t>10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6008" y="1369595"/>
            <a:ext cx="544999" cy="474676"/>
          </a:xfrm>
          <a:prstGeom prst="rect">
            <a:avLst/>
          </a:prstGeom>
          <a:ln w="12700">
            <a:miter lim="400000"/>
          </a:ln>
        </p:spPr>
      </p:pic>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70292" y="1295063"/>
            <a:ext cx="734525" cy="725108"/>
          </a:xfrm>
          <a:prstGeom prst="rect">
            <a:avLst/>
          </a:prstGeom>
          <a:ln w="12700">
            <a:miter lim="400000"/>
          </a:ln>
        </p:spPr>
      </p:pic>
    </p:spTree>
    <p:extLst>
      <p:ext uri="{BB962C8B-B14F-4D97-AF65-F5344CB8AC3E}">
        <p14:creationId xmlns:p14="http://schemas.microsoft.com/office/powerpoint/2010/main" val="86422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1EBCB05E-D666-B346-BA24-01955C6AA55C}"/>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Hur gör vi?</a:t>
            </a:r>
          </a:p>
        </p:txBody>
      </p:sp>
      <p:sp>
        <p:nvSpPr>
          <p:cNvPr id="16" name="Platshållare för text 15">
            <a:extLst>
              <a:ext uri="{FF2B5EF4-FFF2-40B4-BE49-F238E27FC236}">
                <a16:creationId xmlns:a16="http://schemas.microsoft.com/office/drawing/2014/main" id="{3D338C87-A1F4-9942-B07D-8E3D9032F278}"/>
              </a:ext>
            </a:extLst>
          </p:cNvPr>
          <p:cNvSpPr>
            <a:spLocks noGrp="1"/>
          </p:cNvSpPr>
          <p:nvPr>
            <p:ph type="body" sz="quarter" idx="10"/>
          </p:nvPr>
        </p:nvSpPr>
        <p:spPr/>
        <p:txBody>
          <a:bodyPr/>
          <a:lstStyle/>
          <a:p>
            <a:r>
              <a:rPr lang="sv-SE" dirty="0"/>
              <a:t>2 min</a:t>
            </a:r>
          </a:p>
        </p:txBody>
      </p:sp>
      <p:sp>
        <p:nvSpPr>
          <p:cNvPr id="18" name="Platshållare för text 17">
            <a:extLst>
              <a:ext uri="{FF2B5EF4-FFF2-40B4-BE49-F238E27FC236}">
                <a16:creationId xmlns:a16="http://schemas.microsoft.com/office/drawing/2014/main" id="{0DED4C9B-D1BB-D741-BBD2-3CFA6EFE18D9}"/>
              </a:ext>
            </a:extLst>
          </p:cNvPr>
          <p:cNvSpPr>
            <a:spLocks noGrp="1"/>
          </p:cNvSpPr>
          <p:nvPr>
            <p:ph type="body" sz="quarter" idx="35"/>
          </p:nvPr>
        </p:nvSpPr>
        <p:spPr/>
        <p:txBody>
          <a:bodyPr/>
          <a:lstStyle/>
          <a:p>
            <a:r>
              <a:rPr lang="sv-SE" dirty="0"/>
              <a:t>Läs</a:t>
            </a:r>
          </a:p>
        </p:txBody>
      </p:sp>
      <p:sp>
        <p:nvSpPr>
          <p:cNvPr id="32" name="Platshållare för text 7">
            <a:extLst>
              <a:ext uri="{FF2B5EF4-FFF2-40B4-BE49-F238E27FC236}">
                <a16:creationId xmlns:a16="http://schemas.microsoft.com/office/drawing/2014/main" id="{B3EE6874-3749-7B49-907E-145C6CEAA6C5}"/>
              </a:ext>
            </a:extLst>
          </p:cNvPr>
          <p:cNvSpPr>
            <a:spLocks noGrp="1"/>
          </p:cNvSpPr>
          <p:nvPr>
            <p:ph type="body" sz="quarter" idx="11"/>
          </p:nvPr>
        </p:nvSpPr>
        <p:spPr>
          <a:xfrm>
            <a:off x="7594586" y="1423315"/>
            <a:ext cx="2358306" cy="537215"/>
          </a:xfrm>
        </p:spPr>
        <p:txBody>
          <a:bodyPr/>
          <a:lstStyle/>
          <a:p>
            <a:r>
              <a:rPr lang="sv-SE" dirty="0"/>
              <a:t>Enskilt</a:t>
            </a:r>
          </a:p>
        </p:txBody>
      </p:sp>
      <p:sp>
        <p:nvSpPr>
          <p:cNvPr id="5" name="Platshållare för text 4">
            <a:extLst>
              <a:ext uri="{FF2B5EF4-FFF2-40B4-BE49-F238E27FC236}">
                <a16:creationId xmlns:a16="http://schemas.microsoft.com/office/drawing/2014/main" id="{9F97A2BA-1117-C647-A2D9-A720A4B9A891}"/>
              </a:ext>
            </a:extLst>
          </p:cNvPr>
          <p:cNvSpPr>
            <a:spLocks noGrp="1"/>
          </p:cNvSpPr>
          <p:nvPr>
            <p:ph type="body" sz="quarter" idx="37"/>
          </p:nvPr>
        </p:nvSpPr>
        <p:spPr/>
        <p:txBody>
          <a:bodyPr lIns="91440" tIns="45720" rIns="91440" bIns="45720" anchor="t"/>
          <a:lstStyle/>
          <a:p>
            <a:r>
              <a:rPr lang="sv-SE" dirty="0"/>
              <a:t>Många saker vi gör går på rutin, genom att vända upp &amp; ned på dem kan vi få insikter över hur vi gör. </a:t>
            </a:r>
          </a:p>
          <a:p>
            <a:r>
              <a:rPr lang="sv-SE" dirty="0"/>
              <a:t>I övningen kommer du att få testa byta ordning på punkterna i dagordningen under ett möte. Syftet är att göra mer plats för utveckling och mindre för sådant som upplevs oproduktivt. På så sätt kan ni på ett enkelt sätt få in mer nyskapande i er vardag redan idag!</a:t>
            </a:r>
          </a:p>
          <a:p>
            <a:r>
              <a:rPr lang="sv-SE" b="1" dirty="0"/>
              <a:t>Hur ser det ut hos er?</a:t>
            </a:r>
          </a:p>
          <a:p>
            <a:endParaRPr lang="sv-SE" dirty="0"/>
          </a:p>
          <a:p>
            <a:endParaRPr lang="sv-SE" dirty="0"/>
          </a:p>
        </p:txBody>
      </p:sp>
      <p:sp>
        <p:nvSpPr>
          <p:cNvPr id="25" name="Platshållare för text 211">
            <a:extLst>
              <a:ext uri="{FF2B5EF4-FFF2-40B4-BE49-F238E27FC236}">
                <a16:creationId xmlns:a16="http://schemas.microsoft.com/office/drawing/2014/main" id="{763A5F55-4CC9-BE48-A907-8923F1FCD1EF}"/>
              </a:ext>
            </a:extLst>
          </p:cNvPr>
          <p:cNvSpPr txBox="1">
            <a:spLocks/>
          </p:cNvSpPr>
          <p:nvPr/>
        </p:nvSpPr>
        <p:spPr>
          <a:xfrm>
            <a:off x="14459980" y="5024144"/>
            <a:ext cx="8109605" cy="1041539"/>
          </a:xfrm>
          <a:prstGeom prst="rect">
            <a:avLst/>
          </a:prstGeom>
        </p:spPr>
        <p:txBody>
          <a:bodyPr/>
          <a:lstStyle>
            <a:lvl1pPr marL="0" indent="0" algn="l" defTabSz="1828709" rtl="0" eaLnBrk="1" latinLnBrk="0" hangingPunct="1">
              <a:lnSpc>
                <a:spcPct val="90000"/>
              </a:lnSpc>
              <a:spcBef>
                <a:spcPts val="2000"/>
              </a:spcBef>
              <a:buFontTx/>
              <a:buNone/>
              <a:defRPr sz="2700" b="1"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3100" b="0" dirty="0">
                <a:solidFill>
                  <a:schemeClr val="bg1"/>
                </a:solidFill>
              </a:rPr>
              <a:t>”Chefer spenderar i genomsnitt 10-12 timmar per vecka i olika typer av ledningsgruppsmöten. När man frågar dem om hur stor del av denna tid som de upplever som oproduktiv eller helt bortkastad är det genomsnittliga svaret ungefär 40 procent, dvs 3-4 timmar. I en ledningsgrupp med åtta personer blir det totalt ca 25-30 upplevt bortkastade arbetstimmar som hade kunnat läggas på något annat som upplevs som mindre bortkastat. Alternativt försöker man göra dessa timmar mindre bortkastade genom att förbättra mötena som sådana.”</a:t>
            </a:r>
            <a:br>
              <a:rPr lang="sv-SE" sz="3100" b="0" dirty="0">
                <a:solidFill>
                  <a:schemeClr val="bg1"/>
                </a:solidFill>
              </a:rPr>
            </a:br>
            <a:endParaRPr lang="sv-SE" sz="3100" b="0" dirty="0">
              <a:solidFill>
                <a:schemeClr val="bg1"/>
              </a:solidFill>
            </a:endParaRPr>
          </a:p>
          <a:p>
            <a:pPr algn="r"/>
            <a:r>
              <a:rPr lang="sv-SE" sz="3100" b="0" dirty="0">
                <a:solidFill>
                  <a:schemeClr val="bg1"/>
                </a:solidFill>
              </a:rPr>
              <a:t>Stefan Söderfjäll, från LinkedIn</a:t>
            </a:r>
            <a:endParaRPr lang="sv-SE" sz="3100" i="1" dirty="0">
              <a:solidFill>
                <a:schemeClr val="bg1"/>
              </a:solidFill>
            </a:endParaRPr>
          </a:p>
        </p:txBody>
      </p:sp>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20" name="Bild">
            <a:extLst>
              <a:ext uri="{FF2B5EF4-FFF2-40B4-BE49-F238E27FC236}">
                <a16:creationId xmlns:a16="http://schemas.microsoft.com/office/drawing/2014/main" id="{E3CC1CA0-AA5D-A64B-B4D4-14138184B42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45061" y="1227231"/>
            <a:ext cx="983739" cy="860772"/>
          </a:xfrm>
          <a:prstGeom prst="rect">
            <a:avLst/>
          </a:prstGeom>
          <a:ln w="12700">
            <a:miter lim="400000"/>
          </a:ln>
        </p:spPr>
      </p:pic>
      <p:pic>
        <p:nvPicPr>
          <p:cNvPr id="21" name="Bild">
            <a:extLst>
              <a:ext uri="{FF2B5EF4-FFF2-40B4-BE49-F238E27FC236}">
                <a16:creationId xmlns:a16="http://schemas.microsoft.com/office/drawing/2014/main" id="{C9FB4287-B3AD-AF47-84FB-FD93639FBEA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867431" y="1369595"/>
            <a:ext cx="544999" cy="474676"/>
          </a:xfrm>
          <a:prstGeom prst="rect">
            <a:avLst/>
          </a:prstGeom>
          <a:ln w="12700">
            <a:miter lim="400000"/>
          </a:ln>
        </p:spPr>
      </p:pic>
    </p:spTree>
    <p:extLst>
      <p:ext uri="{BB962C8B-B14F-4D97-AF65-F5344CB8AC3E}">
        <p14:creationId xmlns:p14="http://schemas.microsoft.com/office/powerpoint/2010/main" val="3882165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83B923F5-8090-494A-8924-A93DA74B6710}"/>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Förbered grupptest!</a:t>
            </a:r>
          </a:p>
        </p:txBody>
      </p:sp>
      <p:sp>
        <p:nvSpPr>
          <p:cNvPr id="2" name="Platshållare för text 1">
            <a:extLst>
              <a:ext uri="{FF2B5EF4-FFF2-40B4-BE49-F238E27FC236}">
                <a16:creationId xmlns:a16="http://schemas.microsoft.com/office/drawing/2014/main" id="{02DF916C-66CC-8F42-A945-F05D0B51655E}"/>
              </a:ext>
            </a:extLst>
          </p:cNvPr>
          <p:cNvSpPr>
            <a:spLocks noGrp="1"/>
          </p:cNvSpPr>
          <p:nvPr>
            <p:ph type="body" sz="quarter" idx="10"/>
          </p:nvPr>
        </p:nvSpPr>
        <p:spPr/>
        <p:txBody>
          <a:bodyPr/>
          <a:lstStyle/>
          <a:p>
            <a:r>
              <a:rPr lang="sv-SE" dirty="0"/>
              <a:t>8 min</a:t>
            </a:r>
          </a:p>
        </p:txBody>
      </p:sp>
      <p:sp>
        <p:nvSpPr>
          <p:cNvPr id="4" name="Platshållare för text 3">
            <a:extLst>
              <a:ext uri="{FF2B5EF4-FFF2-40B4-BE49-F238E27FC236}">
                <a16:creationId xmlns:a16="http://schemas.microsoft.com/office/drawing/2014/main" id="{9F0573FD-DBE8-B74F-A9D5-990C5A6DA5C8}"/>
              </a:ext>
            </a:extLst>
          </p:cNvPr>
          <p:cNvSpPr>
            <a:spLocks noGrp="1"/>
          </p:cNvSpPr>
          <p:nvPr>
            <p:ph type="body" sz="quarter" idx="35"/>
          </p:nvPr>
        </p:nvSpPr>
        <p:spPr/>
        <p:txBody>
          <a:bodyPr/>
          <a:lstStyle/>
          <a:p>
            <a:r>
              <a:rPr lang="sv-SE" dirty="0"/>
              <a:t>Läs</a:t>
            </a:r>
          </a:p>
        </p:txBody>
      </p:sp>
      <p:sp>
        <p:nvSpPr>
          <p:cNvPr id="3" name="Platshållare för text 2">
            <a:extLst>
              <a:ext uri="{FF2B5EF4-FFF2-40B4-BE49-F238E27FC236}">
                <a16:creationId xmlns:a16="http://schemas.microsoft.com/office/drawing/2014/main" id="{5DFEC6AD-8770-674C-A36B-4CA59FCE407F}"/>
              </a:ext>
            </a:extLst>
          </p:cNvPr>
          <p:cNvSpPr>
            <a:spLocks noGrp="1"/>
          </p:cNvSpPr>
          <p:nvPr>
            <p:ph type="body" sz="quarter" idx="11"/>
          </p:nvPr>
        </p:nvSpPr>
        <p:spPr>
          <a:xfrm>
            <a:off x="7594586" y="1423315"/>
            <a:ext cx="2281082" cy="537215"/>
          </a:xfrm>
        </p:spPr>
        <p:txBody>
          <a:bodyPr/>
          <a:lstStyle/>
          <a:p>
            <a:r>
              <a:rPr lang="sv-SE" dirty="0"/>
              <a:t>Enskilt</a:t>
            </a:r>
          </a:p>
        </p:txBody>
      </p:sp>
      <p:sp>
        <p:nvSpPr>
          <p:cNvPr id="6" name="Platshållare för text 5">
            <a:extLst>
              <a:ext uri="{FF2B5EF4-FFF2-40B4-BE49-F238E27FC236}">
                <a16:creationId xmlns:a16="http://schemas.microsoft.com/office/drawing/2014/main" id="{E48D9C0B-FF62-5E4A-981B-B6E0E650D38E}"/>
              </a:ext>
            </a:extLst>
          </p:cNvPr>
          <p:cNvSpPr>
            <a:spLocks noGrp="1"/>
          </p:cNvSpPr>
          <p:nvPr>
            <p:ph type="body" sz="quarter" idx="37"/>
          </p:nvPr>
        </p:nvSpPr>
        <p:spPr>
          <a:xfrm>
            <a:off x="1749263" y="6171191"/>
            <a:ext cx="9469722" cy="6121494"/>
          </a:xfrm>
        </p:spPr>
        <p:txBody>
          <a:bodyPr/>
          <a:lstStyle/>
          <a:p>
            <a:r>
              <a:rPr lang="sv-SE" dirty="0"/>
              <a:t>Nästa steg är att förbereda grupptesterna. Kika på listan nedan.</a:t>
            </a:r>
            <a:endParaRPr lang="sv-SE" sz="3400" b="1" dirty="0">
              <a:latin typeface="+mj-lt"/>
            </a:endParaRPr>
          </a:p>
          <a:p>
            <a:r>
              <a:rPr lang="sv-SE" sz="3400" b="1" dirty="0">
                <a:latin typeface="+mj-lt"/>
              </a:rPr>
              <a:t>Tid </a:t>
            </a:r>
            <a:r>
              <a:rPr lang="sv-SE" dirty="0"/>
              <a:t>Bestäm vilken grupp (ex. projekt, ledning) och i vilket möte du vill testa. Om du har möjlighet att testa på möte med styrande karaktär, gör gärna det. </a:t>
            </a:r>
          </a:p>
          <a:p>
            <a:r>
              <a:rPr lang="sv-SE" dirty="0"/>
              <a:t>Om du har möjlighet att göra testet på flera möten i följd, gör gärna det. </a:t>
            </a:r>
          </a:p>
          <a:p>
            <a:r>
              <a:rPr lang="sv-SE" sz="3400" b="1" dirty="0">
                <a:latin typeface="+mj-lt"/>
              </a:rPr>
              <a:t>Identifiera nuläget</a:t>
            </a:r>
            <a:br>
              <a:rPr lang="sv-SE" sz="3400" b="1" dirty="0">
                <a:latin typeface="+mj-lt"/>
              </a:rPr>
            </a:br>
            <a:r>
              <a:rPr lang="sv-SE" dirty="0"/>
              <a:t>Ta fram en eller flera dagordningar som ni nyligen har använt på den valda typen av möte. Markera vilka punkter som har ”utvecklingskaraktär” och notera var på dagordningen de återfinns. </a:t>
            </a:r>
          </a:p>
          <a:p>
            <a:endParaRPr lang="sv-SE" dirty="0"/>
          </a:p>
          <a:p>
            <a:endParaRPr lang="sv-SE" dirty="0"/>
          </a:p>
        </p:txBody>
      </p:sp>
      <p:sp>
        <p:nvSpPr>
          <p:cNvPr id="7" name="Platshållare för text 6">
            <a:extLst>
              <a:ext uri="{FF2B5EF4-FFF2-40B4-BE49-F238E27FC236}">
                <a16:creationId xmlns:a16="http://schemas.microsoft.com/office/drawing/2014/main" id="{9807E922-A0F2-9648-8EBB-F12047839A92}"/>
              </a:ext>
            </a:extLst>
          </p:cNvPr>
          <p:cNvSpPr>
            <a:spLocks noGrp="1"/>
          </p:cNvSpPr>
          <p:nvPr>
            <p:ph type="body" sz="quarter" idx="38"/>
          </p:nvPr>
        </p:nvSpPr>
        <p:spPr/>
        <p:txBody>
          <a:bodyPr/>
          <a:lstStyle/>
          <a:p>
            <a:pPr marL="0" indent="0">
              <a:buNone/>
            </a:pPr>
            <a:r>
              <a:rPr lang="sv-SE" sz="3400" b="1" dirty="0">
                <a:latin typeface="+mj-lt"/>
              </a:rPr>
              <a:t>Skapa </a:t>
            </a:r>
            <a:r>
              <a:rPr lang="sv-SE" sz="3400" b="1" dirty="0" err="1">
                <a:latin typeface="+mj-lt"/>
              </a:rPr>
              <a:t>nyläge</a:t>
            </a:r>
            <a:br>
              <a:rPr lang="sv-SE" sz="3400" b="1">
                <a:latin typeface="+mj-lt"/>
              </a:rPr>
            </a:br>
            <a:r>
              <a:rPr lang="sv-SE"/>
              <a:t>När du planerar nästa ledningsgruppsmöte eller annat möte med lednings- och styrningsfokus, lyft det som handlar om utveckling först på dagordningen.</a:t>
            </a:r>
          </a:p>
          <a:p>
            <a:pPr marL="0" indent="0">
              <a:buNone/>
            </a:pPr>
            <a:r>
              <a:rPr lang="sv-SE" sz="3400" b="1">
                <a:latin typeface="+mj-lt"/>
              </a:rPr>
              <a:t>Nu är du förberedd!</a:t>
            </a:r>
          </a:p>
          <a:p>
            <a:pPr marL="0" indent="0">
              <a:buNone/>
            </a:pPr>
            <a:endParaRPr lang="sv-SE"/>
          </a:p>
          <a:p>
            <a:endParaRPr lang="sv-SE"/>
          </a:p>
        </p:txBody>
      </p:sp>
      <p:pic>
        <p:nvPicPr>
          <p:cNvPr id="14" name="Bild">
            <a:extLst>
              <a:ext uri="{FF2B5EF4-FFF2-40B4-BE49-F238E27FC236}">
                <a16:creationId xmlns:a16="http://schemas.microsoft.com/office/drawing/2014/main" id="{EE99012A-2F8E-D340-B929-DB9A68B7C0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19" name="Bild 18">
            <a:extLst>
              <a:ext uri="{FF2B5EF4-FFF2-40B4-BE49-F238E27FC236}">
                <a16:creationId xmlns:a16="http://schemas.microsoft.com/office/drawing/2014/main" id="{415B31D9-5A15-B442-B845-9B62DE35166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0641733" y="9994149"/>
            <a:ext cx="3193683" cy="4101531"/>
          </a:xfrm>
          <a:prstGeom prst="rect">
            <a:avLst/>
          </a:prstGeom>
        </p:spPr>
      </p:pic>
      <p:pic>
        <p:nvPicPr>
          <p:cNvPr id="21" name="Bild">
            <a:extLst>
              <a:ext uri="{FF2B5EF4-FFF2-40B4-BE49-F238E27FC236}">
                <a16:creationId xmlns:a16="http://schemas.microsoft.com/office/drawing/2014/main" id="{BBCB57EA-3612-6D40-A73B-8DD7A453751D}"/>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1191746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a:lnSpc>
                <a:spcPct val="90000"/>
              </a:lnSpc>
              <a:spcBef>
                <a:spcPts val="2000"/>
              </a:spcBef>
              <a:spcAft>
                <a:spcPts val="0"/>
              </a:spcAft>
              <a:buNone/>
              <a:tabLst/>
              <a:defRPr/>
            </a:pPr>
            <a:r>
              <a:rPr lang="sv-SE" sz="9300" b="1">
                <a:solidFill>
                  <a:srgbClr val="091D23"/>
                </a:solidFill>
                <a:ea typeface="+mn-ea"/>
                <a:cs typeface="+mn-cs"/>
              </a:rPr>
              <a:t>Pröva</a:t>
            </a:r>
            <a:endParaRPr lang="sv-SE">
              <a:ea typeface="+mn-ea"/>
              <a:cs typeface="+mn-cs"/>
            </a:endParaRP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a:t>Arbetsvecka</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a:t>Grupp</a:t>
            </a:r>
          </a:p>
        </p:txBody>
      </p:sp>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70292" y="1295063"/>
            <a:ext cx="734525" cy="725108"/>
          </a:xfrm>
          <a:prstGeom prst="rect">
            <a:avLst/>
          </a:prstGeom>
          <a:ln w="12700">
            <a:miter lim="400000"/>
          </a:ln>
        </p:spPr>
      </p:pic>
      <p:pic>
        <p:nvPicPr>
          <p:cNvPr id="8" name="Bild 7">
            <a:extLst>
              <a:ext uri="{FF2B5EF4-FFF2-40B4-BE49-F238E27FC236}">
                <a16:creationId xmlns:a16="http://schemas.microsoft.com/office/drawing/2014/main" id="{2ACB6D19-56C3-814B-A0DC-542810F5506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2744" y="1373603"/>
            <a:ext cx="1083185" cy="532857"/>
          </a:xfrm>
          <a:prstGeom prst="rect">
            <a:avLst/>
          </a:prstGeom>
        </p:spPr>
      </p:pic>
    </p:spTree>
    <p:extLst>
      <p:ext uri="{BB962C8B-B14F-4D97-AF65-F5344CB8AC3E}">
        <p14:creationId xmlns:p14="http://schemas.microsoft.com/office/powerpoint/2010/main" val="1653598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CF379C44-9871-4A23-A1BB-A8A20ACF24C2}"/>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Vänd!</a:t>
            </a:r>
          </a:p>
        </p:txBody>
      </p:sp>
      <p:sp>
        <p:nvSpPr>
          <p:cNvPr id="6" name="Platshållare för text 5">
            <a:extLst>
              <a:ext uri="{FF2B5EF4-FFF2-40B4-BE49-F238E27FC236}">
                <a16:creationId xmlns:a16="http://schemas.microsoft.com/office/drawing/2014/main" id="{B393EACB-EF8B-4F8E-B426-F864AED5AB7C}"/>
              </a:ext>
            </a:extLst>
          </p:cNvPr>
          <p:cNvSpPr>
            <a:spLocks noGrp="1"/>
          </p:cNvSpPr>
          <p:nvPr>
            <p:ph type="body" sz="quarter" idx="10"/>
          </p:nvPr>
        </p:nvSpPr>
        <p:spPr>
          <a:xfrm>
            <a:off x="1713599" y="1423315"/>
            <a:ext cx="2338855" cy="537215"/>
          </a:xfrm>
        </p:spPr>
        <p:txBody>
          <a:bodyPr/>
          <a:lstStyle/>
          <a:p>
            <a:r>
              <a:rPr lang="sv-SE" dirty="0"/>
              <a:t>Arbetsvecka</a:t>
            </a:r>
          </a:p>
        </p:txBody>
      </p:sp>
      <p:sp>
        <p:nvSpPr>
          <p:cNvPr id="8" name="Platshållare för text 7">
            <a:extLst>
              <a:ext uri="{FF2B5EF4-FFF2-40B4-BE49-F238E27FC236}">
                <a16:creationId xmlns:a16="http://schemas.microsoft.com/office/drawing/2014/main" id="{0DD359EF-25DE-4F66-AB28-793F2EC506CF}"/>
              </a:ext>
            </a:extLst>
          </p:cNvPr>
          <p:cNvSpPr>
            <a:spLocks noGrp="1"/>
          </p:cNvSpPr>
          <p:nvPr>
            <p:ph type="body" sz="quarter" idx="35"/>
          </p:nvPr>
        </p:nvSpPr>
        <p:spPr/>
        <p:txBody>
          <a:bodyPr/>
          <a:lstStyle/>
          <a:p>
            <a:r>
              <a:rPr lang="sv-SE" dirty="0"/>
              <a:t>Pröva</a:t>
            </a:r>
          </a:p>
        </p:txBody>
      </p:sp>
      <p:sp>
        <p:nvSpPr>
          <p:cNvPr id="7" name="Platshållare för text 6">
            <a:extLst>
              <a:ext uri="{FF2B5EF4-FFF2-40B4-BE49-F238E27FC236}">
                <a16:creationId xmlns:a16="http://schemas.microsoft.com/office/drawing/2014/main" id="{747BCF23-5441-495D-B273-016F9BA1D0CE}"/>
              </a:ext>
            </a:extLst>
          </p:cNvPr>
          <p:cNvSpPr>
            <a:spLocks noGrp="1"/>
          </p:cNvSpPr>
          <p:nvPr>
            <p:ph type="body" sz="quarter" idx="11"/>
          </p:nvPr>
        </p:nvSpPr>
        <p:spPr/>
        <p:txBody>
          <a:bodyPr/>
          <a:lstStyle/>
          <a:p>
            <a:r>
              <a:rPr lang="sv-SE" dirty="0"/>
              <a:t>Grupp</a:t>
            </a:r>
          </a:p>
        </p:txBody>
      </p:sp>
      <p:sp>
        <p:nvSpPr>
          <p:cNvPr id="10" name="Platshållare för text 9">
            <a:extLst>
              <a:ext uri="{FF2B5EF4-FFF2-40B4-BE49-F238E27FC236}">
                <a16:creationId xmlns:a16="http://schemas.microsoft.com/office/drawing/2014/main" id="{7B6F8AC6-1100-4B1F-81CC-70BE5D738226}"/>
              </a:ext>
            </a:extLst>
          </p:cNvPr>
          <p:cNvSpPr>
            <a:spLocks noGrp="1"/>
          </p:cNvSpPr>
          <p:nvPr>
            <p:ph type="body" sz="quarter" idx="37"/>
          </p:nvPr>
        </p:nvSpPr>
        <p:spPr/>
        <p:txBody>
          <a:bodyPr/>
          <a:lstStyle/>
          <a:p>
            <a:r>
              <a:rPr lang="sv-SE" dirty="0"/>
              <a:t>Genomför nu de möten du planerat </a:t>
            </a:r>
            <a:br>
              <a:rPr lang="sv-SE" dirty="0"/>
            </a:br>
            <a:r>
              <a:rPr lang="sv-SE" dirty="0"/>
              <a:t>med er experimentdagordning.</a:t>
            </a:r>
          </a:p>
          <a:p>
            <a:r>
              <a:rPr lang="sv-SE" dirty="0"/>
              <a:t>Var uppmärksam på förändringar och vad som sker. </a:t>
            </a:r>
          </a:p>
          <a:p>
            <a:endParaRPr lang="sv-SE" dirty="0"/>
          </a:p>
        </p:txBody>
      </p:sp>
      <p:sp>
        <p:nvSpPr>
          <p:cNvPr id="11" name="Platshållare för text 10">
            <a:extLst>
              <a:ext uri="{FF2B5EF4-FFF2-40B4-BE49-F238E27FC236}">
                <a16:creationId xmlns:a16="http://schemas.microsoft.com/office/drawing/2014/main" id="{1DDAB588-9734-47F6-8118-5D69AB1787E4}"/>
              </a:ext>
            </a:extLst>
          </p:cNvPr>
          <p:cNvSpPr>
            <a:spLocks noGrp="1"/>
          </p:cNvSpPr>
          <p:nvPr>
            <p:ph type="body" sz="quarter" idx="39"/>
          </p:nvPr>
        </p:nvSpPr>
        <p:spPr/>
        <p:txBody>
          <a:bodyPr/>
          <a:lstStyle/>
          <a:p>
            <a:r>
              <a:rPr lang="sv-SE" dirty="0"/>
              <a:t>Lycka till</a:t>
            </a:r>
          </a:p>
        </p:txBody>
      </p:sp>
      <p:pic>
        <p:nvPicPr>
          <p:cNvPr id="12" name="Gruppera">
            <a:extLst>
              <a:ext uri="{FF2B5EF4-FFF2-40B4-BE49-F238E27FC236}">
                <a16:creationId xmlns:a16="http://schemas.microsoft.com/office/drawing/2014/main" id="{6B45AFD3-17AB-4523-B422-FA69806FD46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13" name="Bild">
            <a:extLst>
              <a:ext uri="{FF2B5EF4-FFF2-40B4-BE49-F238E27FC236}">
                <a16:creationId xmlns:a16="http://schemas.microsoft.com/office/drawing/2014/main" id="{FF789B56-0B59-4735-86AC-C6DA3E14CAC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954310" y="1198737"/>
            <a:ext cx="780433" cy="860772"/>
          </a:xfrm>
          <a:prstGeom prst="rect">
            <a:avLst/>
          </a:prstGeom>
          <a:ln w="12700">
            <a:miter lim="400000"/>
          </a:ln>
        </p:spPr>
      </p:pic>
      <p:pic>
        <p:nvPicPr>
          <p:cNvPr id="14" name="Bild 13">
            <a:extLst>
              <a:ext uri="{FF2B5EF4-FFF2-40B4-BE49-F238E27FC236}">
                <a16:creationId xmlns:a16="http://schemas.microsoft.com/office/drawing/2014/main" id="{01FE77AB-88DA-42AB-891C-369F5F9CE6B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70875" y="1373603"/>
            <a:ext cx="1083185" cy="532857"/>
          </a:xfrm>
          <a:prstGeom prst="rect">
            <a:avLst/>
          </a:prstGeom>
        </p:spPr>
      </p:pic>
      <p:pic>
        <p:nvPicPr>
          <p:cNvPr id="15" name="Bild">
            <a:extLst>
              <a:ext uri="{FF2B5EF4-FFF2-40B4-BE49-F238E27FC236}">
                <a16:creationId xmlns:a16="http://schemas.microsoft.com/office/drawing/2014/main" id="{AAE16E1A-FD50-4DF6-9984-267775E0998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34" b="134"/>
          <a:stretch/>
        </p:blipFill>
        <p:spPr>
          <a:xfrm>
            <a:off x="1934679" y="8795158"/>
            <a:ext cx="6891814" cy="2926461"/>
          </a:xfrm>
          <a:prstGeom prst="rect">
            <a:avLst/>
          </a:prstGeom>
          <a:ln w="12700">
            <a:miter lim="400000"/>
          </a:ln>
        </p:spPr>
      </p:pic>
    </p:spTree>
    <p:extLst>
      <p:ext uri="{BB962C8B-B14F-4D97-AF65-F5344CB8AC3E}">
        <p14:creationId xmlns:p14="http://schemas.microsoft.com/office/powerpoint/2010/main" val="533438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a:lnSpc>
                <a:spcPct val="90000"/>
              </a:lnSpc>
              <a:spcBef>
                <a:spcPts val="2000"/>
              </a:spcBef>
              <a:spcAft>
                <a:spcPts val="0"/>
              </a:spcAft>
              <a:buNone/>
              <a:tabLst/>
              <a:defRPr/>
            </a:pPr>
            <a:r>
              <a:rPr lang="sv-SE" sz="9300" b="1" dirty="0">
                <a:solidFill>
                  <a:srgbClr val="091D23"/>
                </a:solidFill>
                <a:ea typeface="+mn-ea"/>
                <a:cs typeface="+mn-cs"/>
              </a:rPr>
              <a:t>Utveckla</a:t>
            </a:r>
            <a:endParaRPr lang="sv-SE" dirty="0">
              <a:ea typeface="+mn-ea"/>
              <a:cs typeface="+mn-cs"/>
            </a:endParaRP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lIns="91440" tIns="45720" rIns="91440" bIns="45720" anchor="t"/>
          <a:lstStyle/>
          <a:p>
            <a:r>
              <a:rPr lang="sv-SE" dirty="0"/>
              <a:t>10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6008" y="1369595"/>
            <a:ext cx="544999" cy="474676"/>
          </a:xfrm>
          <a:prstGeom prst="rect">
            <a:avLst/>
          </a:prstGeom>
          <a:ln w="12700">
            <a:miter lim="400000"/>
          </a:ln>
        </p:spPr>
      </p:pic>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70292" y="1295063"/>
            <a:ext cx="734525" cy="725108"/>
          </a:xfrm>
          <a:prstGeom prst="rect">
            <a:avLst/>
          </a:prstGeom>
          <a:ln w="12700">
            <a:miter lim="400000"/>
          </a:ln>
        </p:spPr>
      </p:pic>
    </p:spTree>
    <p:extLst>
      <p:ext uri="{BB962C8B-B14F-4D97-AF65-F5344CB8AC3E}">
        <p14:creationId xmlns:p14="http://schemas.microsoft.com/office/powerpoint/2010/main" val="3615242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latshållare för text 19">
            <a:extLst>
              <a:ext uri="{FF2B5EF4-FFF2-40B4-BE49-F238E27FC236}">
                <a16:creationId xmlns:a16="http://schemas.microsoft.com/office/drawing/2014/main" id="{128D8F4F-C2C0-0344-AB8D-EC3E11C7D149}"/>
              </a:ext>
            </a:extLst>
          </p:cNvPr>
          <p:cNvSpPr>
            <a:spLocks noGrp="1"/>
          </p:cNvSpPr>
          <p:nvPr>
            <p:ph type="title" idx="4294967295"/>
          </p:nvPr>
        </p:nvSpPr>
        <p:spPr>
          <a:xfrm>
            <a:off x="1711162" y="2924627"/>
            <a:ext cx="6779076"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Vad hände?</a:t>
            </a:r>
          </a:p>
        </p:txBody>
      </p:sp>
      <p:sp>
        <p:nvSpPr>
          <p:cNvPr id="2" name="Platshållare för text 1">
            <a:extLst>
              <a:ext uri="{FF2B5EF4-FFF2-40B4-BE49-F238E27FC236}">
                <a16:creationId xmlns:a16="http://schemas.microsoft.com/office/drawing/2014/main" id="{0613FA4F-437D-4042-9AB3-8D73E2CC5143}"/>
              </a:ext>
            </a:extLst>
          </p:cNvPr>
          <p:cNvSpPr>
            <a:spLocks noGrp="1"/>
          </p:cNvSpPr>
          <p:nvPr>
            <p:ph type="body" sz="quarter" idx="10"/>
          </p:nvPr>
        </p:nvSpPr>
        <p:spPr/>
        <p:txBody>
          <a:bodyPr lIns="91440" tIns="45720" rIns="91440" bIns="45720" anchor="t"/>
          <a:lstStyle/>
          <a:p>
            <a:r>
              <a:rPr lang="sv-SE" dirty="0"/>
              <a:t>5 min</a:t>
            </a:r>
          </a:p>
        </p:txBody>
      </p:sp>
      <p:sp>
        <p:nvSpPr>
          <p:cNvPr id="5" name="Platshållare för text 4">
            <a:extLst>
              <a:ext uri="{FF2B5EF4-FFF2-40B4-BE49-F238E27FC236}">
                <a16:creationId xmlns:a16="http://schemas.microsoft.com/office/drawing/2014/main" id="{BE9DE869-3C2E-A34C-880C-87445CB8BA72}"/>
              </a:ext>
            </a:extLst>
          </p:cNvPr>
          <p:cNvSpPr>
            <a:spLocks noGrp="1"/>
          </p:cNvSpPr>
          <p:nvPr>
            <p:ph type="body" sz="quarter" idx="35"/>
          </p:nvPr>
        </p:nvSpPr>
        <p:spPr/>
        <p:txBody>
          <a:bodyPr/>
          <a:lstStyle/>
          <a:p>
            <a:r>
              <a:rPr lang="sv-SE" dirty="0"/>
              <a:t>Skriva</a:t>
            </a:r>
          </a:p>
        </p:txBody>
      </p:sp>
      <p:sp>
        <p:nvSpPr>
          <p:cNvPr id="3" name="Platshållare för text 2">
            <a:extLst>
              <a:ext uri="{FF2B5EF4-FFF2-40B4-BE49-F238E27FC236}">
                <a16:creationId xmlns:a16="http://schemas.microsoft.com/office/drawing/2014/main" id="{9E011FB8-7194-CC4C-93B9-79FDBBB4CE08}"/>
              </a:ext>
            </a:extLst>
          </p:cNvPr>
          <p:cNvSpPr>
            <a:spLocks noGrp="1"/>
          </p:cNvSpPr>
          <p:nvPr>
            <p:ph type="body" sz="quarter" idx="11"/>
          </p:nvPr>
        </p:nvSpPr>
        <p:spPr/>
        <p:txBody>
          <a:bodyPr/>
          <a:lstStyle/>
          <a:p>
            <a:r>
              <a:rPr lang="sv-SE" dirty="0"/>
              <a:t>Enskilt</a:t>
            </a:r>
          </a:p>
          <a:p>
            <a:endParaRPr lang="sv-SE" dirty="0"/>
          </a:p>
        </p:txBody>
      </p:sp>
      <p:sp>
        <p:nvSpPr>
          <p:cNvPr id="21" name="Platshållare för text 20">
            <a:extLst>
              <a:ext uri="{FF2B5EF4-FFF2-40B4-BE49-F238E27FC236}">
                <a16:creationId xmlns:a16="http://schemas.microsoft.com/office/drawing/2014/main" id="{4A6B2780-8792-4844-9CC1-6F9554BFE6E6}"/>
              </a:ext>
            </a:extLst>
          </p:cNvPr>
          <p:cNvSpPr>
            <a:spLocks noGrp="1"/>
          </p:cNvSpPr>
          <p:nvPr>
            <p:ph type="body" sz="quarter" idx="40"/>
          </p:nvPr>
        </p:nvSpPr>
        <p:spPr/>
        <p:txBody>
          <a:bodyPr/>
          <a:lstStyle/>
          <a:p>
            <a:r>
              <a:rPr lang="sv-SE" dirty="0"/>
              <a:t>Lade ni större tid och fokus på utveckling? Hann ni med ekonomi, kontroll och prestationer ändå?</a:t>
            </a:r>
          </a:p>
          <a:p>
            <a:r>
              <a:rPr lang="sv-SE" dirty="0"/>
              <a:t>Ta ställning till om ni ska gå tillbaka till den gamla ordningen eller om ändringen bör bli permanent. Svara på frågorna till höger och samla dina tankar i rutan till höger.</a:t>
            </a:r>
          </a:p>
        </p:txBody>
      </p:sp>
      <p:sp>
        <p:nvSpPr>
          <p:cNvPr id="11" name="Platshållare för innehåll 10">
            <a:extLst>
              <a:ext uri="{FF2B5EF4-FFF2-40B4-BE49-F238E27FC236}">
                <a16:creationId xmlns:a16="http://schemas.microsoft.com/office/drawing/2014/main" id="{C55409CE-5A5C-E549-BF43-54178E3D115D}"/>
              </a:ext>
            </a:extLst>
          </p:cNvPr>
          <p:cNvSpPr>
            <a:spLocks noGrp="1"/>
          </p:cNvSpPr>
          <p:nvPr>
            <p:ph sz="quarter" idx="21"/>
          </p:nvPr>
        </p:nvSpPr>
        <p:spPr/>
        <p:txBody>
          <a:bodyPr/>
          <a:lstStyle/>
          <a:p>
            <a:r>
              <a:rPr lang="sv-SE" dirty="0"/>
              <a:t>Fråga:</a:t>
            </a:r>
          </a:p>
        </p:txBody>
      </p:sp>
      <p:sp>
        <p:nvSpPr>
          <p:cNvPr id="12" name="Platshållare för innehåll 11">
            <a:extLst>
              <a:ext uri="{FF2B5EF4-FFF2-40B4-BE49-F238E27FC236}">
                <a16:creationId xmlns:a16="http://schemas.microsoft.com/office/drawing/2014/main" id="{E7F60246-A5BB-AE4C-BD07-CCBC476D41AC}"/>
              </a:ext>
            </a:extLst>
          </p:cNvPr>
          <p:cNvSpPr>
            <a:spLocks noGrp="1"/>
          </p:cNvSpPr>
          <p:nvPr>
            <p:ph sz="quarter" idx="22"/>
          </p:nvPr>
        </p:nvSpPr>
        <p:spPr>
          <a:xfrm>
            <a:off x="19069051" y="2482774"/>
            <a:ext cx="2914650" cy="533622"/>
          </a:xfrm>
        </p:spPr>
        <p:txBody>
          <a:bodyPr/>
          <a:lstStyle/>
          <a:p>
            <a:pPr algn="ctr"/>
            <a:r>
              <a:rPr lang="sv-SE" dirty="0"/>
              <a:t>Skriv ja/nej nedan</a:t>
            </a:r>
          </a:p>
        </p:txBody>
      </p:sp>
      <p:sp>
        <p:nvSpPr>
          <p:cNvPr id="22" name="Platshållare för text 21">
            <a:extLst>
              <a:ext uri="{FF2B5EF4-FFF2-40B4-BE49-F238E27FC236}">
                <a16:creationId xmlns:a16="http://schemas.microsoft.com/office/drawing/2014/main" id="{273B8F8A-B1FB-6541-A926-68008E63D1DA}"/>
              </a:ext>
            </a:extLst>
          </p:cNvPr>
          <p:cNvSpPr>
            <a:spLocks noGrp="1"/>
          </p:cNvSpPr>
          <p:nvPr>
            <p:ph type="body" sz="quarter" idx="42"/>
          </p:nvPr>
        </p:nvSpPr>
        <p:spPr>
          <a:xfrm>
            <a:off x="11923713" y="3288169"/>
            <a:ext cx="6311533" cy="909188"/>
          </a:xfrm>
        </p:spPr>
        <p:txBody>
          <a:bodyPr/>
          <a:lstStyle/>
          <a:p>
            <a:r>
              <a:rPr lang="sv-SE" dirty="0"/>
              <a:t>Bedömer du att ni ägnade mer tid till utveckling än vanligt?</a:t>
            </a:r>
          </a:p>
        </p:txBody>
      </p:sp>
      <p:sp>
        <p:nvSpPr>
          <p:cNvPr id="17" name="Platshållare för innehåll 16">
            <a:extLst>
              <a:ext uri="{FF2B5EF4-FFF2-40B4-BE49-F238E27FC236}">
                <a16:creationId xmlns:a16="http://schemas.microsoft.com/office/drawing/2014/main" id="{A3A77B32-212B-194A-A126-5697CC58706A}"/>
              </a:ext>
            </a:extLst>
          </p:cNvPr>
          <p:cNvSpPr>
            <a:spLocks noGrp="1"/>
          </p:cNvSpPr>
          <p:nvPr>
            <p:ph sz="quarter" idx="36"/>
          </p:nvPr>
        </p:nvSpPr>
        <p:spPr/>
        <p:txBody>
          <a:bodyPr/>
          <a:lstStyle/>
          <a:p>
            <a:r>
              <a:rPr lang="sv-SE" dirty="0"/>
              <a:t>Skriv här</a:t>
            </a:r>
          </a:p>
        </p:txBody>
      </p:sp>
      <p:sp>
        <p:nvSpPr>
          <p:cNvPr id="23" name="Platshållare för innehåll 22">
            <a:extLst>
              <a:ext uri="{FF2B5EF4-FFF2-40B4-BE49-F238E27FC236}">
                <a16:creationId xmlns:a16="http://schemas.microsoft.com/office/drawing/2014/main" id="{55756414-2B96-DD46-8073-B735C31EB4C9}"/>
              </a:ext>
            </a:extLst>
          </p:cNvPr>
          <p:cNvSpPr>
            <a:spLocks noGrp="1"/>
          </p:cNvSpPr>
          <p:nvPr>
            <p:ph sz="quarter" idx="43"/>
          </p:nvPr>
        </p:nvSpPr>
        <p:spPr/>
        <p:txBody>
          <a:bodyPr/>
          <a:lstStyle/>
          <a:p>
            <a:r>
              <a:rPr lang="sv-SE" dirty="0"/>
              <a:t>Fråga:</a:t>
            </a:r>
          </a:p>
        </p:txBody>
      </p:sp>
      <p:sp>
        <p:nvSpPr>
          <p:cNvPr id="13" name="Platshållare för innehåll 12">
            <a:extLst>
              <a:ext uri="{FF2B5EF4-FFF2-40B4-BE49-F238E27FC236}">
                <a16:creationId xmlns:a16="http://schemas.microsoft.com/office/drawing/2014/main" id="{6D63B848-49A7-5C42-8CD9-60246147E510}"/>
              </a:ext>
            </a:extLst>
          </p:cNvPr>
          <p:cNvSpPr>
            <a:spLocks noGrp="1"/>
          </p:cNvSpPr>
          <p:nvPr>
            <p:ph sz="quarter" idx="26"/>
          </p:nvPr>
        </p:nvSpPr>
        <p:spPr>
          <a:xfrm>
            <a:off x="19069051" y="4450722"/>
            <a:ext cx="2914650" cy="533622"/>
          </a:xfrm>
        </p:spPr>
        <p:txBody>
          <a:bodyPr/>
          <a:lstStyle/>
          <a:p>
            <a:pPr algn="ctr"/>
            <a:r>
              <a:rPr lang="sv-SE" dirty="0"/>
              <a:t>Skriv ja/nej nedan</a:t>
            </a:r>
          </a:p>
        </p:txBody>
      </p:sp>
      <p:sp>
        <p:nvSpPr>
          <p:cNvPr id="24" name="Platshållare för text 23">
            <a:extLst>
              <a:ext uri="{FF2B5EF4-FFF2-40B4-BE49-F238E27FC236}">
                <a16:creationId xmlns:a16="http://schemas.microsoft.com/office/drawing/2014/main" id="{CB320256-FD5E-7B4D-9D63-F615F314A81B}"/>
              </a:ext>
            </a:extLst>
          </p:cNvPr>
          <p:cNvSpPr>
            <a:spLocks noGrp="1"/>
          </p:cNvSpPr>
          <p:nvPr>
            <p:ph type="body" sz="quarter" idx="44"/>
          </p:nvPr>
        </p:nvSpPr>
        <p:spPr/>
        <p:txBody>
          <a:bodyPr/>
          <a:lstStyle/>
          <a:p>
            <a:r>
              <a:rPr lang="sv-SE" dirty="0"/>
              <a:t>Tror du att ni kommer att förändra dagordningen permanent?</a:t>
            </a:r>
          </a:p>
        </p:txBody>
      </p:sp>
      <p:sp>
        <p:nvSpPr>
          <p:cNvPr id="18" name="Platshållare för innehåll 17">
            <a:extLst>
              <a:ext uri="{FF2B5EF4-FFF2-40B4-BE49-F238E27FC236}">
                <a16:creationId xmlns:a16="http://schemas.microsoft.com/office/drawing/2014/main" id="{2C4BDE77-D078-BE4C-A9E8-1F9F86C2CBB3}"/>
              </a:ext>
            </a:extLst>
          </p:cNvPr>
          <p:cNvSpPr>
            <a:spLocks noGrp="1"/>
          </p:cNvSpPr>
          <p:nvPr>
            <p:ph sz="quarter" idx="37"/>
          </p:nvPr>
        </p:nvSpPr>
        <p:spPr/>
        <p:txBody>
          <a:bodyPr/>
          <a:lstStyle/>
          <a:p>
            <a:r>
              <a:rPr lang="sv-SE" dirty="0"/>
              <a:t>Skriv här</a:t>
            </a:r>
          </a:p>
        </p:txBody>
      </p:sp>
      <p:sp>
        <p:nvSpPr>
          <p:cNvPr id="25" name="Platshållare för innehåll 24">
            <a:extLst>
              <a:ext uri="{FF2B5EF4-FFF2-40B4-BE49-F238E27FC236}">
                <a16:creationId xmlns:a16="http://schemas.microsoft.com/office/drawing/2014/main" id="{22FE9411-193C-C141-8C34-652AC9EFBAB9}"/>
              </a:ext>
            </a:extLst>
          </p:cNvPr>
          <p:cNvSpPr>
            <a:spLocks noGrp="1"/>
          </p:cNvSpPr>
          <p:nvPr>
            <p:ph sz="quarter" idx="45"/>
          </p:nvPr>
        </p:nvSpPr>
        <p:spPr/>
        <p:txBody>
          <a:bodyPr/>
          <a:lstStyle/>
          <a:p>
            <a:r>
              <a:rPr lang="sv-SE" dirty="0"/>
              <a:t>Fråga:</a:t>
            </a:r>
          </a:p>
        </p:txBody>
      </p:sp>
      <p:sp>
        <p:nvSpPr>
          <p:cNvPr id="14" name="Platshållare för innehåll 13">
            <a:extLst>
              <a:ext uri="{FF2B5EF4-FFF2-40B4-BE49-F238E27FC236}">
                <a16:creationId xmlns:a16="http://schemas.microsoft.com/office/drawing/2014/main" id="{B9027BC2-D87C-1D49-AE4C-1B3117133CA7}"/>
              </a:ext>
            </a:extLst>
          </p:cNvPr>
          <p:cNvSpPr>
            <a:spLocks noGrp="1"/>
          </p:cNvSpPr>
          <p:nvPr>
            <p:ph sz="quarter" idx="29"/>
          </p:nvPr>
        </p:nvSpPr>
        <p:spPr>
          <a:xfrm>
            <a:off x="19069051" y="6359035"/>
            <a:ext cx="2914650" cy="533622"/>
          </a:xfrm>
        </p:spPr>
        <p:txBody>
          <a:bodyPr/>
          <a:lstStyle/>
          <a:p>
            <a:pPr algn="ctr"/>
            <a:r>
              <a:rPr lang="sv-SE" dirty="0"/>
              <a:t>Skriv ja/nej nedan</a:t>
            </a:r>
          </a:p>
        </p:txBody>
      </p:sp>
      <p:sp>
        <p:nvSpPr>
          <p:cNvPr id="26" name="Platshållare för text 25">
            <a:extLst>
              <a:ext uri="{FF2B5EF4-FFF2-40B4-BE49-F238E27FC236}">
                <a16:creationId xmlns:a16="http://schemas.microsoft.com/office/drawing/2014/main" id="{354C2DF8-A6BB-A242-95C1-EF9CB9367905}"/>
              </a:ext>
            </a:extLst>
          </p:cNvPr>
          <p:cNvSpPr>
            <a:spLocks noGrp="1"/>
          </p:cNvSpPr>
          <p:nvPr>
            <p:ph type="body" sz="quarter" idx="46"/>
          </p:nvPr>
        </p:nvSpPr>
        <p:spPr/>
        <p:txBody>
          <a:bodyPr/>
          <a:lstStyle/>
          <a:p>
            <a:r>
              <a:rPr lang="sv-SE" dirty="0"/>
              <a:t>Hann ni med frågor kring ekonomi och kontroll?</a:t>
            </a:r>
          </a:p>
        </p:txBody>
      </p:sp>
      <p:sp>
        <p:nvSpPr>
          <p:cNvPr id="19" name="Platshållare för innehåll 18">
            <a:extLst>
              <a:ext uri="{FF2B5EF4-FFF2-40B4-BE49-F238E27FC236}">
                <a16:creationId xmlns:a16="http://schemas.microsoft.com/office/drawing/2014/main" id="{DEB784C2-557C-1940-ADD6-4943F979A0DD}"/>
              </a:ext>
            </a:extLst>
          </p:cNvPr>
          <p:cNvSpPr>
            <a:spLocks noGrp="1"/>
          </p:cNvSpPr>
          <p:nvPr>
            <p:ph sz="quarter" idx="38"/>
          </p:nvPr>
        </p:nvSpPr>
        <p:spPr/>
        <p:txBody>
          <a:bodyPr/>
          <a:lstStyle/>
          <a:p>
            <a:r>
              <a:rPr lang="sv-SE" dirty="0"/>
              <a:t>Skriv här</a:t>
            </a:r>
          </a:p>
        </p:txBody>
      </p:sp>
      <p:sp>
        <p:nvSpPr>
          <p:cNvPr id="27" name="Platshållare för text 26">
            <a:extLst>
              <a:ext uri="{FF2B5EF4-FFF2-40B4-BE49-F238E27FC236}">
                <a16:creationId xmlns:a16="http://schemas.microsoft.com/office/drawing/2014/main" id="{79FFB1BB-3730-7445-9DEA-9CDC318E9572}"/>
              </a:ext>
            </a:extLst>
          </p:cNvPr>
          <p:cNvSpPr>
            <a:spLocks noGrp="1"/>
          </p:cNvSpPr>
          <p:nvPr>
            <p:ph type="body" sz="quarter" idx="47"/>
          </p:nvPr>
        </p:nvSpPr>
        <p:spPr/>
        <p:txBody>
          <a:bodyPr/>
          <a:lstStyle/>
          <a:p>
            <a:r>
              <a:rPr lang="sv-SE" dirty="0"/>
              <a:t>Anteckna här:</a:t>
            </a:r>
          </a:p>
        </p:txBody>
      </p:sp>
      <p:pic>
        <p:nvPicPr>
          <p:cNvPr id="33" name="Bild">
            <a:extLst>
              <a:ext uri="{FF2B5EF4-FFF2-40B4-BE49-F238E27FC236}">
                <a16:creationId xmlns:a16="http://schemas.microsoft.com/office/drawing/2014/main" id="{E0B6724C-1F09-3E4E-9756-DF5BF910694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8353" y="1227231"/>
            <a:ext cx="1024729" cy="860772"/>
          </a:xfrm>
          <a:prstGeom prst="rect">
            <a:avLst/>
          </a:prstGeom>
          <a:ln w="12700">
            <a:miter lim="400000"/>
          </a:ln>
        </p:spPr>
      </p:pic>
      <p:pic>
        <p:nvPicPr>
          <p:cNvPr id="15" name="Bild">
            <a:extLst>
              <a:ext uri="{FF2B5EF4-FFF2-40B4-BE49-F238E27FC236}">
                <a16:creationId xmlns:a16="http://schemas.microsoft.com/office/drawing/2014/main" id="{781D93B6-3234-A847-A7F3-0EAE0ED6B80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6" name="Gruppera">
            <a:extLst>
              <a:ext uri="{FF2B5EF4-FFF2-40B4-BE49-F238E27FC236}">
                <a16:creationId xmlns:a16="http://schemas.microsoft.com/office/drawing/2014/main" id="{88CCFE8E-F53B-044A-98D5-433FF334DF3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spTree>
    <p:extLst>
      <p:ext uri="{BB962C8B-B14F-4D97-AF65-F5344CB8AC3E}">
        <p14:creationId xmlns:p14="http://schemas.microsoft.com/office/powerpoint/2010/main" val="1132225206"/>
      </p:ext>
    </p:extLst>
  </p:cSld>
  <p:clrMapOvr>
    <a:masterClrMapping/>
  </p:clrMapOvr>
</p:sld>
</file>

<file path=ppt/theme/theme1.xml><?xml version="1.0" encoding="utf-8"?>
<a:theme xmlns:a="http://schemas.openxmlformats.org/drawingml/2006/main" name="Office-tema">
  <a:themeElements>
    <a:clrScheme name="Egen 29">
      <a:dk1>
        <a:srgbClr val="091D23"/>
      </a:dk1>
      <a:lt1>
        <a:srgbClr val="FFFFFF"/>
      </a:lt1>
      <a:dk2>
        <a:srgbClr val="44546A"/>
      </a:dk2>
      <a:lt2>
        <a:srgbClr val="F4ECDE"/>
      </a:lt2>
      <a:accent1>
        <a:srgbClr val="95393D"/>
      </a:accent1>
      <a:accent2>
        <a:srgbClr val="B8595F"/>
      </a:accent2>
      <a:accent3>
        <a:srgbClr val="FF6E6F"/>
      </a:accent3>
      <a:accent4>
        <a:srgbClr val="95393D"/>
      </a:accent4>
      <a:accent5>
        <a:srgbClr val="B85A5E"/>
      </a:accent5>
      <a:accent6>
        <a:srgbClr val="FF6D6E"/>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Leda_1" id="{A2276B44-D308-0349-AECA-B8AB66290BAA}" vid="{906DBB32-860D-A149-B0B9-E44494EC8BB6}"/>
    </a:ext>
  </a:extLst>
</a:theme>
</file>

<file path=ppt/theme/theme2.xml><?xml version="1.0" encoding="utf-8"?>
<a:theme xmlns:a="http://schemas.openxmlformats.org/drawingml/2006/main" name="1_Office-tema">
  <a:themeElements>
    <a:clrScheme name="Egen 29">
      <a:dk1>
        <a:srgbClr val="091D23"/>
      </a:dk1>
      <a:lt1>
        <a:srgbClr val="FFFFFF"/>
      </a:lt1>
      <a:dk2>
        <a:srgbClr val="44546A"/>
      </a:dk2>
      <a:lt2>
        <a:srgbClr val="F4ECDE"/>
      </a:lt2>
      <a:accent1>
        <a:srgbClr val="95393D"/>
      </a:accent1>
      <a:accent2>
        <a:srgbClr val="B8595F"/>
      </a:accent2>
      <a:accent3>
        <a:srgbClr val="FF6E6F"/>
      </a:accent3>
      <a:accent4>
        <a:srgbClr val="95393D"/>
      </a:accent4>
      <a:accent5>
        <a:srgbClr val="B85A5E"/>
      </a:accent5>
      <a:accent6>
        <a:srgbClr val="FF6D6E"/>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Leda_1" id="{A2276B44-D308-0349-AECA-B8AB66290BAA}" vid="{DF8E1908-95BB-6D48-918E-EE8ABF96E04D}"/>
    </a:ext>
  </a:extLst>
</a:theme>
</file>

<file path=ppt/theme/theme3.xml><?xml version="1.0" encoding="utf-8"?>
<a:theme xmlns:a="http://schemas.openxmlformats.org/drawingml/2006/main" name="2_Office-tema">
  <a:themeElements>
    <a:clrScheme name="Egen 29">
      <a:dk1>
        <a:srgbClr val="091D23"/>
      </a:dk1>
      <a:lt1>
        <a:srgbClr val="FFFFFF"/>
      </a:lt1>
      <a:dk2>
        <a:srgbClr val="44546A"/>
      </a:dk2>
      <a:lt2>
        <a:srgbClr val="F4ECDE"/>
      </a:lt2>
      <a:accent1>
        <a:srgbClr val="95393D"/>
      </a:accent1>
      <a:accent2>
        <a:srgbClr val="B8595F"/>
      </a:accent2>
      <a:accent3>
        <a:srgbClr val="FF6E6F"/>
      </a:accent3>
      <a:accent4>
        <a:srgbClr val="95393D"/>
      </a:accent4>
      <a:accent5>
        <a:srgbClr val="B85A5E"/>
      </a:accent5>
      <a:accent6>
        <a:srgbClr val="FF6D6E"/>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Leda_1" id="{A2276B44-D308-0349-AECA-B8AB66290BAA}" vid="{6A3C7428-8103-6842-BD7C-DF198232BC0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5EBE10CCD4A2E4D8740289C4B864CE0" ma:contentTypeVersion="16" ma:contentTypeDescription="Create a new document." ma:contentTypeScope="" ma:versionID="ba4d3227b738dd059bec3873eee3ddf3">
  <xsd:schema xmlns:xsd="http://www.w3.org/2001/XMLSchema" xmlns:xs="http://www.w3.org/2001/XMLSchema" xmlns:p="http://schemas.microsoft.com/office/2006/metadata/properties" xmlns:ns2="9cb8bb9b-33fc-43fa-b7de-f43c0bf51d73" xmlns:ns3="f648ea3f-44b2-45cd-9207-59e194d581e8" targetNamespace="http://schemas.microsoft.com/office/2006/metadata/properties" ma:root="true" ma:fieldsID="ebda8f64c320fac2b3c5894a7338a949" ns2:_="" ns3:_="">
    <xsd:import namespace="9cb8bb9b-33fc-43fa-b7de-f43c0bf51d73"/>
    <xsd:import namespace="f648ea3f-44b2-45cd-9207-59e194d581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8bb9b-33fc-43fa-b7de-f43c0bf51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48ea3f-44b2-45cd-9207-59e194d581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70a5f3-1dc6-4467-861e-6be90f64da6e}" ma:internalName="TaxCatchAll" ma:showField="CatchAllData" ma:web="f648ea3f-44b2-45cd-9207-59e194d581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648ea3f-44b2-45cd-9207-59e194d581e8" xsi:nil="true"/>
    <lcf76f155ced4ddcb4097134ff3c332f xmlns="9cb8bb9b-33fc-43fa-b7de-f43c0bf51d73">
      <Terms xmlns="http://schemas.microsoft.com/office/infopath/2007/PartnerControls"/>
    </lcf76f155ced4ddcb4097134ff3c332f>
    <MediaLengthInSeconds xmlns="9cb8bb9b-33fc-43fa-b7de-f43c0bf51d73" xsi:nil="true"/>
    <SharedWithUsers xmlns="f648ea3f-44b2-45cd-9207-59e194d581e8">
      <UserInfo>
        <DisplayName/>
        <AccountId xsi:nil="true"/>
        <AccountType/>
      </UserInfo>
    </SharedWithUsers>
  </documentManagement>
</p:properties>
</file>

<file path=customXml/itemProps1.xml><?xml version="1.0" encoding="utf-8"?>
<ds:datastoreItem xmlns:ds="http://schemas.openxmlformats.org/officeDocument/2006/customXml" ds:itemID="{90DB62A6-6B9B-467B-85F3-8FBA8E1FD557}">
  <ds:schemaRefs>
    <ds:schemaRef ds:uri="http://schemas.microsoft.com/sharepoint/v3/contenttype/forms"/>
  </ds:schemaRefs>
</ds:datastoreItem>
</file>

<file path=customXml/itemProps2.xml><?xml version="1.0" encoding="utf-8"?>
<ds:datastoreItem xmlns:ds="http://schemas.openxmlformats.org/officeDocument/2006/customXml" ds:itemID="{E8E8652E-E962-4F04-B182-DA62628FA000}"/>
</file>

<file path=customXml/itemProps3.xml><?xml version="1.0" encoding="utf-8"?>
<ds:datastoreItem xmlns:ds="http://schemas.openxmlformats.org/officeDocument/2006/customXml" ds:itemID="{69F96613-1D65-4AEE-8637-36F8C2002B17}">
  <ds:schemaRefs>
    <ds:schemaRef ds:uri="http://schemas.microsoft.com/office/2006/metadata/properties"/>
    <ds:schemaRef ds:uri="http://schemas.microsoft.com/office/infopath/2007/PartnerControls"/>
    <ds:schemaRef ds:uri="bbf57927-146e-4af1-8a22-58b8ad685837"/>
    <ds:schemaRef ds:uri="f76a4e4c-2db2-462f-9ed3-409335a41f58"/>
  </ds:schemaRefs>
</ds:datastoreItem>
</file>

<file path=docProps/app.xml><?xml version="1.0" encoding="utf-8"?>
<Properties xmlns="http://schemas.openxmlformats.org/officeDocument/2006/extended-properties" xmlns:vt="http://schemas.openxmlformats.org/officeDocument/2006/docPropsVTypes">
  <Template>Office-tema</Template>
  <TotalTime>142</TotalTime>
  <Words>684</Words>
  <Application>Microsoft Macintosh PowerPoint</Application>
  <PresentationFormat>Anpassad</PresentationFormat>
  <Paragraphs>95</Paragraphs>
  <Slides>11</Slides>
  <Notes>11</Notes>
  <HiddenSlides>0</HiddenSlides>
  <MMClips>0</MMClips>
  <ScaleCrop>false</ScaleCrop>
  <HeadingPairs>
    <vt:vector size="6" baseType="variant">
      <vt:variant>
        <vt:lpstr>Använt teckensnitt</vt:lpstr>
      </vt:variant>
      <vt:variant>
        <vt:i4>4</vt:i4>
      </vt:variant>
      <vt:variant>
        <vt:lpstr>Tema</vt:lpstr>
      </vt:variant>
      <vt:variant>
        <vt:i4>3</vt:i4>
      </vt:variant>
      <vt:variant>
        <vt:lpstr>Bildrubriker</vt:lpstr>
      </vt:variant>
      <vt:variant>
        <vt:i4>11</vt:i4>
      </vt:variant>
    </vt:vector>
  </HeadingPairs>
  <TitlesOfParts>
    <vt:vector size="18" baseType="lpstr">
      <vt:lpstr>Arial</vt:lpstr>
      <vt:lpstr>Calibri</vt:lpstr>
      <vt:lpstr>Century Gothic</vt:lpstr>
      <vt:lpstr>Helvetica Neue Medium</vt:lpstr>
      <vt:lpstr>Office-tema</vt:lpstr>
      <vt:lpstr>1_Office-tema</vt:lpstr>
      <vt:lpstr>2_Office-tema</vt:lpstr>
      <vt:lpstr> Upp och ned </vt:lpstr>
      <vt:lpstr>Övningens steg</vt:lpstr>
      <vt:lpstr>Börja</vt:lpstr>
      <vt:lpstr>Hur gör vi?</vt:lpstr>
      <vt:lpstr>Förbered grupptest!</vt:lpstr>
      <vt:lpstr>Pröva</vt:lpstr>
      <vt:lpstr>Vänd!</vt:lpstr>
      <vt:lpstr>Utveckla</vt:lpstr>
      <vt:lpstr>Vad hände?</vt:lpstr>
      <vt:lpstr>Hur var det?</vt:lpstr>
      <vt:lpstr>Detta dokument är en prototyp av Lärandeprojektet för innovationsledning (2021-2022).  Ett projekt av Uppsala kommun tillsammans med Helsingborgs stad, och flera andra kommuner. Vinnova finansierade arbetet.  I vetskap om informationen på denna sida får innehållet delas.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Petra Blomberg</dc:creator>
  <cp:lastModifiedBy>Petra Blomberg</cp:lastModifiedBy>
  <cp:revision>105</cp:revision>
  <dcterms:created xsi:type="dcterms:W3CDTF">2022-10-19T14:19:07Z</dcterms:created>
  <dcterms:modified xsi:type="dcterms:W3CDTF">2022-12-09T09:38:57Z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0x01010055EBE10CCD4A2E4D8740289C4B864CE0</vt:lpwstr>
  </property>
  <property fmtid="{D5CDD505-2E9C-101B-9397-08002B2CF9AE}" pid="3" name="MediaServiceImageTags">
    <vt:lpwstr/>
  </property>
  <property fmtid="{D5CDD505-2E9C-101B-9397-08002B2CF9AE}" pid="4" name="Order">
    <vt:lpwstr>697000.000000000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