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2"/>
  </p:notesMasterIdLst>
  <p:handoutMasterIdLst>
    <p:handoutMasterId r:id="rId23"/>
  </p:handoutMasterIdLst>
  <p:sldIdLst>
    <p:sldId id="270" r:id="rId7"/>
    <p:sldId id="271" r:id="rId8"/>
    <p:sldId id="272" r:id="rId9"/>
    <p:sldId id="794" r:id="rId10"/>
    <p:sldId id="792" r:id="rId11"/>
    <p:sldId id="279" r:id="rId12"/>
    <p:sldId id="795" r:id="rId13"/>
    <p:sldId id="809" r:id="rId14"/>
    <p:sldId id="817" r:id="rId15"/>
    <p:sldId id="815" r:id="rId16"/>
    <p:sldId id="822" r:id="rId17"/>
    <p:sldId id="821" r:id="rId18"/>
    <p:sldId id="790" r:id="rId19"/>
    <p:sldId id="820" r:id="rId20"/>
    <p:sldId id="275" r:id="rId21"/>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94689-0300-B954-9725-58B6D930F94F}" name="marlene" initials="ma" userId="S::marlene_utvecklingsbyran.nu#ext#@uppsalakommun1.onmicrosoft.com::b3e1108d-dd92-4072-96cf-cd4bdf35078e" providerId="AD"/>
  <p188:author id="{DB36C490-2EEE-6C4C-C4C1-C62A46D5AA70}" name="Petra Blomberg" initials="PB" userId="S::petra@milkylane.se::37341646-4b8e-4780-9df9-550f2415cd2e" providerId="AD"/>
  <p188:author id="{DD3408F0-0523-4485-4FBB-9F392202EC8A}" name="Tong Jennifer - SLF" initials="TS" userId="S::jennifer.tong_helsingborg.se#ext#@uppsalakommun1.onmicrosoft.com::65b8c75a-64ae-4535-9b44-ee977d06c9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1"/>
    <p:restoredTop sz="94715"/>
  </p:normalViewPr>
  <p:slideViewPr>
    <p:cSldViewPr snapToGrid="0">
      <p:cViewPr varScale="1">
        <p:scale>
          <a:sx n="77" d="100"/>
          <a:sy n="77" d="100"/>
        </p:scale>
        <p:origin x="560" y="192"/>
      </p:cViewPr>
      <p:guideLst>
        <p:guide pos="2259"/>
        <p:guide orient="horz" pos="43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C97BFBC-1D55-7C4F-A3A4-182F3910BB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0B02C16D-E7E1-2541-994F-B22E3122FC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EB8A-922F-8B44-8D34-2350282CB5E6}" type="datetimeFigureOut">
              <a:rPr lang="sv-SE" smtClean="0"/>
              <a:t>2022-12-11</a:t>
            </a:fld>
            <a:endParaRPr lang="sv-SE"/>
          </a:p>
        </p:txBody>
      </p:sp>
      <p:sp>
        <p:nvSpPr>
          <p:cNvPr id="4" name="Platshållare för sidfot 3">
            <a:extLst>
              <a:ext uri="{FF2B5EF4-FFF2-40B4-BE49-F238E27FC236}">
                <a16:creationId xmlns:a16="http://schemas.microsoft.com/office/drawing/2014/main" id="{86AAD16E-12F9-2F4E-8210-8D42B55919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F945F0F-D2A3-3940-A957-E221377F38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5DF8C5-F0A0-2E4C-A070-77F97B14EB6F}" type="slidenum">
              <a:rPr lang="sv-SE" smtClean="0"/>
              <a:t>‹#›</a:t>
            </a:fld>
            <a:endParaRPr lang="sv-SE"/>
          </a:p>
        </p:txBody>
      </p:sp>
    </p:spTree>
    <p:extLst>
      <p:ext uri="{BB962C8B-B14F-4D97-AF65-F5344CB8AC3E}">
        <p14:creationId xmlns:p14="http://schemas.microsoft.com/office/powerpoint/2010/main" val="490173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203096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134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a:p>
        </p:txBody>
      </p:sp>
    </p:spTree>
    <p:extLst>
      <p:ext uri="{BB962C8B-B14F-4D97-AF65-F5344CB8AC3E}">
        <p14:creationId xmlns:p14="http://schemas.microsoft.com/office/powerpoint/2010/main" val="158435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15</a:t>
            </a:fld>
            <a:endParaRPr lang="sv-SE"/>
          </a:p>
        </p:txBody>
      </p:sp>
    </p:spTree>
    <p:extLst>
      <p:ext uri="{BB962C8B-B14F-4D97-AF65-F5344CB8AC3E}">
        <p14:creationId xmlns:p14="http://schemas.microsoft.com/office/powerpoint/2010/main" val="336586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5.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25.svg"/><Relationship Id="rId10" Type="http://schemas.openxmlformats.org/officeDocument/2006/relationships/image" Target="../media/image40.png"/><Relationship Id="rId4" Type="http://schemas.openxmlformats.org/officeDocument/2006/relationships/image" Target="../media/image24.png"/><Relationship Id="rId9" Type="http://schemas.openxmlformats.org/officeDocument/2006/relationships/image" Target="../media/image39.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2.sv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47.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51.svg"/><Relationship Id="rId7" Type="http://schemas.openxmlformats.org/officeDocument/2006/relationships/image" Target="../media/image17.svg"/><Relationship Id="rId12"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7.svg"/><Relationship Id="rId5" Type="http://schemas.openxmlformats.org/officeDocument/2006/relationships/image" Target="../media/image52.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3.svg"/><Relationship Id="rId7" Type="http://schemas.openxmlformats.org/officeDocument/2006/relationships/image" Target="../media/image56.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2.svg"/><Relationship Id="rId5" Type="http://schemas.openxmlformats.org/officeDocument/2006/relationships/image" Target="../media/image54.sv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41.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8.svg"/><Relationship Id="rId7" Type="http://schemas.openxmlformats.org/officeDocument/2006/relationships/image" Target="../media/image41.svg"/><Relationship Id="rId2"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7.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3.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52.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image" Target="../media/image40.png"/><Relationship Id="rId16" Type="http://schemas.openxmlformats.org/officeDocument/2006/relationships/image" Target="../media/image74.png"/><Relationship Id="rId1" Type="http://schemas.openxmlformats.org/officeDocument/2006/relationships/slideMaster" Target="../slideMasters/slideMaster1.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17.svg"/><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1.png"/><Relationship Id="rId9" Type="http://schemas.openxmlformats.org/officeDocument/2006/relationships/image" Target="../media/image67.svg"/><Relationship Id="rId14" Type="http://schemas.openxmlformats.org/officeDocument/2006/relationships/image" Target="../media/image7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2.svg"/><Relationship Id="rId3" Type="http://schemas.openxmlformats.org/officeDocument/2006/relationships/image" Target="../media/image65.svg"/><Relationship Id="rId7" Type="http://schemas.openxmlformats.org/officeDocument/2006/relationships/image" Target="../media/image77.svg"/><Relationship Id="rId12"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76.png"/><Relationship Id="rId11" Type="http://schemas.openxmlformats.org/officeDocument/2006/relationships/image" Target="../media/image79.svg"/><Relationship Id="rId5" Type="http://schemas.openxmlformats.org/officeDocument/2006/relationships/image" Target="../media/image41.svg"/><Relationship Id="rId10" Type="http://schemas.openxmlformats.org/officeDocument/2006/relationships/image" Target="../media/image70.png"/><Relationship Id="rId4" Type="http://schemas.openxmlformats.org/officeDocument/2006/relationships/image" Target="../media/image40.png"/><Relationship Id="rId9" Type="http://schemas.openxmlformats.org/officeDocument/2006/relationships/image" Target="../media/image78.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5.svg"/><Relationship Id="rId7" Type="http://schemas.openxmlformats.org/officeDocument/2006/relationships/image" Target="../media/image81.sv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80.png"/><Relationship Id="rId5" Type="http://schemas.openxmlformats.org/officeDocument/2006/relationships/image" Target="../media/image52.svg"/><Relationship Id="rId4" Type="http://schemas.openxmlformats.org/officeDocument/2006/relationships/image" Target="../media/image40.png"/><Relationship Id="rId9" Type="http://schemas.openxmlformats.org/officeDocument/2006/relationships/image" Target="../media/image1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90.svg"/><Relationship Id="rId3" Type="http://schemas.openxmlformats.org/officeDocument/2006/relationships/image" Target="../media/image86.svg"/><Relationship Id="rId7" Type="http://schemas.openxmlformats.org/officeDocument/2006/relationships/image" Target="../media/image4.svg"/><Relationship Id="rId12"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78.svg"/><Relationship Id="rId5" Type="http://schemas.openxmlformats.org/officeDocument/2006/relationships/image" Target="../media/image88.svg"/><Relationship Id="rId10" Type="http://schemas.openxmlformats.org/officeDocument/2006/relationships/image" Target="../media/image74.png"/><Relationship Id="rId4" Type="http://schemas.openxmlformats.org/officeDocument/2006/relationships/image" Target="../media/image87.png"/><Relationship Id="rId9" Type="http://schemas.openxmlformats.org/officeDocument/2006/relationships/image" Target="../media/image7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2.svg"/><Relationship Id="rId7" Type="http://schemas.openxmlformats.org/officeDocument/2006/relationships/image" Target="../media/image41.sv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2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107.svg"/><Relationship Id="rId2" Type="http://schemas.openxmlformats.org/officeDocument/2006/relationships/image" Target="../media/image97.png"/><Relationship Id="rId1" Type="http://schemas.openxmlformats.org/officeDocument/2006/relationships/slideMaster" Target="../slideMasters/slideMaster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svg"/><Relationship Id="rId10" Type="http://schemas.openxmlformats.org/officeDocument/2006/relationships/image" Target="../media/image105.svg"/><Relationship Id="rId4" Type="http://schemas.openxmlformats.org/officeDocument/2006/relationships/image" Target="../media/image99.png"/><Relationship Id="rId9" Type="http://schemas.openxmlformats.org/officeDocument/2006/relationships/image" Target="../media/image10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Master" Target="../slideMasters/slideMaster2.xml"/><Relationship Id="rId5" Type="http://schemas.openxmlformats.org/officeDocument/2006/relationships/image" Target="../media/image111.svg"/><Relationship Id="rId4" Type="http://schemas.openxmlformats.org/officeDocument/2006/relationships/image" Target="../media/image11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emf"/><Relationship Id="rId7" Type="http://schemas.openxmlformats.org/officeDocument/2006/relationships/image" Target="../media/image117.png"/><Relationship Id="rId2" Type="http://schemas.openxmlformats.org/officeDocument/2006/relationships/image" Target="../media/image112.emf"/><Relationship Id="rId1" Type="http://schemas.openxmlformats.org/officeDocument/2006/relationships/slideMaster" Target="../slideMasters/slideMaster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emf"/></Relationships>
</file>

<file path=ppt/slideLayouts/_rels/slideLayout29.xml.rels><?xml version="1.0" encoding="UTF-8" standalone="yes"?>
<Relationships xmlns="http://schemas.openxmlformats.org/package/2006/relationships"><Relationship Id="rId26" Type="http://schemas.openxmlformats.org/officeDocument/2006/relationships/image" Target="../media/image142.png"/><Relationship Id="rId21" Type="http://schemas.openxmlformats.org/officeDocument/2006/relationships/image" Target="../media/image138.svg"/><Relationship Id="rId42" Type="http://schemas.openxmlformats.org/officeDocument/2006/relationships/image" Target="../media/image70.png"/><Relationship Id="rId47" Type="http://schemas.openxmlformats.org/officeDocument/2006/relationships/image" Target="../media/image157.svg"/><Relationship Id="rId63" Type="http://schemas.openxmlformats.org/officeDocument/2006/relationships/image" Target="../media/image170.svg"/><Relationship Id="rId68" Type="http://schemas.openxmlformats.org/officeDocument/2006/relationships/image" Target="../media/image175.png"/><Relationship Id="rId84" Type="http://schemas.openxmlformats.org/officeDocument/2006/relationships/image" Target="../media/image191.png"/><Relationship Id="rId89" Type="http://schemas.openxmlformats.org/officeDocument/2006/relationships/image" Target="../media/image196.svg"/><Relationship Id="rId16" Type="http://schemas.openxmlformats.org/officeDocument/2006/relationships/image" Target="../media/image133.png"/><Relationship Id="rId11" Type="http://schemas.openxmlformats.org/officeDocument/2006/relationships/image" Target="../media/image128.svg"/><Relationship Id="rId32" Type="http://schemas.openxmlformats.org/officeDocument/2006/relationships/image" Target="../media/image147.png"/><Relationship Id="rId37" Type="http://schemas.openxmlformats.org/officeDocument/2006/relationships/image" Target="../media/image151.svg"/><Relationship Id="rId53" Type="http://schemas.openxmlformats.org/officeDocument/2006/relationships/image" Target="../media/image161.svg"/><Relationship Id="rId58" Type="http://schemas.openxmlformats.org/officeDocument/2006/relationships/image" Target="../media/image165.png"/><Relationship Id="rId74" Type="http://schemas.openxmlformats.org/officeDocument/2006/relationships/image" Target="../media/image181.png"/><Relationship Id="rId79" Type="http://schemas.openxmlformats.org/officeDocument/2006/relationships/image" Target="../media/image186.svg"/><Relationship Id="rId102" Type="http://schemas.openxmlformats.org/officeDocument/2006/relationships/image" Target="../media/image209.png"/><Relationship Id="rId5" Type="http://schemas.openxmlformats.org/officeDocument/2006/relationships/image" Target="../media/image122.svg"/><Relationship Id="rId90" Type="http://schemas.openxmlformats.org/officeDocument/2006/relationships/image" Target="../media/image197.png"/><Relationship Id="rId95" Type="http://schemas.openxmlformats.org/officeDocument/2006/relationships/image" Target="../media/image202.svg"/><Relationship Id="rId22" Type="http://schemas.openxmlformats.org/officeDocument/2006/relationships/image" Target="../media/image139.png"/><Relationship Id="rId27" Type="http://schemas.openxmlformats.org/officeDocument/2006/relationships/image" Target="../media/image143.svg"/><Relationship Id="rId43" Type="http://schemas.openxmlformats.org/officeDocument/2006/relationships/image" Target="../media/image155.svg"/><Relationship Id="rId48" Type="http://schemas.openxmlformats.org/officeDocument/2006/relationships/image" Target="../media/image59.png"/><Relationship Id="rId64" Type="http://schemas.openxmlformats.org/officeDocument/2006/relationships/image" Target="../media/image171.png"/><Relationship Id="rId69" Type="http://schemas.openxmlformats.org/officeDocument/2006/relationships/image" Target="../media/image176.svg"/><Relationship Id="rId80" Type="http://schemas.openxmlformats.org/officeDocument/2006/relationships/image" Target="../media/image187.png"/><Relationship Id="rId85" Type="http://schemas.openxmlformats.org/officeDocument/2006/relationships/image" Target="../media/image192.svg"/><Relationship Id="rId12" Type="http://schemas.openxmlformats.org/officeDocument/2006/relationships/image" Target="../media/image129.png"/><Relationship Id="rId17" Type="http://schemas.openxmlformats.org/officeDocument/2006/relationships/image" Target="../media/image134.svg"/><Relationship Id="rId33" Type="http://schemas.openxmlformats.org/officeDocument/2006/relationships/image" Target="../media/image148.svg"/><Relationship Id="rId38" Type="http://schemas.openxmlformats.org/officeDocument/2006/relationships/image" Target="../media/image61.png"/><Relationship Id="rId59" Type="http://schemas.openxmlformats.org/officeDocument/2006/relationships/image" Target="../media/image166.svg"/><Relationship Id="rId103" Type="http://schemas.openxmlformats.org/officeDocument/2006/relationships/image" Target="../media/image210.svg"/><Relationship Id="rId20" Type="http://schemas.openxmlformats.org/officeDocument/2006/relationships/image" Target="../media/image137.png"/><Relationship Id="rId41" Type="http://schemas.openxmlformats.org/officeDocument/2006/relationships/image" Target="../media/image154.svg"/><Relationship Id="rId54" Type="http://schemas.openxmlformats.org/officeDocument/2006/relationships/image" Target="../media/image42.png"/><Relationship Id="rId62" Type="http://schemas.openxmlformats.org/officeDocument/2006/relationships/image" Target="../media/image169.png"/><Relationship Id="rId70" Type="http://schemas.openxmlformats.org/officeDocument/2006/relationships/image" Target="../media/image177.png"/><Relationship Id="rId75" Type="http://schemas.openxmlformats.org/officeDocument/2006/relationships/image" Target="../media/image182.svg"/><Relationship Id="rId83" Type="http://schemas.openxmlformats.org/officeDocument/2006/relationships/image" Target="../media/image190.svg"/><Relationship Id="rId88" Type="http://schemas.openxmlformats.org/officeDocument/2006/relationships/image" Target="../media/image195.png"/><Relationship Id="rId91" Type="http://schemas.openxmlformats.org/officeDocument/2006/relationships/image" Target="../media/image198.svg"/><Relationship Id="rId96" Type="http://schemas.openxmlformats.org/officeDocument/2006/relationships/image" Target="../media/image203.png"/><Relationship Id="rId1" Type="http://schemas.openxmlformats.org/officeDocument/2006/relationships/slideMaster" Target="../slideMasters/slideMaster3.xml"/><Relationship Id="rId6" Type="http://schemas.openxmlformats.org/officeDocument/2006/relationships/image" Target="../media/image123.png"/><Relationship Id="rId15" Type="http://schemas.openxmlformats.org/officeDocument/2006/relationships/image" Target="../media/image132.svg"/><Relationship Id="rId23" Type="http://schemas.openxmlformats.org/officeDocument/2006/relationships/image" Target="../media/image140.svg"/><Relationship Id="rId28" Type="http://schemas.openxmlformats.org/officeDocument/2006/relationships/image" Target="../media/image7.png"/><Relationship Id="rId36" Type="http://schemas.openxmlformats.org/officeDocument/2006/relationships/image" Target="../media/image83.png"/><Relationship Id="rId49" Type="http://schemas.openxmlformats.org/officeDocument/2006/relationships/image" Target="../media/image158.svg"/><Relationship Id="rId57" Type="http://schemas.openxmlformats.org/officeDocument/2006/relationships/image" Target="../media/image164.svg"/><Relationship Id="rId10" Type="http://schemas.openxmlformats.org/officeDocument/2006/relationships/image" Target="../media/image127.png"/><Relationship Id="rId31" Type="http://schemas.openxmlformats.org/officeDocument/2006/relationships/image" Target="../media/image146.svg"/><Relationship Id="rId44" Type="http://schemas.openxmlformats.org/officeDocument/2006/relationships/image" Target="../media/image3.png"/><Relationship Id="rId52" Type="http://schemas.openxmlformats.org/officeDocument/2006/relationships/image" Target="../media/image32.png"/><Relationship Id="rId60" Type="http://schemas.openxmlformats.org/officeDocument/2006/relationships/image" Target="../media/image167.png"/><Relationship Id="rId65" Type="http://schemas.openxmlformats.org/officeDocument/2006/relationships/image" Target="../media/image172.svg"/><Relationship Id="rId73" Type="http://schemas.openxmlformats.org/officeDocument/2006/relationships/image" Target="../media/image180.svg"/><Relationship Id="rId78" Type="http://schemas.openxmlformats.org/officeDocument/2006/relationships/image" Target="../media/image185.png"/><Relationship Id="rId81" Type="http://schemas.openxmlformats.org/officeDocument/2006/relationships/image" Target="../media/image188.svg"/><Relationship Id="rId86" Type="http://schemas.openxmlformats.org/officeDocument/2006/relationships/image" Target="../media/image193.png"/><Relationship Id="rId94" Type="http://schemas.openxmlformats.org/officeDocument/2006/relationships/image" Target="../media/image201.png"/><Relationship Id="rId99" Type="http://schemas.openxmlformats.org/officeDocument/2006/relationships/image" Target="../media/image206.svg"/><Relationship Id="rId101" Type="http://schemas.openxmlformats.org/officeDocument/2006/relationships/image" Target="../media/image208.svg"/><Relationship Id="rId4" Type="http://schemas.openxmlformats.org/officeDocument/2006/relationships/image" Target="../media/image121.png"/><Relationship Id="rId9" Type="http://schemas.openxmlformats.org/officeDocument/2006/relationships/image" Target="../media/image126.svg"/><Relationship Id="rId13" Type="http://schemas.openxmlformats.org/officeDocument/2006/relationships/image" Target="../media/image130.svg"/><Relationship Id="rId18" Type="http://schemas.openxmlformats.org/officeDocument/2006/relationships/image" Target="../media/image135.png"/><Relationship Id="rId39" Type="http://schemas.openxmlformats.org/officeDocument/2006/relationships/image" Target="../media/image152.svg"/><Relationship Id="rId34" Type="http://schemas.openxmlformats.org/officeDocument/2006/relationships/image" Target="../media/image149.png"/><Relationship Id="rId50" Type="http://schemas.openxmlformats.org/officeDocument/2006/relationships/image" Target="../media/image159.png"/><Relationship Id="rId55" Type="http://schemas.openxmlformats.org/officeDocument/2006/relationships/image" Target="../media/image162.svg"/><Relationship Id="rId76" Type="http://schemas.openxmlformats.org/officeDocument/2006/relationships/image" Target="../media/image183.png"/><Relationship Id="rId97" Type="http://schemas.openxmlformats.org/officeDocument/2006/relationships/image" Target="../media/image204.svg"/><Relationship Id="rId104" Type="http://schemas.openxmlformats.org/officeDocument/2006/relationships/image" Target="../media/image211.png"/><Relationship Id="rId7" Type="http://schemas.openxmlformats.org/officeDocument/2006/relationships/image" Target="../media/image124.svg"/><Relationship Id="rId71" Type="http://schemas.openxmlformats.org/officeDocument/2006/relationships/image" Target="../media/image178.svg"/><Relationship Id="rId92" Type="http://schemas.openxmlformats.org/officeDocument/2006/relationships/image" Target="../media/image199.png"/><Relationship Id="rId2" Type="http://schemas.openxmlformats.org/officeDocument/2006/relationships/image" Target="../media/image119.png"/><Relationship Id="rId29" Type="http://schemas.openxmlformats.org/officeDocument/2006/relationships/image" Target="../media/image144.svg"/><Relationship Id="rId24" Type="http://schemas.openxmlformats.org/officeDocument/2006/relationships/image" Target="../media/image106.png"/><Relationship Id="rId40" Type="http://schemas.openxmlformats.org/officeDocument/2006/relationships/image" Target="../media/image153.png"/><Relationship Id="rId45" Type="http://schemas.openxmlformats.org/officeDocument/2006/relationships/image" Target="../media/image156.svg"/><Relationship Id="rId66" Type="http://schemas.openxmlformats.org/officeDocument/2006/relationships/image" Target="../media/image173.png"/><Relationship Id="rId87" Type="http://schemas.openxmlformats.org/officeDocument/2006/relationships/image" Target="../media/image194.svg"/><Relationship Id="rId61" Type="http://schemas.openxmlformats.org/officeDocument/2006/relationships/image" Target="../media/image168.svg"/><Relationship Id="rId82" Type="http://schemas.openxmlformats.org/officeDocument/2006/relationships/image" Target="../media/image189.png"/><Relationship Id="rId19" Type="http://schemas.openxmlformats.org/officeDocument/2006/relationships/image" Target="../media/image136.svg"/><Relationship Id="rId14" Type="http://schemas.openxmlformats.org/officeDocument/2006/relationships/image" Target="../media/image131.png"/><Relationship Id="rId30" Type="http://schemas.openxmlformats.org/officeDocument/2006/relationships/image" Target="../media/image145.png"/><Relationship Id="rId35" Type="http://schemas.openxmlformats.org/officeDocument/2006/relationships/image" Target="../media/image150.svg"/><Relationship Id="rId56" Type="http://schemas.openxmlformats.org/officeDocument/2006/relationships/image" Target="../media/image163.png"/><Relationship Id="rId77" Type="http://schemas.openxmlformats.org/officeDocument/2006/relationships/image" Target="../media/image184.svg"/><Relationship Id="rId100" Type="http://schemas.openxmlformats.org/officeDocument/2006/relationships/image" Target="../media/image207.png"/><Relationship Id="rId105" Type="http://schemas.openxmlformats.org/officeDocument/2006/relationships/image" Target="../media/image212.svg"/><Relationship Id="rId8" Type="http://schemas.openxmlformats.org/officeDocument/2006/relationships/image" Target="../media/image125.png"/><Relationship Id="rId51" Type="http://schemas.openxmlformats.org/officeDocument/2006/relationships/image" Target="../media/image160.svg"/><Relationship Id="rId72" Type="http://schemas.openxmlformats.org/officeDocument/2006/relationships/image" Target="../media/image179.png"/><Relationship Id="rId93" Type="http://schemas.openxmlformats.org/officeDocument/2006/relationships/image" Target="../media/image200.svg"/><Relationship Id="rId98" Type="http://schemas.openxmlformats.org/officeDocument/2006/relationships/image" Target="../media/image205.png"/><Relationship Id="rId3" Type="http://schemas.openxmlformats.org/officeDocument/2006/relationships/image" Target="../media/image120.svg"/><Relationship Id="rId25" Type="http://schemas.openxmlformats.org/officeDocument/2006/relationships/image" Target="../media/image141.svg"/><Relationship Id="rId46" Type="http://schemas.openxmlformats.org/officeDocument/2006/relationships/image" Target="../media/image87.png"/><Relationship Id="rId67" Type="http://schemas.openxmlformats.org/officeDocument/2006/relationships/image" Target="../media/image17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7.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5.svg"/><Relationship Id="rId3" Type="http://schemas.openxmlformats.org/officeDocument/2006/relationships/image" Target="../media/image19.svg"/><Relationship Id="rId7" Type="http://schemas.openxmlformats.org/officeDocument/2006/relationships/image" Target="../media/image4.sv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svg"/><Relationship Id="rId7" Type="http://schemas.openxmlformats.org/officeDocument/2006/relationships/image" Target="../media/image17.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7.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AC4BACED-6DD6-4AA0-B056-BE1E13FE953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57930" y="7241181"/>
            <a:ext cx="4205783" cy="5670719"/>
          </a:xfrm>
          <a:prstGeom prst="rect">
            <a:avLst/>
          </a:prstGeom>
        </p:spPr>
      </p:pic>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10 övninga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829600"/>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117709"/>
            <a:ext cx="6953197" cy="6047386"/>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393713"/>
            <a:ext cx="6798970" cy="240132"/>
          </a:xfrm>
          <a:prstGeom prst="rect">
            <a:avLst/>
          </a:prstGeom>
          <a:ln w="12700">
            <a:miter lim="400000"/>
          </a:ln>
        </p:spPr>
      </p:pic>
      <p:pic>
        <p:nvPicPr>
          <p:cNvPr id="57" name="Bild">
            <a:extLst>
              <a:ext uri="{FF2B5EF4-FFF2-40B4-BE49-F238E27FC236}">
                <a16:creationId xmlns:a16="http://schemas.microsoft.com/office/drawing/2014/main" id="{00CC5E64-CD6B-C54F-B0B4-D3E8B956540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
        <p:nvSpPr>
          <p:cNvPr id="17" name="Platshållare för text 4">
            <a:extLst>
              <a:ext uri="{FF2B5EF4-FFF2-40B4-BE49-F238E27FC236}">
                <a16:creationId xmlns:a16="http://schemas.microsoft.com/office/drawing/2014/main" id="{624E1F60-B06F-4C36-9BF6-0D8AED543359}"/>
              </a:ext>
            </a:extLst>
          </p:cNvPr>
          <p:cNvSpPr>
            <a:spLocks noGrp="1"/>
          </p:cNvSpPr>
          <p:nvPr>
            <p:ph type="body" sz="quarter" idx="41"/>
          </p:nvPr>
        </p:nvSpPr>
        <p:spPr>
          <a:xfrm>
            <a:off x="11986520" y="1669855"/>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8" name="Bild">
            <a:extLst>
              <a:ext uri="{FF2B5EF4-FFF2-40B4-BE49-F238E27FC236}">
                <a16:creationId xmlns:a16="http://schemas.microsoft.com/office/drawing/2014/main" id="{C931BAF5-FAB6-424F-8860-111EF742D85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655800" y="9822150"/>
            <a:ext cx="11128140" cy="2642161"/>
          </a:xfrm>
          <a:prstGeom prst="rect">
            <a:avLst/>
          </a:prstGeom>
          <a:ln w="12700">
            <a:miter lim="400000"/>
          </a:ln>
        </p:spPr>
      </p:pic>
      <p:pic>
        <p:nvPicPr>
          <p:cNvPr id="20" name="Bild">
            <a:extLst>
              <a:ext uri="{FF2B5EF4-FFF2-40B4-BE49-F238E27FC236}">
                <a16:creationId xmlns:a16="http://schemas.microsoft.com/office/drawing/2014/main" id="{075DFB30-B19B-4498-8CEB-A143235DD74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639920" y="6147078"/>
            <a:ext cx="11102727" cy="2677857"/>
          </a:xfrm>
          <a:prstGeom prst="rect">
            <a:avLst/>
          </a:prstGeom>
          <a:ln w="12700">
            <a:miter lim="400000"/>
          </a:ln>
        </p:spPr>
      </p:pic>
      <p:pic>
        <p:nvPicPr>
          <p:cNvPr id="21" name="Bild">
            <a:extLst>
              <a:ext uri="{FF2B5EF4-FFF2-40B4-BE49-F238E27FC236}">
                <a16:creationId xmlns:a16="http://schemas.microsoft.com/office/drawing/2014/main" id="{A79A6B1D-158E-4EA9-B54C-B58ABC3570B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639921" y="2243227"/>
            <a:ext cx="11102727" cy="2711932"/>
          </a:xfrm>
          <a:prstGeom prst="rect">
            <a:avLst/>
          </a:prstGeom>
          <a:ln w="12700">
            <a:miter lim="400000"/>
          </a:ln>
        </p:spPr>
      </p:pic>
      <p:sp>
        <p:nvSpPr>
          <p:cNvPr id="22" name="Platshållare för text 4">
            <a:extLst>
              <a:ext uri="{FF2B5EF4-FFF2-40B4-BE49-F238E27FC236}">
                <a16:creationId xmlns:a16="http://schemas.microsoft.com/office/drawing/2014/main" id="{DD840721-8E17-4F92-BBC6-3AD62269F2CC}"/>
              </a:ext>
            </a:extLst>
          </p:cNvPr>
          <p:cNvSpPr>
            <a:spLocks noGrp="1"/>
          </p:cNvSpPr>
          <p:nvPr>
            <p:ph type="body" sz="quarter" idx="42"/>
          </p:nvPr>
        </p:nvSpPr>
        <p:spPr>
          <a:xfrm>
            <a:off x="11989444" y="5536220"/>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3" name="Platshållare för text 4">
            <a:extLst>
              <a:ext uri="{FF2B5EF4-FFF2-40B4-BE49-F238E27FC236}">
                <a16:creationId xmlns:a16="http://schemas.microsoft.com/office/drawing/2014/main" id="{9CACDA2A-7CA9-4AAD-A40B-6A1DDAA8C3A5}"/>
              </a:ext>
            </a:extLst>
          </p:cNvPr>
          <p:cNvSpPr>
            <a:spLocks noGrp="1"/>
          </p:cNvSpPr>
          <p:nvPr>
            <p:ph type="body" sz="quarter" idx="43"/>
          </p:nvPr>
        </p:nvSpPr>
        <p:spPr>
          <a:xfrm>
            <a:off x="11992368" y="9402585"/>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27946739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105092682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rgbClr val="FFFFFF"/>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rgbClr val="FFFFFF"/>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Tree>
    <p:extLst>
      <p:ext uri="{BB962C8B-B14F-4D97-AF65-F5344CB8AC3E}">
        <p14:creationId xmlns:p14="http://schemas.microsoft.com/office/powerpoint/2010/main" val="39520960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72024823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40559096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7151984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56A7BA5F-4153-2F71-2D79-B8A7615E10D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AC6CACDD-10C3-0D79-0443-054E1449E6C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A56B98FE-3B2F-9BD7-18F2-10B1D87B712D}"/>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2767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a:t>Klicka här för att ändra format på bakgrundstexten</a:t>
            </a:r>
          </a:p>
          <a:p>
            <a:pPr lvl="0"/>
            <a:endParaRPr lang="sv-SE"/>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6199204"/>
            <a:ext cx="6545991"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sp>
        <p:nvSpPr>
          <p:cNvPr id="10" name="Rektangel 9">
            <a:extLst>
              <a:ext uri="{FF2B5EF4-FFF2-40B4-BE49-F238E27FC236}">
                <a16:creationId xmlns:a16="http://schemas.microsoft.com/office/drawing/2014/main" id="{5AE526A6-414E-C248-8E34-0283BCADBDA1}"/>
              </a:ext>
            </a:extLst>
          </p:cNvPr>
          <p:cNvSpPr/>
          <p:nvPr userDrawn="1"/>
        </p:nvSpPr>
        <p:spPr>
          <a:xfrm>
            <a:off x="0" y="10723418"/>
            <a:ext cx="24382413" cy="29925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16" name="Grupp 15">
            <a:extLst>
              <a:ext uri="{FF2B5EF4-FFF2-40B4-BE49-F238E27FC236}">
                <a16:creationId xmlns:a16="http://schemas.microsoft.com/office/drawing/2014/main" id="{F182BA7D-2AF4-8EA2-FA37-693FDF4DC87A}"/>
              </a:ext>
            </a:extLst>
          </p:cNvPr>
          <p:cNvGrpSpPr/>
          <p:nvPr userDrawn="1"/>
        </p:nvGrpSpPr>
        <p:grpSpPr>
          <a:xfrm>
            <a:off x="-1585" y="10723418"/>
            <a:ext cx="24383998" cy="2992582"/>
            <a:chOff x="503853" y="11513630"/>
            <a:chExt cx="12192000" cy="1496291"/>
          </a:xfrm>
        </p:grpSpPr>
        <p:sp>
          <p:nvSpPr>
            <p:cNvPr id="7" name="Rektangel 6">
              <a:extLst>
                <a:ext uri="{FF2B5EF4-FFF2-40B4-BE49-F238E27FC236}">
                  <a16:creationId xmlns:a16="http://schemas.microsoft.com/office/drawing/2014/main" id="{C584375E-C55C-B414-9BA0-4BA42EC2091E}"/>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9" name="Bildobjekt 8" descr="Logga: HEJA Innovation.">
              <a:extLst>
                <a:ext uri="{FF2B5EF4-FFF2-40B4-BE49-F238E27FC236}">
                  <a16:creationId xmlns:a16="http://schemas.microsoft.com/office/drawing/2014/main" id="{59DCD984-54AC-3B9D-733F-A32685BA031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1" name="Picture 2" descr="Logga: Vinnova Sveriges innovationsmyndighet">
              <a:extLst>
                <a:ext uri="{FF2B5EF4-FFF2-40B4-BE49-F238E27FC236}">
                  <a16:creationId xmlns:a16="http://schemas.microsoft.com/office/drawing/2014/main" id="{0322B92D-E9A1-3036-18AC-252B3E2DFDB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ogga: Uppsala kommun">
              <a:extLst>
                <a:ext uri="{FF2B5EF4-FFF2-40B4-BE49-F238E27FC236}">
                  <a16:creationId xmlns:a16="http://schemas.microsoft.com/office/drawing/2014/main" id="{C3E64F05-90CD-B20D-EF2B-82D10ADB6697}"/>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ogga: Helsingborg stad">
              <a:extLst>
                <a:ext uri="{FF2B5EF4-FFF2-40B4-BE49-F238E27FC236}">
                  <a16:creationId xmlns:a16="http://schemas.microsoft.com/office/drawing/2014/main" id="{46D4522D-8C25-C0BC-4A21-5A7D9285A668}"/>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74B37803-3EB4-4B16-949E-2C75B783F46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6D2CB981-293A-E32F-6BAD-BE485CC7D37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4AA23402-BA1F-957D-7B2A-A00351B1E33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6E9DB1A0-C96F-E306-9957-11EAF43B53D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826AA55D-92C2-3B2F-B1BC-EF70940776A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1357916F-76A7-80D0-8A79-624E0FEB25D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1FBD7964-1AB6-E7B2-5A7A-DC4C883C69DC}"/>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0F1EF678-723E-611A-3F06-5A22619A65B2}"/>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29F44723-6DE1-33CA-2855-DC072CF5F9D6}"/>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280AD1C9-7107-0E93-E656-A6C12EAFFC2E}"/>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CD21FA04-6EBA-B928-39CE-FE1349EE014E}"/>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B43B5BA7-2F38-E3B1-5A0D-745E135D43CB}"/>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8E234442-E3FC-5853-CD79-596094635664}"/>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288BE9E4-94BE-920D-C745-D0A6D08763A5}"/>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3320231D-25E2-0FC6-7991-09478A0C45B4}"/>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38F2F9BD-1AB0-356F-EEAB-95FE4ACEDC28}"/>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40E176B9-ACFD-D554-C410-A7600F8E025C}"/>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16C4B5FD-4394-7352-5B39-BECEE2703943}"/>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43DDEAEE-2F9B-87FA-F2D6-1FAEA8EE14BB}"/>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62D7F80D-E1B4-1A3F-A54F-4E9E7C060930}"/>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91522422-BA54-78C5-D175-763700FEE925}"/>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F99B6624-CF79-20AF-3460-C0E6CC26F53B}"/>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6D7F48E2-1FF1-D1B4-E1A4-0EE0DE94D51C}"/>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CE53CD81-2AE7-FECA-A618-864248B2C85A}"/>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F38E52FB-BFE8-080B-50F6-ADB287C819FA}"/>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CE7BA262-B59C-7E47-FC65-826893F772A5}"/>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96DCBDF4-8F23-1F8E-62A2-A38F7EE5A4B2}"/>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57182FD1-3422-BCE2-B7D5-A251A3BFDCE9}"/>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277F1BE2-6782-99CD-BBD9-C77C39A19F52}"/>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8B5C99A0-1EC9-992B-A09D-5157A0BFA493}"/>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8A2EE7C5-95C0-5A55-FA0A-59238464FB96}"/>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AE323C35-FB27-07A8-9183-B49DEB8FE6B8}"/>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C541F357-34D4-A0F7-CAB3-D2984CCE8F72}"/>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8F1FD322-79A3-8F38-3077-D1BED5381B34}"/>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F086A06E-18F7-784B-08B0-18A8AB0EDCDD}"/>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26CB40B4-AAAC-DF7C-1279-EB3036617580}"/>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D6E4B0E2-6F35-2149-706E-7BB27658E10A}"/>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97722269-E85E-190D-9350-0758F4ECC167}"/>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DAE0E22B-8B6B-A2AD-2C89-6F7869B3185D}"/>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2FCB4D2D-46BC-43A0-98CD-D7376000288A}"/>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EB2CED56-7005-8E34-AB9B-C855125A3763}"/>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CCF6081C-1541-1D7F-1924-5C8D7FC3790A}"/>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0546747E-F1AD-251D-991C-AE349FC05B6A}"/>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3DC63736-DC06-62E1-975B-64DAE2FFAE7B}"/>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3DE42525-9596-DC89-1DD0-2062A8A8689D}"/>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99820773-9941-FD9C-A149-EA1583C53D1E}"/>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66A1DCE8-1977-072E-0684-5A69E7CE43A2}"/>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AF42039A-D29D-54BC-23DF-6568B2157931}"/>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3F8D89D5-AA01-CCBC-368B-AC14781B56D5}"/>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962999CC-C5F8-32F6-9DB4-7444606566A1}"/>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E99BF9B2-E80A-CDA5-B417-0D6561935BCD}"/>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10534C4F-6DB4-ED51-AF89-C46D317C8841}"/>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79414E0B-3C87-2FBC-3D66-45A794D92640}"/>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E10D0D92-ED26-E467-326A-82F0059CA51F}"/>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2" name="Platshållare för innehåll 28">
            <a:extLst>
              <a:ext uri="{FF2B5EF4-FFF2-40B4-BE49-F238E27FC236}">
                <a16:creationId xmlns:a16="http://schemas.microsoft.com/office/drawing/2014/main" id="{DA04A85B-9C80-969D-754C-B9407F59FB27}"/>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3" name="Platshållare för text 3">
            <a:extLst>
              <a:ext uri="{FF2B5EF4-FFF2-40B4-BE49-F238E27FC236}">
                <a16:creationId xmlns:a16="http://schemas.microsoft.com/office/drawing/2014/main" id="{B150CC80-D6E7-EF3A-26D4-C463FBF3F63A}"/>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863866"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Arial" panose="020B0604020202020204" pitchFamily="34" charset="0"/>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Arial" panose="020B0604020202020204" pitchFamily="34" charset="0"/>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52684244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49262" y="8263467"/>
            <a:ext cx="9434595" cy="3877734"/>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628252"/>
            <a:ext cx="8839835" cy="2911114"/>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4102490"/>
            <a:ext cx="9434595" cy="3856178"/>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575022"/>
            <a:ext cx="8470218" cy="2911114"/>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a:p>
        </p:txBody>
      </p:sp>
      <p:pic>
        <p:nvPicPr>
          <p:cNvPr id="30" name="Bild">
            <a:extLst>
              <a:ext uri="{FF2B5EF4-FFF2-40B4-BE49-F238E27FC236}">
                <a16:creationId xmlns:a16="http://schemas.microsoft.com/office/drawing/2014/main" id="{50B517AE-2713-DF4A-BFED-3BD8948CC9A6}"/>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8285023"/>
            <a:ext cx="9434595" cy="3856178"/>
          </a:xfrm>
          <a:prstGeom prst="rect">
            <a:avLst/>
          </a:prstGeom>
          <a:ln w="12700">
            <a:miter lim="400000"/>
          </a:ln>
        </p:spPr>
      </p:pic>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8757555"/>
            <a:ext cx="8470218" cy="2911114"/>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376498913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75056679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309086342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09467810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 name="Bild 1">
            <a:extLst>
              <a:ext uri="{FF2B5EF4-FFF2-40B4-BE49-F238E27FC236}">
                <a16:creationId xmlns:a16="http://schemas.microsoft.com/office/drawing/2014/main" id="{90E7CBB2-AA26-1F57-AF0E-63196DFAA39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0208098" y="10281525"/>
            <a:ext cx="3144490" cy="4038354"/>
          </a:xfrm>
          <a:prstGeom prst="rect">
            <a:avLst/>
          </a:prstGeom>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726" r:id="rId4"/>
    <p:sldLayoutId id="2147483695" r:id="rId5"/>
    <p:sldLayoutId id="2147483727" r:id="rId6"/>
    <p:sldLayoutId id="2147483728" r:id="rId7"/>
    <p:sldLayoutId id="2147483729" r:id="rId8"/>
    <p:sldLayoutId id="2147483664" r:id="rId9"/>
    <p:sldLayoutId id="2147483665" r:id="rId10"/>
    <p:sldLayoutId id="2147483721" r:id="rId11"/>
    <p:sldLayoutId id="2147483734" r:id="rId12"/>
    <p:sldLayoutId id="2147483666" r:id="rId13"/>
    <p:sldLayoutId id="2147483667" r:id="rId14"/>
    <p:sldLayoutId id="2147483679" r:id="rId15"/>
    <p:sldLayoutId id="2147483736" r:id="rId16"/>
    <p:sldLayoutId id="2147483731" r:id="rId17"/>
    <p:sldLayoutId id="2147483732" r:id="rId18"/>
    <p:sldLayoutId id="2147483669" r:id="rId19"/>
    <p:sldLayoutId id="2147483735" r:id="rId20"/>
    <p:sldLayoutId id="2147483670" r:id="rId21"/>
    <p:sldLayoutId id="2147483733" r:id="rId22"/>
    <p:sldLayoutId id="2147483677" r:id="rId23"/>
    <p:sldLayoutId id="2147483682" r:id="rId2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15.svg"/><Relationship Id="rId4" Type="http://schemas.openxmlformats.org/officeDocument/2006/relationships/image" Target="../media/image214.png"/></Relationships>
</file>

<file path=ppt/slides/_rels/slide10.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4.svg"/><Relationship Id="rId3" Type="http://schemas.openxmlformats.org/officeDocument/2006/relationships/image" Target="../media/image221.svg"/><Relationship Id="rId7" Type="http://schemas.openxmlformats.org/officeDocument/2006/relationships/image" Target="../media/image239.svg"/><Relationship Id="rId12" Type="http://schemas.openxmlformats.org/officeDocument/2006/relationships/image" Target="../media/image131.png"/><Relationship Id="rId2" Type="http://schemas.openxmlformats.org/officeDocument/2006/relationships/image" Target="../media/image220.png"/><Relationship Id="rId1" Type="http://schemas.openxmlformats.org/officeDocument/2006/relationships/slideLayout" Target="../slideLayouts/slideLayout11.xml"/><Relationship Id="rId6" Type="http://schemas.openxmlformats.org/officeDocument/2006/relationships/image" Target="../media/image238.png"/><Relationship Id="rId11" Type="http://schemas.openxmlformats.org/officeDocument/2006/relationships/image" Target="../media/image243.svg"/><Relationship Id="rId5" Type="http://schemas.openxmlformats.org/officeDocument/2006/relationships/image" Target="../media/image230.svg"/><Relationship Id="rId10" Type="http://schemas.openxmlformats.org/officeDocument/2006/relationships/image" Target="../media/image149.png"/><Relationship Id="rId4" Type="http://schemas.openxmlformats.org/officeDocument/2006/relationships/image" Target="../media/image229.png"/><Relationship Id="rId9" Type="http://schemas.openxmlformats.org/officeDocument/2006/relationships/image" Target="../media/image241.svg"/></Relationships>
</file>

<file path=ppt/slides/_rels/slide1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241.svg"/><Relationship Id="rId3" Type="http://schemas.openxmlformats.org/officeDocument/2006/relationships/image" Target="../media/image221.svg"/><Relationship Id="rId7" Type="http://schemas.openxmlformats.org/officeDocument/2006/relationships/image" Target="../media/image230.svg"/><Relationship Id="rId12" Type="http://schemas.openxmlformats.org/officeDocument/2006/relationships/image" Target="../media/image240.png"/><Relationship Id="rId2" Type="http://schemas.openxmlformats.org/officeDocument/2006/relationships/image" Target="../media/image220.png"/><Relationship Id="rId1" Type="http://schemas.openxmlformats.org/officeDocument/2006/relationships/slideLayout" Target="../slideLayouts/slideLayout18.xml"/><Relationship Id="rId6" Type="http://schemas.openxmlformats.org/officeDocument/2006/relationships/image" Target="../media/image229.png"/><Relationship Id="rId11" Type="http://schemas.openxmlformats.org/officeDocument/2006/relationships/image" Target="../media/image239.svg"/><Relationship Id="rId5" Type="http://schemas.openxmlformats.org/officeDocument/2006/relationships/image" Target="../media/image244.svg"/><Relationship Id="rId10" Type="http://schemas.openxmlformats.org/officeDocument/2006/relationships/image" Target="../media/image238.png"/><Relationship Id="rId4" Type="http://schemas.openxmlformats.org/officeDocument/2006/relationships/image" Target="../media/image131.png"/><Relationship Id="rId9" Type="http://schemas.openxmlformats.org/officeDocument/2006/relationships/image" Target="../media/image245.svg"/></Relationships>
</file>

<file path=ppt/slides/_rels/slide12.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24.svg"/><Relationship Id="rId2" Type="http://schemas.openxmlformats.org/officeDocument/2006/relationships/image" Target="../media/image220.png"/><Relationship Id="rId1" Type="http://schemas.openxmlformats.org/officeDocument/2006/relationships/slideLayout" Target="../slideLayouts/slideLayout21.xml"/><Relationship Id="rId6" Type="http://schemas.openxmlformats.org/officeDocument/2006/relationships/image" Target="../media/image123.png"/><Relationship Id="rId5" Type="http://schemas.openxmlformats.org/officeDocument/2006/relationships/image" Target="../media/image230.svg"/><Relationship Id="rId4" Type="http://schemas.openxmlformats.org/officeDocument/2006/relationships/image" Target="../media/image229.png"/></Relationships>
</file>

<file path=ppt/slides/_rels/slide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47.svg"/><Relationship Id="rId5" Type="http://schemas.openxmlformats.org/officeDocument/2006/relationships/image" Target="../media/image246.png"/><Relationship Id="rId4" Type="http://schemas.openxmlformats.org/officeDocument/2006/relationships/image" Target="../media/image215.svg"/></Relationships>
</file>

<file path=ppt/slides/_rels/slide14.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26.svg"/><Relationship Id="rId2" Type="http://schemas.openxmlformats.org/officeDocument/2006/relationships/image" Target="../media/image220.png"/><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223.svg"/><Relationship Id="rId4" Type="http://schemas.openxmlformats.org/officeDocument/2006/relationships/image" Target="../media/image222.png"/></Relationships>
</file>

<file path=ppt/slides/_rels/slide15.xml.rels><?xml version="1.0" encoding="UTF-8" standalone="yes"?>
<Relationships xmlns="http://schemas.openxmlformats.org/package/2006/relationships"><Relationship Id="rId3" Type="http://schemas.openxmlformats.org/officeDocument/2006/relationships/hyperlink" Target="https://www.hejainnovation.se/"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17.svg"/><Relationship Id="rId5" Type="http://schemas.openxmlformats.org/officeDocument/2006/relationships/image" Target="../media/image137.png"/><Relationship Id="rId4" Type="http://schemas.openxmlformats.org/officeDocument/2006/relationships/image" Target="../media/image216.svg"/></Relationships>
</file>

<file path=ppt/slides/_rels/slide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219.svg"/></Relationships>
</file>

<file path=ppt/slides/_rels/slide4.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24.sv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223.svg"/><Relationship Id="rId4" Type="http://schemas.openxmlformats.org/officeDocument/2006/relationships/image" Target="../media/image222.png"/></Relationships>
</file>

<file path=ppt/slides/_rels/slide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25.svg"/><Relationship Id="rId7" Type="http://schemas.openxmlformats.org/officeDocument/2006/relationships/image" Target="../media/image223.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22.png"/><Relationship Id="rId5" Type="http://schemas.openxmlformats.org/officeDocument/2006/relationships/image" Target="../media/image221.svg"/><Relationship Id="rId4" Type="http://schemas.openxmlformats.org/officeDocument/2006/relationships/image" Target="../media/image220.png"/><Relationship Id="rId9" Type="http://schemas.openxmlformats.org/officeDocument/2006/relationships/image" Target="../media/image226.svg"/></Relationships>
</file>

<file path=ppt/slides/_rels/slide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15.svg"/></Relationships>
</file>

<file path=ppt/slides/_rels/slide7.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31.sv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230.svg"/><Relationship Id="rId4" Type="http://schemas.openxmlformats.org/officeDocument/2006/relationships/image" Target="../media/image229.png"/></Relationships>
</file>

<file path=ppt/slides/_rels/slide8.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32.png"/><Relationship Id="rId7"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21.svg"/><Relationship Id="rId5" Type="http://schemas.openxmlformats.org/officeDocument/2006/relationships/image" Target="../media/image220.png"/><Relationship Id="rId10" Type="http://schemas.openxmlformats.org/officeDocument/2006/relationships/image" Target="../media/image230.svg"/><Relationship Id="rId4" Type="http://schemas.openxmlformats.org/officeDocument/2006/relationships/image" Target="../media/image233.svg"/><Relationship Id="rId9" Type="http://schemas.openxmlformats.org/officeDocument/2006/relationships/image" Target="../media/image229.png"/></Relationships>
</file>

<file path=ppt/slides/_rels/slide9.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39.svg"/><Relationship Id="rId3" Type="http://schemas.openxmlformats.org/officeDocument/2006/relationships/image" Target="../media/image221.svg"/><Relationship Id="rId7" Type="http://schemas.openxmlformats.org/officeDocument/2006/relationships/image" Target="../media/image230.svg"/><Relationship Id="rId12" Type="http://schemas.openxmlformats.org/officeDocument/2006/relationships/image" Target="../media/image238.png"/><Relationship Id="rId17" Type="http://schemas.openxmlformats.org/officeDocument/2006/relationships/image" Target="../media/image242.svg"/><Relationship Id="rId2" Type="http://schemas.openxmlformats.org/officeDocument/2006/relationships/image" Target="../media/image220.png"/><Relationship Id="rId16" Type="http://schemas.openxmlformats.org/officeDocument/2006/relationships/image" Target="../media/image106.png"/><Relationship Id="rId1" Type="http://schemas.openxmlformats.org/officeDocument/2006/relationships/slideLayout" Target="../slideLayouts/slideLayout15.xml"/><Relationship Id="rId6" Type="http://schemas.openxmlformats.org/officeDocument/2006/relationships/image" Target="../media/image229.png"/><Relationship Id="rId11" Type="http://schemas.openxmlformats.org/officeDocument/2006/relationships/image" Target="../media/image237.svg"/><Relationship Id="rId5" Type="http://schemas.openxmlformats.org/officeDocument/2006/relationships/image" Target="../media/image231.svg"/><Relationship Id="rId15" Type="http://schemas.openxmlformats.org/officeDocument/2006/relationships/image" Target="../media/image241.svg"/><Relationship Id="rId10" Type="http://schemas.openxmlformats.org/officeDocument/2006/relationships/image" Target="../media/image64.png"/><Relationship Id="rId4" Type="http://schemas.openxmlformats.org/officeDocument/2006/relationships/image" Target="../media/image135.png"/><Relationship Id="rId9" Type="http://schemas.openxmlformats.org/officeDocument/2006/relationships/image" Target="../media/image236.svg"/><Relationship Id="rId14" Type="http://schemas.openxmlformats.org/officeDocument/2006/relationships/image" Target="../media/image2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02C5792-064F-484E-BD31-C38729B334AE}"/>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Prioritera och rösta</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39727" y="1383675"/>
            <a:ext cx="4324432" cy="665467"/>
          </a:xfrm>
        </p:spPr>
        <p:txBody>
          <a:bodyPr/>
          <a:lstStyle/>
          <a:p>
            <a:r>
              <a:rPr lang="sv-SE" dirty="0"/>
              <a:t>1 timme och 10 minuter</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dirty="0"/>
              <a:t>Saknar du en magisk sorteringshatt, som i Harry Potter? Följ med i denna guide och rösta tillsammans. </a:t>
            </a:r>
          </a:p>
        </p:txBody>
      </p:sp>
      <p:pic>
        <p:nvPicPr>
          <p:cNvPr id="5" name="Platshållare för bild 4">
            <a:extLst>
              <a:ext uri="{FF2B5EF4-FFF2-40B4-BE49-F238E27FC236}">
                <a16:creationId xmlns:a16="http://schemas.microsoft.com/office/drawing/2014/main" id="{E3154179-648B-4856-A5DD-9388F64E185B}"/>
              </a:ext>
              <a:ext uri="{C183D7F6-B498-43B3-948B-1728B52AA6E4}">
                <adec:decorative xmlns:adec="http://schemas.microsoft.com/office/drawing/2017/decorative" val="1"/>
              </a:ext>
            </a:extLst>
          </p:cNvPr>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l="6" r="6"/>
          <a:stretch>
            <a:fillRect/>
          </a:stretch>
        </p:blipFill>
        <p:spPr/>
      </p:pic>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0F928E2-9F24-42C1-87E7-DF181431A165}"/>
              </a:ext>
            </a:extLst>
          </p:cNvPr>
          <p:cNvSpPr>
            <a:spLocks noGrp="1"/>
          </p:cNvSpPr>
          <p:nvPr>
            <p:ph type="title" idx="4294967295"/>
          </p:nvPr>
        </p:nvSpPr>
        <p:spPr>
          <a:xfrm>
            <a:off x="1711162" y="2829600"/>
            <a:ext cx="6779076"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Rösta på era insikter/idéer </a:t>
            </a:r>
          </a:p>
        </p:txBody>
      </p:sp>
      <p:sp>
        <p:nvSpPr>
          <p:cNvPr id="3" name="Platshållare för text 2">
            <a:extLst>
              <a:ext uri="{FF2B5EF4-FFF2-40B4-BE49-F238E27FC236}">
                <a16:creationId xmlns:a16="http://schemas.microsoft.com/office/drawing/2014/main" id="{7FFB52AA-A230-4DA3-8181-C019DD9F7A2D}"/>
              </a:ext>
            </a:extLst>
          </p:cNvPr>
          <p:cNvSpPr>
            <a:spLocks noGrp="1"/>
          </p:cNvSpPr>
          <p:nvPr>
            <p:ph type="body" sz="quarter" idx="10"/>
          </p:nvPr>
        </p:nvSpPr>
        <p:spPr/>
        <p:txBody>
          <a:bodyPr/>
          <a:lstStyle/>
          <a:p>
            <a:r>
              <a:rPr lang="sv-SE"/>
              <a:t>5 min</a:t>
            </a:r>
          </a:p>
        </p:txBody>
      </p:sp>
      <p:sp>
        <p:nvSpPr>
          <p:cNvPr id="13" name="Platshållare för text 61">
            <a:extLst>
              <a:ext uri="{FF2B5EF4-FFF2-40B4-BE49-F238E27FC236}">
                <a16:creationId xmlns:a16="http://schemas.microsoft.com/office/drawing/2014/main" id="{B0D0E4BD-766E-1273-DA3D-B74657C58C1A}"/>
              </a:ext>
            </a:extLst>
          </p:cNvPr>
          <p:cNvSpPr txBox="1">
            <a:spLocks/>
          </p:cNvSpPr>
          <p:nvPr/>
        </p:nvSpPr>
        <p:spPr>
          <a:xfrm>
            <a:off x="4734743" y="1423315"/>
            <a:ext cx="1802138"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Flytta</a:t>
            </a:r>
          </a:p>
        </p:txBody>
      </p:sp>
      <p:sp>
        <p:nvSpPr>
          <p:cNvPr id="5" name="Platshållare för text 4">
            <a:extLst>
              <a:ext uri="{FF2B5EF4-FFF2-40B4-BE49-F238E27FC236}">
                <a16:creationId xmlns:a16="http://schemas.microsoft.com/office/drawing/2014/main" id="{355155BD-0A99-4BC4-81A4-5D1F5612A1A7}"/>
              </a:ext>
            </a:extLst>
          </p:cNvPr>
          <p:cNvSpPr>
            <a:spLocks noGrp="1"/>
          </p:cNvSpPr>
          <p:nvPr>
            <p:ph type="body" sz="quarter" idx="11"/>
          </p:nvPr>
        </p:nvSpPr>
        <p:spPr/>
        <p:txBody>
          <a:bodyPr/>
          <a:lstStyle/>
          <a:p>
            <a:r>
              <a:rPr lang="sv-SE"/>
              <a:t>Grupp</a:t>
            </a:r>
          </a:p>
        </p:txBody>
      </p:sp>
      <p:sp>
        <p:nvSpPr>
          <p:cNvPr id="7" name="Platshållare för text 6">
            <a:extLst>
              <a:ext uri="{FF2B5EF4-FFF2-40B4-BE49-F238E27FC236}">
                <a16:creationId xmlns:a16="http://schemas.microsoft.com/office/drawing/2014/main" id="{B8742990-D676-4423-A90C-40FB43627126}"/>
              </a:ext>
            </a:extLst>
          </p:cNvPr>
          <p:cNvSpPr>
            <a:spLocks noGrp="1"/>
          </p:cNvSpPr>
          <p:nvPr>
            <p:ph type="body" sz="quarter" idx="40"/>
          </p:nvPr>
        </p:nvSpPr>
        <p:spPr/>
        <p:txBody>
          <a:bodyPr/>
          <a:lstStyle/>
          <a:p>
            <a:r>
              <a:rPr lang="sv-SE"/>
              <a:t>Vi föreslår att var person har tre röster per kriterium. Och att det är fritt fram att sätta alla röster på en insikt/idé om du vill det.</a:t>
            </a:r>
          </a:p>
          <a:p>
            <a:r>
              <a:rPr lang="sv-SE" b="1"/>
              <a:t>Prioritera genom att rösta på de insikter/idéer som du själv bedömer motsvarar kriterierna. Kopiera och flytta symbolerna till det du vill rösta på.</a:t>
            </a:r>
          </a:p>
        </p:txBody>
      </p:sp>
      <p:pic>
        <p:nvPicPr>
          <p:cNvPr id="8" name="Gruppera">
            <a:extLst>
              <a:ext uri="{FF2B5EF4-FFF2-40B4-BE49-F238E27FC236}">
                <a16:creationId xmlns:a16="http://schemas.microsoft.com/office/drawing/2014/main" id="{A4703900-23EC-4BD2-8FC5-0F882C91DDC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8">
            <a:extLst>
              <a:ext uri="{FF2B5EF4-FFF2-40B4-BE49-F238E27FC236}">
                <a16:creationId xmlns:a16="http://schemas.microsoft.com/office/drawing/2014/main" id="{A32D8F0F-E5D6-457F-920C-A266E41822D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373597"/>
            <a:ext cx="1083185" cy="532857"/>
          </a:xfrm>
          <a:prstGeom prst="rect">
            <a:avLst/>
          </a:prstGeom>
        </p:spPr>
      </p:pic>
      <p:sp>
        <p:nvSpPr>
          <p:cNvPr id="46" name="Platshållare för text 45">
            <a:extLst>
              <a:ext uri="{FF2B5EF4-FFF2-40B4-BE49-F238E27FC236}">
                <a16:creationId xmlns:a16="http://schemas.microsoft.com/office/drawing/2014/main" id="{C7BF0912-6BC1-4E1D-AE85-CDF58AA35D02}"/>
              </a:ext>
            </a:extLst>
          </p:cNvPr>
          <p:cNvSpPr>
            <a:spLocks noGrp="1"/>
          </p:cNvSpPr>
          <p:nvPr>
            <p:ph type="body" sz="quarter" idx="41"/>
          </p:nvPr>
        </p:nvSpPr>
        <p:spPr/>
        <p:txBody>
          <a:bodyPr/>
          <a:lstStyle/>
          <a:p>
            <a:r>
              <a:rPr lang="sv-SE"/>
              <a:t>Person A</a:t>
            </a:r>
          </a:p>
        </p:txBody>
      </p:sp>
      <p:sp>
        <p:nvSpPr>
          <p:cNvPr id="82" name="textruta 81">
            <a:extLst>
              <a:ext uri="{FF2B5EF4-FFF2-40B4-BE49-F238E27FC236}">
                <a16:creationId xmlns:a16="http://schemas.microsoft.com/office/drawing/2014/main" id="{DEF7B341-2329-4B8F-A416-6D1D0172897F}"/>
              </a:ext>
            </a:extLst>
          </p:cNvPr>
          <p:cNvSpPr txBox="1"/>
          <p:nvPr/>
        </p:nvSpPr>
        <p:spPr>
          <a:xfrm>
            <a:off x="12191206" y="2754044"/>
            <a:ext cx="3706317" cy="569387"/>
          </a:xfrm>
          <a:prstGeom prst="rect">
            <a:avLst/>
          </a:prstGeom>
          <a:noFill/>
        </p:spPr>
        <p:txBody>
          <a:bodyPr wrap="square" rtlCol="0">
            <a:spAutoFit/>
          </a:bodyPr>
          <a:lstStyle/>
          <a:p>
            <a:pPr algn="ctr"/>
            <a:r>
              <a:rPr lang="sv-SE" sz="3100" b="1" dirty="0">
                <a:latin typeface="+mj-lt"/>
              </a:rPr>
              <a:t>Ger stor effekt</a:t>
            </a:r>
          </a:p>
        </p:txBody>
      </p:sp>
      <p:pic>
        <p:nvPicPr>
          <p:cNvPr id="59" name="Bild 58" descr="Ikon: Ger stor effekt">
            <a:extLst>
              <a:ext uri="{FF2B5EF4-FFF2-40B4-BE49-F238E27FC236}">
                <a16:creationId xmlns:a16="http://schemas.microsoft.com/office/drawing/2014/main" id="{590FC1D2-C848-42C4-BBED-DADA61547C8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1986520" y="3381402"/>
            <a:ext cx="1294377" cy="1192191"/>
          </a:xfrm>
          <a:prstGeom prst="rect">
            <a:avLst/>
          </a:prstGeom>
        </p:spPr>
      </p:pic>
      <p:pic>
        <p:nvPicPr>
          <p:cNvPr id="60" name="Bild 59" descr="Ikon: Ger stor effekt">
            <a:extLst>
              <a:ext uri="{FF2B5EF4-FFF2-40B4-BE49-F238E27FC236}">
                <a16:creationId xmlns:a16="http://schemas.microsoft.com/office/drawing/2014/main" id="{F81F142E-4DD2-43DA-A18A-29858B2886D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3298834" y="3381402"/>
            <a:ext cx="1294377" cy="1192191"/>
          </a:xfrm>
          <a:prstGeom prst="rect">
            <a:avLst/>
          </a:prstGeom>
        </p:spPr>
      </p:pic>
      <p:pic>
        <p:nvPicPr>
          <p:cNvPr id="61" name="Bild 60" descr="Ikon: Ger stor effekt">
            <a:extLst>
              <a:ext uri="{FF2B5EF4-FFF2-40B4-BE49-F238E27FC236}">
                <a16:creationId xmlns:a16="http://schemas.microsoft.com/office/drawing/2014/main" id="{1E2DEDF1-D8E0-4528-B6BA-87A9646BEEA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4611148" y="3381402"/>
            <a:ext cx="1294377" cy="1192191"/>
          </a:xfrm>
          <a:prstGeom prst="rect">
            <a:avLst/>
          </a:prstGeom>
        </p:spPr>
      </p:pic>
      <p:sp>
        <p:nvSpPr>
          <p:cNvPr id="83" name="textruta 82">
            <a:extLst>
              <a:ext uri="{FF2B5EF4-FFF2-40B4-BE49-F238E27FC236}">
                <a16:creationId xmlns:a16="http://schemas.microsoft.com/office/drawing/2014/main" id="{A03BC5A5-2AF0-4950-BFE3-0EDC61BD5060}"/>
              </a:ext>
            </a:extLst>
          </p:cNvPr>
          <p:cNvSpPr txBox="1"/>
          <p:nvPr/>
        </p:nvSpPr>
        <p:spPr>
          <a:xfrm>
            <a:off x="17745854" y="2746793"/>
            <a:ext cx="3706317" cy="569387"/>
          </a:xfrm>
          <a:prstGeom prst="rect">
            <a:avLst/>
          </a:prstGeom>
          <a:noFill/>
        </p:spPr>
        <p:txBody>
          <a:bodyPr wrap="square" rtlCol="0">
            <a:spAutoFit/>
          </a:bodyPr>
          <a:lstStyle/>
          <a:p>
            <a:pPr algn="ctr"/>
            <a:r>
              <a:rPr lang="sv-SE" sz="3100" b="1" dirty="0">
                <a:latin typeface="+mj-lt"/>
              </a:rPr>
              <a:t>Lätt att genomföra</a:t>
            </a:r>
          </a:p>
        </p:txBody>
      </p:sp>
      <p:pic>
        <p:nvPicPr>
          <p:cNvPr id="62" name="Bild 61" descr="Ikon: Lätt att genomföra">
            <a:extLst>
              <a:ext uri="{FF2B5EF4-FFF2-40B4-BE49-F238E27FC236}">
                <a16:creationId xmlns:a16="http://schemas.microsoft.com/office/drawing/2014/main" id="{ADEB1702-F404-48B7-B8B9-86A52410150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18216311" y="3343510"/>
            <a:ext cx="1151892" cy="1267974"/>
          </a:xfrm>
          <a:prstGeom prst="rect">
            <a:avLst/>
          </a:prstGeom>
        </p:spPr>
      </p:pic>
      <p:pic>
        <p:nvPicPr>
          <p:cNvPr id="63" name="Bild 62" descr="Ikon: Lätt att genomföra">
            <a:extLst>
              <a:ext uri="{FF2B5EF4-FFF2-40B4-BE49-F238E27FC236}">
                <a16:creationId xmlns:a16="http://schemas.microsoft.com/office/drawing/2014/main" id="{B9A612DE-792C-4309-BBFF-E76B076529C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19433645" y="3343510"/>
            <a:ext cx="1151892" cy="1267974"/>
          </a:xfrm>
          <a:prstGeom prst="rect">
            <a:avLst/>
          </a:prstGeom>
        </p:spPr>
      </p:pic>
      <p:pic>
        <p:nvPicPr>
          <p:cNvPr id="64" name="Bild 63" descr="Ikon: Lätt att genomföra">
            <a:extLst>
              <a:ext uri="{FF2B5EF4-FFF2-40B4-BE49-F238E27FC236}">
                <a16:creationId xmlns:a16="http://schemas.microsoft.com/office/drawing/2014/main" id="{569B018B-1BD2-4C16-9E76-31A69C38236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20710858" y="3343510"/>
            <a:ext cx="1151892" cy="1267974"/>
          </a:xfrm>
          <a:prstGeom prst="rect">
            <a:avLst/>
          </a:prstGeom>
        </p:spPr>
      </p:pic>
      <p:sp>
        <p:nvSpPr>
          <p:cNvPr id="47" name="Platshållare för text 46">
            <a:extLst>
              <a:ext uri="{FF2B5EF4-FFF2-40B4-BE49-F238E27FC236}">
                <a16:creationId xmlns:a16="http://schemas.microsoft.com/office/drawing/2014/main" id="{1FFD6933-0A7A-4590-8D25-E8DA7751E417}"/>
              </a:ext>
            </a:extLst>
          </p:cNvPr>
          <p:cNvSpPr>
            <a:spLocks noGrp="1"/>
          </p:cNvSpPr>
          <p:nvPr>
            <p:ph type="body" sz="quarter" idx="42"/>
          </p:nvPr>
        </p:nvSpPr>
        <p:spPr/>
        <p:txBody>
          <a:bodyPr/>
          <a:lstStyle/>
          <a:p>
            <a:r>
              <a:rPr lang="sv-SE"/>
              <a:t>Person B</a:t>
            </a:r>
          </a:p>
        </p:txBody>
      </p:sp>
      <p:sp>
        <p:nvSpPr>
          <p:cNvPr id="90" name="textruta 89">
            <a:extLst>
              <a:ext uri="{FF2B5EF4-FFF2-40B4-BE49-F238E27FC236}">
                <a16:creationId xmlns:a16="http://schemas.microsoft.com/office/drawing/2014/main" id="{38D54FE3-C3BA-4C03-AC94-00C824781D77}"/>
              </a:ext>
            </a:extLst>
          </p:cNvPr>
          <p:cNvSpPr txBox="1"/>
          <p:nvPr/>
        </p:nvSpPr>
        <p:spPr>
          <a:xfrm>
            <a:off x="12191206" y="6448631"/>
            <a:ext cx="3706317" cy="569387"/>
          </a:xfrm>
          <a:prstGeom prst="rect">
            <a:avLst/>
          </a:prstGeom>
          <a:noFill/>
        </p:spPr>
        <p:txBody>
          <a:bodyPr wrap="square" rtlCol="0">
            <a:spAutoFit/>
          </a:bodyPr>
          <a:lstStyle/>
          <a:p>
            <a:pPr algn="ctr"/>
            <a:r>
              <a:rPr lang="sv-SE" sz="3100" b="1" dirty="0">
                <a:latin typeface="+mj-lt"/>
              </a:rPr>
              <a:t>Ger stor effekt</a:t>
            </a:r>
          </a:p>
        </p:txBody>
      </p:sp>
      <p:pic>
        <p:nvPicPr>
          <p:cNvPr id="65" name="Bild 64" descr="Ikon: Ger stor effekt">
            <a:extLst>
              <a:ext uri="{FF2B5EF4-FFF2-40B4-BE49-F238E27FC236}">
                <a16:creationId xmlns:a16="http://schemas.microsoft.com/office/drawing/2014/main" id="{0CE0234F-A5CE-4366-8D4E-C4391A6BD76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2084863" y="7169267"/>
            <a:ext cx="1294377" cy="1192191"/>
          </a:xfrm>
          <a:prstGeom prst="rect">
            <a:avLst/>
          </a:prstGeom>
        </p:spPr>
      </p:pic>
      <p:pic>
        <p:nvPicPr>
          <p:cNvPr id="66" name="Bild 65" descr="Ikon: Ger stor effekt">
            <a:extLst>
              <a:ext uri="{FF2B5EF4-FFF2-40B4-BE49-F238E27FC236}">
                <a16:creationId xmlns:a16="http://schemas.microsoft.com/office/drawing/2014/main" id="{6D4AC9E6-A0C4-41BB-B7D9-849BE2A7709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3397177" y="7169267"/>
            <a:ext cx="1294377" cy="1192191"/>
          </a:xfrm>
          <a:prstGeom prst="rect">
            <a:avLst/>
          </a:prstGeom>
        </p:spPr>
      </p:pic>
      <p:pic>
        <p:nvPicPr>
          <p:cNvPr id="67" name="Bild 66" descr="Ikon: Ger stor effekt">
            <a:extLst>
              <a:ext uri="{FF2B5EF4-FFF2-40B4-BE49-F238E27FC236}">
                <a16:creationId xmlns:a16="http://schemas.microsoft.com/office/drawing/2014/main" id="{6A6068EE-2B89-4259-A078-CFBE28DFE71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4709491" y="7169267"/>
            <a:ext cx="1294377" cy="1192191"/>
          </a:xfrm>
          <a:prstGeom prst="rect">
            <a:avLst/>
          </a:prstGeom>
        </p:spPr>
      </p:pic>
      <p:sp>
        <p:nvSpPr>
          <p:cNvPr id="91" name="textruta 90">
            <a:extLst>
              <a:ext uri="{FF2B5EF4-FFF2-40B4-BE49-F238E27FC236}">
                <a16:creationId xmlns:a16="http://schemas.microsoft.com/office/drawing/2014/main" id="{3C6FAD0A-CF30-4051-8D6D-53A467296DBB}"/>
              </a:ext>
            </a:extLst>
          </p:cNvPr>
          <p:cNvSpPr txBox="1"/>
          <p:nvPr/>
        </p:nvSpPr>
        <p:spPr>
          <a:xfrm>
            <a:off x="17745854" y="6441380"/>
            <a:ext cx="3706317" cy="569387"/>
          </a:xfrm>
          <a:prstGeom prst="rect">
            <a:avLst/>
          </a:prstGeom>
          <a:noFill/>
        </p:spPr>
        <p:txBody>
          <a:bodyPr wrap="square" rtlCol="0">
            <a:spAutoFit/>
          </a:bodyPr>
          <a:lstStyle/>
          <a:p>
            <a:pPr algn="ctr"/>
            <a:r>
              <a:rPr lang="sv-SE" sz="3100" b="1" dirty="0">
                <a:latin typeface="+mj-lt"/>
              </a:rPr>
              <a:t>Lätt att genomföra</a:t>
            </a:r>
          </a:p>
        </p:txBody>
      </p:sp>
      <p:pic>
        <p:nvPicPr>
          <p:cNvPr id="68" name="Bild 67" descr="Ikon: Lätt att genomföra">
            <a:extLst>
              <a:ext uri="{FF2B5EF4-FFF2-40B4-BE49-F238E27FC236}">
                <a16:creationId xmlns:a16="http://schemas.microsoft.com/office/drawing/2014/main" id="{46374057-520E-4AB5-B057-DF14D6B2A7A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18314654" y="7131375"/>
            <a:ext cx="1151892" cy="1267974"/>
          </a:xfrm>
          <a:prstGeom prst="rect">
            <a:avLst/>
          </a:prstGeom>
        </p:spPr>
      </p:pic>
      <p:pic>
        <p:nvPicPr>
          <p:cNvPr id="69" name="Bild 68" descr="Ikon: Lätt att genomföra">
            <a:extLst>
              <a:ext uri="{FF2B5EF4-FFF2-40B4-BE49-F238E27FC236}">
                <a16:creationId xmlns:a16="http://schemas.microsoft.com/office/drawing/2014/main" id="{9DDB89D4-468E-4F99-876A-00389841B798}"/>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19531988" y="7131375"/>
            <a:ext cx="1151892" cy="1267974"/>
          </a:xfrm>
          <a:prstGeom prst="rect">
            <a:avLst/>
          </a:prstGeom>
        </p:spPr>
      </p:pic>
      <p:pic>
        <p:nvPicPr>
          <p:cNvPr id="70" name="Bild 69" descr="Ikon: Lätt att genomföra">
            <a:extLst>
              <a:ext uri="{FF2B5EF4-FFF2-40B4-BE49-F238E27FC236}">
                <a16:creationId xmlns:a16="http://schemas.microsoft.com/office/drawing/2014/main" id="{428DD5AE-795F-40D9-A39E-E355E68EA66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20809201" y="7131375"/>
            <a:ext cx="1151892" cy="1267974"/>
          </a:xfrm>
          <a:prstGeom prst="rect">
            <a:avLst/>
          </a:prstGeom>
        </p:spPr>
      </p:pic>
      <p:sp>
        <p:nvSpPr>
          <p:cNvPr id="48" name="Platshållare för text 47">
            <a:extLst>
              <a:ext uri="{FF2B5EF4-FFF2-40B4-BE49-F238E27FC236}">
                <a16:creationId xmlns:a16="http://schemas.microsoft.com/office/drawing/2014/main" id="{C78E2CD0-DFA3-4EBB-8EB2-018834015E4C}"/>
              </a:ext>
            </a:extLst>
          </p:cNvPr>
          <p:cNvSpPr>
            <a:spLocks noGrp="1"/>
          </p:cNvSpPr>
          <p:nvPr>
            <p:ph type="body" sz="quarter" idx="43"/>
          </p:nvPr>
        </p:nvSpPr>
        <p:spPr/>
        <p:txBody>
          <a:bodyPr/>
          <a:lstStyle/>
          <a:p>
            <a:r>
              <a:rPr lang="sv-SE"/>
              <a:t>Person C</a:t>
            </a:r>
          </a:p>
        </p:txBody>
      </p:sp>
      <p:sp>
        <p:nvSpPr>
          <p:cNvPr id="98" name="textruta 97">
            <a:extLst>
              <a:ext uri="{FF2B5EF4-FFF2-40B4-BE49-F238E27FC236}">
                <a16:creationId xmlns:a16="http://schemas.microsoft.com/office/drawing/2014/main" id="{B3183C1C-98B8-46CA-A427-2E9B67070381}"/>
              </a:ext>
            </a:extLst>
          </p:cNvPr>
          <p:cNvSpPr txBox="1"/>
          <p:nvPr/>
        </p:nvSpPr>
        <p:spPr>
          <a:xfrm>
            <a:off x="12297551" y="10170413"/>
            <a:ext cx="3706317" cy="569387"/>
          </a:xfrm>
          <a:prstGeom prst="rect">
            <a:avLst/>
          </a:prstGeom>
          <a:noFill/>
        </p:spPr>
        <p:txBody>
          <a:bodyPr wrap="square" rtlCol="0">
            <a:spAutoFit/>
          </a:bodyPr>
          <a:lstStyle/>
          <a:p>
            <a:pPr algn="ctr"/>
            <a:r>
              <a:rPr lang="sv-SE" sz="3100" b="1" dirty="0">
                <a:latin typeface="+mj-lt"/>
              </a:rPr>
              <a:t>Ger stor effekt</a:t>
            </a:r>
          </a:p>
        </p:txBody>
      </p:sp>
      <p:pic>
        <p:nvPicPr>
          <p:cNvPr id="71" name="Bild 70" descr="Ikon: Ger stor effekt">
            <a:extLst>
              <a:ext uri="{FF2B5EF4-FFF2-40B4-BE49-F238E27FC236}">
                <a16:creationId xmlns:a16="http://schemas.microsoft.com/office/drawing/2014/main" id="{68851637-73C3-42D3-88D3-3A28CEF2B65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1986520" y="10829059"/>
            <a:ext cx="1294377" cy="1192191"/>
          </a:xfrm>
          <a:prstGeom prst="rect">
            <a:avLst/>
          </a:prstGeom>
        </p:spPr>
      </p:pic>
      <p:pic>
        <p:nvPicPr>
          <p:cNvPr id="72" name="Bild 71" descr="Ikon: Ger stor effekt">
            <a:extLst>
              <a:ext uri="{FF2B5EF4-FFF2-40B4-BE49-F238E27FC236}">
                <a16:creationId xmlns:a16="http://schemas.microsoft.com/office/drawing/2014/main" id="{8BE7096D-DB4E-44DC-8421-F1C535D2A85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3298834" y="10829059"/>
            <a:ext cx="1294377" cy="1192191"/>
          </a:xfrm>
          <a:prstGeom prst="rect">
            <a:avLst/>
          </a:prstGeom>
        </p:spPr>
      </p:pic>
      <p:pic>
        <p:nvPicPr>
          <p:cNvPr id="73" name="Bild 72" descr="Ikon: Ger stor effekt">
            <a:extLst>
              <a:ext uri="{FF2B5EF4-FFF2-40B4-BE49-F238E27FC236}">
                <a16:creationId xmlns:a16="http://schemas.microsoft.com/office/drawing/2014/main" id="{07916D95-76F1-4095-A734-DE555C3A85C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401" t="37217" r="43120" b="39074"/>
          <a:stretch/>
        </p:blipFill>
        <p:spPr>
          <a:xfrm>
            <a:off x="14611148" y="10829059"/>
            <a:ext cx="1294377" cy="1192191"/>
          </a:xfrm>
          <a:prstGeom prst="rect">
            <a:avLst/>
          </a:prstGeom>
        </p:spPr>
      </p:pic>
      <p:sp>
        <p:nvSpPr>
          <p:cNvPr id="99" name="textruta 98">
            <a:extLst>
              <a:ext uri="{FF2B5EF4-FFF2-40B4-BE49-F238E27FC236}">
                <a16:creationId xmlns:a16="http://schemas.microsoft.com/office/drawing/2014/main" id="{670579E8-5748-4726-9D0E-C4ACB94B6789}"/>
              </a:ext>
            </a:extLst>
          </p:cNvPr>
          <p:cNvSpPr txBox="1"/>
          <p:nvPr/>
        </p:nvSpPr>
        <p:spPr>
          <a:xfrm>
            <a:off x="17852199" y="10163162"/>
            <a:ext cx="3706317" cy="569387"/>
          </a:xfrm>
          <a:prstGeom prst="rect">
            <a:avLst/>
          </a:prstGeom>
          <a:noFill/>
        </p:spPr>
        <p:txBody>
          <a:bodyPr wrap="square" rtlCol="0">
            <a:spAutoFit/>
          </a:bodyPr>
          <a:lstStyle/>
          <a:p>
            <a:pPr algn="ctr"/>
            <a:r>
              <a:rPr lang="sv-SE" sz="3100" b="1" dirty="0">
                <a:latin typeface="+mj-lt"/>
              </a:rPr>
              <a:t>Lätt att genomföra</a:t>
            </a:r>
          </a:p>
        </p:txBody>
      </p:sp>
      <p:pic>
        <p:nvPicPr>
          <p:cNvPr id="74" name="Bild 73" descr="Ikon: Lätt att genomföra">
            <a:extLst>
              <a:ext uri="{FF2B5EF4-FFF2-40B4-BE49-F238E27FC236}">
                <a16:creationId xmlns:a16="http://schemas.microsoft.com/office/drawing/2014/main" id="{1A985361-7E05-4550-87EB-87B0932EAD8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18216311" y="10791167"/>
            <a:ext cx="1151892" cy="1267974"/>
          </a:xfrm>
          <a:prstGeom prst="rect">
            <a:avLst/>
          </a:prstGeom>
        </p:spPr>
      </p:pic>
      <p:pic>
        <p:nvPicPr>
          <p:cNvPr id="75" name="Bild 74" descr="Ikon: Lätt att genomföra">
            <a:extLst>
              <a:ext uri="{FF2B5EF4-FFF2-40B4-BE49-F238E27FC236}">
                <a16:creationId xmlns:a16="http://schemas.microsoft.com/office/drawing/2014/main" id="{DCAB9189-204F-455D-BF92-A0E7D9C612F1}"/>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19433645" y="10791167"/>
            <a:ext cx="1151892" cy="1267974"/>
          </a:xfrm>
          <a:prstGeom prst="rect">
            <a:avLst/>
          </a:prstGeom>
        </p:spPr>
      </p:pic>
      <p:pic>
        <p:nvPicPr>
          <p:cNvPr id="101" name="Bild 100" descr="Ikon: Lätt att genomföra">
            <a:extLst>
              <a:ext uri="{FF2B5EF4-FFF2-40B4-BE49-F238E27FC236}">
                <a16:creationId xmlns:a16="http://schemas.microsoft.com/office/drawing/2014/main" id="{4B15E288-79D6-49FD-97F2-FF52490046D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609" t="36111" r="43954" b="37593"/>
          <a:stretch/>
        </p:blipFill>
        <p:spPr>
          <a:xfrm>
            <a:off x="20710858" y="10791167"/>
            <a:ext cx="1151892" cy="1267974"/>
          </a:xfrm>
          <a:prstGeom prst="rect">
            <a:avLst/>
          </a:prstGeom>
        </p:spPr>
      </p:pic>
      <p:pic>
        <p:nvPicPr>
          <p:cNvPr id="100" name="Bild 99">
            <a:extLst>
              <a:ext uri="{FF2B5EF4-FFF2-40B4-BE49-F238E27FC236}">
                <a16:creationId xmlns:a16="http://schemas.microsoft.com/office/drawing/2014/main" id="{1E50D9AD-1336-483D-AC85-CB0E5E8FA5C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1980453" y="11476518"/>
            <a:ext cx="1268431" cy="1377154"/>
          </a:xfrm>
          <a:prstGeom prst="rect">
            <a:avLst/>
          </a:prstGeom>
        </p:spPr>
      </p:pic>
      <p:pic>
        <p:nvPicPr>
          <p:cNvPr id="6" name="Bild">
            <a:extLst>
              <a:ext uri="{FF2B5EF4-FFF2-40B4-BE49-F238E27FC236}">
                <a16:creationId xmlns:a16="http://schemas.microsoft.com/office/drawing/2014/main" id="{D2022800-307A-68EC-6EB1-25117E2B0E0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834103" y="1129504"/>
            <a:ext cx="780433" cy="860772"/>
          </a:xfrm>
          <a:prstGeom prst="rect">
            <a:avLst/>
          </a:prstGeom>
          <a:ln w="12700">
            <a:miter lim="400000"/>
          </a:ln>
        </p:spPr>
      </p:pic>
    </p:spTree>
    <p:extLst>
      <p:ext uri="{BB962C8B-B14F-4D97-AF65-F5344CB8AC3E}">
        <p14:creationId xmlns:p14="http://schemas.microsoft.com/office/powerpoint/2010/main" val="3330221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tshållare för text 62">
            <a:extLst>
              <a:ext uri="{FF2B5EF4-FFF2-40B4-BE49-F238E27FC236}">
                <a16:creationId xmlns:a16="http://schemas.microsoft.com/office/drawing/2014/main" id="{1408F4C6-9936-0002-1DC1-1A6CDFE8F396}"/>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fick flest  röster?</a:t>
            </a:r>
          </a:p>
        </p:txBody>
      </p:sp>
      <p:sp>
        <p:nvSpPr>
          <p:cNvPr id="60" name="Platshållare för text 59">
            <a:extLst>
              <a:ext uri="{FF2B5EF4-FFF2-40B4-BE49-F238E27FC236}">
                <a16:creationId xmlns:a16="http://schemas.microsoft.com/office/drawing/2014/main" id="{77EC2F8B-95E0-30BF-AD83-62FD581E160F}"/>
              </a:ext>
            </a:extLst>
          </p:cNvPr>
          <p:cNvSpPr>
            <a:spLocks noGrp="1"/>
          </p:cNvSpPr>
          <p:nvPr>
            <p:ph type="body" sz="quarter" idx="10"/>
          </p:nvPr>
        </p:nvSpPr>
        <p:spPr/>
        <p:txBody>
          <a:bodyPr/>
          <a:lstStyle/>
          <a:p>
            <a:r>
              <a:rPr lang="sv-SE" dirty="0"/>
              <a:t>10 min</a:t>
            </a:r>
          </a:p>
        </p:txBody>
      </p:sp>
      <p:sp>
        <p:nvSpPr>
          <p:cNvPr id="62" name="Platshållare för text 61">
            <a:extLst>
              <a:ext uri="{FF2B5EF4-FFF2-40B4-BE49-F238E27FC236}">
                <a16:creationId xmlns:a16="http://schemas.microsoft.com/office/drawing/2014/main" id="{E7DB2ECF-EB05-6248-E630-1AA6C16CDC07}"/>
              </a:ext>
            </a:extLst>
          </p:cNvPr>
          <p:cNvSpPr>
            <a:spLocks noGrp="1"/>
          </p:cNvSpPr>
          <p:nvPr>
            <p:ph type="body" sz="quarter" idx="35"/>
          </p:nvPr>
        </p:nvSpPr>
        <p:spPr/>
        <p:txBody>
          <a:bodyPr/>
          <a:lstStyle/>
          <a:p>
            <a:r>
              <a:rPr lang="sv-SE" dirty="0"/>
              <a:t>Flytta</a:t>
            </a:r>
          </a:p>
        </p:txBody>
      </p:sp>
      <p:sp>
        <p:nvSpPr>
          <p:cNvPr id="61" name="Platshållare för text 60">
            <a:extLst>
              <a:ext uri="{FF2B5EF4-FFF2-40B4-BE49-F238E27FC236}">
                <a16:creationId xmlns:a16="http://schemas.microsoft.com/office/drawing/2014/main" id="{E24CFA63-9826-A598-1C53-E2788690447F}"/>
              </a:ext>
            </a:extLst>
          </p:cNvPr>
          <p:cNvSpPr>
            <a:spLocks noGrp="1"/>
          </p:cNvSpPr>
          <p:nvPr>
            <p:ph type="body" sz="quarter" idx="11"/>
          </p:nvPr>
        </p:nvSpPr>
        <p:spPr/>
        <p:txBody>
          <a:bodyPr/>
          <a:lstStyle/>
          <a:p>
            <a:r>
              <a:rPr lang="sv-SE" dirty="0"/>
              <a:t>Grupp</a:t>
            </a:r>
          </a:p>
        </p:txBody>
      </p:sp>
      <p:pic>
        <p:nvPicPr>
          <p:cNvPr id="47" name="Gruppera">
            <a:extLst>
              <a:ext uri="{FF2B5EF4-FFF2-40B4-BE49-F238E27FC236}">
                <a16:creationId xmlns:a16="http://schemas.microsoft.com/office/drawing/2014/main" id="{6DE9723A-D405-4741-9DFA-469BB70EEC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48" name="Bild">
            <a:extLst>
              <a:ext uri="{FF2B5EF4-FFF2-40B4-BE49-F238E27FC236}">
                <a16:creationId xmlns:a16="http://schemas.microsoft.com/office/drawing/2014/main" id="{EB9D363E-2D4E-45C0-9F63-76288D47A3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34103" y="1129504"/>
            <a:ext cx="780433" cy="860772"/>
          </a:xfrm>
          <a:prstGeom prst="rect">
            <a:avLst/>
          </a:prstGeom>
          <a:ln w="12700">
            <a:miter lim="400000"/>
          </a:ln>
        </p:spPr>
      </p:pic>
      <p:pic>
        <p:nvPicPr>
          <p:cNvPr id="43" name="Bild 42">
            <a:extLst>
              <a:ext uri="{FF2B5EF4-FFF2-40B4-BE49-F238E27FC236}">
                <a16:creationId xmlns:a16="http://schemas.microsoft.com/office/drawing/2014/main" id="{6A74A962-E71D-4F96-9FB4-E7B5314DC8D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sp>
        <p:nvSpPr>
          <p:cNvPr id="64" name="Platshållare för text 63">
            <a:extLst>
              <a:ext uri="{FF2B5EF4-FFF2-40B4-BE49-F238E27FC236}">
                <a16:creationId xmlns:a16="http://schemas.microsoft.com/office/drawing/2014/main" id="{68D2BAB9-6780-3F54-5460-C3C14BD2382E}"/>
              </a:ext>
            </a:extLst>
          </p:cNvPr>
          <p:cNvSpPr>
            <a:spLocks noGrp="1"/>
          </p:cNvSpPr>
          <p:nvPr>
            <p:ph type="body" sz="quarter" idx="40"/>
          </p:nvPr>
        </p:nvSpPr>
        <p:spPr/>
        <p:txBody>
          <a:bodyPr/>
          <a:lstStyle/>
          <a:p>
            <a:r>
              <a:rPr lang="sv-SE" b="1" dirty="0"/>
              <a:t>Analysera ert resultat genom att se vad som fått flest röster, och från vilka kategorier. </a:t>
            </a:r>
          </a:p>
          <a:p>
            <a:r>
              <a:rPr lang="sv-SE" dirty="0"/>
              <a:t>Normalt rekommenderar vi att ni arbetar vidare med det som uppfyller båda era kriterier, eftersom ni ser både positiva effekter och genomförbarhet i det. Om ni väljer att arbeta vidare med det som ni ser ger störst effekt, men att det är svårt att genomföra; då rekommenderar vi att ni säkerställer förutsättningar för att genomföra det, så att det blir lättare att göra. </a:t>
            </a:r>
          </a:p>
          <a:p>
            <a:endParaRPr lang="sv-SE" dirty="0"/>
          </a:p>
        </p:txBody>
      </p:sp>
      <p:sp>
        <p:nvSpPr>
          <p:cNvPr id="77" name="Platshållare för text 76">
            <a:extLst>
              <a:ext uri="{FF2B5EF4-FFF2-40B4-BE49-F238E27FC236}">
                <a16:creationId xmlns:a16="http://schemas.microsoft.com/office/drawing/2014/main" id="{49DCB41A-40C4-AD79-F785-45B9023B799C}"/>
              </a:ext>
            </a:extLst>
          </p:cNvPr>
          <p:cNvSpPr>
            <a:spLocks noGrp="1"/>
          </p:cNvSpPr>
          <p:nvPr>
            <p:ph type="body" sz="quarter" idx="53"/>
          </p:nvPr>
        </p:nvSpPr>
        <p:spPr/>
        <p:txBody>
          <a:bodyPr/>
          <a:lstStyle/>
          <a:p>
            <a:r>
              <a:rPr lang="sv-SE" dirty="0"/>
              <a:t>Flytta markören till det som stämmer för er</a:t>
            </a:r>
          </a:p>
          <a:p>
            <a:endParaRPr lang="sv-SE" dirty="0"/>
          </a:p>
        </p:txBody>
      </p:sp>
      <p:pic>
        <p:nvPicPr>
          <p:cNvPr id="78" name="Bild 77" descr="Markör som ska flyttas till ditt val">
            <a:extLst>
              <a:ext uri="{FF2B5EF4-FFF2-40B4-BE49-F238E27FC236}">
                <a16:creationId xmlns:a16="http://schemas.microsoft.com/office/drawing/2014/main" id="{0FCAD40E-1216-54FD-D9D6-59E0DFA1F0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21881" y="784013"/>
            <a:ext cx="1152900" cy="907909"/>
          </a:xfrm>
          <a:prstGeom prst="rect">
            <a:avLst/>
          </a:prstGeom>
        </p:spPr>
      </p:pic>
      <p:sp>
        <p:nvSpPr>
          <p:cNvPr id="65" name="Platshållare för text 64">
            <a:extLst>
              <a:ext uri="{FF2B5EF4-FFF2-40B4-BE49-F238E27FC236}">
                <a16:creationId xmlns:a16="http://schemas.microsoft.com/office/drawing/2014/main" id="{732D9E02-713F-09E6-B70B-9E4F585B8761}"/>
              </a:ext>
            </a:extLst>
          </p:cNvPr>
          <p:cNvSpPr>
            <a:spLocks noGrp="1"/>
          </p:cNvSpPr>
          <p:nvPr>
            <p:ph type="body" sz="quarter" idx="41"/>
          </p:nvPr>
        </p:nvSpPr>
        <p:spPr/>
        <p:txBody>
          <a:bodyPr/>
          <a:lstStyle/>
          <a:p>
            <a:r>
              <a:rPr lang="sv-SE" dirty="0"/>
              <a:t>Det med flest röster…</a:t>
            </a:r>
          </a:p>
          <a:p>
            <a:endParaRPr lang="sv-SE" dirty="0"/>
          </a:p>
        </p:txBody>
      </p:sp>
      <p:sp>
        <p:nvSpPr>
          <p:cNvPr id="71" name="Platshållare för text 70">
            <a:extLst>
              <a:ext uri="{FF2B5EF4-FFF2-40B4-BE49-F238E27FC236}">
                <a16:creationId xmlns:a16="http://schemas.microsoft.com/office/drawing/2014/main" id="{B63696C1-C2D4-A995-D7AA-9BB2DCF5B8EF}"/>
              </a:ext>
            </a:extLst>
          </p:cNvPr>
          <p:cNvSpPr>
            <a:spLocks noGrp="1"/>
          </p:cNvSpPr>
          <p:nvPr>
            <p:ph type="body" sz="quarter" idx="47"/>
          </p:nvPr>
        </p:nvSpPr>
        <p:spPr/>
        <p:txBody>
          <a:bodyPr/>
          <a:lstStyle/>
          <a:p>
            <a:r>
              <a:rPr lang="sv-SE" dirty="0"/>
              <a:t>…hade röster från </a:t>
            </a:r>
            <a:r>
              <a:rPr lang="sv-SE" b="1" dirty="0"/>
              <a:t>båda kategorierna</a:t>
            </a:r>
            <a:r>
              <a:rPr lang="sv-SE" dirty="0"/>
              <a:t>.</a:t>
            </a:r>
          </a:p>
        </p:txBody>
      </p:sp>
      <p:sp>
        <p:nvSpPr>
          <p:cNvPr id="66" name="Platshållare för text 65">
            <a:extLst>
              <a:ext uri="{FF2B5EF4-FFF2-40B4-BE49-F238E27FC236}">
                <a16:creationId xmlns:a16="http://schemas.microsoft.com/office/drawing/2014/main" id="{AD6B1599-EA81-80B7-ABC3-610A98D2B13B}"/>
              </a:ext>
            </a:extLst>
          </p:cNvPr>
          <p:cNvSpPr>
            <a:spLocks noGrp="1"/>
          </p:cNvSpPr>
          <p:nvPr>
            <p:ph type="body" sz="quarter" idx="42"/>
          </p:nvPr>
        </p:nvSpPr>
        <p:spPr/>
        <p:txBody>
          <a:bodyPr/>
          <a:lstStyle/>
          <a:p>
            <a:r>
              <a:rPr lang="sv-SE" dirty="0"/>
              <a:t>Utveckla genom att:</a:t>
            </a:r>
          </a:p>
          <a:p>
            <a:endParaRPr lang="sv-SE" dirty="0"/>
          </a:p>
        </p:txBody>
      </p:sp>
      <p:sp>
        <p:nvSpPr>
          <p:cNvPr id="72" name="Platshållare för text 71">
            <a:extLst>
              <a:ext uri="{FF2B5EF4-FFF2-40B4-BE49-F238E27FC236}">
                <a16:creationId xmlns:a16="http://schemas.microsoft.com/office/drawing/2014/main" id="{C4A88BA2-88B6-153E-F34B-BDEF59AD8ACD}"/>
              </a:ext>
            </a:extLst>
          </p:cNvPr>
          <p:cNvSpPr>
            <a:spLocks noGrp="1"/>
          </p:cNvSpPr>
          <p:nvPr>
            <p:ph type="body" sz="quarter" idx="48"/>
          </p:nvPr>
        </p:nvSpPr>
        <p:spPr/>
        <p:txBody>
          <a:bodyPr/>
          <a:lstStyle/>
          <a:p>
            <a:r>
              <a:rPr lang="sv-SE" dirty="0"/>
              <a:t>Arbeta vidare med detta, det har stor potential och är lätt att åstadkomma.</a:t>
            </a:r>
          </a:p>
          <a:p>
            <a:endParaRPr lang="sv-SE" dirty="0"/>
          </a:p>
        </p:txBody>
      </p:sp>
      <p:sp>
        <p:nvSpPr>
          <p:cNvPr id="67" name="Platshållare för text 66">
            <a:extLst>
              <a:ext uri="{FF2B5EF4-FFF2-40B4-BE49-F238E27FC236}">
                <a16:creationId xmlns:a16="http://schemas.microsoft.com/office/drawing/2014/main" id="{49BE4870-EC5B-BE7A-67AC-A11D372C5675}"/>
              </a:ext>
            </a:extLst>
          </p:cNvPr>
          <p:cNvSpPr>
            <a:spLocks noGrp="1"/>
          </p:cNvSpPr>
          <p:nvPr>
            <p:ph type="body" sz="quarter" idx="43"/>
          </p:nvPr>
        </p:nvSpPr>
        <p:spPr/>
        <p:txBody>
          <a:bodyPr/>
          <a:lstStyle/>
          <a:p>
            <a:r>
              <a:rPr lang="sv-SE" dirty="0"/>
              <a:t>Det med flest röster…</a:t>
            </a:r>
          </a:p>
          <a:p>
            <a:endParaRPr lang="sv-SE" dirty="0"/>
          </a:p>
        </p:txBody>
      </p:sp>
      <p:sp>
        <p:nvSpPr>
          <p:cNvPr id="73" name="Platshållare för text 72">
            <a:extLst>
              <a:ext uri="{FF2B5EF4-FFF2-40B4-BE49-F238E27FC236}">
                <a16:creationId xmlns:a16="http://schemas.microsoft.com/office/drawing/2014/main" id="{920BD721-792A-D81E-FEAD-56D92BFEFCED}"/>
              </a:ext>
            </a:extLst>
          </p:cNvPr>
          <p:cNvSpPr>
            <a:spLocks noGrp="1"/>
          </p:cNvSpPr>
          <p:nvPr>
            <p:ph type="body" sz="quarter" idx="49"/>
          </p:nvPr>
        </p:nvSpPr>
        <p:spPr/>
        <p:txBody>
          <a:bodyPr/>
          <a:lstStyle/>
          <a:p>
            <a:r>
              <a:rPr lang="sv-SE" dirty="0"/>
              <a:t>…hade bara röster i kategorin </a:t>
            </a:r>
            <a:r>
              <a:rPr lang="sv-SE" b="1" dirty="0"/>
              <a:t>”Ger stor effekt”.</a:t>
            </a:r>
          </a:p>
          <a:p>
            <a:endParaRPr lang="sv-SE" dirty="0"/>
          </a:p>
        </p:txBody>
      </p:sp>
      <p:sp>
        <p:nvSpPr>
          <p:cNvPr id="68" name="Platshållare för text 67">
            <a:extLst>
              <a:ext uri="{FF2B5EF4-FFF2-40B4-BE49-F238E27FC236}">
                <a16:creationId xmlns:a16="http://schemas.microsoft.com/office/drawing/2014/main" id="{F01B6A16-B88E-B2E1-71E6-3EB08AFCE60B}"/>
              </a:ext>
            </a:extLst>
          </p:cNvPr>
          <p:cNvSpPr>
            <a:spLocks noGrp="1"/>
          </p:cNvSpPr>
          <p:nvPr>
            <p:ph type="body" sz="quarter" idx="44"/>
          </p:nvPr>
        </p:nvSpPr>
        <p:spPr/>
        <p:txBody>
          <a:bodyPr/>
          <a:lstStyle/>
          <a:p>
            <a:r>
              <a:rPr lang="sv-SE" dirty="0"/>
              <a:t>Utveckla genom att:</a:t>
            </a:r>
          </a:p>
          <a:p>
            <a:endParaRPr lang="sv-SE" dirty="0"/>
          </a:p>
        </p:txBody>
      </p:sp>
      <p:sp>
        <p:nvSpPr>
          <p:cNvPr id="74" name="Platshållare för text 73">
            <a:extLst>
              <a:ext uri="{FF2B5EF4-FFF2-40B4-BE49-F238E27FC236}">
                <a16:creationId xmlns:a16="http://schemas.microsoft.com/office/drawing/2014/main" id="{C0856340-CA37-28E8-D09E-5CA9CE29B94B}"/>
              </a:ext>
            </a:extLst>
          </p:cNvPr>
          <p:cNvSpPr>
            <a:spLocks noGrp="1"/>
          </p:cNvSpPr>
          <p:nvPr>
            <p:ph type="body" sz="quarter" idx="50"/>
          </p:nvPr>
        </p:nvSpPr>
        <p:spPr/>
        <p:txBody>
          <a:bodyPr/>
          <a:lstStyle/>
          <a:p>
            <a:r>
              <a:rPr lang="sv-SE" dirty="0"/>
              <a:t>Se över</a:t>
            </a:r>
            <a:r>
              <a:rPr lang="sv-SE" b="1" dirty="0"/>
              <a:t> hur </a:t>
            </a:r>
            <a:r>
              <a:rPr lang="sv-SE" dirty="0"/>
              <a:t>ni arbetar vidare med detta, det är utmanande att genomföra.</a:t>
            </a:r>
          </a:p>
          <a:p>
            <a:endParaRPr lang="sv-SE" dirty="0"/>
          </a:p>
        </p:txBody>
      </p:sp>
      <p:sp>
        <p:nvSpPr>
          <p:cNvPr id="69" name="Platshållare för text 68">
            <a:extLst>
              <a:ext uri="{FF2B5EF4-FFF2-40B4-BE49-F238E27FC236}">
                <a16:creationId xmlns:a16="http://schemas.microsoft.com/office/drawing/2014/main" id="{46E0316C-94EA-2381-7912-356FD0C58CDB}"/>
              </a:ext>
            </a:extLst>
          </p:cNvPr>
          <p:cNvSpPr>
            <a:spLocks noGrp="1"/>
          </p:cNvSpPr>
          <p:nvPr>
            <p:ph type="body" sz="quarter" idx="45"/>
          </p:nvPr>
        </p:nvSpPr>
        <p:spPr/>
        <p:txBody>
          <a:bodyPr/>
          <a:lstStyle/>
          <a:p>
            <a:r>
              <a:rPr lang="sv-SE" dirty="0"/>
              <a:t>Det med flest röster…</a:t>
            </a:r>
          </a:p>
          <a:p>
            <a:endParaRPr lang="sv-SE" dirty="0"/>
          </a:p>
        </p:txBody>
      </p:sp>
      <p:sp>
        <p:nvSpPr>
          <p:cNvPr id="75" name="Platshållare för text 74">
            <a:extLst>
              <a:ext uri="{FF2B5EF4-FFF2-40B4-BE49-F238E27FC236}">
                <a16:creationId xmlns:a16="http://schemas.microsoft.com/office/drawing/2014/main" id="{531083F9-B7D6-C7F4-3C27-42028CF85E44}"/>
              </a:ext>
            </a:extLst>
          </p:cNvPr>
          <p:cNvSpPr>
            <a:spLocks noGrp="1"/>
          </p:cNvSpPr>
          <p:nvPr>
            <p:ph type="body" sz="quarter" idx="51"/>
          </p:nvPr>
        </p:nvSpPr>
        <p:spPr/>
        <p:txBody>
          <a:bodyPr/>
          <a:lstStyle/>
          <a:p>
            <a:r>
              <a:rPr lang="sv-SE" dirty="0"/>
              <a:t>…hade bara röster i kategorin </a:t>
            </a:r>
            <a:r>
              <a:rPr lang="sv-SE" b="1" dirty="0"/>
              <a:t>”Lätt att genomföra”.</a:t>
            </a:r>
          </a:p>
          <a:p>
            <a:endParaRPr lang="sv-SE" dirty="0"/>
          </a:p>
        </p:txBody>
      </p:sp>
      <p:sp>
        <p:nvSpPr>
          <p:cNvPr id="70" name="Platshållare för text 69">
            <a:extLst>
              <a:ext uri="{FF2B5EF4-FFF2-40B4-BE49-F238E27FC236}">
                <a16:creationId xmlns:a16="http://schemas.microsoft.com/office/drawing/2014/main" id="{77C0CBFC-156E-AE5A-A36E-EBA801A2B664}"/>
              </a:ext>
            </a:extLst>
          </p:cNvPr>
          <p:cNvSpPr>
            <a:spLocks noGrp="1"/>
          </p:cNvSpPr>
          <p:nvPr>
            <p:ph type="body" sz="quarter" idx="46"/>
          </p:nvPr>
        </p:nvSpPr>
        <p:spPr/>
        <p:txBody>
          <a:bodyPr/>
          <a:lstStyle/>
          <a:p>
            <a:r>
              <a:rPr lang="sv-SE" dirty="0"/>
              <a:t>Utveckla genom att:</a:t>
            </a:r>
          </a:p>
          <a:p>
            <a:endParaRPr lang="sv-SE" dirty="0"/>
          </a:p>
        </p:txBody>
      </p:sp>
      <p:sp>
        <p:nvSpPr>
          <p:cNvPr id="76" name="Platshållare för text 75">
            <a:extLst>
              <a:ext uri="{FF2B5EF4-FFF2-40B4-BE49-F238E27FC236}">
                <a16:creationId xmlns:a16="http://schemas.microsoft.com/office/drawing/2014/main" id="{4FE971E9-EDE9-E7DB-F6B0-6BC2A30FE2B4}"/>
              </a:ext>
            </a:extLst>
          </p:cNvPr>
          <p:cNvSpPr>
            <a:spLocks noGrp="1"/>
          </p:cNvSpPr>
          <p:nvPr>
            <p:ph type="body" sz="quarter" idx="52"/>
          </p:nvPr>
        </p:nvSpPr>
        <p:spPr/>
        <p:txBody>
          <a:bodyPr/>
          <a:lstStyle/>
          <a:p>
            <a:r>
              <a:rPr lang="sv-SE" dirty="0"/>
              <a:t>Om ni inte ser att det ger positiva effekter, välj något annat att arbeta med.</a:t>
            </a:r>
          </a:p>
          <a:p>
            <a:endParaRPr lang="sv-SE" dirty="0"/>
          </a:p>
        </p:txBody>
      </p:sp>
      <p:pic>
        <p:nvPicPr>
          <p:cNvPr id="79" name="Bild 78" descr="Ikon: Ger stor effekt">
            <a:extLst>
              <a:ext uri="{FF2B5EF4-FFF2-40B4-BE49-F238E27FC236}">
                <a16:creationId xmlns:a16="http://schemas.microsoft.com/office/drawing/2014/main" id="{BDEF1A77-8F5B-3880-D7E4-1B7A6EC27FC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2401" t="37217" r="43120" b="39074"/>
          <a:stretch/>
        </p:blipFill>
        <p:spPr>
          <a:xfrm>
            <a:off x="15484905" y="7406172"/>
            <a:ext cx="1294377" cy="1192191"/>
          </a:xfrm>
          <a:prstGeom prst="rect">
            <a:avLst/>
          </a:prstGeom>
        </p:spPr>
      </p:pic>
      <p:pic>
        <p:nvPicPr>
          <p:cNvPr id="80" name="Bild 79" descr="Ikon: Lätt att genomföra">
            <a:extLst>
              <a:ext uri="{FF2B5EF4-FFF2-40B4-BE49-F238E27FC236}">
                <a16:creationId xmlns:a16="http://schemas.microsoft.com/office/drawing/2014/main" id="{72CFCCBD-B00F-4874-C260-6EA3FF3127AE}"/>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2609" t="36111" r="43954" b="37593"/>
          <a:stretch/>
        </p:blipFill>
        <p:spPr>
          <a:xfrm>
            <a:off x="15713783" y="10597041"/>
            <a:ext cx="1151892" cy="1267974"/>
          </a:xfrm>
          <a:prstGeom prst="rect">
            <a:avLst/>
          </a:prstGeom>
        </p:spPr>
      </p:pic>
    </p:spTree>
    <p:extLst>
      <p:ext uri="{BB962C8B-B14F-4D97-AF65-F5344CB8AC3E}">
        <p14:creationId xmlns:p14="http://schemas.microsoft.com/office/powerpoint/2010/main" val="356369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786147A-3A6A-4EB0-8B32-3186DD4789FB}"/>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Bra jobbat!</a:t>
            </a:r>
          </a:p>
        </p:txBody>
      </p:sp>
      <p:sp>
        <p:nvSpPr>
          <p:cNvPr id="3" name="Platshållare för text 2">
            <a:extLst>
              <a:ext uri="{FF2B5EF4-FFF2-40B4-BE49-F238E27FC236}">
                <a16:creationId xmlns:a16="http://schemas.microsoft.com/office/drawing/2014/main" id="{12ACA675-0BFB-439F-9139-3136272DBD55}"/>
              </a:ext>
            </a:extLst>
          </p:cNvPr>
          <p:cNvSpPr>
            <a:spLocks noGrp="1"/>
          </p:cNvSpPr>
          <p:nvPr>
            <p:ph type="body" sz="quarter" idx="38"/>
          </p:nvPr>
        </p:nvSpPr>
        <p:spPr/>
        <p:txBody>
          <a:bodyPr/>
          <a:lstStyle/>
          <a:p>
            <a:r>
              <a:rPr lang="sv-SE" b="1"/>
              <a:t>Ni har tagit kliv framåt i arbetsprocessen, för att förverkliga lösningar. Bravo! Ni har nu ett fokus framåt.</a:t>
            </a:r>
          </a:p>
          <a:p>
            <a:r>
              <a:rPr lang="sv-SE"/>
              <a:t>Känner ni: ”Ska vi strunta i alla andra bra insikter/idéer nu?”. Är det så, så återkomma till dem vid tillfälle om ni har möjlighet. Syftet med prioriteringen är att ge er förutsättningar att lyckas, och det gör vi lättare om vi avgränsar oss – vi kan inte göra allt samtidigt.</a:t>
            </a:r>
          </a:p>
        </p:txBody>
      </p:sp>
      <p:sp>
        <p:nvSpPr>
          <p:cNvPr id="6" name="Platshållare för text 2">
            <a:extLst>
              <a:ext uri="{FF2B5EF4-FFF2-40B4-BE49-F238E27FC236}">
                <a16:creationId xmlns:a16="http://schemas.microsoft.com/office/drawing/2014/main" id="{B62DAAB7-E49D-415F-A3D5-389A8D428D5F}"/>
              </a:ext>
            </a:extLst>
          </p:cNvPr>
          <p:cNvSpPr txBox="1">
            <a:spLocks/>
          </p:cNvSpPr>
          <p:nvPr/>
        </p:nvSpPr>
        <p:spPr>
          <a:xfrm>
            <a:off x="1713600"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a:solidFill>
                  <a:schemeClr val="bg1"/>
                </a:solidFill>
              </a:rPr>
              <a:t>2 min</a:t>
            </a:r>
          </a:p>
        </p:txBody>
      </p:sp>
      <p:sp>
        <p:nvSpPr>
          <p:cNvPr id="7" name="Platshållare för text 3">
            <a:extLst>
              <a:ext uri="{FF2B5EF4-FFF2-40B4-BE49-F238E27FC236}">
                <a16:creationId xmlns:a16="http://schemas.microsoft.com/office/drawing/2014/main" id="{79D02716-DAB9-4A4E-A580-4B1417A004AC}"/>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a:solidFill>
                  <a:schemeClr val="bg1"/>
                </a:solidFill>
              </a:rPr>
              <a:t>Läsa</a:t>
            </a:r>
          </a:p>
        </p:txBody>
      </p:sp>
      <p:sp>
        <p:nvSpPr>
          <p:cNvPr id="8" name="Platshållare för text 4">
            <a:extLst>
              <a:ext uri="{FF2B5EF4-FFF2-40B4-BE49-F238E27FC236}">
                <a16:creationId xmlns:a16="http://schemas.microsoft.com/office/drawing/2014/main" id="{910D6EC9-3D69-4496-B28C-2A1CFC31C0ED}"/>
              </a:ext>
            </a:extLst>
          </p:cNvPr>
          <p:cNvSpPr txBox="1">
            <a:spLocks/>
          </p:cNvSpPr>
          <p:nvPr/>
        </p:nvSpPr>
        <p:spPr>
          <a:xfrm>
            <a:off x="7594586" y="1423315"/>
            <a:ext cx="1842635"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a:solidFill>
                  <a:schemeClr val="bg1"/>
                </a:solidFill>
              </a:rPr>
              <a:t>Grupp</a:t>
            </a:r>
          </a:p>
        </p:txBody>
      </p:sp>
      <p:pic>
        <p:nvPicPr>
          <p:cNvPr id="9" name="Gruppera">
            <a:extLst>
              <a:ext uri="{FF2B5EF4-FFF2-40B4-BE49-F238E27FC236}">
                <a16:creationId xmlns:a16="http://schemas.microsoft.com/office/drawing/2014/main" id="{D72EF68F-D9F7-4637-A067-DEE3B8CABCB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0" name="Bild 9">
            <a:extLst>
              <a:ext uri="{FF2B5EF4-FFF2-40B4-BE49-F238E27FC236}">
                <a16:creationId xmlns:a16="http://schemas.microsoft.com/office/drawing/2014/main" id="{42E3FD11-616F-457A-A8B6-FC370ECE6A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427673"/>
            <a:ext cx="1083185" cy="532857"/>
          </a:xfrm>
          <a:prstGeom prst="rect">
            <a:avLst/>
          </a:prstGeom>
        </p:spPr>
      </p:pic>
      <p:pic>
        <p:nvPicPr>
          <p:cNvPr id="12" name="Bild">
            <a:extLst>
              <a:ext uri="{FF2B5EF4-FFF2-40B4-BE49-F238E27FC236}">
                <a16:creationId xmlns:a16="http://schemas.microsoft.com/office/drawing/2014/main" id="{8E44DE4E-263D-4658-A373-D98667D41C9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72611" y="1261129"/>
            <a:ext cx="983739" cy="860772"/>
          </a:xfrm>
          <a:prstGeom prst="rect">
            <a:avLst/>
          </a:prstGeom>
          <a:ln w="12700">
            <a:miter lim="400000"/>
          </a:ln>
        </p:spPr>
      </p:pic>
    </p:spTree>
    <p:extLst>
      <p:ext uri="{BB962C8B-B14F-4D97-AF65-F5344CB8AC3E}">
        <p14:creationId xmlns:p14="http://schemas.microsoft.com/office/powerpoint/2010/main" val="373711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a:xfrm>
            <a:off x="6021007" y="1423315"/>
            <a:ext cx="2680716" cy="537215"/>
          </a:xfrm>
        </p:spPr>
        <p:txBody>
          <a:bodyPr/>
          <a:lstStyle/>
          <a:p>
            <a:r>
              <a:rPr lang="sv-SE"/>
              <a:t>Enskilt</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1" name="Bild">
            <a:extLst>
              <a:ext uri="{FF2B5EF4-FFF2-40B4-BE49-F238E27FC236}">
                <a16:creationId xmlns:a16="http://schemas.microsoft.com/office/drawing/2014/main" id="{6A90398F-2777-4FDE-A609-DA599D319A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327562" y="1369595"/>
            <a:ext cx="544999" cy="474676"/>
          </a:xfrm>
          <a:prstGeom prst="rect">
            <a:avLst/>
          </a:prstGeom>
          <a:ln w="12700">
            <a:miter lim="400000"/>
          </a:ln>
        </p:spPr>
      </p:pic>
    </p:spTree>
    <p:extLst>
      <p:ext uri="{BB962C8B-B14F-4D97-AF65-F5344CB8AC3E}">
        <p14:creationId xmlns:p14="http://schemas.microsoft.com/office/powerpoint/2010/main" val="1972133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tshållare för text 18">
            <a:extLst>
              <a:ext uri="{FF2B5EF4-FFF2-40B4-BE49-F238E27FC236}">
                <a16:creationId xmlns:a16="http://schemas.microsoft.com/office/drawing/2014/main" id="{AFB802F5-532D-1217-ACFA-9255B29DD443}"/>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blev det?</a:t>
            </a:r>
          </a:p>
        </p:txBody>
      </p:sp>
      <p:sp>
        <p:nvSpPr>
          <p:cNvPr id="16" name="Platshållare för text 15">
            <a:extLst>
              <a:ext uri="{FF2B5EF4-FFF2-40B4-BE49-F238E27FC236}">
                <a16:creationId xmlns:a16="http://schemas.microsoft.com/office/drawing/2014/main" id="{DD25F595-8E86-87E1-94B8-7E728784E926}"/>
              </a:ext>
            </a:extLst>
          </p:cNvPr>
          <p:cNvSpPr>
            <a:spLocks noGrp="1"/>
          </p:cNvSpPr>
          <p:nvPr>
            <p:ph type="body" sz="quarter" idx="10"/>
          </p:nvPr>
        </p:nvSpPr>
        <p:spPr/>
        <p:txBody>
          <a:bodyPr/>
          <a:lstStyle/>
          <a:p>
            <a:r>
              <a:rPr lang="sv-SE" dirty="0"/>
              <a:t>15 min</a:t>
            </a:r>
          </a:p>
        </p:txBody>
      </p:sp>
      <p:sp>
        <p:nvSpPr>
          <p:cNvPr id="18" name="Platshållare för text 17">
            <a:extLst>
              <a:ext uri="{FF2B5EF4-FFF2-40B4-BE49-F238E27FC236}">
                <a16:creationId xmlns:a16="http://schemas.microsoft.com/office/drawing/2014/main" id="{920EA027-F79E-1774-E72A-CDE70CCBAF28}"/>
              </a:ext>
            </a:extLst>
          </p:cNvPr>
          <p:cNvSpPr>
            <a:spLocks noGrp="1"/>
          </p:cNvSpPr>
          <p:nvPr>
            <p:ph type="body" sz="quarter" idx="35"/>
          </p:nvPr>
        </p:nvSpPr>
        <p:spPr/>
        <p:txBody>
          <a:bodyPr/>
          <a:lstStyle/>
          <a:p>
            <a:r>
              <a:rPr lang="sv-SE" dirty="0"/>
              <a:t>Skriva</a:t>
            </a:r>
          </a:p>
        </p:txBody>
      </p:sp>
      <p:sp>
        <p:nvSpPr>
          <p:cNvPr id="17" name="Platshållare för text 16">
            <a:extLst>
              <a:ext uri="{FF2B5EF4-FFF2-40B4-BE49-F238E27FC236}">
                <a16:creationId xmlns:a16="http://schemas.microsoft.com/office/drawing/2014/main" id="{BCC23053-9685-B93B-695D-9D2B92D4CEC5}"/>
              </a:ext>
            </a:extLst>
          </p:cNvPr>
          <p:cNvSpPr>
            <a:spLocks noGrp="1"/>
          </p:cNvSpPr>
          <p:nvPr>
            <p:ph type="body" sz="quarter" idx="11"/>
          </p:nvPr>
        </p:nvSpPr>
        <p:spPr/>
        <p:txBody>
          <a:bodyPr/>
          <a:lstStyle/>
          <a:p>
            <a:r>
              <a:rPr lang="sv-SE" dirty="0"/>
              <a:t>Enskilt</a:t>
            </a:r>
          </a:p>
        </p:txBody>
      </p:sp>
      <p:pic>
        <p:nvPicPr>
          <p:cNvPr id="39" name="Gruppera">
            <a:extLst>
              <a:ext uri="{FF2B5EF4-FFF2-40B4-BE49-F238E27FC236}">
                <a16:creationId xmlns:a16="http://schemas.microsoft.com/office/drawing/2014/main" id="{F763C6FC-98C6-4D92-87D2-82625887B08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40" name="Bild">
            <a:extLst>
              <a:ext uri="{FF2B5EF4-FFF2-40B4-BE49-F238E27FC236}">
                <a16:creationId xmlns:a16="http://schemas.microsoft.com/office/drawing/2014/main" id="{E12A8B56-9B90-4075-ABA7-EBE0AAF399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41" name="Bild">
            <a:extLst>
              <a:ext uri="{FF2B5EF4-FFF2-40B4-BE49-F238E27FC236}">
                <a16:creationId xmlns:a16="http://schemas.microsoft.com/office/drawing/2014/main" id="{1CCAC8AF-71DA-4425-8683-06B95E947B9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12876" y="1176547"/>
            <a:ext cx="1024729" cy="860772"/>
          </a:xfrm>
          <a:prstGeom prst="rect">
            <a:avLst/>
          </a:prstGeom>
          <a:ln w="12700">
            <a:miter lim="400000"/>
          </a:ln>
        </p:spPr>
      </p:pic>
      <p:sp>
        <p:nvSpPr>
          <p:cNvPr id="20" name="Platshållare för innehåll 19">
            <a:extLst>
              <a:ext uri="{FF2B5EF4-FFF2-40B4-BE49-F238E27FC236}">
                <a16:creationId xmlns:a16="http://schemas.microsoft.com/office/drawing/2014/main" id="{CA6F8B31-46A1-0D33-E2FD-91E84ED2AE10}"/>
              </a:ext>
            </a:extLst>
          </p:cNvPr>
          <p:cNvSpPr>
            <a:spLocks noGrp="1"/>
          </p:cNvSpPr>
          <p:nvPr>
            <p:ph sz="quarter" idx="44"/>
          </p:nvPr>
        </p:nvSpPr>
        <p:spPr/>
        <p:txBody>
          <a:bodyPr/>
          <a:lstStyle/>
          <a:p>
            <a:r>
              <a:rPr lang="sv-SE" dirty="0"/>
              <a:t>Reflektera över grupparbetet och fördjupa ditt lärande.</a:t>
            </a:r>
          </a:p>
        </p:txBody>
      </p:sp>
      <p:sp>
        <p:nvSpPr>
          <p:cNvPr id="27" name="Platshållare för text 26">
            <a:extLst>
              <a:ext uri="{FF2B5EF4-FFF2-40B4-BE49-F238E27FC236}">
                <a16:creationId xmlns:a16="http://schemas.microsoft.com/office/drawing/2014/main" id="{CF7A6043-BE34-9056-E496-442BEC92A1DA}"/>
              </a:ext>
            </a:extLst>
          </p:cNvPr>
          <p:cNvSpPr>
            <a:spLocks noGrp="1"/>
          </p:cNvSpPr>
          <p:nvPr>
            <p:ph type="body" sz="quarter" idx="51"/>
          </p:nvPr>
        </p:nvSpPr>
        <p:spPr/>
        <p:txBody>
          <a:bodyPr/>
          <a:lstStyle/>
          <a:p>
            <a:r>
              <a:rPr lang="sv-SE" i="0" dirty="0"/>
              <a:t>Hur var det för gruppen att prioritera insikter/idéer tillsammans? Uppstod friktion eller gick det smidigt?</a:t>
            </a:r>
          </a:p>
          <a:p>
            <a:endParaRPr lang="sv-SE" dirty="0"/>
          </a:p>
        </p:txBody>
      </p:sp>
      <p:sp>
        <p:nvSpPr>
          <p:cNvPr id="26" name="Platshållare för text 25">
            <a:extLst>
              <a:ext uri="{FF2B5EF4-FFF2-40B4-BE49-F238E27FC236}">
                <a16:creationId xmlns:a16="http://schemas.microsoft.com/office/drawing/2014/main" id="{FC6851FA-E066-D705-E1BD-49B6E86B1EF4}"/>
              </a:ext>
            </a:extLst>
          </p:cNvPr>
          <p:cNvSpPr>
            <a:spLocks noGrp="1"/>
          </p:cNvSpPr>
          <p:nvPr>
            <p:ph type="body" sz="quarter" idx="50"/>
          </p:nvPr>
        </p:nvSpPr>
        <p:spPr/>
        <p:txBody>
          <a:bodyPr/>
          <a:lstStyle/>
          <a:p>
            <a:endParaRPr lang="sv-SE"/>
          </a:p>
        </p:txBody>
      </p:sp>
      <p:sp>
        <p:nvSpPr>
          <p:cNvPr id="25" name="Platshållare för text 24">
            <a:extLst>
              <a:ext uri="{FF2B5EF4-FFF2-40B4-BE49-F238E27FC236}">
                <a16:creationId xmlns:a16="http://schemas.microsoft.com/office/drawing/2014/main" id="{A5C29F02-9D46-CB35-6ECB-9E73368AB2BC}"/>
              </a:ext>
            </a:extLst>
          </p:cNvPr>
          <p:cNvSpPr>
            <a:spLocks noGrp="1"/>
          </p:cNvSpPr>
          <p:nvPr>
            <p:ph type="body" sz="quarter" idx="49"/>
          </p:nvPr>
        </p:nvSpPr>
        <p:spPr/>
        <p:txBody>
          <a:bodyPr/>
          <a:lstStyle/>
          <a:p>
            <a:r>
              <a:rPr lang="sv-SE" i="0" dirty="0"/>
              <a:t>Behöver ni justera något i ert sätt att göra vägval/prioriteringar i framtiden?</a:t>
            </a:r>
          </a:p>
          <a:p>
            <a:endParaRPr lang="sv-SE" dirty="0"/>
          </a:p>
        </p:txBody>
      </p:sp>
      <p:sp>
        <p:nvSpPr>
          <p:cNvPr id="24" name="Platshållare för text 23">
            <a:extLst>
              <a:ext uri="{FF2B5EF4-FFF2-40B4-BE49-F238E27FC236}">
                <a16:creationId xmlns:a16="http://schemas.microsoft.com/office/drawing/2014/main" id="{E8255170-98E4-6806-D1B8-3E20108798EA}"/>
              </a:ext>
            </a:extLst>
          </p:cNvPr>
          <p:cNvSpPr>
            <a:spLocks noGrp="1"/>
          </p:cNvSpPr>
          <p:nvPr>
            <p:ph type="body" sz="quarter" idx="48"/>
          </p:nvPr>
        </p:nvSpPr>
        <p:spPr/>
        <p:txBody>
          <a:bodyPr/>
          <a:lstStyle/>
          <a:p>
            <a:endParaRPr lang="sv-SE"/>
          </a:p>
        </p:txBody>
      </p:sp>
      <p:sp>
        <p:nvSpPr>
          <p:cNvPr id="23" name="Platshållare för text 22">
            <a:extLst>
              <a:ext uri="{FF2B5EF4-FFF2-40B4-BE49-F238E27FC236}">
                <a16:creationId xmlns:a16="http://schemas.microsoft.com/office/drawing/2014/main" id="{D11B344B-DEFD-D656-6667-9FB4D9676BC5}"/>
              </a:ext>
            </a:extLst>
          </p:cNvPr>
          <p:cNvSpPr>
            <a:spLocks noGrp="1"/>
          </p:cNvSpPr>
          <p:nvPr>
            <p:ph type="body" sz="quarter" idx="47"/>
          </p:nvPr>
        </p:nvSpPr>
        <p:spPr/>
        <p:txBody>
          <a:bodyPr/>
          <a:lstStyle/>
          <a:p>
            <a:r>
              <a:rPr lang="sv-SE" i="0" dirty="0"/>
              <a:t>Hur kan du möjliggöra för det fortsatta arbetet med insikten/idéen? Kanske har du span på inspiration eller tips till någon.</a:t>
            </a:r>
          </a:p>
        </p:txBody>
      </p:sp>
      <p:sp>
        <p:nvSpPr>
          <p:cNvPr id="21" name="Platshållare för text 20">
            <a:extLst>
              <a:ext uri="{FF2B5EF4-FFF2-40B4-BE49-F238E27FC236}">
                <a16:creationId xmlns:a16="http://schemas.microsoft.com/office/drawing/2014/main" id="{BB13AF86-4732-1834-E7B4-3F6C1B988FEF}"/>
              </a:ext>
            </a:extLst>
          </p:cNvPr>
          <p:cNvSpPr>
            <a:spLocks noGrp="1"/>
          </p:cNvSpPr>
          <p:nvPr>
            <p:ph type="body" sz="quarter" idx="46"/>
          </p:nvPr>
        </p:nvSpPr>
        <p:spPr>
          <a:xfrm>
            <a:off x="14337646" y="8811491"/>
            <a:ext cx="8109606" cy="3566776"/>
          </a:xfrm>
        </p:spPr>
        <p:txBody>
          <a:bodyPr/>
          <a:lstStyle/>
          <a:p>
            <a:endParaRPr lang="sv-SE" dirty="0"/>
          </a:p>
        </p:txBody>
      </p:sp>
    </p:spTree>
    <p:extLst>
      <p:ext uri="{BB962C8B-B14F-4D97-AF65-F5344CB8AC3E}">
        <p14:creationId xmlns:p14="http://schemas.microsoft.com/office/powerpoint/2010/main" val="22357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7C9DEEB2-38AA-AC4B-8B15-9BEC0E8EB20A}"/>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3" name="Platshållare för text 2">
            <a:extLst>
              <a:ext uri="{FF2B5EF4-FFF2-40B4-BE49-F238E27FC236}">
                <a16:creationId xmlns:a16="http://schemas.microsoft.com/office/drawing/2014/main" id="{4300A0F6-4321-6845-8EE4-17C1E0FA80B9}"/>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a:t>
            </a:r>
            <a:r>
              <a:rPr lang="sv-SE" dirty="0" err="1"/>
              <a:t>Vinnova</a:t>
            </a:r>
            <a:r>
              <a:rPr lang="sv-SE" dirty="0"/>
              <a:t> finansierade arbetet. </a:t>
            </a:r>
          </a:p>
          <a:p>
            <a:r>
              <a:rPr lang="sv-SE" dirty="0"/>
              <a:t>I vetskap om informationen på denna sida får innehållet delas.</a:t>
            </a:r>
          </a:p>
          <a:p>
            <a:endParaRPr lang="sv-SE" b="1" dirty="0"/>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5"/>
          </p:nvPr>
        </p:nvSpPr>
        <p:spPr/>
        <p:txBody>
          <a:bodyPr/>
          <a:lstStyle/>
          <a:p>
            <a:r>
              <a:rPr lang="sv-SE" b="1" dirty="0"/>
              <a:t>Mer info:</a:t>
            </a:r>
          </a:p>
          <a:p>
            <a:r>
              <a:rPr lang="sv-SE" b="1" dirty="0">
                <a:hlinkClick r:id="rId3"/>
              </a:rPr>
              <a:t>Länk: www.hejainnovation.se </a:t>
            </a:r>
            <a:endParaRPr lang="sv-SE" b="1" dirty="0"/>
          </a:p>
          <a:p>
            <a:r>
              <a:rPr lang="sv-SE" b="1" dirty="0">
                <a:hlinkClick r:id="rId4"/>
              </a:rPr>
              <a:t>Länk: uppsala.se/innovationskraft</a:t>
            </a:r>
            <a:endParaRPr lang="sv-SE" b="1" dirty="0"/>
          </a:p>
          <a:p>
            <a:r>
              <a:rPr lang="sv-SE" b="1" dirty="0"/>
              <a:t>E-post: </a:t>
            </a:r>
            <a:r>
              <a:rPr lang="sv-SE" b="1" dirty="0" err="1"/>
              <a:t>innovation@uppsala.se</a:t>
            </a:r>
            <a:endParaRPr lang="sv-SE" b="1" dirty="0"/>
          </a:p>
          <a:p>
            <a:endParaRPr lang="sv-SE" dirty="0"/>
          </a:p>
        </p:txBody>
      </p:sp>
    </p:spTree>
    <p:extLst>
      <p:ext uri="{BB962C8B-B14F-4D97-AF65-F5344CB8AC3E}">
        <p14:creationId xmlns:p14="http://schemas.microsoft.com/office/powerpoint/2010/main" val="223933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28F5D0AE-64A8-4CFD-8C38-903DD7C41B6F}"/>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Övningens steg</a:t>
            </a:r>
          </a:p>
        </p:txBody>
      </p:sp>
      <p:sp>
        <p:nvSpPr>
          <p:cNvPr id="5" name="Platshållare för text 4">
            <a:extLst>
              <a:ext uri="{FF2B5EF4-FFF2-40B4-BE49-F238E27FC236}">
                <a16:creationId xmlns:a16="http://schemas.microsoft.com/office/drawing/2014/main" id="{66A21F5C-76C3-44B1-9224-1841B5BC20BC}"/>
              </a:ext>
            </a:extLst>
          </p:cNvPr>
          <p:cNvSpPr>
            <a:spLocks noGrp="1"/>
          </p:cNvSpPr>
          <p:nvPr>
            <p:ph type="body" sz="quarter" idx="44"/>
          </p:nvPr>
        </p:nvSpPr>
        <p:spPr>
          <a:xfrm>
            <a:off x="1746671" y="6199203"/>
            <a:ext cx="6798970" cy="4889485"/>
          </a:xfrm>
        </p:spPr>
        <p:txBody>
          <a:bodyPr/>
          <a:lstStyle/>
          <a:p>
            <a:r>
              <a:rPr lang="sv-SE" b="1"/>
              <a:t>Denna övning hjälper dig och en grupp att prioritera insikter eller idéer</a:t>
            </a:r>
          </a:p>
          <a:p>
            <a:r>
              <a:rPr lang="sv-SE"/>
              <a:t>Vi hjälper er att välja och ta beslut så att ni kan ta nästa steg i ert arbete. Det handlar om att hitta vart ni har den största potentialen att skapa bra effekter, och i förlängningen att lyckas förverkliga lösningar.</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a:lstStyle/>
          <a:p>
            <a:r>
              <a:rPr lang="sv-SE" b="1" dirty="0"/>
              <a:t>Börja</a:t>
            </a:r>
          </a:p>
          <a:p>
            <a:r>
              <a:rPr lang="sv-SE" dirty="0"/>
              <a:t>Förbered för att prioritera genom att definiera vad som ska prioriteras (insikter eller idéer).</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a:t>15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dirty="0"/>
              <a:t>Pröva</a:t>
            </a:r>
          </a:p>
          <a:p>
            <a:r>
              <a:rPr lang="sv-SE" dirty="0"/>
              <a:t>Prioritera insikter eller idéer tillsammans.</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a:t>40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dirty="0"/>
              <a:t>Utveckla</a:t>
            </a:r>
          </a:p>
          <a:p>
            <a:r>
              <a:rPr lang="sv-SE" dirty="0"/>
              <a:t>Reflektera efter grupparbetet och prioriteringen.</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19" name="Bild 18">
            <a:extLst>
              <a:ext uri="{FF2B5EF4-FFF2-40B4-BE49-F238E27FC236}">
                <a16:creationId xmlns:a16="http://schemas.microsoft.com/office/drawing/2014/main" id="{1AE26F88-E92E-6943-A1FF-235DA928B2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03456" y="7200628"/>
            <a:ext cx="1183344" cy="968191"/>
          </a:xfrm>
          <a:prstGeom prst="rect">
            <a:avLst/>
          </a:prstGeom>
        </p:spPr>
      </p:pic>
      <p:pic>
        <p:nvPicPr>
          <p:cNvPr id="18" name="Bild 17">
            <a:extLst>
              <a:ext uri="{FF2B5EF4-FFF2-40B4-BE49-F238E27FC236}">
                <a16:creationId xmlns:a16="http://schemas.microsoft.com/office/drawing/2014/main" id="{0D978C96-C3DE-4A99-ABBF-F5B75D3295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15117" y="9753371"/>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922B78C-43B4-4664-9033-D5F542EF4E3D}"/>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Välkommen!</a:t>
            </a:r>
          </a:p>
        </p:txBody>
      </p:sp>
      <p:sp>
        <p:nvSpPr>
          <p:cNvPr id="3" name="Platshållare för text 2">
            <a:extLst>
              <a:ext uri="{FF2B5EF4-FFF2-40B4-BE49-F238E27FC236}">
                <a16:creationId xmlns:a16="http://schemas.microsoft.com/office/drawing/2014/main" id="{A5A8B3F7-E2EF-461E-99BD-85677FA25823}"/>
              </a:ext>
            </a:extLst>
          </p:cNvPr>
          <p:cNvSpPr>
            <a:spLocks noGrp="1"/>
          </p:cNvSpPr>
          <p:nvPr>
            <p:ph type="body" sz="quarter" idx="10"/>
          </p:nvPr>
        </p:nvSpPr>
        <p:spPr/>
        <p:txBody>
          <a:bodyPr/>
          <a:lstStyle/>
          <a:p>
            <a:r>
              <a:rPr lang="sv-SE"/>
              <a:t>5 min</a:t>
            </a:r>
          </a:p>
        </p:txBody>
      </p:sp>
      <p:sp>
        <p:nvSpPr>
          <p:cNvPr id="4" name="Platshållare för text 3">
            <a:extLst>
              <a:ext uri="{FF2B5EF4-FFF2-40B4-BE49-F238E27FC236}">
                <a16:creationId xmlns:a16="http://schemas.microsoft.com/office/drawing/2014/main" id="{5D6305A6-EC50-4EB2-B288-4153F4A5E876}"/>
              </a:ext>
            </a:extLst>
          </p:cNvPr>
          <p:cNvSpPr>
            <a:spLocks noGrp="1"/>
          </p:cNvSpPr>
          <p:nvPr>
            <p:ph type="body" sz="quarter" idx="35"/>
          </p:nvPr>
        </p:nvSpPr>
        <p:spPr/>
        <p:txBody>
          <a:bodyPr/>
          <a:lstStyle/>
          <a:p>
            <a:r>
              <a:rPr lang="sv-SE"/>
              <a:t>Läsa</a:t>
            </a:r>
          </a:p>
        </p:txBody>
      </p:sp>
      <p:sp>
        <p:nvSpPr>
          <p:cNvPr id="5" name="Platshållare för text 4">
            <a:extLst>
              <a:ext uri="{FF2B5EF4-FFF2-40B4-BE49-F238E27FC236}">
                <a16:creationId xmlns:a16="http://schemas.microsoft.com/office/drawing/2014/main" id="{897EA8E2-22C8-4E01-A822-6E2D94D5C5CA}"/>
              </a:ext>
            </a:extLst>
          </p:cNvPr>
          <p:cNvSpPr>
            <a:spLocks noGrp="1"/>
          </p:cNvSpPr>
          <p:nvPr>
            <p:ph type="body" sz="quarter" idx="11"/>
          </p:nvPr>
        </p:nvSpPr>
        <p:spPr/>
        <p:txBody>
          <a:bodyPr/>
          <a:lstStyle/>
          <a:p>
            <a:r>
              <a:rPr lang="sv-SE"/>
              <a:t>Enskilt</a:t>
            </a:r>
          </a:p>
        </p:txBody>
      </p:sp>
      <p:sp>
        <p:nvSpPr>
          <p:cNvPr id="6" name="Platshållare för text 5">
            <a:extLst>
              <a:ext uri="{FF2B5EF4-FFF2-40B4-BE49-F238E27FC236}">
                <a16:creationId xmlns:a16="http://schemas.microsoft.com/office/drawing/2014/main" id="{2D36D76E-8B01-4695-A4B5-7922B8B6CB30}"/>
              </a:ext>
            </a:extLst>
          </p:cNvPr>
          <p:cNvSpPr>
            <a:spLocks noGrp="1"/>
          </p:cNvSpPr>
          <p:nvPr>
            <p:ph type="body" sz="quarter" idx="37"/>
          </p:nvPr>
        </p:nvSpPr>
        <p:spPr/>
        <p:txBody>
          <a:bodyPr/>
          <a:lstStyle/>
          <a:p>
            <a:r>
              <a:rPr lang="sv-SE"/>
              <a:t>Detta dokument guidar dig och en grupp genom övningen.</a:t>
            </a:r>
          </a:p>
          <a:p>
            <a:r>
              <a:rPr lang="sv-SE"/>
              <a:t> </a:t>
            </a:r>
          </a:p>
          <a:p>
            <a:r>
              <a:rPr lang="sv-SE" b="1">
                <a:latin typeface="+mj-lt"/>
              </a:rPr>
              <a:t>Förbered för grupparbetet genom att:</a:t>
            </a:r>
          </a:p>
          <a:p>
            <a:pPr marL="457200" indent="-457200">
              <a:buFont typeface="Arial" panose="020B0604020202020204" pitchFamily="34" charset="0"/>
              <a:buChar char="•"/>
            </a:pPr>
            <a:r>
              <a:rPr lang="sv-SE" b="1"/>
              <a:t>Läsa igenom övningen och definiera vad som ska prioriteras, </a:t>
            </a:r>
            <a:r>
              <a:rPr lang="sv-SE"/>
              <a:t>se nästa sida.</a:t>
            </a:r>
          </a:p>
          <a:p>
            <a:pPr marL="457200" indent="-457200">
              <a:buFont typeface="Arial" panose="020B0604020202020204" pitchFamily="34" charset="0"/>
              <a:buChar char="•"/>
            </a:pPr>
            <a:r>
              <a:rPr lang="sv-SE" b="1"/>
              <a:t>Spara denna fil </a:t>
            </a:r>
            <a:r>
              <a:rPr lang="sv-SE"/>
              <a:t>så att gruppen kan arbeta direkt tillsammans i dokumentet under mötet.</a:t>
            </a:r>
          </a:p>
          <a:p>
            <a:pPr marL="457200" indent="-457200">
              <a:buFont typeface="Arial" panose="020B0604020202020204" pitchFamily="34" charset="0"/>
              <a:buChar char="•"/>
            </a:pPr>
            <a:r>
              <a:rPr lang="sv-SE" b="1"/>
              <a:t>Bjud in deltagare </a:t>
            </a:r>
            <a:r>
              <a:rPr lang="sv-SE"/>
              <a:t>till grupparbetet, exempelvis i ett digitalt möte. </a:t>
            </a:r>
          </a:p>
        </p:txBody>
      </p:sp>
      <p:sp>
        <p:nvSpPr>
          <p:cNvPr id="7" name="Platshållare för text 6">
            <a:extLst>
              <a:ext uri="{FF2B5EF4-FFF2-40B4-BE49-F238E27FC236}">
                <a16:creationId xmlns:a16="http://schemas.microsoft.com/office/drawing/2014/main" id="{93AA1C26-E7A9-47BB-ADAE-13BB0D27ECC0}"/>
              </a:ext>
            </a:extLst>
          </p:cNvPr>
          <p:cNvSpPr>
            <a:spLocks noGrp="1"/>
          </p:cNvSpPr>
          <p:nvPr>
            <p:ph type="body" sz="quarter" idx="39"/>
          </p:nvPr>
        </p:nvSpPr>
        <p:spPr/>
        <p:txBody>
          <a:bodyPr/>
          <a:lstStyle/>
          <a:p>
            <a:r>
              <a:rPr lang="sv-SE"/>
              <a:t>Vad ska prioriteras? </a:t>
            </a:r>
          </a:p>
          <a:p>
            <a:r>
              <a:rPr lang="sv-SE"/>
              <a:t>Se nästa sida</a:t>
            </a:r>
          </a:p>
        </p:txBody>
      </p:sp>
      <p:pic>
        <p:nvPicPr>
          <p:cNvPr id="8" name="Gruppera">
            <a:extLst>
              <a:ext uri="{FF2B5EF4-FFF2-40B4-BE49-F238E27FC236}">
                <a16:creationId xmlns:a16="http://schemas.microsoft.com/office/drawing/2014/main" id="{CFE171F9-509C-4C4A-A726-035626E52A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a:extLst>
              <a:ext uri="{FF2B5EF4-FFF2-40B4-BE49-F238E27FC236}">
                <a16:creationId xmlns:a16="http://schemas.microsoft.com/office/drawing/2014/main" id="{7B92DAE1-7773-493E-9DE7-08D41BDBAB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32894" y="1391785"/>
            <a:ext cx="544999" cy="474676"/>
          </a:xfrm>
          <a:prstGeom prst="rect">
            <a:avLst/>
          </a:prstGeom>
          <a:ln w="12700">
            <a:miter lim="400000"/>
          </a:ln>
        </p:spPr>
      </p:pic>
      <p:pic>
        <p:nvPicPr>
          <p:cNvPr id="10" name="Bild">
            <a:extLst>
              <a:ext uri="{FF2B5EF4-FFF2-40B4-BE49-F238E27FC236}">
                <a16:creationId xmlns:a16="http://schemas.microsoft.com/office/drawing/2014/main" id="{79A25BDC-704E-4494-BE13-C13D2799F0B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72611" y="1261129"/>
            <a:ext cx="983739" cy="860772"/>
          </a:xfrm>
          <a:prstGeom prst="rect">
            <a:avLst/>
          </a:prstGeom>
          <a:ln w="12700">
            <a:miter lim="400000"/>
          </a:ln>
        </p:spPr>
      </p:pic>
    </p:spTree>
    <p:extLst>
      <p:ext uri="{BB962C8B-B14F-4D97-AF65-F5344CB8AC3E}">
        <p14:creationId xmlns:p14="http://schemas.microsoft.com/office/powerpoint/2010/main" val="428704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
            <a:extLst>
              <a:ext uri="{FF2B5EF4-FFF2-40B4-BE49-F238E27FC236}">
                <a16:creationId xmlns:a16="http://schemas.microsoft.com/office/drawing/2014/main" id="{D13FEA72-7FCD-4A9F-8CEE-345FAB03857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489868" y="1520802"/>
            <a:ext cx="6442383" cy="1619028"/>
          </a:xfrm>
          <a:prstGeom prst="rect">
            <a:avLst/>
          </a:prstGeom>
          <a:ln w="12700">
            <a:miter lim="400000"/>
          </a:ln>
        </p:spPr>
      </p:pic>
      <p:sp>
        <p:nvSpPr>
          <p:cNvPr id="3" name="Platshållare för text 2">
            <a:extLst>
              <a:ext uri="{FF2B5EF4-FFF2-40B4-BE49-F238E27FC236}">
                <a16:creationId xmlns:a16="http://schemas.microsoft.com/office/drawing/2014/main" id="{DA0EDDF9-12E7-F220-CE01-89515F3E2A3E}"/>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ska prioriteras?</a:t>
            </a:r>
          </a:p>
        </p:txBody>
      </p:sp>
      <p:sp>
        <p:nvSpPr>
          <p:cNvPr id="10" name="Platshållare för text 9">
            <a:extLst>
              <a:ext uri="{FF2B5EF4-FFF2-40B4-BE49-F238E27FC236}">
                <a16:creationId xmlns:a16="http://schemas.microsoft.com/office/drawing/2014/main" id="{FD836260-C7C7-4798-8F2A-75A6E957C923}"/>
              </a:ext>
            </a:extLst>
          </p:cNvPr>
          <p:cNvSpPr>
            <a:spLocks noGrp="1"/>
          </p:cNvSpPr>
          <p:nvPr>
            <p:ph type="body" sz="quarter" idx="10"/>
          </p:nvPr>
        </p:nvSpPr>
        <p:spPr/>
        <p:txBody>
          <a:bodyPr/>
          <a:lstStyle/>
          <a:p>
            <a:r>
              <a:rPr lang="sv-SE"/>
              <a:t>10 min</a:t>
            </a:r>
          </a:p>
        </p:txBody>
      </p:sp>
      <p:sp>
        <p:nvSpPr>
          <p:cNvPr id="12" name="Platshållare för text 11">
            <a:extLst>
              <a:ext uri="{FF2B5EF4-FFF2-40B4-BE49-F238E27FC236}">
                <a16:creationId xmlns:a16="http://schemas.microsoft.com/office/drawing/2014/main" id="{CFD0ED90-F5C5-46DB-89C5-E592F9ECF5D7}"/>
              </a:ext>
            </a:extLst>
          </p:cNvPr>
          <p:cNvSpPr>
            <a:spLocks noGrp="1"/>
          </p:cNvSpPr>
          <p:nvPr>
            <p:ph type="body" sz="quarter" idx="35"/>
          </p:nvPr>
        </p:nvSpPr>
        <p:spPr/>
        <p:txBody>
          <a:bodyPr/>
          <a:lstStyle/>
          <a:p>
            <a:r>
              <a:rPr lang="sv-SE"/>
              <a:t>Skriva</a:t>
            </a:r>
          </a:p>
        </p:txBody>
      </p:sp>
      <p:sp>
        <p:nvSpPr>
          <p:cNvPr id="11" name="Platshållare för text 10">
            <a:extLst>
              <a:ext uri="{FF2B5EF4-FFF2-40B4-BE49-F238E27FC236}">
                <a16:creationId xmlns:a16="http://schemas.microsoft.com/office/drawing/2014/main" id="{7E057895-74AE-4E7A-A3E2-9A2DE8ACB085}"/>
              </a:ext>
            </a:extLst>
          </p:cNvPr>
          <p:cNvSpPr>
            <a:spLocks noGrp="1"/>
          </p:cNvSpPr>
          <p:nvPr>
            <p:ph type="body" sz="quarter" idx="11"/>
          </p:nvPr>
        </p:nvSpPr>
        <p:spPr/>
        <p:txBody>
          <a:bodyPr/>
          <a:lstStyle/>
          <a:p>
            <a:r>
              <a:rPr lang="sv-SE"/>
              <a:t>Enskilt</a:t>
            </a:r>
          </a:p>
        </p:txBody>
      </p:sp>
      <p:sp>
        <p:nvSpPr>
          <p:cNvPr id="14" name="Platshållare för text 13">
            <a:extLst>
              <a:ext uri="{FF2B5EF4-FFF2-40B4-BE49-F238E27FC236}">
                <a16:creationId xmlns:a16="http://schemas.microsoft.com/office/drawing/2014/main" id="{621600E8-EA33-42DA-82BB-42E405284E0E}"/>
              </a:ext>
            </a:extLst>
          </p:cNvPr>
          <p:cNvSpPr>
            <a:spLocks noGrp="1"/>
          </p:cNvSpPr>
          <p:nvPr>
            <p:ph type="body" sz="quarter" idx="37"/>
          </p:nvPr>
        </p:nvSpPr>
        <p:spPr/>
        <p:txBody>
          <a:bodyPr lIns="91440" tIns="45720" rIns="91440" bIns="45720" anchor="t"/>
          <a:lstStyle/>
          <a:p>
            <a:r>
              <a:rPr lang="sv-SE"/>
              <a:t>Vart befinner ni er? Vilken av dessa situationer stämmer bäst in på er? </a:t>
            </a:r>
          </a:p>
          <a:p>
            <a:pPr marL="457200" indent="-457200">
              <a:buFont typeface="Arial" panose="020B0604020202020204" pitchFamily="34" charset="0"/>
              <a:buChar char="•"/>
            </a:pPr>
            <a:r>
              <a:rPr lang="sv-SE"/>
              <a:t>Vi har samlat flera </a:t>
            </a:r>
            <a:r>
              <a:rPr lang="sv-SE" b="1"/>
              <a:t>insikter</a:t>
            </a:r>
            <a:r>
              <a:rPr lang="sv-SE"/>
              <a:t> om de mänskliga behoven som står bakom ett utmaningsområde, och behöver hitta ett fokus för ert fortsatta utvecklingsarbete.</a:t>
            </a:r>
            <a:endParaRPr lang="sv-SE">
              <a:cs typeface="Calibri"/>
            </a:endParaRPr>
          </a:p>
          <a:p>
            <a:pPr marL="457200" indent="-457200">
              <a:buFont typeface="Arial" panose="020B0604020202020204" pitchFamily="34" charset="0"/>
              <a:buChar char="•"/>
            </a:pPr>
            <a:r>
              <a:rPr lang="sv-SE"/>
              <a:t>Vi har skapat många bra </a:t>
            </a:r>
            <a:r>
              <a:rPr lang="sv-SE" b="1"/>
              <a:t>idéer </a:t>
            </a:r>
            <a:r>
              <a:rPr lang="sv-SE"/>
              <a:t>om möjliga lösningar till vårt utvecklingsområde, och behöver välja idéer att arbeta vidare med.</a:t>
            </a:r>
            <a:endParaRPr lang="sv-SE">
              <a:cs typeface="Calibri"/>
            </a:endParaRPr>
          </a:p>
          <a:p>
            <a:r>
              <a:rPr lang="sv-SE" b="1"/>
              <a:t>Är det insikter eller idéer som ni ska prioritera? Ta med er alla insikter eller idéer till grupparbetet. </a:t>
            </a:r>
            <a:endParaRPr lang="sv-SE" b="1">
              <a:cs typeface="Calibri"/>
            </a:endParaRPr>
          </a:p>
          <a:p>
            <a:endParaRPr lang="sv-SE"/>
          </a:p>
        </p:txBody>
      </p:sp>
      <p:sp>
        <p:nvSpPr>
          <p:cNvPr id="2" name="Platshållare för innehåll 1">
            <a:extLst>
              <a:ext uri="{FF2B5EF4-FFF2-40B4-BE49-F238E27FC236}">
                <a16:creationId xmlns:a16="http://schemas.microsoft.com/office/drawing/2014/main" id="{FD3668E6-1169-5967-9710-26F300EE529C}"/>
              </a:ext>
            </a:extLst>
          </p:cNvPr>
          <p:cNvSpPr>
            <a:spLocks noGrp="1"/>
          </p:cNvSpPr>
          <p:nvPr>
            <p:ph sz="quarter" idx="16"/>
          </p:nvPr>
        </p:nvSpPr>
        <p:spPr/>
        <p:txBody>
          <a:bodyPr/>
          <a:lstStyle/>
          <a:p>
            <a:r>
              <a:rPr lang="sv-SE" dirty="0"/>
              <a:t>Vad ska gruppen prioritera?</a:t>
            </a:r>
          </a:p>
        </p:txBody>
      </p:sp>
      <p:sp>
        <p:nvSpPr>
          <p:cNvPr id="6" name="Platshållare för text 5">
            <a:extLst>
              <a:ext uri="{FF2B5EF4-FFF2-40B4-BE49-F238E27FC236}">
                <a16:creationId xmlns:a16="http://schemas.microsoft.com/office/drawing/2014/main" id="{B29838C8-86C2-D5FE-216A-56CC7CCF25A7}"/>
              </a:ext>
            </a:extLst>
          </p:cNvPr>
          <p:cNvSpPr>
            <a:spLocks noGrp="1"/>
          </p:cNvSpPr>
          <p:nvPr>
            <p:ph type="body" sz="quarter" idx="40"/>
          </p:nvPr>
        </p:nvSpPr>
        <p:spPr/>
        <p:txBody>
          <a:bodyPr/>
          <a:lstStyle/>
          <a:p>
            <a:endParaRPr lang="sv-SE"/>
          </a:p>
        </p:txBody>
      </p:sp>
      <p:sp>
        <p:nvSpPr>
          <p:cNvPr id="22" name="Platshållare för text 211">
            <a:extLst>
              <a:ext uri="{FF2B5EF4-FFF2-40B4-BE49-F238E27FC236}">
                <a16:creationId xmlns:a16="http://schemas.microsoft.com/office/drawing/2014/main" id="{9EBBA72F-BE30-4951-83F3-8B61ECD7F725}"/>
              </a:ext>
            </a:extLst>
          </p:cNvPr>
          <p:cNvSpPr txBox="1">
            <a:spLocks/>
          </p:cNvSpPr>
          <p:nvPr/>
        </p:nvSpPr>
        <p:spPr>
          <a:xfrm>
            <a:off x="16710355" y="1793101"/>
            <a:ext cx="5729021" cy="1041539"/>
          </a:xfrm>
          <a:prstGeom prst="rect">
            <a:avLst/>
          </a:prstGeom>
        </p:spPr>
        <p:txBody>
          <a:bodyPr/>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800"/>
              <a:t>Ta med dig </a:t>
            </a:r>
            <a:r>
              <a:rPr lang="sv-SE" sz="2800" b="0"/>
              <a:t>dina tankar till gruppmötet men låt även gruppen landa i syftet, och justera vid behov</a:t>
            </a:r>
            <a:r>
              <a:rPr lang="sv-SE" sz="2800"/>
              <a:t>.</a:t>
            </a:r>
          </a:p>
        </p:txBody>
      </p:sp>
      <p:pic>
        <p:nvPicPr>
          <p:cNvPr id="19" name="Gruppera">
            <a:extLst>
              <a:ext uri="{FF2B5EF4-FFF2-40B4-BE49-F238E27FC236}">
                <a16:creationId xmlns:a16="http://schemas.microsoft.com/office/drawing/2014/main" id="{3D886EF6-D395-44F6-AD89-00CCA346BC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20" name="Bild">
            <a:extLst>
              <a:ext uri="{FF2B5EF4-FFF2-40B4-BE49-F238E27FC236}">
                <a16:creationId xmlns:a16="http://schemas.microsoft.com/office/drawing/2014/main" id="{4BBA1B66-DA28-4C01-86C2-70064C4E608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pic>
        <p:nvPicPr>
          <p:cNvPr id="16" name="Bild">
            <a:extLst>
              <a:ext uri="{FF2B5EF4-FFF2-40B4-BE49-F238E27FC236}">
                <a16:creationId xmlns:a16="http://schemas.microsoft.com/office/drawing/2014/main" id="{6E3B1799-F99D-4A7E-BFEC-2716435FDA5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612876" y="1176547"/>
            <a:ext cx="1024729" cy="860772"/>
          </a:xfrm>
          <a:prstGeom prst="rect">
            <a:avLst/>
          </a:prstGeom>
          <a:ln w="12700">
            <a:miter lim="400000"/>
          </a:ln>
        </p:spPr>
      </p:pic>
    </p:spTree>
    <p:extLst>
      <p:ext uri="{BB962C8B-B14F-4D97-AF65-F5344CB8AC3E}">
        <p14:creationId xmlns:p14="http://schemas.microsoft.com/office/powerpoint/2010/main" val="3764335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4399239" y="6038600"/>
            <a:ext cx="15583934"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40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a:xfrm>
            <a:off x="6021007" y="1423315"/>
            <a:ext cx="2680716" cy="537215"/>
          </a:xfrm>
        </p:spPr>
        <p:txBody>
          <a:bodyPr/>
          <a:lstStyle/>
          <a:p>
            <a:r>
              <a:rPr lang="sv-SE"/>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F4F642CD-9364-9246-9FF4-1DBF097429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7228" y="1295063"/>
            <a:ext cx="1209727" cy="595107"/>
          </a:xfrm>
          <a:prstGeom prst="rect">
            <a:avLst/>
          </a:prstGeom>
        </p:spPr>
      </p:pic>
    </p:spTree>
    <p:extLst>
      <p:ext uri="{BB962C8B-B14F-4D97-AF65-F5344CB8AC3E}">
        <p14:creationId xmlns:p14="http://schemas.microsoft.com/office/powerpoint/2010/main" val="216944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B3FAB1C-387F-4A66-B17F-F9C95A51090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Välkomna att prioritera</a:t>
            </a:r>
          </a:p>
        </p:txBody>
      </p:sp>
      <p:sp>
        <p:nvSpPr>
          <p:cNvPr id="3" name="Platshållare för text 2">
            <a:extLst>
              <a:ext uri="{FF2B5EF4-FFF2-40B4-BE49-F238E27FC236}">
                <a16:creationId xmlns:a16="http://schemas.microsoft.com/office/drawing/2014/main" id="{342D66E5-2283-4513-9116-36F6250FEC7B}"/>
              </a:ext>
            </a:extLst>
          </p:cNvPr>
          <p:cNvSpPr>
            <a:spLocks noGrp="1"/>
          </p:cNvSpPr>
          <p:nvPr>
            <p:ph type="body" sz="quarter" idx="10"/>
          </p:nvPr>
        </p:nvSpPr>
        <p:spPr/>
        <p:txBody>
          <a:bodyPr/>
          <a:lstStyle/>
          <a:p>
            <a:r>
              <a:rPr lang="sv-SE"/>
              <a:t>5 min</a:t>
            </a:r>
          </a:p>
        </p:txBody>
      </p:sp>
      <p:sp>
        <p:nvSpPr>
          <p:cNvPr id="4" name="Platshållare för text 3">
            <a:extLst>
              <a:ext uri="{FF2B5EF4-FFF2-40B4-BE49-F238E27FC236}">
                <a16:creationId xmlns:a16="http://schemas.microsoft.com/office/drawing/2014/main" id="{FB9AAA8C-A412-486D-9342-20460B0FB862}"/>
              </a:ext>
            </a:extLst>
          </p:cNvPr>
          <p:cNvSpPr>
            <a:spLocks noGrp="1"/>
          </p:cNvSpPr>
          <p:nvPr>
            <p:ph type="body" sz="quarter" idx="35"/>
          </p:nvPr>
        </p:nvSpPr>
        <p:spPr/>
        <p:txBody>
          <a:bodyPr/>
          <a:lstStyle/>
          <a:p>
            <a:r>
              <a:rPr lang="sv-SE"/>
              <a:t>Prata</a:t>
            </a:r>
          </a:p>
        </p:txBody>
      </p:sp>
      <p:sp>
        <p:nvSpPr>
          <p:cNvPr id="5" name="Platshållare för text 4">
            <a:extLst>
              <a:ext uri="{FF2B5EF4-FFF2-40B4-BE49-F238E27FC236}">
                <a16:creationId xmlns:a16="http://schemas.microsoft.com/office/drawing/2014/main" id="{039DCFAF-399D-45E9-9B6A-C32A3C5CB70A}"/>
              </a:ext>
            </a:extLst>
          </p:cNvPr>
          <p:cNvSpPr>
            <a:spLocks noGrp="1"/>
          </p:cNvSpPr>
          <p:nvPr>
            <p:ph type="body" sz="quarter" idx="11"/>
          </p:nvPr>
        </p:nvSpPr>
        <p:spPr/>
        <p:txBody>
          <a:bodyPr/>
          <a:lstStyle/>
          <a:p>
            <a:r>
              <a:rPr lang="sv-SE"/>
              <a:t>Grupp</a:t>
            </a:r>
          </a:p>
        </p:txBody>
      </p:sp>
      <p:sp>
        <p:nvSpPr>
          <p:cNvPr id="6" name="Platshållare för text 5">
            <a:extLst>
              <a:ext uri="{FF2B5EF4-FFF2-40B4-BE49-F238E27FC236}">
                <a16:creationId xmlns:a16="http://schemas.microsoft.com/office/drawing/2014/main" id="{33A2EC2C-3037-4BA6-B43F-98218234D10C}"/>
              </a:ext>
            </a:extLst>
          </p:cNvPr>
          <p:cNvSpPr>
            <a:spLocks noGrp="1"/>
          </p:cNvSpPr>
          <p:nvPr>
            <p:ph type="body" sz="quarter" idx="37"/>
          </p:nvPr>
        </p:nvSpPr>
        <p:spPr/>
        <p:txBody>
          <a:bodyPr/>
          <a:lstStyle/>
          <a:p>
            <a:r>
              <a:rPr lang="sv-SE"/>
              <a:t>Vi ska tillsammans sortera och välja ert fokus, så att ni kan ta nästa steg i ert arbete. Det handlar om att hitta vart ni har den största potentialen att skapa positiva effekter, och i förlängningen att lyckas förverkliga lösningar.</a:t>
            </a:r>
          </a:p>
          <a:p>
            <a:r>
              <a:rPr lang="sv-SE" b="1"/>
              <a:t>Börja med att prata om vad ni ska prioritera och varför ni behöver prioritera det.</a:t>
            </a:r>
          </a:p>
        </p:txBody>
      </p:sp>
      <p:sp>
        <p:nvSpPr>
          <p:cNvPr id="7" name="Platshållare för text 6">
            <a:extLst>
              <a:ext uri="{FF2B5EF4-FFF2-40B4-BE49-F238E27FC236}">
                <a16:creationId xmlns:a16="http://schemas.microsoft.com/office/drawing/2014/main" id="{EBCABE66-C829-4943-8CB1-249E785046A6}"/>
              </a:ext>
            </a:extLst>
          </p:cNvPr>
          <p:cNvSpPr>
            <a:spLocks noGrp="1"/>
          </p:cNvSpPr>
          <p:nvPr>
            <p:ph type="body" sz="quarter" idx="39"/>
          </p:nvPr>
        </p:nvSpPr>
        <p:spPr/>
        <p:txBody>
          <a:bodyPr/>
          <a:lstStyle/>
          <a:p>
            <a:r>
              <a:rPr lang="sv-SE"/>
              <a:t>Vad ska ni prioritera? Varför?</a:t>
            </a:r>
          </a:p>
        </p:txBody>
      </p:sp>
      <p:pic>
        <p:nvPicPr>
          <p:cNvPr id="8" name="Gruppera">
            <a:extLst>
              <a:ext uri="{FF2B5EF4-FFF2-40B4-BE49-F238E27FC236}">
                <a16:creationId xmlns:a16="http://schemas.microsoft.com/office/drawing/2014/main" id="{23AE0BAC-725E-4B8B-8E62-B1916822BF2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8">
            <a:extLst>
              <a:ext uri="{FF2B5EF4-FFF2-40B4-BE49-F238E27FC236}">
                <a16:creationId xmlns:a16="http://schemas.microsoft.com/office/drawing/2014/main" id="{9E3D2B14-E31F-42E8-80CB-E0D7EB2E4D8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427673"/>
            <a:ext cx="1083185" cy="532857"/>
          </a:xfrm>
          <a:prstGeom prst="rect">
            <a:avLst/>
          </a:prstGeom>
        </p:spPr>
      </p:pic>
      <p:pic>
        <p:nvPicPr>
          <p:cNvPr id="10" name="Bild">
            <a:extLst>
              <a:ext uri="{FF2B5EF4-FFF2-40B4-BE49-F238E27FC236}">
                <a16:creationId xmlns:a16="http://schemas.microsoft.com/office/drawing/2014/main" id="{602A2147-1CC3-4ACE-A20C-C6E34F2920F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62240" y="1265541"/>
            <a:ext cx="949380" cy="852761"/>
          </a:xfrm>
          <a:prstGeom prst="rect">
            <a:avLst/>
          </a:prstGeom>
          <a:ln w="12700">
            <a:miter lim="400000"/>
          </a:ln>
        </p:spPr>
      </p:pic>
    </p:spTree>
    <p:extLst>
      <p:ext uri="{BB962C8B-B14F-4D97-AF65-F5344CB8AC3E}">
        <p14:creationId xmlns:p14="http://schemas.microsoft.com/office/powerpoint/2010/main" val="238516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179AF572-2CA2-8F4F-90DF-31FDF31EAD1B}"/>
              </a:ext>
            </a:extLst>
          </p:cNvPr>
          <p:cNvSpPr>
            <a:spLocks noGrp="1"/>
          </p:cNvSpPr>
          <p:nvPr>
            <p:ph type="title" idx="4294967295"/>
          </p:nvPr>
        </p:nvSpPr>
        <p:spPr>
          <a:xfrm>
            <a:off x="1769920" y="3016250"/>
            <a:ext cx="4303713" cy="2359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dirty="0">
                <a:ln>
                  <a:noFill/>
                </a:ln>
                <a:solidFill>
                  <a:srgbClr val="FFFFFF"/>
                </a:solidFill>
                <a:effectLst/>
                <a:uLnTx/>
                <a:uFillTx/>
                <a:latin typeface="+mj-lt"/>
                <a:ea typeface="+mn-ea"/>
                <a:cs typeface="+mn-cs"/>
              </a:rPr>
              <a:t>Allt</a:t>
            </a:r>
          </a:p>
        </p:txBody>
      </p:sp>
      <p:sp>
        <p:nvSpPr>
          <p:cNvPr id="32" name="Platshållare för text 50">
            <a:extLst>
              <a:ext uri="{FF2B5EF4-FFF2-40B4-BE49-F238E27FC236}">
                <a16:creationId xmlns:a16="http://schemas.microsoft.com/office/drawing/2014/main" id="{EAC49E20-9107-4607-9753-0686FE1AEDB3}"/>
              </a:ext>
            </a:extLst>
          </p:cNvPr>
          <p:cNvSpPr txBox="1">
            <a:spLocks/>
          </p:cNvSpPr>
          <p:nvPr/>
        </p:nvSpPr>
        <p:spPr>
          <a:xfrm>
            <a:off x="1690729"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200" b="0" i="0" u="none" strike="noStrike" kern="1200" cap="none" spc="0" normalizeH="0" baseline="0" noProof="0" dirty="0">
                <a:ln>
                  <a:noFill/>
                </a:ln>
                <a:solidFill>
                  <a:schemeClr val="bg1"/>
                </a:solidFill>
                <a:effectLst/>
                <a:uLnTx/>
                <a:uFillTx/>
                <a:latin typeface="Calibri"/>
                <a:ea typeface="+mn-ea"/>
                <a:cs typeface="+mn-cs"/>
              </a:rPr>
              <a:t>10 min</a:t>
            </a:r>
          </a:p>
        </p:txBody>
      </p:sp>
      <p:sp>
        <p:nvSpPr>
          <p:cNvPr id="33" name="Platshållare för text 53">
            <a:extLst>
              <a:ext uri="{FF2B5EF4-FFF2-40B4-BE49-F238E27FC236}">
                <a16:creationId xmlns:a16="http://schemas.microsoft.com/office/drawing/2014/main" id="{E172453C-71A1-4903-A162-10CA07F292F3}"/>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200" b="0" i="0" u="none" strike="noStrike" kern="1200" cap="none" spc="0" normalizeH="0" baseline="0" noProof="0">
                <a:ln>
                  <a:noFill/>
                </a:ln>
                <a:solidFill>
                  <a:schemeClr val="bg1"/>
                </a:solidFill>
                <a:effectLst/>
                <a:uLnTx/>
                <a:uFillTx/>
                <a:latin typeface="Calibri"/>
                <a:ea typeface="+mn-ea"/>
                <a:cs typeface="+mn-cs"/>
              </a:rPr>
              <a:t>Skriva</a:t>
            </a:r>
          </a:p>
        </p:txBody>
      </p:sp>
      <p:sp>
        <p:nvSpPr>
          <p:cNvPr id="61" name="Platshållare för text 7">
            <a:extLst>
              <a:ext uri="{FF2B5EF4-FFF2-40B4-BE49-F238E27FC236}">
                <a16:creationId xmlns:a16="http://schemas.microsoft.com/office/drawing/2014/main" id="{DB108F41-43D8-4CFB-88B9-34F51342324F}"/>
              </a:ext>
            </a:extLst>
          </p:cNvPr>
          <p:cNvSpPr txBox="1">
            <a:spLocks/>
          </p:cNvSpPr>
          <p:nvPr/>
        </p:nvSpPr>
        <p:spPr>
          <a:xfrm>
            <a:off x="2063705" y="2676118"/>
            <a:ext cx="1842635"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200" b="0" i="0" u="none" strike="noStrike" kern="1200" cap="none" spc="0" normalizeH="0" baseline="0" noProof="0">
                <a:ln>
                  <a:noFill/>
                </a:ln>
                <a:solidFill>
                  <a:schemeClr val="bg1"/>
                </a:solidFill>
                <a:effectLst/>
                <a:uLnTx/>
                <a:uFillTx/>
                <a:latin typeface="Calibri"/>
                <a:ea typeface="+mn-ea"/>
                <a:cs typeface="+mn-cs"/>
              </a:rPr>
              <a:t>Grupp</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45"/>
          </p:nvPr>
        </p:nvSpPr>
        <p:spPr>
          <a:xfrm>
            <a:off x="1749425" y="6359035"/>
            <a:ext cx="4244975" cy="2358442"/>
          </a:xfrm>
        </p:spPr>
        <p:txBody>
          <a:bodyPr/>
          <a:lstStyle/>
          <a:p>
            <a:r>
              <a:rPr lang="sv-SE" b="1" dirty="0">
                <a:solidFill>
                  <a:srgbClr val="FFFFFF"/>
                </a:solidFill>
              </a:rPr>
              <a:t>Samla allt det som ska prioriteras, exempelvis på denna sida. </a:t>
            </a:r>
          </a:p>
          <a:p>
            <a:r>
              <a:rPr lang="sv-SE" dirty="0">
                <a:solidFill>
                  <a:srgbClr val="FFFFFF"/>
                </a:solidFill>
              </a:rPr>
              <a:t>En insikt/idé per lapp. Kopiera fler sidor om ni behöver mer utrymme.</a:t>
            </a:r>
          </a:p>
        </p:txBody>
      </p:sp>
      <p:grpSp>
        <p:nvGrpSpPr>
          <p:cNvPr id="14" name="Grupp 13">
            <a:extLst>
              <a:ext uri="{FF2B5EF4-FFF2-40B4-BE49-F238E27FC236}">
                <a16:creationId xmlns:a16="http://schemas.microsoft.com/office/drawing/2014/main" id="{1D43F156-9D47-0346-8F4A-3091DAB334CA}"/>
              </a:ext>
              <a:ext uri="{C183D7F6-B498-43B3-948B-1728B52AA6E4}">
                <adec:decorative xmlns:adec="http://schemas.microsoft.com/office/drawing/2017/decorative" val="1"/>
              </a:ext>
            </a:extLst>
          </p:cNvPr>
          <p:cNvGrpSpPr/>
          <p:nvPr/>
        </p:nvGrpSpPr>
        <p:grpSpPr>
          <a:xfrm>
            <a:off x="7860132" y="1960530"/>
            <a:ext cx="4896644" cy="1785148"/>
            <a:chOff x="7752556" y="808566"/>
            <a:chExt cx="4896644" cy="1785148"/>
          </a:xfrm>
        </p:grpSpPr>
        <p:pic>
          <p:nvPicPr>
            <p:cNvPr id="30" name="Bild 29">
              <a:extLst>
                <a:ext uri="{FF2B5EF4-FFF2-40B4-BE49-F238E27FC236}">
                  <a16:creationId xmlns:a16="http://schemas.microsoft.com/office/drawing/2014/main" id="{C701DC66-4BF8-6A46-83BD-5788FE565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808566"/>
              <a:ext cx="4896644" cy="1785148"/>
            </a:xfrm>
            <a:prstGeom prst="rect">
              <a:avLst/>
            </a:prstGeom>
          </p:spPr>
        </p:pic>
        <p:sp>
          <p:nvSpPr>
            <p:cNvPr id="52" name="Platshållare för text 8">
              <a:extLst>
                <a:ext uri="{FF2B5EF4-FFF2-40B4-BE49-F238E27FC236}">
                  <a16:creationId xmlns:a16="http://schemas.microsoft.com/office/drawing/2014/main" id="{1B6BE13A-D07B-7A4A-9C81-E79D671206E9}"/>
                </a:ext>
              </a:extLst>
            </p:cNvPr>
            <p:cNvSpPr txBox="1">
              <a:spLocks/>
            </p:cNvSpPr>
            <p:nvPr/>
          </p:nvSpPr>
          <p:spPr>
            <a:xfrm>
              <a:off x="82010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dirty="0">
                  <a:solidFill>
                    <a:srgbClr val="FFFFFF"/>
                  </a:solidFill>
                  <a:latin typeface="Calibri"/>
                </a:rPr>
                <a:t>Insikt/Idé</a:t>
              </a:r>
              <a:endParaRPr kumimoji="0" lang="sv-SE" sz="27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3" name="Grupp 2">
            <a:extLst>
              <a:ext uri="{FF2B5EF4-FFF2-40B4-BE49-F238E27FC236}">
                <a16:creationId xmlns:a16="http://schemas.microsoft.com/office/drawing/2014/main" id="{5F79CDE6-5835-DE43-9A52-015809495439}"/>
              </a:ext>
              <a:ext uri="{C183D7F6-B498-43B3-948B-1728B52AA6E4}">
                <adec:decorative xmlns:adec="http://schemas.microsoft.com/office/drawing/2017/decorative" val="1"/>
              </a:ext>
            </a:extLst>
          </p:cNvPr>
          <p:cNvGrpSpPr/>
          <p:nvPr/>
        </p:nvGrpSpPr>
        <p:grpSpPr>
          <a:xfrm>
            <a:off x="7860132" y="4068730"/>
            <a:ext cx="4896644" cy="1785148"/>
            <a:chOff x="12993423" y="808566"/>
            <a:chExt cx="4896644" cy="1785148"/>
          </a:xfrm>
        </p:grpSpPr>
        <p:pic>
          <p:nvPicPr>
            <p:cNvPr id="35" name="Bild 34">
              <a:extLst>
                <a:ext uri="{FF2B5EF4-FFF2-40B4-BE49-F238E27FC236}">
                  <a16:creationId xmlns:a16="http://schemas.microsoft.com/office/drawing/2014/main" id="{EC5AE3E8-4B60-6E4C-B27A-9B48165EB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808566"/>
              <a:ext cx="4896644" cy="1785148"/>
            </a:xfrm>
            <a:prstGeom prst="rect">
              <a:avLst/>
            </a:prstGeom>
          </p:spPr>
        </p:pic>
        <p:sp>
          <p:nvSpPr>
            <p:cNvPr id="53" name="Platshållare för text 8">
              <a:extLst>
                <a:ext uri="{FF2B5EF4-FFF2-40B4-BE49-F238E27FC236}">
                  <a16:creationId xmlns:a16="http://schemas.microsoft.com/office/drawing/2014/main" id="{2D612CD0-EB5D-344B-9018-ED16AC9FAF26}"/>
                </a:ext>
              </a:extLst>
            </p:cNvPr>
            <p:cNvSpPr txBox="1">
              <a:spLocks/>
            </p:cNvSpPr>
            <p:nvPr/>
          </p:nvSpPr>
          <p:spPr>
            <a:xfrm>
              <a:off x="133318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 name="Grupp 3">
            <a:extLst>
              <a:ext uri="{FF2B5EF4-FFF2-40B4-BE49-F238E27FC236}">
                <a16:creationId xmlns:a16="http://schemas.microsoft.com/office/drawing/2014/main" id="{DF411C32-44BB-DB49-9988-DDB4322B98DF}"/>
              </a:ext>
              <a:ext uri="{C183D7F6-B498-43B3-948B-1728B52AA6E4}">
                <adec:decorative xmlns:adec="http://schemas.microsoft.com/office/drawing/2017/decorative" val="1"/>
              </a:ext>
            </a:extLst>
          </p:cNvPr>
          <p:cNvGrpSpPr/>
          <p:nvPr/>
        </p:nvGrpSpPr>
        <p:grpSpPr>
          <a:xfrm>
            <a:off x="7860132" y="8261143"/>
            <a:ext cx="4896644" cy="1785148"/>
            <a:chOff x="18234290" y="808566"/>
            <a:chExt cx="4896644" cy="1785148"/>
          </a:xfrm>
        </p:grpSpPr>
        <p:pic>
          <p:nvPicPr>
            <p:cNvPr id="36" name="Bild 35">
              <a:extLst>
                <a:ext uri="{FF2B5EF4-FFF2-40B4-BE49-F238E27FC236}">
                  <a16:creationId xmlns:a16="http://schemas.microsoft.com/office/drawing/2014/main" id="{78C35E95-6DF6-194F-874F-8B9D53E220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4290" y="808566"/>
              <a:ext cx="4896644" cy="1785148"/>
            </a:xfrm>
            <a:prstGeom prst="rect">
              <a:avLst/>
            </a:prstGeom>
          </p:spPr>
        </p:pic>
        <p:sp>
          <p:nvSpPr>
            <p:cNvPr id="54" name="Platshållare för text 8">
              <a:extLst>
                <a:ext uri="{FF2B5EF4-FFF2-40B4-BE49-F238E27FC236}">
                  <a16:creationId xmlns:a16="http://schemas.microsoft.com/office/drawing/2014/main" id="{17C5E963-D523-2048-9BCB-ECE615C60BCA}"/>
                </a:ext>
              </a:extLst>
            </p:cNvPr>
            <p:cNvSpPr txBox="1">
              <a:spLocks/>
            </p:cNvSpPr>
            <p:nvPr/>
          </p:nvSpPr>
          <p:spPr>
            <a:xfrm>
              <a:off x="18530358"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5" name="Grupp 4">
            <a:extLst>
              <a:ext uri="{FF2B5EF4-FFF2-40B4-BE49-F238E27FC236}">
                <a16:creationId xmlns:a16="http://schemas.microsoft.com/office/drawing/2014/main" id="{830E1C42-83A6-1B42-9901-B6760E3154D5}"/>
              </a:ext>
              <a:ext uri="{C183D7F6-B498-43B3-948B-1728B52AA6E4}">
                <adec:decorative xmlns:adec="http://schemas.microsoft.com/office/drawing/2017/decorative" val="1"/>
              </a:ext>
            </a:extLst>
          </p:cNvPr>
          <p:cNvGrpSpPr/>
          <p:nvPr/>
        </p:nvGrpSpPr>
        <p:grpSpPr>
          <a:xfrm>
            <a:off x="7860132" y="6159997"/>
            <a:ext cx="4896644" cy="1785148"/>
            <a:chOff x="7752556" y="5008033"/>
            <a:chExt cx="4896644" cy="1785148"/>
          </a:xfrm>
        </p:grpSpPr>
        <p:pic>
          <p:nvPicPr>
            <p:cNvPr id="40" name="Bild 39">
              <a:extLst>
                <a:ext uri="{FF2B5EF4-FFF2-40B4-BE49-F238E27FC236}">
                  <a16:creationId xmlns:a16="http://schemas.microsoft.com/office/drawing/2014/main" id="{899AFF8A-BAB6-794D-9170-57249B31DA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5008033"/>
              <a:ext cx="4896644" cy="1785148"/>
            </a:xfrm>
            <a:prstGeom prst="rect">
              <a:avLst/>
            </a:prstGeom>
          </p:spPr>
        </p:pic>
        <p:sp>
          <p:nvSpPr>
            <p:cNvPr id="55" name="Platshållare för text 8">
              <a:extLst>
                <a:ext uri="{FF2B5EF4-FFF2-40B4-BE49-F238E27FC236}">
                  <a16:creationId xmlns:a16="http://schemas.microsoft.com/office/drawing/2014/main" id="{81135ABF-CDB4-0F44-8C5B-F2FA79FAC5BB}"/>
                </a:ext>
              </a:extLst>
            </p:cNvPr>
            <p:cNvSpPr txBox="1">
              <a:spLocks/>
            </p:cNvSpPr>
            <p:nvPr/>
          </p:nvSpPr>
          <p:spPr>
            <a:xfrm>
              <a:off x="8201025"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8" name="Grupp 7">
            <a:extLst>
              <a:ext uri="{FF2B5EF4-FFF2-40B4-BE49-F238E27FC236}">
                <a16:creationId xmlns:a16="http://schemas.microsoft.com/office/drawing/2014/main" id="{6C923442-CCE1-4641-AB00-5754259F920F}"/>
              </a:ext>
              <a:ext uri="{C183D7F6-B498-43B3-948B-1728B52AA6E4}">
                <adec:decorative xmlns:adec="http://schemas.microsoft.com/office/drawing/2017/decorative" val="1"/>
              </a:ext>
            </a:extLst>
          </p:cNvPr>
          <p:cNvGrpSpPr/>
          <p:nvPr/>
        </p:nvGrpSpPr>
        <p:grpSpPr>
          <a:xfrm>
            <a:off x="7860132" y="10342531"/>
            <a:ext cx="4896644" cy="1785148"/>
            <a:chOff x="7752556" y="9190567"/>
            <a:chExt cx="4896644" cy="1785148"/>
          </a:xfrm>
        </p:grpSpPr>
        <p:pic>
          <p:nvPicPr>
            <p:cNvPr id="46" name="Bild 45">
              <a:extLst>
                <a:ext uri="{FF2B5EF4-FFF2-40B4-BE49-F238E27FC236}">
                  <a16:creationId xmlns:a16="http://schemas.microsoft.com/office/drawing/2014/main" id="{CF6D71D0-72FD-1444-8CA7-D21A006F7C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9190567"/>
              <a:ext cx="4896644" cy="1785148"/>
            </a:xfrm>
            <a:prstGeom prst="rect">
              <a:avLst/>
            </a:prstGeom>
          </p:spPr>
        </p:pic>
        <p:sp>
          <p:nvSpPr>
            <p:cNvPr id="58" name="Platshållare för text 8">
              <a:extLst>
                <a:ext uri="{FF2B5EF4-FFF2-40B4-BE49-F238E27FC236}">
                  <a16:creationId xmlns:a16="http://schemas.microsoft.com/office/drawing/2014/main" id="{69C76C16-57EE-C94E-AF57-0F585D0AD31E}"/>
                </a:ext>
              </a:extLst>
            </p:cNvPr>
            <p:cNvSpPr txBox="1">
              <a:spLocks/>
            </p:cNvSpPr>
            <p:nvPr/>
          </p:nvSpPr>
          <p:spPr>
            <a:xfrm>
              <a:off x="8201025" y="9358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31" name="Gruppera">
            <a:extLst>
              <a:ext uri="{FF2B5EF4-FFF2-40B4-BE49-F238E27FC236}">
                <a16:creationId xmlns:a16="http://schemas.microsoft.com/office/drawing/2014/main" id="{E68B07D7-77F8-4FF1-AFAA-99150EF011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02C8F65E-8DEC-492C-AA6E-B02D8EEF987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pic>
        <p:nvPicPr>
          <p:cNvPr id="62" name="Bild 61">
            <a:extLst>
              <a:ext uri="{FF2B5EF4-FFF2-40B4-BE49-F238E27FC236}">
                <a16:creationId xmlns:a16="http://schemas.microsoft.com/office/drawing/2014/main" id="{4C78900F-8F2C-4E1E-B343-8D4957F2FAE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0961" y="2626400"/>
            <a:ext cx="1083185" cy="532857"/>
          </a:xfrm>
          <a:prstGeom prst="rect">
            <a:avLst/>
          </a:prstGeom>
        </p:spPr>
      </p:pic>
      <p:grpSp>
        <p:nvGrpSpPr>
          <p:cNvPr id="37" name="Grupp 36">
            <a:extLst>
              <a:ext uri="{FF2B5EF4-FFF2-40B4-BE49-F238E27FC236}">
                <a16:creationId xmlns:a16="http://schemas.microsoft.com/office/drawing/2014/main" id="{AF4D581B-F6D5-49FC-B82A-9BD27AD3D720}"/>
              </a:ext>
              <a:ext uri="{C183D7F6-B498-43B3-948B-1728B52AA6E4}">
                <adec:decorative xmlns:adec="http://schemas.microsoft.com/office/drawing/2017/decorative" val="1"/>
              </a:ext>
            </a:extLst>
          </p:cNvPr>
          <p:cNvGrpSpPr/>
          <p:nvPr/>
        </p:nvGrpSpPr>
        <p:grpSpPr>
          <a:xfrm>
            <a:off x="16612036" y="1960530"/>
            <a:ext cx="4896644" cy="1785148"/>
            <a:chOff x="7752556" y="808566"/>
            <a:chExt cx="4896644" cy="1785148"/>
          </a:xfrm>
        </p:grpSpPr>
        <p:pic>
          <p:nvPicPr>
            <p:cNvPr id="38" name="Bild 37">
              <a:extLst>
                <a:ext uri="{FF2B5EF4-FFF2-40B4-BE49-F238E27FC236}">
                  <a16:creationId xmlns:a16="http://schemas.microsoft.com/office/drawing/2014/main" id="{918233FE-E07D-4192-AB9F-C987273BA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808566"/>
              <a:ext cx="4896644" cy="1785148"/>
            </a:xfrm>
            <a:prstGeom prst="rect">
              <a:avLst/>
            </a:prstGeom>
          </p:spPr>
        </p:pic>
        <p:sp>
          <p:nvSpPr>
            <p:cNvPr id="39" name="Platshållare för text 8">
              <a:extLst>
                <a:ext uri="{FF2B5EF4-FFF2-40B4-BE49-F238E27FC236}">
                  <a16:creationId xmlns:a16="http://schemas.microsoft.com/office/drawing/2014/main" id="{6629D7FD-8678-4A72-9A17-469EE1524D52}"/>
                </a:ext>
              </a:extLst>
            </p:cNvPr>
            <p:cNvSpPr txBox="1">
              <a:spLocks/>
            </p:cNvSpPr>
            <p:nvPr/>
          </p:nvSpPr>
          <p:spPr>
            <a:xfrm>
              <a:off x="82010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3" name="Grupp 42">
            <a:extLst>
              <a:ext uri="{FF2B5EF4-FFF2-40B4-BE49-F238E27FC236}">
                <a16:creationId xmlns:a16="http://schemas.microsoft.com/office/drawing/2014/main" id="{CCE83CBA-3A13-4743-9324-F95C1CA63F89}"/>
              </a:ext>
              <a:ext uri="{C183D7F6-B498-43B3-948B-1728B52AA6E4}">
                <adec:decorative xmlns:adec="http://schemas.microsoft.com/office/drawing/2017/decorative" val="1"/>
              </a:ext>
            </a:extLst>
          </p:cNvPr>
          <p:cNvGrpSpPr/>
          <p:nvPr/>
        </p:nvGrpSpPr>
        <p:grpSpPr>
          <a:xfrm>
            <a:off x="16612036" y="4068730"/>
            <a:ext cx="4896644" cy="1785148"/>
            <a:chOff x="12993423" y="808566"/>
            <a:chExt cx="4896644" cy="1785148"/>
          </a:xfrm>
        </p:grpSpPr>
        <p:pic>
          <p:nvPicPr>
            <p:cNvPr id="44" name="Bild 43">
              <a:extLst>
                <a:ext uri="{FF2B5EF4-FFF2-40B4-BE49-F238E27FC236}">
                  <a16:creationId xmlns:a16="http://schemas.microsoft.com/office/drawing/2014/main" id="{5EF391BD-251A-4BA4-9F48-93C93D660F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808566"/>
              <a:ext cx="4896644" cy="1785148"/>
            </a:xfrm>
            <a:prstGeom prst="rect">
              <a:avLst/>
            </a:prstGeom>
          </p:spPr>
        </p:pic>
        <p:sp>
          <p:nvSpPr>
            <p:cNvPr id="45" name="Platshållare för text 8">
              <a:extLst>
                <a:ext uri="{FF2B5EF4-FFF2-40B4-BE49-F238E27FC236}">
                  <a16:creationId xmlns:a16="http://schemas.microsoft.com/office/drawing/2014/main" id="{41FC2EC8-EB23-4CA8-8486-3FAEF3303BDA}"/>
                </a:ext>
              </a:extLst>
            </p:cNvPr>
            <p:cNvSpPr txBox="1">
              <a:spLocks/>
            </p:cNvSpPr>
            <p:nvPr/>
          </p:nvSpPr>
          <p:spPr>
            <a:xfrm>
              <a:off x="133318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9" name="Grupp 48">
            <a:extLst>
              <a:ext uri="{FF2B5EF4-FFF2-40B4-BE49-F238E27FC236}">
                <a16:creationId xmlns:a16="http://schemas.microsoft.com/office/drawing/2014/main" id="{C74649F4-7252-4C7F-AC69-B7FF7110BA95}"/>
              </a:ext>
              <a:ext uri="{C183D7F6-B498-43B3-948B-1728B52AA6E4}">
                <adec:decorative xmlns:adec="http://schemas.microsoft.com/office/drawing/2017/decorative" val="1"/>
              </a:ext>
            </a:extLst>
          </p:cNvPr>
          <p:cNvGrpSpPr/>
          <p:nvPr/>
        </p:nvGrpSpPr>
        <p:grpSpPr>
          <a:xfrm>
            <a:off x="16612036" y="8261143"/>
            <a:ext cx="4896644" cy="1785148"/>
            <a:chOff x="18234290" y="808566"/>
            <a:chExt cx="4896644" cy="1785148"/>
          </a:xfrm>
        </p:grpSpPr>
        <p:pic>
          <p:nvPicPr>
            <p:cNvPr id="50" name="Bild 49">
              <a:extLst>
                <a:ext uri="{FF2B5EF4-FFF2-40B4-BE49-F238E27FC236}">
                  <a16:creationId xmlns:a16="http://schemas.microsoft.com/office/drawing/2014/main" id="{651BB3CC-CD60-4665-99E4-550FB4A008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4290" y="808566"/>
              <a:ext cx="4896644" cy="1785148"/>
            </a:xfrm>
            <a:prstGeom prst="rect">
              <a:avLst/>
            </a:prstGeom>
          </p:spPr>
        </p:pic>
        <p:sp>
          <p:nvSpPr>
            <p:cNvPr id="51" name="Platshållare för text 8">
              <a:extLst>
                <a:ext uri="{FF2B5EF4-FFF2-40B4-BE49-F238E27FC236}">
                  <a16:creationId xmlns:a16="http://schemas.microsoft.com/office/drawing/2014/main" id="{E9DD9FE2-FD02-40FD-BFD1-C0C10A6F74FE}"/>
                </a:ext>
              </a:extLst>
            </p:cNvPr>
            <p:cNvSpPr txBox="1">
              <a:spLocks/>
            </p:cNvSpPr>
            <p:nvPr/>
          </p:nvSpPr>
          <p:spPr>
            <a:xfrm>
              <a:off x="18530358"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63" name="Grupp 62">
            <a:extLst>
              <a:ext uri="{FF2B5EF4-FFF2-40B4-BE49-F238E27FC236}">
                <a16:creationId xmlns:a16="http://schemas.microsoft.com/office/drawing/2014/main" id="{298ACA3C-1237-4F93-B072-8DCC36C8B61C}"/>
              </a:ext>
              <a:ext uri="{C183D7F6-B498-43B3-948B-1728B52AA6E4}">
                <adec:decorative xmlns:adec="http://schemas.microsoft.com/office/drawing/2017/decorative" val="1"/>
              </a:ext>
            </a:extLst>
          </p:cNvPr>
          <p:cNvGrpSpPr/>
          <p:nvPr/>
        </p:nvGrpSpPr>
        <p:grpSpPr>
          <a:xfrm>
            <a:off x="16612036" y="6159997"/>
            <a:ext cx="4896644" cy="1785148"/>
            <a:chOff x="7752556" y="5008033"/>
            <a:chExt cx="4896644" cy="1785148"/>
          </a:xfrm>
        </p:grpSpPr>
        <p:pic>
          <p:nvPicPr>
            <p:cNvPr id="64" name="Bild 63">
              <a:extLst>
                <a:ext uri="{FF2B5EF4-FFF2-40B4-BE49-F238E27FC236}">
                  <a16:creationId xmlns:a16="http://schemas.microsoft.com/office/drawing/2014/main" id="{24E5731C-DC51-42F7-9AA2-786BCAA2F1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5008033"/>
              <a:ext cx="4896644" cy="1785148"/>
            </a:xfrm>
            <a:prstGeom prst="rect">
              <a:avLst/>
            </a:prstGeom>
          </p:spPr>
        </p:pic>
        <p:sp>
          <p:nvSpPr>
            <p:cNvPr id="65" name="Platshållare för text 8">
              <a:extLst>
                <a:ext uri="{FF2B5EF4-FFF2-40B4-BE49-F238E27FC236}">
                  <a16:creationId xmlns:a16="http://schemas.microsoft.com/office/drawing/2014/main" id="{9D7308CB-621D-4B54-B9BE-56F7F545B846}"/>
                </a:ext>
              </a:extLst>
            </p:cNvPr>
            <p:cNvSpPr txBox="1">
              <a:spLocks/>
            </p:cNvSpPr>
            <p:nvPr/>
          </p:nvSpPr>
          <p:spPr>
            <a:xfrm>
              <a:off x="8201025"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66" name="Grupp 65">
            <a:extLst>
              <a:ext uri="{FF2B5EF4-FFF2-40B4-BE49-F238E27FC236}">
                <a16:creationId xmlns:a16="http://schemas.microsoft.com/office/drawing/2014/main" id="{FA06FA15-20B1-4AC2-A022-99BFA0E66064}"/>
              </a:ext>
              <a:ext uri="{C183D7F6-B498-43B3-948B-1728B52AA6E4}">
                <adec:decorative xmlns:adec="http://schemas.microsoft.com/office/drawing/2017/decorative" val="1"/>
              </a:ext>
            </a:extLst>
          </p:cNvPr>
          <p:cNvGrpSpPr/>
          <p:nvPr/>
        </p:nvGrpSpPr>
        <p:grpSpPr>
          <a:xfrm>
            <a:off x="16612036" y="10342531"/>
            <a:ext cx="4896644" cy="1785148"/>
            <a:chOff x="7752556" y="9190567"/>
            <a:chExt cx="4896644" cy="1785148"/>
          </a:xfrm>
        </p:grpSpPr>
        <p:pic>
          <p:nvPicPr>
            <p:cNvPr id="67" name="Bild 66">
              <a:extLst>
                <a:ext uri="{FF2B5EF4-FFF2-40B4-BE49-F238E27FC236}">
                  <a16:creationId xmlns:a16="http://schemas.microsoft.com/office/drawing/2014/main" id="{6070FE64-EA0C-40DB-ABB3-358D8ED834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9190567"/>
              <a:ext cx="4896644" cy="1785148"/>
            </a:xfrm>
            <a:prstGeom prst="rect">
              <a:avLst/>
            </a:prstGeom>
          </p:spPr>
        </p:pic>
        <p:sp>
          <p:nvSpPr>
            <p:cNvPr id="68" name="Platshållare för text 8">
              <a:extLst>
                <a:ext uri="{FF2B5EF4-FFF2-40B4-BE49-F238E27FC236}">
                  <a16:creationId xmlns:a16="http://schemas.microsoft.com/office/drawing/2014/main" id="{028A63A4-D5A6-4309-B62C-C386F9FA9BBB}"/>
                </a:ext>
              </a:extLst>
            </p:cNvPr>
            <p:cNvSpPr txBox="1">
              <a:spLocks/>
            </p:cNvSpPr>
            <p:nvPr/>
          </p:nvSpPr>
          <p:spPr>
            <a:xfrm>
              <a:off x="8201025" y="9358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solidFill>
                    <a:srgbClr val="FFFFFF"/>
                  </a:solidFill>
                  <a:latin typeface="Calibri"/>
                </a:rPr>
                <a:t>Insikt/Idé</a:t>
              </a:r>
              <a:endParaRPr kumimoji="0" lang="sv-SE" sz="27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209567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A553EA1-894E-4F4A-9A55-90D830B8F917}"/>
              </a:ext>
            </a:extLst>
          </p:cNvPr>
          <p:cNvSpPr>
            <a:spLocks noGrp="1"/>
          </p:cNvSpPr>
          <p:nvPr>
            <p:ph type="title" idx="4294967295"/>
          </p:nvPr>
        </p:nvSpPr>
        <p:spPr>
          <a:xfrm>
            <a:off x="1690729" y="3016397"/>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Kriterier för prioritering</a:t>
            </a:r>
          </a:p>
        </p:txBody>
      </p:sp>
      <p:sp>
        <p:nvSpPr>
          <p:cNvPr id="3" name="Platshållare för text 2">
            <a:extLst>
              <a:ext uri="{FF2B5EF4-FFF2-40B4-BE49-F238E27FC236}">
                <a16:creationId xmlns:a16="http://schemas.microsoft.com/office/drawing/2014/main" id="{7FFB52AA-A230-4DA3-8181-C019DD9F7A2D}"/>
              </a:ext>
            </a:extLst>
          </p:cNvPr>
          <p:cNvSpPr>
            <a:spLocks noGrp="1"/>
          </p:cNvSpPr>
          <p:nvPr>
            <p:ph type="body" sz="quarter" idx="10"/>
          </p:nvPr>
        </p:nvSpPr>
        <p:spPr/>
        <p:txBody>
          <a:bodyPr/>
          <a:lstStyle/>
          <a:p>
            <a:r>
              <a:rPr lang="sv-SE"/>
              <a:t>5 min</a:t>
            </a:r>
          </a:p>
        </p:txBody>
      </p:sp>
      <p:sp>
        <p:nvSpPr>
          <p:cNvPr id="4" name="Platshållare för text 3">
            <a:extLst>
              <a:ext uri="{FF2B5EF4-FFF2-40B4-BE49-F238E27FC236}">
                <a16:creationId xmlns:a16="http://schemas.microsoft.com/office/drawing/2014/main" id="{6D8B3876-E6BA-42BB-AEFA-4754CAF90FCA}"/>
              </a:ext>
            </a:extLst>
          </p:cNvPr>
          <p:cNvSpPr>
            <a:spLocks noGrp="1"/>
          </p:cNvSpPr>
          <p:nvPr>
            <p:ph type="body" sz="quarter" idx="35"/>
          </p:nvPr>
        </p:nvSpPr>
        <p:spPr/>
        <p:txBody>
          <a:bodyPr/>
          <a:lstStyle/>
          <a:p>
            <a:r>
              <a:rPr lang="sv-SE"/>
              <a:t>Prata</a:t>
            </a:r>
          </a:p>
        </p:txBody>
      </p:sp>
      <p:sp>
        <p:nvSpPr>
          <p:cNvPr id="5" name="Platshållare för text 4">
            <a:extLst>
              <a:ext uri="{FF2B5EF4-FFF2-40B4-BE49-F238E27FC236}">
                <a16:creationId xmlns:a16="http://schemas.microsoft.com/office/drawing/2014/main" id="{355155BD-0A99-4BC4-81A4-5D1F5612A1A7}"/>
              </a:ext>
            </a:extLst>
          </p:cNvPr>
          <p:cNvSpPr>
            <a:spLocks noGrp="1"/>
          </p:cNvSpPr>
          <p:nvPr>
            <p:ph type="body" sz="quarter" idx="11"/>
          </p:nvPr>
        </p:nvSpPr>
        <p:spPr/>
        <p:txBody>
          <a:bodyPr/>
          <a:lstStyle/>
          <a:p>
            <a:r>
              <a:rPr lang="sv-SE"/>
              <a:t>Grupp</a:t>
            </a:r>
          </a:p>
        </p:txBody>
      </p:sp>
      <p:sp>
        <p:nvSpPr>
          <p:cNvPr id="2" name="Platshållare för text 1">
            <a:extLst>
              <a:ext uri="{FF2B5EF4-FFF2-40B4-BE49-F238E27FC236}">
                <a16:creationId xmlns:a16="http://schemas.microsoft.com/office/drawing/2014/main" id="{80F928E2-9F24-42C1-87E7-DF181431A165}"/>
              </a:ext>
            </a:extLst>
          </p:cNvPr>
          <p:cNvSpPr>
            <a:spLocks noGrp="1"/>
          </p:cNvSpPr>
          <p:nvPr>
            <p:ph type="body" sz="quarter" idx="45"/>
          </p:nvPr>
        </p:nvSpPr>
        <p:spPr/>
        <p:txBody>
          <a:bodyPr/>
          <a:lstStyle/>
          <a:p>
            <a:r>
              <a:rPr lang="sv-SE" b="1"/>
              <a:t>För att prioritera era insikter eller idéer rekommenderar vi två vanliga och användbara aspekter: ”Ger stor effekt”, samt ”Lätt att genomföra”.</a:t>
            </a:r>
          </a:p>
          <a:p>
            <a:r>
              <a:rPr lang="sv-SE"/>
              <a:t>Justera era kriterier för prioriteringen, om ni behöver det. Vad är viktigt för er, att prioritera materialet utifrån?</a:t>
            </a:r>
          </a:p>
        </p:txBody>
      </p:sp>
      <p:pic>
        <p:nvPicPr>
          <p:cNvPr id="8" name="Gruppera">
            <a:extLst>
              <a:ext uri="{FF2B5EF4-FFF2-40B4-BE49-F238E27FC236}">
                <a16:creationId xmlns:a16="http://schemas.microsoft.com/office/drawing/2014/main" id="{A4703900-23EC-4BD2-8FC5-0F882C91DDC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0" name="Bild">
            <a:extLst>
              <a:ext uri="{FF2B5EF4-FFF2-40B4-BE49-F238E27FC236}">
                <a16:creationId xmlns:a16="http://schemas.microsoft.com/office/drawing/2014/main" id="{21423A52-3661-4F51-ABB3-AB0FFDB979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2240" y="1265541"/>
            <a:ext cx="949380" cy="852761"/>
          </a:xfrm>
          <a:prstGeom prst="rect">
            <a:avLst/>
          </a:prstGeom>
          <a:ln w="12700">
            <a:miter lim="400000"/>
          </a:ln>
        </p:spPr>
      </p:pic>
      <p:pic>
        <p:nvPicPr>
          <p:cNvPr id="9" name="Bild 8">
            <a:extLst>
              <a:ext uri="{FF2B5EF4-FFF2-40B4-BE49-F238E27FC236}">
                <a16:creationId xmlns:a16="http://schemas.microsoft.com/office/drawing/2014/main" id="{A32D8F0F-E5D6-457F-920C-A266E41822D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pic>
        <p:nvPicPr>
          <p:cNvPr id="12" name="Bild 11">
            <a:extLst>
              <a:ext uri="{FF2B5EF4-FFF2-40B4-BE49-F238E27FC236}">
                <a16:creationId xmlns:a16="http://schemas.microsoft.com/office/drawing/2014/main" id="{ABF5AA8D-5EFE-4C20-920D-45CCC206502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01886" y="3549306"/>
            <a:ext cx="5253577" cy="4391079"/>
          </a:xfrm>
          <a:prstGeom prst="rect">
            <a:avLst/>
          </a:prstGeom>
        </p:spPr>
      </p:pic>
      <p:pic>
        <p:nvPicPr>
          <p:cNvPr id="14" name="Bild 13">
            <a:extLst>
              <a:ext uri="{FF2B5EF4-FFF2-40B4-BE49-F238E27FC236}">
                <a16:creationId xmlns:a16="http://schemas.microsoft.com/office/drawing/2014/main" id="{1D0B4319-A7F6-4A92-8669-334A4B1E3B20}"/>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7119"/>
          <a:stretch/>
        </p:blipFill>
        <p:spPr>
          <a:xfrm>
            <a:off x="10901887" y="6359035"/>
            <a:ext cx="5253576" cy="3392140"/>
          </a:xfrm>
          <a:prstGeom prst="rect">
            <a:avLst/>
          </a:prstGeom>
        </p:spPr>
      </p:pic>
      <p:sp>
        <p:nvSpPr>
          <p:cNvPr id="15" name="textruta 14">
            <a:extLst>
              <a:ext uri="{FF2B5EF4-FFF2-40B4-BE49-F238E27FC236}">
                <a16:creationId xmlns:a16="http://schemas.microsoft.com/office/drawing/2014/main" id="{13A11189-5A0B-47E3-B4BD-A148316BBD6E}"/>
              </a:ext>
            </a:extLst>
          </p:cNvPr>
          <p:cNvSpPr txBox="1"/>
          <p:nvPr/>
        </p:nvSpPr>
        <p:spPr>
          <a:xfrm>
            <a:off x="11138847" y="6636078"/>
            <a:ext cx="4468535" cy="2477601"/>
          </a:xfrm>
          <a:prstGeom prst="rect">
            <a:avLst/>
          </a:prstGeom>
          <a:noFill/>
        </p:spPr>
        <p:txBody>
          <a:bodyPr wrap="square" lIns="91440" tIns="45720" rIns="91440" bIns="45720" rtlCol="0" anchor="t">
            <a:spAutoFit/>
          </a:bodyPr>
          <a:lstStyle/>
          <a:p>
            <a:r>
              <a:rPr lang="sv-SE" sz="3200" b="1" dirty="0">
                <a:solidFill>
                  <a:schemeClr val="bg1"/>
                </a:solidFill>
                <a:latin typeface="+mj-lt"/>
              </a:rPr>
              <a:t>Ger stor effekt</a:t>
            </a:r>
          </a:p>
          <a:p>
            <a:r>
              <a:rPr lang="sv-SE" sz="3100" dirty="0">
                <a:solidFill>
                  <a:schemeClr val="bg1"/>
                </a:solidFill>
              </a:rPr>
              <a:t>Det kan bli mycket bättre om vi förbättrar utifrån insikten, eller om idéen förverkligas.</a:t>
            </a:r>
            <a:endParaRPr lang="sv-SE" sz="3100" dirty="0">
              <a:solidFill>
                <a:schemeClr val="bg1"/>
              </a:solidFill>
              <a:cs typeface="Calibri"/>
            </a:endParaRPr>
          </a:p>
        </p:txBody>
      </p:sp>
      <p:pic>
        <p:nvPicPr>
          <p:cNvPr id="23" name="Bild 22" descr="Ikon: Ger stor effekt">
            <a:extLst>
              <a:ext uri="{FF2B5EF4-FFF2-40B4-BE49-F238E27FC236}">
                <a16:creationId xmlns:a16="http://schemas.microsoft.com/office/drawing/2014/main" id="{DCF609DA-AFC8-4B04-8AD8-9FDB23B26D63}"/>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2401" t="37217" r="43120" b="39074"/>
          <a:stretch/>
        </p:blipFill>
        <p:spPr>
          <a:xfrm>
            <a:off x="11491889" y="4470119"/>
            <a:ext cx="1294377" cy="1192191"/>
          </a:xfrm>
          <a:prstGeom prst="rect">
            <a:avLst/>
          </a:prstGeom>
        </p:spPr>
      </p:pic>
      <p:pic>
        <p:nvPicPr>
          <p:cNvPr id="25" name="Bild 24" descr="Ikon: Ger stor effekt">
            <a:extLst>
              <a:ext uri="{FF2B5EF4-FFF2-40B4-BE49-F238E27FC236}">
                <a16:creationId xmlns:a16="http://schemas.microsoft.com/office/drawing/2014/main" id="{2A58601F-186D-416E-9B2D-6220AF1D86AF}"/>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2401" t="37217" r="43120" b="39074"/>
          <a:stretch/>
        </p:blipFill>
        <p:spPr>
          <a:xfrm>
            <a:off x="12804203" y="4470119"/>
            <a:ext cx="1294377" cy="1192191"/>
          </a:xfrm>
          <a:prstGeom prst="rect">
            <a:avLst/>
          </a:prstGeom>
        </p:spPr>
      </p:pic>
      <p:pic>
        <p:nvPicPr>
          <p:cNvPr id="26" name="Bild 25" descr="Ikon: Ger stor effekt">
            <a:extLst>
              <a:ext uri="{FF2B5EF4-FFF2-40B4-BE49-F238E27FC236}">
                <a16:creationId xmlns:a16="http://schemas.microsoft.com/office/drawing/2014/main" id="{36547943-F028-4671-A686-F2DB722A9D1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2401" t="37217" r="43120" b="39074"/>
          <a:stretch/>
        </p:blipFill>
        <p:spPr>
          <a:xfrm>
            <a:off x="14116517" y="4470119"/>
            <a:ext cx="1294377" cy="1192191"/>
          </a:xfrm>
          <a:prstGeom prst="rect">
            <a:avLst/>
          </a:prstGeom>
        </p:spPr>
      </p:pic>
      <p:pic>
        <p:nvPicPr>
          <p:cNvPr id="16" name="Bild 15">
            <a:extLst>
              <a:ext uri="{FF2B5EF4-FFF2-40B4-BE49-F238E27FC236}">
                <a16:creationId xmlns:a16="http://schemas.microsoft.com/office/drawing/2014/main" id="{288A6E1A-EEF9-4B20-A3FE-BC28A07BDBF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785869" y="3549306"/>
            <a:ext cx="5253577" cy="4391079"/>
          </a:xfrm>
          <a:prstGeom prst="rect">
            <a:avLst/>
          </a:prstGeom>
        </p:spPr>
      </p:pic>
      <p:pic>
        <p:nvPicPr>
          <p:cNvPr id="17" name="Bild 16">
            <a:extLst>
              <a:ext uri="{FF2B5EF4-FFF2-40B4-BE49-F238E27FC236}">
                <a16:creationId xmlns:a16="http://schemas.microsoft.com/office/drawing/2014/main" id="{F0997D7C-DDE6-44E1-A73A-009C3B792A44}"/>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7119"/>
          <a:stretch/>
        </p:blipFill>
        <p:spPr>
          <a:xfrm>
            <a:off x="16785870" y="6359035"/>
            <a:ext cx="5253576" cy="3392140"/>
          </a:xfrm>
          <a:prstGeom prst="rect">
            <a:avLst/>
          </a:prstGeom>
        </p:spPr>
      </p:pic>
      <p:sp>
        <p:nvSpPr>
          <p:cNvPr id="18" name="textruta 17">
            <a:extLst>
              <a:ext uri="{FF2B5EF4-FFF2-40B4-BE49-F238E27FC236}">
                <a16:creationId xmlns:a16="http://schemas.microsoft.com/office/drawing/2014/main" id="{3F4D349E-F4C2-4917-A293-F2B6080782C3}"/>
              </a:ext>
            </a:extLst>
          </p:cNvPr>
          <p:cNvSpPr txBox="1"/>
          <p:nvPr/>
        </p:nvSpPr>
        <p:spPr>
          <a:xfrm>
            <a:off x="17022830" y="6636078"/>
            <a:ext cx="4468535" cy="2477601"/>
          </a:xfrm>
          <a:prstGeom prst="rect">
            <a:avLst/>
          </a:prstGeom>
          <a:noFill/>
        </p:spPr>
        <p:txBody>
          <a:bodyPr wrap="square" rtlCol="0">
            <a:spAutoFit/>
          </a:bodyPr>
          <a:lstStyle/>
          <a:p>
            <a:r>
              <a:rPr lang="sv-SE" sz="3200" b="1">
                <a:solidFill>
                  <a:schemeClr val="bg1"/>
                </a:solidFill>
                <a:latin typeface="+mj-lt"/>
              </a:rPr>
              <a:t>Lätt att genomföra</a:t>
            </a:r>
          </a:p>
          <a:p>
            <a:r>
              <a:rPr lang="sv-SE" sz="3100">
                <a:solidFill>
                  <a:schemeClr val="bg1"/>
                </a:solidFill>
              </a:rPr>
              <a:t>Det är lätt att utveckla utifrån insikten, eller enkelt att förverkliga idéen.</a:t>
            </a:r>
          </a:p>
        </p:txBody>
      </p:sp>
      <p:pic>
        <p:nvPicPr>
          <p:cNvPr id="24" name="Bild 23" descr="Ikon: Lätt att genomföra">
            <a:extLst>
              <a:ext uri="{FF2B5EF4-FFF2-40B4-BE49-F238E27FC236}">
                <a16:creationId xmlns:a16="http://schemas.microsoft.com/office/drawing/2014/main" id="{ED965808-407E-4502-9DA6-51DAEABC11EC}"/>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2609" t="36111" r="43954" b="37593"/>
          <a:stretch/>
        </p:blipFill>
        <p:spPr>
          <a:xfrm>
            <a:off x="17721680" y="4432227"/>
            <a:ext cx="1151892" cy="1267974"/>
          </a:xfrm>
          <a:prstGeom prst="rect">
            <a:avLst/>
          </a:prstGeom>
        </p:spPr>
      </p:pic>
      <p:pic>
        <p:nvPicPr>
          <p:cNvPr id="27" name="Bild 26" descr="Ikon: Lätt att genomföra">
            <a:extLst>
              <a:ext uri="{FF2B5EF4-FFF2-40B4-BE49-F238E27FC236}">
                <a16:creationId xmlns:a16="http://schemas.microsoft.com/office/drawing/2014/main" id="{424AECFC-7DF9-4954-84C1-2A0BA9EE559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2609" t="36111" r="43954" b="37593"/>
          <a:stretch/>
        </p:blipFill>
        <p:spPr>
          <a:xfrm>
            <a:off x="18939014" y="4432227"/>
            <a:ext cx="1151892" cy="1267974"/>
          </a:xfrm>
          <a:prstGeom prst="rect">
            <a:avLst/>
          </a:prstGeom>
        </p:spPr>
      </p:pic>
      <p:pic>
        <p:nvPicPr>
          <p:cNvPr id="28" name="Bild 27" descr="Ikon: Lätt att genomföra">
            <a:extLst>
              <a:ext uri="{FF2B5EF4-FFF2-40B4-BE49-F238E27FC236}">
                <a16:creationId xmlns:a16="http://schemas.microsoft.com/office/drawing/2014/main" id="{AE8BE4AB-74D7-4CEE-B134-644F238E7112}"/>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2609" t="36111" r="43954" b="37593"/>
          <a:stretch/>
        </p:blipFill>
        <p:spPr>
          <a:xfrm>
            <a:off x="20216227" y="4432227"/>
            <a:ext cx="1151892" cy="1267974"/>
          </a:xfrm>
          <a:prstGeom prst="rect">
            <a:avLst/>
          </a:prstGeom>
        </p:spPr>
      </p:pic>
      <p:pic>
        <p:nvPicPr>
          <p:cNvPr id="22" name="Bild 21" descr="Övningen fortsätter på nästa sida">
            <a:extLst>
              <a:ext uri="{FF2B5EF4-FFF2-40B4-BE49-F238E27FC236}">
                <a16:creationId xmlns:a16="http://schemas.microsoft.com/office/drawing/2014/main" id="{61BDCD92-4358-432C-AEF4-B09694ECAB4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401498" y="11851342"/>
            <a:ext cx="1039370" cy="1212598"/>
          </a:xfrm>
          <a:prstGeom prst="rect">
            <a:avLst/>
          </a:prstGeom>
        </p:spPr>
      </p:pic>
    </p:spTree>
    <p:extLst>
      <p:ext uri="{BB962C8B-B14F-4D97-AF65-F5344CB8AC3E}">
        <p14:creationId xmlns:p14="http://schemas.microsoft.com/office/powerpoint/2010/main" val="2600333238"/>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4ACACE-620F-4C5C-88C7-765B7B179E2A}">
  <ds:schemaRefs>
    <ds:schemaRef ds:uri="bbf57927-146e-4af1-8a22-58b8ad685837"/>
    <ds:schemaRef ds:uri="f76a4e4c-2db2-462f-9ed3-409335a41f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85E472-5825-455D-9CEA-3199BBBF92CD}"/>
</file>

<file path=customXml/itemProps3.xml><?xml version="1.0" encoding="utf-8"?>
<ds:datastoreItem xmlns:ds="http://schemas.openxmlformats.org/officeDocument/2006/customXml" ds:itemID="{5BC989E9-430D-4FCC-9FF0-9D2EF17D6B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110</TotalTime>
  <Words>1086</Words>
  <Application>Microsoft Macintosh PowerPoint</Application>
  <PresentationFormat>Anpassad</PresentationFormat>
  <Paragraphs>145</Paragraphs>
  <Slides>15</Slides>
  <Notes>7</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15</vt:i4>
      </vt:variant>
    </vt:vector>
  </HeadingPairs>
  <TitlesOfParts>
    <vt:vector size="22" baseType="lpstr">
      <vt:lpstr>Arial</vt:lpstr>
      <vt:lpstr>Calibri</vt:lpstr>
      <vt:lpstr>Century Gothic</vt:lpstr>
      <vt:lpstr>Helvetica Neue Medium</vt:lpstr>
      <vt:lpstr>Office-tema</vt:lpstr>
      <vt:lpstr>1_Office-tema</vt:lpstr>
      <vt:lpstr>2_Office-tema</vt:lpstr>
      <vt:lpstr>Prioritera och rösta</vt:lpstr>
      <vt:lpstr>Övningens steg</vt:lpstr>
      <vt:lpstr>Börja</vt:lpstr>
      <vt:lpstr>Välkommen!</vt:lpstr>
      <vt:lpstr>Vad ska prioriteras?</vt:lpstr>
      <vt:lpstr>Pröva</vt:lpstr>
      <vt:lpstr>Välkomna att prioritera</vt:lpstr>
      <vt:lpstr>Allt</vt:lpstr>
      <vt:lpstr>Kriterier för prioritering</vt:lpstr>
      <vt:lpstr>Rösta på era insikter/idéer </vt:lpstr>
      <vt:lpstr>Vad fick flest  röster?</vt:lpstr>
      <vt:lpstr>Bra jobbat!</vt:lpstr>
      <vt:lpstr>Utveckla</vt:lpstr>
      <vt:lpstr>Hur blev det?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14</cp:revision>
  <dcterms:created xsi:type="dcterms:W3CDTF">2022-10-10T08:04:23Z</dcterms:created>
  <dcterms:modified xsi:type="dcterms:W3CDTF">2022-12-11T08:27:49Z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695800.000000000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