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3" r:id="rId5"/>
    <p:sldMasterId id="2147483686" r:id="rId6"/>
  </p:sldMasterIdLst>
  <p:notesMasterIdLst>
    <p:notesMasterId r:id="rId11"/>
  </p:notesMasterIdLst>
  <p:handoutMasterIdLst>
    <p:handoutMasterId r:id="rId12"/>
  </p:handoutMasterIdLst>
  <p:sldIdLst>
    <p:sldId id="270" r:id="rId7"/>
    <p:sldId id="284" r:id="rId8"/>
    <p:sldId id="285" r:id="rId9"/>
    <p:sldId id="318" r:id="rId10"/>
  </p:sldIdLst>
  <p:sldSz cx="24382413" cy="13716000"/>
  <p:notesSz cx="6858000" cy="9144000"/>
  <p:defaultTextStyle>
    <a:defPPr>
      <a:defRPr lang="sv-SE"/>
    </a:defPPr>
    <a:lvl1pPr marL="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259" userDrawn="1">
          <p15:clr>
            <a:srgbClr val="A4A3A4"/>
          </p15:clr>
        </p15:guide>
        <p15:guide id="2" orient="horz" pos="43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91D23"/>
    <a:srgbClr val="338F8D"/>
    <a:srgbClr val="2F81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1553" autoAdjust="0"/>
    <p:restoredTop sz="86432"/>
  </p:normalViewPr>
  <p:slideViewPr>
    <p:cSldViewPr snapToGrid="0">
      <p:cViewPr varScale="1">
        <p:scale>
          <a:sx n="81" d="100"/>
          <a:sy n="81" d="100"/>
        </p:scale>
        <p:origin x="392" y="184"/>
      </p:cViewPr>
      <p:guideLst>
        <p:guide pos="2259"/>
        <p:guide orient="horz" pos="43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9" d="100"/>
          <a:sy n="129" d="100"/>
        </p:scale>
        <p:origin x="356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theme" Target="theme/theme1.xml"/><Relationship Id="rId10" Type="http://schemas.openxmlformats.org/officeDocument/2006/relationships/slide" Target="slides/slide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F8DF8CE3-6DFC-6E4C-A0D7-1D9CBF21DBE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2AD8460-FEF1-7F4E-8F86-E1BD2B9DA5E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3513ED-6705-644D-8910-BE0048673889}" type="datetimeFigureOut">
              <a:rPr lang="sv-SE" smtClean="0"/>
              <a:t>2022-12-09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DCC5392-1172-7A4B-890B-4F5AAC2A7F9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5971A0CF-0767-D642-9A1A-5D0D1DE975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CC3C1F-F066-E349-AB19-EEB094D994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901928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2AEB24-C255-D54C-B9C1-D3B29D4B8CF6}" type="datetimeFigureOut">
              <a:rPr lang="sv-SE" smtClean="0"/>
              <a:t>2022-12-09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98BCF9-52BB-7C44-8C87-540065A8D14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17699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8309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12078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25026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98BCF9-52BB-7C44-8C87-540065A8D143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144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svg"/><Relationship Id="rId3" Type="http://schemas.openxmlformats.org/officeDocument/2006/relationships/image" Target="../media/image32.svg"/><Relationship Id="rId7" Type="http://schemas.openxmlformats.org/officeDocument/2006/relationships/image" Target="../media/image34.svg"/><Relationship Id="rId12" Type="http://schemas.openxmlformats.org/officeDocument/2006/relationships/image" Target="../media/image39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22.svg"/><Relationship Id="rId10" Type="http://schemas.openxmlformats.org/officeDocument/2006/relationships/image" Target="../media/image37.png"/><Relationship Id="rId4" Type="http://schemas.openxmlformats.org/officeDocument/2006/relationships/image" Target="../media/image21.png"/><Relationship Id="rId9" Type="http://schemas.openxmlformats.org/officeDocument/2006/relationships/image" Target="../media/image36.sv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svg"/><Relationship Id="rId3" Type="http://schemas.openxmlformats.org/officeDocument/2006/relationships/image" Target="../media/image42.svg"/><Relationship Id="rId7" Type="http://schemas.openxmlformats.org/officeDocument/2006/relationships/image" Target="../media/image4.svg"/><Relationship Id="rId12" Type="http://schemas.openxmlformats.org/officeDocument/2006/relationships/image" Target="../media/image47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46.svg"/><Relationship Id="rId5" Type="http://schemas.openxmlformats.org/officeDocument/2006/relationships/image" Target="../media/image38.svg"/><Relationship Id="rId10" Type="http://schemas.openxmlformats.org/officeDocument/2006/relationships/image" Target="../media/image45.png"/><Relationship Id="rId4" Type="http://schemas.openxmlformats.org/officeDocument/2006/relationships/image" Target="../media/image37.png"/><Relationship Id="rId9" Type="http://schemas.openxmlformats.org/officeDocument/2006/relationships/image" Target="../media/image44.sv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9.svg"/><Relationship Id="rId7" Type="http://schemas.openxmlformats.org/officeDocument/2006/relationships/image" Target="../media/image52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1.png"/><Relationship Id="rId11" Type="http://schemas.openxmlformats.org/officeDocument/2006/relationships/image" Target="../media/image4.svg"/><Relationship Id="rId5" Type="http://schemas.openxmlformats.org/officeDocument/2006/relationships/image" Target="../media/image50.svg"/><Relationship Id="rId10" Type="http://schemas.openxmlformats.org/officeDocument/2006/relationships/image" Target="../media/image3.png"/><Relationship Id="rId4" Type="http://schemas.openxmlformats.org/officeDocument/2006/relationships/image" Target="../media/image19.png"/><Relationship Id="rId9" Type="http://schemas.openxmlformats.org/officeDocument/2006/relationships/image" Target="../media/image38.sv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4.svg"/><Relationship Id="rId7" Type="http://schemas.openxmlformats.org/officeDocument/2006/relationships/image" Target="../media/image38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7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Relationship Id="rId9" Type="http://schemas.openxmlformats.org/officeDocument/2006/relationships/image" Target="../media/image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7" Type="http://schemas.openxmlformats.org/officeDocument/2006/relationships/image" Target="../media/image4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55.svg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svg"/><Relationship Id="rId3" Type="http://schemas.openxmlformats.org/officeDocument/2006/relationships/image" Target="../media/image38.svg"/><Relationship Id="rId7" Type="http://schemas.openxmlformats.org/officeDocument/2006/relationships/image" Target="../media/image57.svg"/><Relationship Id="rId12" Type="http://schemas.openxmlformats.org/officeDocument/2006/relationships/image" Target="../media/image62.png"/><Relationship Id="rId17" Type="http://schemas.openxmlformats.org/officeDocument/2006/relationships/image" Target="../media/image67.svg"/><Relationship Id="rId2" Type="http://schemas.openxmlformats.org/officeDocument/2006/relationships/image" Target="../media/image37.png"/><Relationship Id="rId16" Type="http://schemas.openxmlformats.org/officeDocument/2006/relationships/image" Target="../media/image6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openxmlformats.org/officeDocument/2006/relationships/image" Target="../media/image4.svg"/><Relationship Id="rId15" Type="http://schemas.openxmlformats.org/officeDocument/2006/relationships/image" Target="../media/image65.svg"/><Relationship Id="rId10" Type="http://schemas.openxmlformats.org/officeDocument/2006/relationships/image" Target="../media/image60.png"/><Relationship Id="rId4" Type="http://schemas.openxmlformats.org/officeDocument/2006/relationships/image" Target="../media/image3.png"/><Relationship Id="rId9" Type="http://schemas.openxmlformats.org/officeDocument/2006/relationships/image" Target="../media/image59.svg"/><Relationship Id="rId14" Type="http://schemas.openxmlformats.org/officeDocument/2006/relationships/image" Target="../media/image64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4.svg"/><Relationship Id="rId3" Type="http://schemas.openxmlformats.org/officeDocument/2006/relationships/image" Target="../media/image57.svg"/><Relationship Id="rId7" Type="http://schemas.openxmlformats.org/officeDocument/2006/relationships/image" Target="../media/image69.svg"/><Relationship Id="rId12" Type="http://schemas.openxmlformats.org/officeDocument/2006/relationships/image" Target="../media/image3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8.png"/><Relationship Id="rId11" Type="http://schemas.openxmlformats.org/officeDocument/2006/relationships/image" Target="../media/image72.svg"/><Relationship Id="rId5" Type="http://schemas.openxmlformats.org/officeDocument/2006/relationships/image" Target="../media/image38.svg"/><Relationship Id="rId10" Type="http://schemas.openxmlformats.org/officeDocument/2006/relationships/image" Target="../media/image71.png"/><Relationship Id="rId4" Type="http://schemas.openxmlformats.org/officeDocument/2006/relationships/image" Target="../media/image37.png"/><Relationship Id="rId9" Type="http://schemas.openxmlformats.org/officeDocument/2006/relationships/image" Target="../media/image70.sv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7.svg"/><Relationship Id="rId7" Type="http://schemas.openxmlformats.org/officeDocument/2006/relationships/image" Target="../media/image73.sv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1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Relationship Id="rId9" Type="http://schemas.openxmlformats.org/officeDocument/2006/relationships/image" Target="../media/image4.sv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4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4" Type="http://schemas.openxmlformats.org/officeDocument/2006/relationships/image" Target="../media/image76.sv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84.svg"/><Relationship Id="rId3" Type="http://schemas.openxmlformats.org/officeDocument/2006/relationships/image" Target="../media/image80.svg"/><Relationship Id="rId7" Type="http://schemas.openxmlformats.org/officeDocument/2006/relationships/image" Target="../media/image2.svg"/><Relationship Id="rId12" Type="http://schemas.openxmlformats.org/officeDocument/2006/relationships/image" Target="../media/image83.png"/><Relationship Id="rId2" Type="http://schemas.openxmlformats.org/officeDocument/2006/relationships/image" Target="../media/image7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11" Type="http://schemas.openxmlformats.org/officeDocument/2006/relationships/image" Target="../media/image70.svg"/><Relationship Id="rId5" Type="http://schemas.openxmlformats.org/officeDocument/2006/relationships/image" Target="../media/image82.svg"/><Relationship Id="rId10" Type="http://schemas.openxmlformats.org/officeDocument/2006/relationships/image" Target="../media/image66.png"/><Relationship Id="rId4" Type="http://schemas.openxmlformats.org/officeDocument/2006/relationships/image" Target="../media/image81.png"/><Relationship Id="rId9" Type="http://schemas.openxmlformats.org/officeDocument/2006/relationships/image" Target="../media/image72.sv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86.svg"/><Relationship Id="rId7" Type="http://schemas.openxmlformats.org/officeDocument/2006/relationships/image" Target="../media/image38.sv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7.png"/><Relationship Id="rId5" Type="http://schemas.openxmlformats.org/officeDocument/2006/relationships/image" Target="../media/image88.svg"/><Relationship Id="rId4" Type="http://schemas.openxmlformats.org/officeDocument/2006/relationships/image" Target="../media/image87.png"/><Relationship Id="rId9" Type="http://schemas.openxmlformats.org/officeDocument/2006/relationships/image" Target="../media/image22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svg"/><Relationship Id="rId2" Type="http://schemas.openxmlformats.org/officeDocument/2006/relationships/image" Target="../media/image8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svg"/><Relationship Id="rId4" Type="http://schemas.openxmlformats.org/officeDocument/2006/relationships/image" Target="../media/image91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svg"/><Relationship Id="rId7" Type="http://schemas.openxmlformats.org/officeDocument/2006/relationships/image" Target="../media/image97.svg"/><Relationship Id="rId12" Type="http://schemas.openxmlformats.org/officeDocument/2006/relationships/image" Target="../media/image102.sv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svg"/><Relationship Id="rId10" Type="http://schemas.openxmlformats.org/officeDocument/2006/relationships/image" Target="../media/image100.sv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svg"/><Relationship Id="rId2" Type="http://schemas.openxmlformats.org/officeDocument/2006/relationships/image" Target="../media/image10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6.svg"/><Relationship Id="rId4" Type="http://schemas.openxmlformats.org/officeDocument/2006/relationships/image" Target="../media/image105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emf"/><Relationship Id="rId7" Type="http://schemas.openxmlformats.org/officeDocument/2006/relationships/image" Target="../media/image112.png"/><Relationship Id="rId2" Type="http://schemas.openxmlformats.org/officeDocument/2006/relationships/image" Target="../media/image107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emf"/></Relationships>
</file>

<file path=ppt/slideLayouts/_rels/slideLayout2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37.png"/><Relationship Id="rId21" Type="http://schemas.openxmlformats.org/officeDocument/2006/relationships/image" Target="../media/image132.svg"/><Relationship Id="rId42" Type="http://schemas.openxmlformats.org/officeDocument/2006/relationships/image" Target="../media/image153.png"/><Relationship Id="rId47" Type="http://schemas.openxmlformats.org/officeDocument/2006/relationships/image" Target="../media/image82.svg"/><Relationship Id="rId63" Type="http://schemas.openxmlformats.org/officeDocument/2006/relationships/image" Target="../media/image172.svg"/><Relationship Id="rId68" Type="http://schemas.openxmlformats.org/officeDocument/2006/relationships/image" Target="../media/image177.png"/><Relationship Id="rId84" Type="http://schemas.openxmlformats.org/officeDocument/2006/relationships/image" Target="../media/image193.png"/><Relationship Id="rId89" Type="http://schemas.openxmlformats.org/officeDocument/2006/relationships/image" Target="../media/image198.svg"/><Relationship Id="rId16" Type="http://schemas.openxmlformats.org/officeDocument/2006/relationships/image" Target="../media/image127.png"/><Relationship Id="rId11" Type="http://schemas.openxmlformats.org/officeDocument/2006/relationships/image" Target="../media/image122.svg"/><Relationship Id="rId32" Type="http://schemas.openxmlformats.org/officeDocument/2006/relationships/image" Target="../media/image143.png"/><Relationship Id="rId37" Type="http://schemas.openxmlformats.org/officeDocument/2006/relationships/image" Target="../media/image148.svg"/><Relationship Id="rId53" Type="http://schemas.openxmlformats.org/officeDocument/2006/relationships/image" Target="../media/image162.svg"/><Relationship Id="rId58" Type="http://schemas.openxmlformats.org/officeDocument/2006/relationships/image" Target="../media/image167.png"/><Relationship Id="rId74" Type="http://schemas.openxmlformats.org/officeDocument/2006/relationships/image" Target="../media/image183.png"/><Relationship Id="rId79" Type="http://schemas.openxmlformats.org/officeDocument/2006/relationships/image" Target="../media/image188.svg"/><Relationship Id="rId102" Type="http://schemas.openxmlformats.org/officeDocument/2006/relationships/image" Target="../media/image211.png"/><Relationship Id="rId5" Type="http://schemas.openxmlformats.org/officeDocument/2006/relationships/image" Target="../media/image116.svg"/><Relationship Id="rId90" Type="http://schemas.openxmlformats.org/officeDocument/2006/relationships/image" Target="../media/image199.png"/><Relationship Id="rId95" Type="http://schemas.openxmlformats.org/officeDocument/2006/relationships/image" Target="../media/image204.svg"/><Relationship Id="rId22" Type="http://schemas.openxmlformats.org/officeDocument/2006/relationships/image" Target="../media/image133.png"/><Relationship Id="rId27" Type="http://schemas.openxmlformats.org/officeDocument/2006/relationships/image" Target="../media/image138.svg"/><Relationship Id="rId43" Type="http://schemas.openxmlformats.org/officeDocument/2006/relationships/image" Target="../media/image154.svg"/><Relationship Id="rId48" Type="http://schemas.openxmlformats.org/officeDocument/2006/relationships/image" Target="../media/image157.png"/><Relationship Id="rId64" Type="http://schemas.openxmlformats.org/officeDocument/2006/relationships/image" Target="../media/image173.png"/><Relationship Id="rId69" Type="http://schemas.openxmlformats.org/officeDocument/2006/relationships/image" Target="../media/image178.svg"/><Relationship Id="rId80" Type="http://schemas.openxmlformats.org/officeDocument/2006/relationships/image" Target="../media/image189.png"/><Relationship Id="rId85" Type="http://schemas.openxmlformats.org/officeDocument/2006/relationships/image" Target="../media/image194.svg"/><Relationship Id="rId12" Type="http://schemas.openxmlformats.org/officeDocument/2006/relationships/image" Target="../media/image123.png"/><Relationship Id="rId17" Type="http://schemas.openxmlformats.org/officeDocument/2006/relationships/image" Target="../media/image128.svg"/><Relationship Id="rId33" Type="http://schemas.openxmlformats.org/officeDocument/2006/relationships/image" Target="../media/image144.svg"/><Relationship Id="rId38" Type="http://schemas.openxmlformats.org/officeDocument/2006/relationships/image" Target="../media/image149.png"/><Relationship Id="rId59" Type="http://schemas.openxmlformats.org/officeDocument/2006/relationships/image" Target="../media/image168.svg"/><Relationship Id="rId103" Type="http://schemas.openxmlformats.org/officeDocument/2006/relationships/image" Target="../media/image212.svg"/><Relationship Id="rId20" Type="http://schemas.openxmlformats.org/officeDocument/2006/relationships/image" Target="../media/image131.png"/><Relationship Id="rId41" Type="http://schemas.openxmlformats.org/officeDocument/2006/relationships/image" Target="../media/image152.svg"/><Relationship Id="rId54" Type="http://schemas.openxmlformats.org/officeDocument/2006/relationships/image" Target="../media/image163.png"/><Relationship Id="rId62" Type="http://schemas.openxmlformats.org/officeDocument/2006/relationships/image" Target="../media/image171.png"/><Relationship Id="rId70" Type="http://schemas.openxmlformats.org/officeDocument/2006/relationships/image" Target="../media/image179.png"/><Relationship Id="rId75" Type="http://schemas.openxmlformats.org/officeDocument/2006/relationships/image" Target="../media/image184.svg"/><Relationship Id="rId83" Type="http://schemas.openxmlformats.org/officeDocument/2006/relationships/image" Target="../media/image192.svg"/><Relationship Id="rId88" Type="http://schemas.openxmlformats.org/officeDocument/2006/relationships/image" Target="../media/image197.png"/><Relationship Id="rId91" Type="http://schemas.openxmlformats.org/officeDocument/2006/relationships/image" Target="../media/image200.svg"/><Relationship Id="rId96" Type="http://schemas.openxmlformats.org/officeDocument/2006/relationships/image" Target="../media/image20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7.png"/><Relationship Id="rId15" Type="http://schemas.openxmlformats.org/officeDocument/2006/relationships/image" Target="../media/image126.svg"/><Relationship Id="rId23" Type="http://schemas.openxmlformats.org/officeDocument/2006/relationships/image" Target="../media/image134.svg"/><Relationship Id="rId28" Type="http://schemas.openxmlformats.org/officeDocument/2006/relationships/image" Target="../media/image139.png"/><Relationship Id="rId36" Type="http://schemas.openxmlformats.org/officeDocument/2006/relationships/image" Target="../media/image147.png"/><Relationship Id="rId49" Type="http://schemas.openxmlformats.org/officeDocument/2006/relationships/image" Target="../media/image158.svg"/><Relationship Id="rId57" Type="http://schemas.openxmlformats.org/officeDocument/2006/relationships/image" Target="../media/image166.svg"/><Relationship Id="rId10" Type="http://schemas.openxmlformats.org/officeDocument/2006/relationships/image" Target="../media/image121.png"/><Relationship Id="rId31" Type="http://schemas.openxmlformats.org/officeDocument/2006/relationships/image" Target="../media/image142.svg"/><Relationship Id="rId44" Type="http://schemas.openxmlformats.org/officeDocument/2006/relationships/image" Target="../media/image155.png"/><Relationship Id="rId52" Type="http://schemas.openxmlformats.org/officeDocument/2006/relationships/image" Target="../media/image161.png"/><Relationship Id="rId60" Type="http://schemas.openxmlformats.org/officeDocument/2006/relationships/image" Target="../media/image169.png"/><Relationship Id="rId65" Type="http://schemas.openxmlformats.org/officeDocument/2006/relationships/image" Target="../media/image174.svg"/><Relationship Id="rId73" Type="http://schemas.openxmlformats.org/officeDocument/2006/relationships/image" Target="../media/image182.svg"/><Relationship Id="rId78" Type="http://schemas.openxmlformats.org/officeDocument/2006/relationships/image" Target="../media/image187.png"/><Relationship Id="rId81" Type="http://schemas.openxmlformats.org/officeDocument/2006/relationships/image" Target="../media/image190.svg"/><Relationship Id="rId86" Type="http://schemas.openxmlformats.org/officeDocument/2006/relationships/image" Target="../media/image195.png"/><Relationship Id="rId94" Type="http://schemas.openxmlformats.org/officeDocument/2006/relationships/image" Target="../media/image203.png"/><Relationship Id="rId99" Type="http://schemas.openxmlformats.org/officeDocument/2006/relationships/image" Target="../media/image208.svg"/><Relationship Id="rId101" Type="http://schemas.openxmlformats.org/officeDocument/2006/relationships/image" Target="../media/image210.svg"/><Relationship Id="rId4" Type="http://schemas.openxmlformats.org/officeDocument/2006/relationships/image" Target="../media/image115.png"/><Relationship Id="rId9" Type="http://schemas.openxmlformats.org/officeDocument/2006/relationships/image" Target="../media/image120.svg"/><Relationship Id="rId13" Type="http://schemas.openxmlformats.org/officeDocument/2006/relationships/image" Target="../media/image124.svg"/><Relationship Id="rId18" Type="http://schemas.openxmlformats.org/officeDocument/2006/relationships/image" Target="../media/image129.png"/><Relationship Id="rId39" Type="http://schemas.openxmlformats.org/officeDocument/2006/relationships/image" Target="../media/image150.svg"/><Relationship Id="rId34" Type="http://schemas.openxmlformats.org/officeDocument/2006/relationships/image" Target="../media/image145.png"/><Relationship Id="rId50" Type="http://schemas.openxmlformats.org/officeDocument/2006/relationships/image" Target="../media/image159.png"/><Relationship Id="rId55" Type="http://schemas.openxmlformats.org/officeDocument/2006/relationships/image" Target="../media/image164.svg"/><Relationship Id="rId76" Type="http://schemas.openxmlformats.org/officeDocument/2006/relationships/image" Target="../media/image185.png"/><Relationship Id="rId97" Type="http://schemas.openxmlformats.org/officeDocument/2006/relationships/image" Target="../media/image206.svg"/><Relationship Id="rId104" Type="http://schemas.openxmlformats.org/officeDocument/2006/relationships/image" Target="../media/image213.png"/><Relationship Id="rId7" Type="http://schemas.openxmlformats.org/officeDocument/2006/relationships/image" Target="../media/image118.svg"/><Relationship Id="rId71" Type="http://schemas.openxmlformats.org/officeDocument/2006/relationships/image" Target="../media/image180.svg"/><Relationship Id="rId92" Type="http://schemas.openxmlformats.org/officeDocument/2006/relationships/image" Target="../media/image201.png"/><Relationship Id="rId2" Type="http://schemas.openxmlformats.org/officeDocument/2006/relationships/image" Target="../media/image99.png"/><Relationship Id="rId29" Type="http://schemas.openxmlformats.org/officeDocument/2006/relationships/image" Target="../media/image140.svg"/><Relationship Id="rId24" Type="http://schemas.openxmlformats.org/officeDocument/2006/relationships/image" Target="../media/image135.png"/><Relationship Id="rId40" Type="http://schemas.openxmlformats.org/officeDocument/2006/relationships/image" Target="../media/image151.png"/><Relationship Id="rId45" Type="http://schemas.openxmlformats.org/officeDocument/2006/relationships/image" Target="../media/image156.svg"/><Relationship Id="rId66" Type="http://schemas.openxmlformats.org/officeDocument/2006/relationships/image" Target="../media/image175.png"/><Relationship Id="rId87" Type="http://schemas.openxmlformats.org/officeDocument/2006/relationships/image" Target="../media/image196.svg"/><Relationship Id="rId61" Type="http://schemas.openxmlformats.org/officeDocument/2006/relationships/image" Target="../media/image170.svg"/><Relationship Id="rId82" Type="http://schemas.openxmlformats.org/officeDocument/2006/relationships/image" Target="../media/image191.png"/><Relationship Id="rId19" Type="http://schemas.openxmlformats.org/officeDocument/2006/relationships/image" Target="../media/image130.svg"/><Relationship Id="rId14" Type="http://schemas.openxmlformats.org/officeDocument/2006/relationships/image" Target="../media/image125.png"/><Relationship Id="rId30" Type="http://schemas.openxmlformats.org/officeDocument/2006/relationships/image" Target="../media/image141.png"/><Relationship Id="rId35" Type="http://schemas.openxmlformats.org/officeDocument/2006/relationships/image" Target="../media/image146.svg"/><Relationship Id="rId56" Type="http://schemas.openxmlformats.org/officeDocument/2006/relationships/image" Target="../media/image165.png"/><Relationship Id="rId77" Type="http://schemas.openxmlformats.org/officeDocument/2006/relationships/image" Target="../media/image186.svg"/><Relationship Id="rId100" Type="http://schemas.openxmlformats.org/officeDocument/2006/relationships/image" Target="../media/image209.png"/><Relationship Id="rId105" Type="http://schemas.openxmlformats.org/officeDocument/2006/relationships/image" Target="../media/image214.svg"/><Relationship Id="rId8" Type="http://schemas.openxmlformats.org/officeDocument/2006/relationships/image" Target="../media/image119.png"/><Relationship Id="rId51" Type="http://schemas.openxmlformats.org/officeDocument/2006/relationships/image" Target="../media/image160.svg"/><Relationship Id="rId72" Type="http://schemas.openxmlformats.org/officeDocument/2006/relationships/image" Target="../media/image181.png"/><Relationship Id="rId93" Type="http://schemas.openxmlformats.org/officeDocument/2006/relationships/image" Target="../media/image202.svg"/><Relationship Id="rId98" Type="http://schemas.openxmlformats.org/officeDocument/2006/relationships/image" Target="../media/image207.png"/><Relationship Id="rId3" Type="http://schemas.openxmlformats.org/officeDocument/2006/relationships/image" Target="../media/image114.svg"/><Relationship Id="rId25" Type="http://schemas.openxmlformats.org/officeDocument/2006/relationships/image" Target="../media/image136.svg"/><Relationship Id="rId46" Type="http://schemas.openxmlformats.org/officeDocument/2006/relationships/image" Target="../media/image81.png"/><Relationship Id="rId67" Type="http://schemas.openxmlformats.org/officeDocument/2006/relationships/image" Target="../media/image176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4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2.svg"/><Relationship Id="rId7" Type="http://schemas.openxmlformats.org/officeDocument/2006/relationships/image" Target="../media/image14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4.sv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2.svg"/><Relationship Id="rId3" Type="http://schemas.openxmlformats.org/officeDocument/2006/relationships/image" Target="../media/image16.svg"/><Relationship Id="rId7" Type="http://schemas.openxmlformats.org/officeDocument/2006/relationships/image" Target="../media/image2.svg"/><Relationship Id="rId12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11" Type="http://schemas.openxmlformats.org/officeDocument/2006/relationships/image" Target="../media/image20.svg"/><Relationship Id="rId5" Type="http://schemas.openxmlformats.org/officeDocument/2006/relationships/image" Target="../media/image18.svg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image" Target="../media/image4.sv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4.svg"/><Relationship Id="rId7" Type="http://schemas.openxmlformats.org/officeDocument/2006/relationships/image" Target="../media/image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26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ödtex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">
            <a:extLst>
              <a:ext uri="{FF2B5EF4-FFF2-40B4-BE49-F238E27FC236}">
                <a16:creationId xmlns:a16="http://schemas.microsoft.com/office/drawing/2014/main" id="{1E02E15C-AF94-8742-94DA-3EE7BDA52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427451" y="-64168"/>
            <a:ext cx="11954962" cy="13916436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4" name="Platshållare för text 3">
            <a:extLst>
              <a:ext uri="{FF2B5EF4-FFF2-40B4-BE49-F238E27FC236}">
                <a16:creationId xmlns:a16="http://schemas.microsoft.com/office/drawing/2014/main" id="{7BA793CE-063E-6A4E-A469-5EA1705C789A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2" y="2831322"/>
            <a:ext cx="9717914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5" name="Platshållare för text 11">
            <a:extLst>
              <a:ext uri="{FF2B5EF4-FFF2-40B4-BE49-F238E27FC236}">
                <a16:creationId xmlns:a16="http://schemas.microsoft.com/office/drawing/2014/main" id="{80C55261-1DEE-DA48-9E79-E99E887CAD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6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6" name="Platshållare för text 13">
            <a:extLst>
              <a:ext uri="{FF2B5EF4-FFF2-40B4-BE49-F238E27FC236}">
                <a16:creationId xmlns:a16="http://schemas.microsoft.com/office/drawing/2014/main" id="{BE26A192-EF25-E448-88B2-F00378FE8FD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7" name="Platshållare för text 13">
            <a:extLst>
              <a:ext uri="{FF2B5EF4-FFF2-40B4-BE49-F238E27FC236}">
                <a16:creationId xmlns:a16="http://schemas.microsoft.com/office/drawing/2014/main" id="{0DD90923-BCB6-7E4A-ADE9-21D5561826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700881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4111580-F836-624B-9E42-EBEC642E8CE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3" y="6171191"/>
            <a:ext cx="9717914" cy="61214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6" name="Platshållare för text 2">
            <a:extLst>
              <a:ext uri="{FF2B5EF4-FFF2-40B4-BE49-F238E27FC236}">
                <a16:creationId xmlns:a16="http://schemas.microsoft.com/office/drawing/2014/main" id="{F4423B8D-1060-E94C-8C60-5DB5789EE60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3916381" y="6171191"/>
            <a:ext cx="9717914" cy="6121494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15" name="Bild">
            <a:extLst>
              <a:ext uri="{FF2B5EF4-FFF2-40B4-BE49-F238E27FC236}">
                <a16:creationId xmlns:a16="http://schemas.microsoft.com/office/drawing/2014/main" id="{2E9EF2EB-46A1-2B43-B031-65EF34154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21600000">
            <a:off x="1749262" y="5366102"/>
            <a:ext cx="9679814" cy="224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Bild">
            <a:extLst>
              <a:ext uri="{FF2B5EF4-FFF2-40B4-BE49-F238E27FC236}">
                <a16:creationId xmlns:a16="http://schemas.microsoft.com/office/drawing/2014/main" id="{E0F0C559-865F-314F-AC3A-4924C115F4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2006482" y="-64168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179738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3 s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27D60830-1E63-9441-A29E-1A53AF915B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45417" y="2267907"/>
            <a:ext cx="11200032" cy="10198100"/>
          </a:xfrm>
          <a:prstGeom prst="rect">
            <a:avLst/>
          </a:prstGeom>
        </p:spPr>
      </p:pic>
      <p:sp>
        <p:nvSpPr>
          <p:cNvPr id="19" name="Platshållare för text 3">
            <a:extLst>
              <a:ext uri="{FF2B5EF4-FFF2-40B4-BE49-F238E27FC236}">
                <a16:creationId xmlns:a16="http://schemas.microsoft.com/office/drawing/2014/main" id="{924BCA80-6C17-D348-AF75-D50F5BC7A07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2" y="2924627"/>
            <a:ext cx="6779076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2" name="Bild">
            <a:extLst>
              <a:ext uri="{FF2B5EF4-FFF2-40B4-BE49-F238E27FC236}">
                <a16:creationId xmlns:a16="http://schemas.microsoft.com/office/drawing/2014/main" id="{E37F27B9-0012-3945-B91A-33421CFF5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1760987" y="3099301"/>
            <a:ext cx="9715057" cy="24414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Bild">
            <a:extLst>
              <a:ext uri="{FF2B5EF4-FFF2-40B4-BE49-F238E27FC236}">
                <a16:creationId xmlns:a16="http://schemas.microsoft.com/office/drawing/2014/main" id="{F4053517-6D04-874D-AFA9-3F9B7E840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21557571">
            <a:off x="11887314" y="6037327"/>
            <a:ext cx="9716237" cy="25435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Bild">
            <a:extLst>
              <a:ext uri="{FF2B5EF4-FFF2-40B4-BE49-F238E27FC236}">
                <a16:creationId xmlns:a16="http://schemas.microsoft.com/office/drawing/2014/main" id="{2BF95C99-1B2F-2346-A0C9-93EEE44160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 rot="10800000" flipH="1">
            <a:off x="11896700" y="8938677"/>
            <a:ext cx="9697466" cy="262322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Bild">
            <a:extLst>
              <a:ext uri="{FF2B5EF4-FFF2-40B4-BE49-F238E27FC236}">
                <a16:creationId xmlns:a16="http://schemas.microsoft.com/office/drawing/2014/main" id="{3CC06CE1-C7CC-CA42-8E0D-EE51390A03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AC8E1C2C-156E-F849-9A1C-CE3D809D26B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-887314" y="6858000"/>
            <a:ext cx="4521200" cy="6096000"/>
          </a:xfrm>
          <a:prstGeom prst="rect">
            <a:avLst/>
          </a:prstGeom>
        </p:spPr>
      </p:pic>
      <p:sp>
        <p:nvSpPr>
          <p:cNvPr id="21" name="Platshållare för text 11">
            <a:extLst>
              <a:ext uri="{FF2B5EF4-FFF2-40B4-BE49-F238E27FC236}">
                <a16:creationId xmlns:a16="http://schemas.microsoft.com/office/drawing/2014/main" id="{AED7F39B-39A3-284D-A609-BF9BEC961F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2" name="Platshållare för text 13">
            <a:extLst>
              <a:ext uri="{FF2B5EF4-FFF2-40B4-BE49-F238E27FC236}">
                <a16:creationId xmlns:a16="http://schemas.microsoft.com/office/drawing/2014/main" id="{B2173883-746A-CF49-82D4-AF782B3CF34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809FDCCB-05EF-6D43-BFC2-EFA928CB5F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565414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4" name="Platshållare för text 21">
            <a:extLst>
              <a:ext uri="{FF2B5EF4-FFF2-40B4-BE49-F238E27FC236}">
                <a16:creationId xmlns:a16="http://schemas.microsoft.com/office/drawing/2014/main" id="{131295A5-5017-0848-AA97-FD747F68D8A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2249336" y="3589664"/>
            <a:ext cx="8785224" cy="1642057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000" b="0">
                <a:solidFill>
                  <a:schemeClr val="tx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6" name="Platshållare för text 22">
            <a:extLst>
              <a:ext uri="{FF2B5EF4-FFF2-40B4-BE49-F238E27FC236}">
                <a16:creationId xmlns:a16="http://schemas.microsoft.com/office/drawing/2014/main" id="{CEB9CD1D-8C47-504A-9F19-D57A39047EC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2249336" y="6390014"/>
            <a:ext cx="8785224" cy="1953886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000" b="0">
                <a:solidFill>
                  <a:schemeClr val="tx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7" name="Platshållare för text 23">
            <a:extLst>
              <a:ext uri="{FF2B5EF4-FFF2-40B4-BE49-F238E27FC236}">
                <a16:creationId xmlns:a16="http://schemas.microsoft.com/office/drawing/2014/main" id="{8773F1AF-094B-6D46-96EA-0D9951F329D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2249336" y="9323714"/>
            <a:ext cx="8785224" cy="1953886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000" b="0">
                <a:solidFill>
                  <a:schemeClr val="tx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8643424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östni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</a:extLst>
          </p:cNvPr>
          <p:cNvSpPr/>
          <p:nvPr userDrawn="1"/>
        </p:nvSpPr>
        <p:spPr>
          <a:xfrm>
            <a:off x="9630315" y="-100218"/>
            <a:ext cx="14752098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3" name="Platshållare för text 3">
            <a:extLst>
              <a:ext uri="{FF2B5EF4-FFF2-40B4-BE49-F238E27FC236}">
                <a16:creationId xmlns:a16="http://schemas.microsoft.com/office/drawing/2014/main" id="{80C664F4-7CC3-8748-B8B2-1F6AF8A7BD50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1" y="2924627"/>
            <a:ext cx="6990867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2" name="Platshållare för text 11">
            <a:extLst>
              <a:ext uri="{FF2B5EF4-FFF2-40B4-BE49-F238E27FC236}">
                <a16:creationId xmlns:a16="http://schemas.microsoft.com/office/drawing/2014/main" id="{ABAE7ABD-1B4C-A949-BDF9-4FA8423A48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66B169A1-913A-104D-A97D-BB09E27D065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5" name="Platshållare för text 13">
            <a:extLst>
              <a:ext uri="{FF2B5EF4-FFF2-40B4-BE49-F238E27FC236}">
                <a16:creationId xmlns:a16="http://schemas.microsoft.com/office/drawing/2014/main" id="{740E9188-B153-6E40-B0B0-E8D7589A9C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175947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4" name="Platshållare för text 2">
            <a:extLst>
              <a:ext uri="{FF2B5EF4-FFF2-40B4-BE49-F238E27FC236}">
                <a16:creationId xmlns:a16="http://schemas.microsoft.com/office/drawing/2014/main" id="{6F20F0EA-9A70-5040-B185-2C76C37C51CF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3" y="6351060"/>
            <a:ext cx="6952766" cy="37919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2" name="Bild">
            <a:extLst>
              <a:ext uri="{FF2B5EF4-FFF2-40B4-BE49-F238E27FC236}">
                <a16:creationId xmlns:a16="http://schemas.microsoft.com/office/drawing/2014/main" id="{1161DAC8-0370-BE44-9C66-3ABF601D3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34" b="134"/>
          <a:stretch/>
        </p:blipFill>
        <p:spPr>
          <a:xfrm>
            <a:off x="5785892" y="10157945"/>
            <a:ext cx="2916137" cy="1238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Bild">
            <a:extLst>
              <a:ext uri="{FF2B5EF4-FFF2-40B4-BE49-F238E27FC236}">
                <a16:creationId xmlns:a16="http://schemas.microsoft.com/office/drawing/2014/main" id="{8BB66F3F-2863-5E4A-8515-990E4D626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Bild">
            <a:extLst>
              <a:ext uri="{FF2B5EF4-FFF2-40B4-BE49-F238E27FC236}">
                <a16:creationId xmlns:a16="http://schemas.microsoft.com/office/drawing/2014/main" id="{11DBBFF8-E89F-9A4D-A366-071E269E6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38484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Platshållare för text 4">
            <a:extLst>
              <a:ext uri="{FF2B5EF4-FFF2-40B4-BE49-F238E27FC236}">
                <a16:creationId xmlns:a16="http://schemas.microsoft.com/office/drawing/2014/main" id="{60BB9624-0C7A-780F-537B-3E5896E00534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1986520" y="1555552"/>
            <a:ext cx="9689694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" name="Bild">
            <a:extLst>
              <a:ext uri="{FF2B5EF4-FFF2-40B4-BE49-F238E27FC236}">
                <a16:creationId xmlns:a16="http://schemas.microsoft.com/office/drawing/2014/main" id="{76BF48A6-C3E7-D0CE-4620-57140018E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 rot="21557571">
            <a:off x="11655800" y="9822150"/>
            <a:ext cx="11128140" cy="26421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Bild">
            <a:extLst>
              <a:ext uri="{FF2B5EF4-FFF2-40B4-BE49-F238E27FC236}">
                <a16:creationId xmlns:a16="http://schemas.microsoft.com/office/drawing/2014/main" id="{5EC9F02F-ECE1-E9A6-001B-CF81EB62E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 rot="10800000" flipH="1">
            <a:off x="11639920" y="6147078"/>
            <a:ext cx="11102727" cy="2677857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Bild">
            <a:extLst>
              <a:ext uri="{FF2B5EF4-FFF2-40B4-BE49-F238E27FC236}">
                <a16:creationId xmlns:a16="http://schemas.microsoft.com/office/drawing/2014/main" id="{FA758906-FEDA-8826-C1B3-CA195F4B46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11639921" y="2243227"/>
            <a:ext cx="11102727" cy="271193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Platshållare för text 4">
            <a:extLst>
              <a:ext uri="{FF2B5EF4-FFF2-40B4-BE49-F238E27FC236}">
                <a16:creationId xmlns:a16="http://schemas.microsoft.com/office/drawing/2014/main" id="{22008603-1727-9C93-8832-96D6D59CF2AA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1989444" y="5421917"/>
            <a:ext cx="9689694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A77207AB-8E35-E125-7021-27887CBDDEE4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1992368" y="9288282"/>
            <a:ext cx="9689694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" name="Platshållare för text 4">
            <a:extLst>
              <a:ext uri="{FF2B5EF4-FFF2-40B4-BE49-F238E27FC236}">
                <a16:creationId xmlns:a16="http://schemas.microsoft.com/office/drawing/2014/main" id="{CEC836F9-CCB9-1D63-587D-36474EEE5F09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1986520" y="2584251"/>
            <a:ext cx="3348730" cy="10776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9" name="Platshållare för text 4">
            <a:extLst>
              <a:ext uri="{FF2B5EF4-FFF2-40B4-BE49-F238E27FC236}">
                <a16:creationId xmlns:a16="http://schemas.microsoft.com/office/drawing/2014/main" id="{32568798-422B-2CDF-776B-DEC3CFFAF21B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8120620" y="2584251"/>
            <a:ext cx="3348730" cy="10776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0" name="Platshållare för text 4">
            <a:extLst>
              <a:ext uri="{FF2B5EF4-FFF2-40B4-BE49-F238E27FC236}">
                <a16:creationId xmlns:a16="http://schemas.microsoft.com/office/drawing/2014/main" id="{923FB0CA-5ECA-F1AE-1A05-618299C59111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1986520" y="6546651"/>
            <a:ext cx="3348730" cy="10776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1" name="Platshållare för text 4">
            <a:extLst>
              <a:ext uri="{FF2B5EF4-FFF2-40B4-BE49-F238E27FC236}">
                <a16:creationId xmlns:a16="http://schemas.microsoft.com/office/drawing/2014/main" id="{27B216C1-CD7F-A87A-91AD-33406F4DF846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8120620" y="6546651"/>
            <a:ext cx="3348730" cy="10776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6" name="Platshållare för text 4">
            <a:extLst>
              <a:ext uri="{FF2B5EF4-FFF2-40B4-BE49-F238E27FC236}">
                <a16:creationId xmlns:a16="http://schemas.microsoft.com/office/drawing/2014/main" id="{9D81D053-B788-6872-7AA6-D906FBD396CE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1986520" y="10223301"/>
            <a:ext cx="3348730" cy="10776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7" name="Platshållare för text 4">
            <a:extLst>
              <a:ext uri="{FF2B5EF4-FFF2-40B4-BE49-F238E27FC236}">
                <a16:creationId xmlns:a16="http://schemas.microsoft.com/office/drawing/2014/main" id="{B38FF144-065C-E1D5-E77A-13C854DB7D7E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8120620" y="10223301"/>
            <a:ext cx="3348730" cy="10776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2860925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varstext 3 punkt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30315" y="-100218"/>
            <a:ext cx="14752098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7" name="Bild 6">
            <a:extLst>
              <a:ext uri="{FF2B5EF4-FFF2-40B4-BE49-F238E27FC236}">
                <a16:creationId xmlns:a16="http://schemas.microsoft.com/office/drawing/2014/main" id="{397C9F29-0668-BD47-BA0F-910009EA44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281014" y="1691922"/>
            <a:ext cx="11393988" cy="6929564"/>
          </a:xfrm>
          <a:prstGeom prst="rect">
            <a:avLst/>
          </a:prstGeom>
        </p:spPr>
      </p:pic>
      <p:pic>
        <p:nvPicPr>
          <p:cNvPr id="3" name="Bild 2">
            <a:extLst>
              <a:ext uri="{FF2B5EF4-FFF2-40B4-BE49-F238E27FC236}">
                <a16:creationId xmlns:a16="http://schemas.microsoft.com/office/drawing/2014/main" id="{D78F3C1F-2387-774C-A2F1-DF8FE23F77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1353617" y="8737064"/>
            <a:ext cx="11411472" cy="4160229"/>
          </a:xfrm>
          <a:prstGeom prst="rect">
            <a:avLst/>
          </a:prstGeom>
        </p:spPr>
      </p:pic>
      <p:sp>
        <p:nvSpPr>
          <p:cNvPr id="31" name="Platshållare för text 3">
            <a:extLst>
              <a:ext uri="{FF2B5EF4-FFF2-40B4-BE49-F238E27FC236}">
                <a16:creationId xmlns:a16="http://schemas.microsoft.com/office/drawing/2014/main" id="{33A54320-52CD-4048-B957-D31770F73AD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711162" y="2924627"/>
            <a:ext cx="6779076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8" name="Bild">
            <a:extLst>
              <a:ext uri="{FF2B5EF4-FFF2-40B4-BE49-F238E27FC236}">
                <a16:creationId xmlns:a16="http://schemas.microsoft.com/office/drawing/2014/main" id="{F266E76C-995F-674C-860F-7329AFC549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476455" y="3363248"/>
            <a:ext cx="1868837" cy="774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Bild">
            <a:extLst>
              <a:ext uri="{FF2B5EF4-FFF2-40B4-BE49-F238E27FC236}">
                <a16:creationId xmlns:a16="http://schemas.microsoft.com/office/drawing/2014/main" id="{FA2EFD68-2AD8-5A47-8E53-43380699E9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476455" y="5331196"/>
            <a:ext cx="1868837" cy="774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64" name="Bild">
            <a:extLst>
              <a:ext uri="{FF2B5EF4-FFF2-40B4-BE49-F238E27FC236}">
                <a16:creationId xmlns:a16="http://schemas.microsoft.com/office/drawing/2014/main" id="{BDC4BA14-4D99-0E4A-89EF-997421FD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476455" y="7239509"/>
            <a:ext cx="1868837" cy="774473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Platshållare för text 11">
            <a:extLst>
              <a:ext uri="{FF2B5EF4-FFF2-40B4-BE49-F238E27FC236}">
                <a16:creationId xmlns:a16="http://schemas.microsoft.com/office/drawing/2014/main" id="{06736E8D-0921-8442-ABC8-986C74D82C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1" name="Platshållare för text 13">
            <a:extLst>
              <a:ext uri="{FF2B5EF4-FFF2-40B4-BE49-F238E27FC236}">
                <a16:creationId xmlns:a16="http://schemas.microsoft.com/office/drawing/2014/main" id="{A0A63260-02FD-1F49-B9FE-174AA108490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2" name="Platshållare för text 13">
            <a:extLst>
              <a:ext uri="{FF2B5EF4-FFF2-40B4-BE49-F238E27FC236}">
                <a16:creationId xmlns:a16="http://schemas.microsoft.com/office/drawing/2014/main" id="{EC7D8AED-F697-3F49-8DAD-4C66A6728F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035729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2" name="Platshållare för text 2">
            <a:extLst>
              <a:ext uri="{FF2B5EF4-FFF2-40B4-BE49-F238E27FC236}">
                <a16:creationId xmlns:a16="http://schemas.microsoft.com/office/drawing/2014/main" id="{98158F0C-A72C-484B-8C60-A33C640C11B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749425" y="6359035"/>
            <a:ext cx="6953197" cy="593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5" name="Platshållare för innehåll 22">
            <a:extLst>
              <a:ext uri="{FF2B5EF4-FFF2-40B4-BE49-F238E27FC236}">
                <a16:creationId xmlns:a16="http://schemas.microsoft.com/office/drawing/2014/main" id="{29D21963-B6E3-ED44-8120-93C07FF91FB3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1901325" y="2492387"/>
            <a:ext cx="7167725" cy="533622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600" b="1">
                <a:solidFill>
                  <a:schemeClr val="bg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6" name="Platshållare för innehåll 24">
            <a:extLst>
              <a:ext uri="{FF2B5EF4-FFF2-40B4-BE49-F238E27FC236}">
                <a16:creationId xmlns:a16="http://schemas.microsoft.com/office/drawing/2014/main" id="{F744F820-042F-BD44-B0A3-8BBA5036ABC9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19407025" y="2482774"/>
            <a:ext cx="2576675" cy="533622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600" b="1">
                <a:solidFill>
                  <a:schemeClr val="bg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70AC0F74-29FF-B943-810B-B8F9F2E84FE9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1923713" y="3288169"/>
            <a:ext cx="7553325" cy="909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0">
                <a:solidFill>
                  <a:schemeClr val="bg1"/>
                </a:solidFill>
              </a:defRPr>
            </a:lvl1pPr>
            <a:lvl2pPr marL="914354" indent="0">
              <a:buNone/>
              <a:defRPr sz="2600">
                <a:solidFill>
                  <a:schemeClr val="bg1"/>
                </a:solidFill>
              </a:defRPr>
            </a:lvl2pPr>
            <a:lvl3pPr marL="1828709" indent="0">
              <a:buNone/>
              <a:defRPr sz="2600">
                <a:solidFill>
                  <a:schemeClr val="bg1"/>
                </a:solidFill>
              </a:defRPr>
            </a:lvl3pPr>
            <a:lvl4pPr marL="2743063" indent="0">
              <a:buNone/>
              <a:defRPr sz="2600">
                <a:solidFill>
                  <a:schemeClr val="bg1"/>
                </a:solidFill>
              </a:defRPr>
            </a:lvl4pPr>
            <a:lvl5pPr marL="3657417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5" name="Platshållare för innehåll 24">
            <a:extLst>
              <a:ext uri="{FF2B5EF4-FFF2-40B4-BE49-F238E27FC236}">
                <a16:creationId xmlns:a16="http://schemas.microsoft.com/office/drawing/2014/main" id="{A9F4B433-040F-F24D-B442-4CFA41BE621A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19260721" y="3496566"/>
            <a:ext cx="2576675" cy="53362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2600" b="0">
                <a:solidFill>
                  <a:schemeClr val="tx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8" name="Platshållare för innehåll 22">
            <a:extLst>
              <a:ext uri="{FF2B5EF4-FFF2-40B4-BE49-F238E27FC236}">
                <a16:creationId xmlns:a16="http://schemas.microsoft.com/office/drawing/2014/main" id="{D647488A-515C-BE43-8A33-1A7CFDB896B0}"/>
              </a:ext>
            </a:extLst>
          </p:cNvPr>
          <p:cNvSpPr>
            <a:spLocks noGrp="1"/>
          </p:cNvSpPr>
          <p:nvPr>
            <p:ph sz="quarter" idx="43"/>
          </p:nvPr>
        </p:nvSpPr>
        <p:spPr>
          <a:xfrm>
            <a:off x="11901325" y="4433155"/>
            <a:ext cx="7167725" cy="533622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600" b="1">
                <a:solidFill>
                  <a:schemeClr val="bg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3" name="Platshållare för innehåll 24">
            <a:extLst>
              <a:ext uri="{FF2B5EF4-FFF2-40B4-BE49-F238E27FC236}">
                <a16:creationId xmlns:a16="http://schemas.microsoft.com/office/drawing/2014/main" id="{F90A2643-7A40-1449-A5F0-8DE50BDC18EE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19407025" y="4450722"/>
            <a:ext cx="2576675" cy="533622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600" b="1">
                <a:solidFill>
                  <a:schemeClr val="bg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9" name="Platshållare för text 2">
            <a:extLst>
              <a:ext uri="{FF2B5EF4-FFF2-40B4-BE49-F238E27FC236}">
                <a16:creationId xmlns:a16="http://schemas.microsoft.com/office/drawing/2014/main" id="{A25AE303-A449-3A4C-9813-A7DA1C3104A9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1923713" y="5228937"/>
            <a:ext cx="7553325" cy="909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0">
                <a:solidFill>
                  <a:schemeClr val="bg1"/>
                </a:solidFill>
              </a:defRPr>
            </a:lvl1pPr>
            <a:lvl2pPr marL="914354" indent="0">
              <a:buNone/>
              <a:defRPr sz="2600">
                <a:solidFill>
                  <a:schemeClr val="bg1"/>
                </a:solidFill>
              </a:defRPr>
            </a:lvl2pPr>
            <a:lvl3pPr marL="1828709" indent="0">
              <a:buNone/>
              <a:defRPr sz="2600">
                <a:solidFill>
                  <a:schemeClr val="bg1"/>
                </a:solidFill>
              </a:defRPr>
            </a:lvl3pPr>
            <a:lvl4pPr marL="2743063" indent="0">
              <a:buNone/>
              <a:defRPr sz="2600">
                <a:solidFill>
                  <a:schemeClr val="bg1"/>
                </a:solidFill>
              </a:defRPr>
            </a:lvl4pPr>
            <a:lvl5pPr marL="3657417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6" name="Platshållare för innehåll 24">
            <a:extLst>
              <a:ext uri="{FF2B5EF4-FFF2-40B4-BE49-F238E27FC236}">
                <a16:creationId xmlns:a16="http://schemas.microsoft.com/office/drawing/2014/main" id="{A53F90B8-EF05-A941-809C-B90ACCB0D1ED}"/>
              </a:ext>
            </a:extLst>
          </p:cNvPr>
          <p:cNvSpPr>
            <a:spLocks noGrp="1"/>
          </p:cNvSpPr>
          <p:nvPr>
            <p:ph sz="quarter" idx="37"/>
          </p:nvPr>
        </p:nvSpPr>
        <p:spPr>
          <a:xfrm>
            <a:off x="19260721" y="5489958"/>
            <a:ext cx="2576675" cy="53362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2600" b="0">
                <a:solidFill>
                  <a:schemeClr val="tx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0" name="Platshållare för innehåll 22">
            <a:extLst>
              <a:ext uri="{FF2B5EF4-FFF2-40B4-BE49-F238E27FC236}">
                <a16:creationId xmlns:a16="http://schemas.microsoft.com/office/drawing/2014/main" id="{8755B8F8-1026-654D-BBE4-92DD86F4836F}"/>
              </a:ext>
            </a:extLst>
          </p:cNvPr>
          <p:cNvSpPr>
            <a:spLocks noGrp="1"/>
          </p:cNvSpPr>
          <p:nvPr>
            <p:ph sz="quarter" idx="45"/>
          </p:nvPr>
        </p:nvSpPr>
        <p:spPr>
          <a:xfrm>
            <a:off x="11901325" y="6336600"/>
            <a:ext cx="7167725" cy="533622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600" b="1">
                <a:solidFill>
                  <a:schemeClr val="bg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7" name="Platshållare för innehåll 24">
            <a:extLst>
              <a:ext uri="{FF2B5EF4-FFF2-40B4-BE49-F238E27FC236}">
                <a16:creationId xmlns:a16="http://schemas.microsoft.com/office/drawing/2014/main" id="{B45C2A50-5589-E549-8FD0-70662EA67D5C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19407025" y="6359035"/>
            <a:ext cx="2576675" cy="533622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600" b="1">
                <a:solidFill>
                  <a:schemeClr val="bg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3" name="Platshållare för text 2">
            <a:extLst>
              <a:ext uri="{FF2B5EF4-FFF2-40B4-BE49-F238E27FC236}">
                <a16:creationId xmlns:a16="http://schemas.microsoft.com/office/drawing/2014/main" id="{2F45BD37-135C-E848-A12E-73EBD6DDDA7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1923713" y="7132382"/>
            <a:ext cx="7553325" cy="909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0">
                <a:solidFill>
                  <a:schemeClr val="bg1"/>
                </a:solidFill>
              </a:defRPr>
            </a:lvl1pPr>
            <a:lvl2pPr marL="914354" indent="0">
              <a:buNone/>
              <a:defRPr sz="2600">
                <a:solidFill>
                  <a:schemeClr val="bg1"/>
                </a:solidFill>
              </a:defRPr>
            </a:lvl2pPr>
            <a:lvl3pPr marL="1828709" indent="0">
              <a:buNone/>
              <a:defRPr sz="2600">
                <a:solidFill>
                  <a:schemeClr val="bg1"/>
                </a:solidFill>
              </a:defRPr>
            </a:lvl3pPr>
            <a:lvl4pPr marL="2743063" indent="0">
              <a:buNone/>
              <a:defRPr sz="2600">
                <a:solidFill>
                  <a:schemeClr val="bg1"/>
                </a:solidFill>
              </a:defRPr>
            </a:lvl4pPr>
            <a:lvl5pPr marL="3657417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7" name="Platshållare för innehåll 24">
            <a:extLst>
              <a:ext uri="{FF2B5EF4-FFF2-40B4-BE49-F238E27FC236}">
                <a16:creationId xmlns:a16="http://schemas.microsoft.com/office/drawing/2014/main" id="{6A96800E-8A9E-DF40-9C3D-7E25354CA79F}"/>
              </a:ext>
            </a:extLst>
          </p:cNvPr>
          <p:cNvSpPr>
            <a:spLocks noGrp="1"/>
          </p:cNvSpPr>
          <p:nvPr>
            <p:ph sz="quarter" idx="38"/>
          </p:nvPr>
        </p:nvSpPr>
        <p:spPr>
          <a:xfrm>
            <a:off x="19260721" y="7373622"/>
            <a:ext cx="2576675" cy="53362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2600" b="0">
                <a:solidFill>
                  <a:schemeClr val="tx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4" name="Platshållare för text 2">
            <a:extLst>
              <a:ext uri="{FF2B5EF4-FFF2-40B4-BE49-F238E27FC236}">
                <a16:creationId xmlns:a16="http://schemas.microsoft.com/office/drawing/2014/main" id="{592175F9-6CBD-DF48-9A30-0722DDB99D20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2124353" y="9472549"/>
            <a:ext cx="10241935" cy="29861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0">
                <a:solidFill>
                  <a:schemeClr val="bg1"/>
                </a:solidFill>
              </a:defRPr>
            </a:lvl1pPr>
            <a:lvl2pPr marL="914354" indent="0">
              <a:buNone/>
              <a:defRPr sz="2600">
                <a:solidFill>
                  <a:schemeClr val="bg1"/>
                </a:solidFill>
              </a:defRPr>
            </a:lvl2pPr>
            <a:lvl3pPr marL="1828709" indent="0">
              <a:buNone/>
              <a:defRPr sz="2600">
                <a:solidFill>
                  <a:schemeClr val="bg1"/>
                </a:solidFill>
              </a:defRPr>
            </a:lvl3pPr>
            <a:lvl4pPr marL="2743063" indent="0">
              <a:buNone/>
              <a:defRPr sz="2600">
                <a:solidFill>
                  <a:schemeClr val="bg1"/>
                </a:solidFill>
              </a:defRPr>
            </a:lvl4pPr>
            <a:lvl5pPr marL="3657417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0" name="Bild">
            <a:extLst>
              <a:ext uri="{FF2B5EF4-FFF2-40B4-BE49-F238E27FC236}">
                <a16:creationId xmlns:a16="http://schemas.microsoft.com/office/drawing/2014/main" id="{F54EA7CC-AF2D-9A4C-9D78-D415992323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Bild">
            <a:extLst>
              <a:ext uri="{FF2B5EF4-FFF2-40B4-BE49-F238E27FC236}">
                <a16:creationId xmlns:a16="http://schemas.microsoft.com/office/drawing/2014/main" id="{D97F5E13-D692-514E-8478-2F363FF51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938484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971075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</a:extLst>
          </p:cNvPr>
          <p:cNvSpPr/>
          <p:nvPr userDrawn="1"/>
        </p:nvSpPr>
        <p:spPr>
          <a:xfrm>
            <a:off x="9630315" y="-100218"/>
            <a:ext cx="14752098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36" name="Bild">
            <a:extLst>
              <a:ext uri="{FF2B5EF4-FFF2-40B4-BE49-F238E27FC236}">
                <a16:creationId xmlns:a16="http://schemas.microsoft.com/office/drawing/2014/main" id="{16C0AEE4-3D99-0D47-A367-C88C18BD40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255249" y="3565566"/>
            <a:ext cx="13566919" cy="794367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Platshållare för text 3">
            <a:extLst>
              <a:ext uri="{FF2B5EF4-FFF2-40B4-BE49-F238E27FC236}">
                <a16:creationId xmlns:a16="http://schemas.microsoft.com/office/drawing/2014/main" id="{80C664F4-7CC3-8748-B8B2-1F6AF8A7BD50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1" y="2924627"/>
            <a:ext cx="6990867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2" name="Platshållare för text 11">
            <a:extLst>
              <a:ext uri="{FF2B5EF4-FFF2-40B4-BE49-F238E27FC236}">
                <a16:creationId xmlns:a16="http://schemas.microsoft.com/office/drawing/2014/main" id="{ABAE7ABD-1B4C-A949-BDF9-4FA8423A48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66B169A1-913A-104D-A97D-BB09E27D065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5" name="Platshållare för text 13">
            <a:extLst>
              <a:ext uri="{FF2B5EF4-FFF2-40B4-BE49-F238E27FC236}">
                <a16:creationId xmlns:a16="http://schemas.microsoft.com/office/drawing/2014/main" id="{740E9188-B153-6E40-B0B0-E8D7589A9C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175947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4" name="Platshållare för text 2">
            <a:extLst>
              <a:ext uri="{FF2B5EF4-FFF2-40B4-BE49-F238E27FC236}">
                <a16:creationId xmlns:a16="http://schemas.microsoft.com/office/drawing/2014/main" id="{6F20F0EA-9A70-5040-B185-2C76C37C51CF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3" y="6351060"/>
            <a:ext cx="6952766" cy="37919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2" name="Bild">
            <a:extLst>
              <a:ext uri="{FF2B5EF4-FFF2-40B4-BE49-F238E27FC236}">
                <a16:creationId xmlns:a16="http://schemas.microsoft.com/office/drawing/2014/main" id="{1161DAC8-0370-BE44-9C66-3ABF601D3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34" b="134"/>
          <a:stretch/>
        </p:blipFill>
        <p:spPr>
          <a:xfrm>
            <a:off x="5785892" y="10157945"/>
            <a:ext cx="2916137" cy="1238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Bild">
            <a:extLst>
              <a:ext uri="{FF2B5EF4-FFF2-40B4-BE49-F238E27FC236}">
                <a16:creationId xmlns:a16="http://schemas.microsoft.com/office/drawing/2014/main" id="{8BB66F3F-2863-5E4A-8515-990E4D626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Bild">
            <a:extLst>
              <a:ext uri="{FF2B5EF4-FFF2-40B4-BE49-F238E27FC236}">
                <a16:creationId xmlns:a16="http://schemas.microsoft.com/office/drawing/2014/main" id="{11DBBFF8-E89F-9A4D-A366-071E269E6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38484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47545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skrivrutor postit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</a:extLst>
          </p:cNvPr>
          <p:cNvSpPr/>
          <p:nvPr userDrawn="1"/>
        </p:nvSpPr>
        <p:spPr>
          <a:xfrm>
            <a:off x="9759733" y="-100218"/>
            <a:ext cx="14622680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5" name="Platshållare för text 3">
            <a:extLst>
              <a:ext uri="{FF2B5EF4-FFF2-40B4-BE49-F238E27FC236}">
                <a16:creationId xmlns:a16="http://schemas.microsoft.com/office/drawing/2014/main" id="{C9848867-277B-C643-8868-246679E6011B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1" y="2924627"/>
            <a:ext cx="6990867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7" name="Platshållare för text 11">
            <a:extLst>
              <a:ext uri="{FF2B5EF4-FFF2-40B4-BE49-F238E27FC236}">
                <a16:creationId xmlns:a16="http://schemas.microsoft.com/office/drawing/2014/main" id="{97239B10-80E8-8D4B-8CDF-5FE0D0852C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8" name="Platshållare för text 13">
            <a:extLst>
              <a:ext uri="{FF2B5EF4-FFF2-40B4-BE49-F238E27FC236}">
                <a16:creationId xmlns:a16="http://schemas.microsoft.com/office/drawing/2014/main" id="{D6649F01-1872-1F48-882F-ED7BCEA6580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9" name="Platshållare för text 13">
            <a:extLst>
              <a:ext uri="{FF2B5EF4-FFF2-40B4-BE49-F238E27FC236}">
                <a16:creationId xmlns:a16="http://schemas.microsoft.com/office/drawing/2014/main" id="{2A4FAF5D-9A6E-BD46-9436-D6AB167F6F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165147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54" name="Bild">
            <a:extLst>
              <a:ext uri="{FF2B5EF4-FFF2-40B4-BE49-F238E27FC236}">
                <a16:creationId xmlns:a16="http://schemas.microsoft.com/office/drawing/2014/main" id="{B20A0553-2B76-7F48-9878-5D9593423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Platshållare för text 2">
            <a:extLst>
              <a:ext uri="{FF2B5EF4-FFF2-40B4-BE49-F238E27FC236}">
                <a16:creationId xmlns:a16="http://schemas.microsoft.com/office/drawing/2014/main" id="{4D01E298-AAF5-B942-871C-9144689D7D07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749425" y="6359035"/>
            <a:ext cx="6953197" cy="593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11" name="Bild">
            <a:extLst>
              <a:ext uri="{FF2B5EF4-FFF2-40B4-BE49-F238E27FC236}">
                <a16:creationId xmlns:a16="http://schemas.microsoft.com/office/drawing/2014/main" id="{4E71CDAE-57C3-F14A-8A4C-D25B5988D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38484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487777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9 skrivrutor postit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</a:extLst>
          </p:cNvPr>
          <p:cNvSpPr/>
          <p:nvPr userDrawn="1"/>
        </p:nvSpPr>
        <p:spPr>
          <a:xfrm>
            <a:off x="6946727" y="-200436"/>
            <a:ext cx="17435686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0" name="Platshållare för innehåll 17">
            <a:extLst>
              <a:ext uri="{FF2B5EF4-FFF2-40B4-BE49-F238E27FC236}">
                <a16:creationId xmlns:a16="http://schemas.microsoft.com/office/drawing/2014/main" id="{8245DCBF-EC11-BB4C-9672-BDF7B90DE75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690729" y="3016397"/>
            <a:ext cx="4303671" cy="235844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8080"/>
              </a:lnSpc>
              <a:buFontTx/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FontTx/>
              <a:buNone/>
              <a:defRPr sz="7900" b="1"/>
            </a:lvl2pPr>
            <a:lvl3pPr marL="1828709" indent="0">
              <a:buFontTx/>
              <a:buNone/>
              <a:defRPr sz="7900" b="1"/>
            </a:lvl3pPr>
            <a:lvl4pPr marL="2743063" indent="0">
              <a:buFontTx/>
              <a:buNone/>
              <a:defRPr sz="7900" b="1"/>
            </a:lvl4pPr>
            <a:lvl5pPr marL="3657417" indent="0">
              <a:buFontTx/>
              <a:buNone/>
              <a:defRPr sz="7900" b="1"/>
            </a:lvl5pPr>
          </a:lstStyle>
          <a:p>
            <a:pPr lvl="0"/>
            <a:r>
              <a:rPr lang="sv-SE" dirty="0"/>
              <a:t>Klicka för att</a:t>
            </a:r>
          </a:p>
        </p:txBody>
      </p:sp>
      <p:sp>
        <p:nvSpPr>
          <p:cNvPr id="28" name="Platshållare för text 2">
            <a:extLst>
              <a:ext uri="{FF2B5EF4-FFF2-40B4-BE49-F238E27FC236}">
                <a16:creationId xmlns:a16="http://schemas.microsoft.com/office/drawing/2014/main" id="{2A4F69C0-7521-0A40-9C49-9B1E9B758ABD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749425" y="6359035"/>
            <a:ext cx="4244975" cy="593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1" name="Bild">
            <a:extLst>
              <a:ext uri="{FF2B5EF4-FFF2-40B4-BE49-F238E27FC236}">
                <a16:creationId xmlns:a16="http://schemas.microsoft.com/office/drawing/2014/main" id="{C4557580-46FF-6843-813D-95FBB534E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21600000">
            <a:off x="1690729" y="5542567"/>
            <a:ext cx="4244975" cy="2486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Bild">
            <a:extLst>
              <a:ext uri="{FF2B5EF4-FFF2-40B4-BE49-F238E27FC236}">
                <a16:creationId xmlns:a16="http://schemas.microsoft.com/office/drawing/2014/main" id="{74F0C930-36C2-5F4B-A9BE-5330619F1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55320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Platshållare för text 11">
            <a:extLst>
              <a:ext uri="{FF2B5EF4-FFF2-40B4-BE49-F238E27FC236}">
                <a16:creationId xmlns:a16="http://schemas.microsoft.com/office/drawing/2014/main" id="{48E0B76F-2CB3-5846-B930-58E8704B0E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" name="Platshållare för text 13">
            <a:extLst>
              <a:ext uri="{FF2B5EF4-FFF2-40B4-BE49-F238E27FC236}">
                <a16:creationId xmlns:a16="http://schemas.microsoft.com/office/drawing/2014/main" id="{C593919B-802B-D742-A16C-1125D9950E7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8795797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skrivrutor postit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</a:extLst>
          </p:cNvPr>
          <p:cNvSpPr/>
          <p:nvPr userDrawn="1"/>
        </p:nvSpPr>
        <p:spPr>
          <a:xfrm>
            <a:off x="9706404" y="-200436"/>
            <a:ext cx="14760587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0" name="Platshållare för innehåll 17">
            <a:extLst>
              <a:ext uri="{FF2B5EF4-FFF2-40B4-BE49-F238E27FC236}">
                <a16:creationId xmlns:a16="http://schemas.microsoft.com/office/drawing/2014/main" id="{8245DCBF-EC11-BB4C-9672-BDF7B90DE75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690729" y="3016397"/>
            <a:ext cx="6957971" cy="235844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8080"/>
              </a:lnSpc>
              <a:buFontTx/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FontTx/>
              <a:buNone/>
              <a:defRPr sz="7900" b="1"/>
            </a:lvl2pPr>
            <a:lvl3pPr marL="1828709" indent="0">
              <a:buFontTx/>
              <a:buNone/>
              <a:defRPr sz="7900" b="1"/>
            </a:lvl3pPr>
            <a:lvl4pPr marL="2743063" indent="0">
              <a:buFontTx/>
              <a:buNone/>
              <a:defRPr sz="7900" b="1"/>
            </a:lvl4pPr>
            <a:lvl5pPr marL="3657417" indent="0">
              <a:buFontTx/>
              <a:buNone/>
              <a:defRPr sz="7900" b="1"/>
            </a:lvl5pPr>
          </a:lstStyle>
          <a:p>
            <a:pPr lvl="0"/>
            <a:r>
              <a:rPr lang="sv-SE" dirty="0"/>
              <a:t>Klicka för att</a:t>
            </a:r>
          </a:p>
        </p:txBody>
      </p:sp>
      <p:sp>
        <p:nvSpPr>
          <p:cNvPr id="57" name="Platshållare för text 11">
            <a:extLst>
              <a:ext uri="{FF2B5EF4-FFF2-40B4-BE49-F238E27FC236}">
                <a16:creationId xmlns:a16="http://schemas.microsoft.com/office/drawing/2014/main" id="{97239B10-80E8-8D4B-8CDF-5FE0D0852C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8" name="Platshållare för text 13">
            <a:extLst>
              <a:ext uri="{FF2B5EF4-FFF2-40B4-BE49-F238E27FC236}">
                <a16:creationId xmlns:a16="http://schemas.microsoft.com/office/drawing/2014/main" id="{D6649F01-1872-1F48-882F-ED7BCEA6580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9" name="Platshållare för text 13">
            <a:extLst>
              <a:ext uri="{FF2B5EF4-FFF2-40B4-BE49-F238E27FC236}">
                <a16:creationId xmlns:a16="http://schemas.microsoft.com/office/drawing/2014/main" id="{2A4FAF5D-9A6E-BD46-9436-D6AB167F6F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000504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8" name="Platshållare för text 2">
            <a:extLst>
              <a:ext uri="{FF2B5EF4-FFF2-40B4-BE49-F238E27FC236}">
                <a16:creationId xmlns:a16="http://schemas.microsoft.com/office/drawing/2014/main" id="{2A4F69C0-7521-0A40-9C49-9B1E9B758ABD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749425" y="6359035"/>
            <a:ext cx="6953197" cy="593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1" name="Bild">
            <a:extLst>
              <a:ext uri="{FF2B5EF4-FFF2-40B4-BE49-F238E27FC236}">
                <a16:creationId xmlns:a16="http://schemas.microsoft.com/office/drawing/2014/main" id="{C4557580-46FF-6843-813D-95FBB534E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Bild 2">
            <a:extLst>
              <a:ext uri="{FF2B5EF4-FFF2-40B4-BE49-F238E27FC236}">
                <a16:creationId xmlns:a16="http://schemas.microsoft.com/office/drawing/2014/main" id="{F55CE8FA-3D47-AE48-B26B-D1B7A237D6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104904" y="1078018"/>
            <a:ext cx="4474447" cy="3818920"/>
          </a:xfrm>
          <a:prstGeom prst="rect">
            <a:avLst/>
          </a:prstGeom>
        </p:spPr>
      </p:pic>
      <p:pic>
        <p:nvPicPr>
          <p:cNvPr id="31" name="Bild 30">
            <a:extLst>
              <a:ext uri="{FF2B5EF4-FFF2-40B4-BE49-F238E27FC236}">
                <a16:creationId xmlns:a16="http://schemas.microsoft.com/office/drawing/2014/main" id="{ECB7B4BF-4763-C340-8836-DF1F6D1F2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4914648" y="1078018"/>
            <a:ext cx="4474447" cy="3818920"/>
          </a:xfrm>
          <a:prstGeom prst="rect">
            <a:avLst/>
          </a:prstGeom>
        </p:spPr>
      </p:pic>
      <p:pic>
        <p:nvPicPr>
          <p:cNvPr id="34" name="Bild 33">
            <a:extLst>
              <a:ext uri="{FF2B5EF4-FFF2-40B4-BE49-F238E27FC236}">
                <a16:creationId xmlns:a16="http://schemas.microsoft.com/office/drawing/2014/main" id="{D415779F-2DA5-184E-8722-EE276F2D0C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9651240" y="1078018"/>
            <a:ext cx="4474447" cy="3818920"/>
          </a:xfrm>
          <a:prstGeom prst="rect">
            <a:avLst/>
          </a:prstGeom>
        </p:spPr>
      </p:pic>
      <p:pic>
        <p:nvPicPr>
          <p:cNvPr id="37" name="Bild 36">
            <a:extLst>
              <a:ext uri="{FF2B5EF4-FFF2-40B4-BE49-F238E27FC236}">
                <a16:creationId xmlns:a16="http://schemas.microsoft.com/office/drawing/2014/main" id="{3FE62083-9C57-D544-B48F-724527D5F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104904" y="5247682"/>
            <a:ext cx="4474447" cy="3818920"/>
          </a:xfrm>
          <a:prstGeom prst="rect">
            <a:avLst/>
          </a:prstGeom>
        </p:spPr>
      </p:pic>
      <p:pic>
        <p:nvPicPr>
          <p:cNvPr id="39" name="Bild 38">
            <a:extLst>
              <a:ext uri="{FF2B5EF4-FFF2-40B4-BE49-F238E27FC236}">
                <a16:creationId xmlns:a16="http://schemas.microsoft.com/office/drawing/2014/main" id="{F99152E4-3439-F14F-9AD6-3335D05C1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4914648" y="5247682"/>
            <a:ext cx="4474447" cy="3818920"/>
          </a:xfrm>
          <a:prstGeom prst="rect">
            <a:avLst/>
          </a:prstGeom>
        </p:spPr>
      </p:pic>
      <p:pic>
        <p:nvPicPr>
          <p:cNvPr id="41" name="Bild 40">
            <a:extLst>
              <a:ext uri="{FF2B5EF4-FFF2-40B4-BE49-F238E27FC236}">
                <a16:creationId xmlns:a16="http://schemas.microsoft.com/office/drawing/2014/main" id="{7E7B19F9-9361-814F-B5B3-B83BA20BF4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9651240" y="5247682"/>
            <a:ext cx="4474447" cy="3818920"/>
          </a:xfrm>
          <a:prstGeom prst="rect">
            <a:avLst/>
          </a:prstGeom>
        </p:spPr>
      </p:pic>
      <p:pic>
        <p:nvPicPr>
          <p:cNvPr id="43" name="Bild 42">
            <a:extLst>
              <a:ext uri="{FF2B5EF4-FFF2-40B4-BE49-F238E27FC236}">
                <a16:creationId xmlns:a16="http://schemas.microsoft.com/office/drawing/2014/main" id="{F281BA29-C555-B74A-BF46-87688008D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104904" y="9380770"/>
            <a:ext cx="4474447" cy="3818920"/>
          </a:xfrm>
          <a:prstGeom prst="rect">
            <a:avLst/>
          </a:prstGeom>
        </p:spPr>
      </p:pic>
      <p:pic>
        <p:nvPicPr>
          <p:cNvPr id="45" name="Bild 44">
            <a:extLst>
              <a:ext uri="{FF2B5EF4-FFF2-40B4-BE49-F238E27FC236}">
                <a16:creationId xmlns:a16="http://schemas.microsoft.com/office/drawing/2014/main" id="{4D423882-6D04-2241-AB69-30B77FF6C5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4914648" y="9380770"/>
            <a:ext cx="4474447" cy="3818920"/>
          </a:xfrm>
          <a:prstGeom prst="rect">
            <a:avLst/>
          </a:prstGeom>
        </p:spPr>
      </p:pic>
      <p:pic>
        <p:nvPicPr>
          <p:cNvPr id="47" name="Bild 46">
            <a:extLst>
              <a:ext uri="{FF2B5EF4-FFF2-40B4-BE49-F238E27FC236}">
                <a16:creationId xmlns:a16="http://schemas.microsoft.com/office/drawing/2014/main" id="{8E4CE825-6C67-2A4F-9606-0FC5F2D8C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9651240" y="9380770"/>
            <a:ext cx="4474447" cy="3818920"/>
          </a:xfrm>
          <a:prstGeom prst="rect">
            <a:avLst/>
          </a:prstGeom>
        </p:spPr>
      </p:pic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F0130E6F-049F-454A-A2F6-009E9C9135E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0507663" y="1451610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0" name="Platshållare för text 3">
            <a:extLst>
              <a:ext uri="{FF2B5EF4-FFF2-40B4-BE49-F238E27FC236}">
                <a16:creationId xmlns:a16="http://schemas.microsoft.com/office/drawing/2014/main" id="{5F193C02-73E4-E347-B856-BCFCAC32BEE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5379208" y="1451610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2" name="Platshållare för text 3">
            <a:extLst>
              <a:ext uri="{FF2B5EF4-FFF2-40B4-BE49-F238E27FC236}">
                <a16:creationId xmlns:a16="http://schemas.microsoft.com/office/drawing/2014/main" id="{6D2A8251-EEBE-CE4A-9E6E-0874269E85F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20045801" y="1451610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6" name="Platshållare för text 3">
            <a:extLst>
              <a:ext uri="{FF2B5EF4-FFF2-40B4-BE49-F238E27FC236}">
                <a16:creationId xmlns:a16="http://schemas.microsoft.com/office/drawing/2014/main" id="{02683098-3357-F544-94B7-EDF16FF12C8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0507663" y="5613706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9" name="Platshållare för text 3">
            <a:extLst>
              <a:ext uri="{FF2B5EF4-FFF2-40B4-BE49-F238E27FC236}">
                <a16:creationId xmlns:a16="http://schemas.microsoft.com/office/drawing/2014/main" id="{CFE2C455-2C55-0846-B4F3-9021D02CD41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5379208" y="5613706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0" name="Platshållare för text 3">
            <a:extLst>
              <a:ext uri="{FF2B5EF4-FFF2-40B4-BE49-F238E27FC236}">
                <a16:creationId xmlns:a16="http://schemas.microsoft.com/office/drawing/2014/main" id="{DBF534D4-372E-6949-B55C-61557D8E6BE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20045801" y="5613706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1" name="Platshållare för text 3">
            <a:extLst>
              <a:ext uri="{FF2B5EF4-FFF2-40B4-BE49-F238E27FC236}">
                <a16:creationId xmlns:a16="http://schemas.microsoft.com/office/drawing/2014/main" id="{7CDB36C2-1B75-8142-BC47-0C0339E26722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0507663" y="9696975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2" name="Platshållare för text 3">
            <a:extLst>
              <a:ext uri="{FF2B5EF4-FFF2-40B4-BE49-F238E27FC236}">
                <a16:creationId xmlns:a16="http://schemas.microsoft.com/office/drawing/2014/main" id="{02D4E5C7-7435-7747-8BC4-D967F3699E61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5379208" y="9696975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3" name="Platshållare för text 3">
            <a:extLst>
              <a:ext uri="{FF2B5EF4-FFF2-40B4-BE49-F238E27FC236}">
                <a16:creationId xmlns:a16="http://schemas.microsoft.com/office/drawing/2014/main" id="{83411CD1-BE76-D648-9E3B-8E0F3ABF102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20045801" y="9696975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9" name="Bild">
            <a:extLst>
              <a:ext uri="{FF2B5EF4-FFF2-40B4-BE49-F238E27FC236}">
                <a16:creationId xmlns:a16="http://schemas.microsoft.com/office/drawing/2014/main" id="{AA158D5E-6AA2-C445-86F8-AFD745DB1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38484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07335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 tre st högersi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</a:extLst>
          </p:cNvPr>
          <p:cNvSpPr/>
          <p:nvPr userDrawn="1"/>
        </p:nvSpPr>
        <p:spPr>
          <a:xfrm>
            <a:off x="9759733" y="-103068"/>
            <a:ext cx="14622680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5" name="Platshållare för text 3">
            <a:extLst>
              <a:ext uri="{FF2B5EF4-FFF2-40B4-BE49-F238E27FC236}">
                <a16:creationId xmlns:a16="http://schemas.microsoft.com/office/drawing/2014/main" id="{C9848867-277B-C643-8868-246679E6011B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1" y="2924627"/>
            <a:ext cx="6990867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7" name="Platshållare för text 11">
            <a:extLst>
              <a:ext uri="{FF2B5EF4-FFF2-40B4-BE49-F238E27FC236}">
                <a16:creationId xmlns:a16="http://schemas.microsoft.com/office/drawing/2014/main" id="{97239B10-80E8-8D4B-8CDF-5FE0D0852C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8" name="Platshållare för text 13">
            <a:extLst>
              <a:ext uri="{FF2B5EF4-FFF2-40B4-BE49-F238E27FC236}">
                <a16:creationId xmlns:a16="http://schemas.microsoft.com/office/drawing/2014/main" id="{D6649F01-1872-1F48-882F-ED7BCEA6580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9" name="Platshållare för text 13">
            <a:extLst>
              <a:ext uri="{FF2B5EF4-FFF2-40B4-BE49-F238E27FC236}">
                <a16:creationId xmlns:a16="http://schemas.microsoft.com/office/drawing/2014/main" id="{2A4FAF5D-9A6E-BD46-9436-D6AB167F6F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165147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54" name="Bild">
            <a:extLst>
              <a:ext uri="{FF2B5EF4-FFF2-40B4-BE49-F238E27FC236}">
                <a16:creationId xmlns:a16="http://schemas.microsoft.com/office/drawing/2014/main" id="{B20A0553-2B76-7F48-9878-5D9593423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Platshållare för text 2">
            <a:extLst>
              <a:ext uri="{FF2B5EF4-FFF2-40B4-BE49-F238E27FC236}">
                <a16:creationId xmlns:a16="http://schemas.microsoft.com/office/drawing/2014/main" id="{4D01E298-AAF5-B942-871C-9144689D7D07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749425" y="6359035"/>
            <a:ext cx="6953197" cy="593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11" name="Bild">
            <a:extLst>
              <a:ext uri="{FF2B5EF4-FFF2-40B4-BE49-F238E27FC236}">
                <a16:creationId xmlns:a16="http://schemas.microsoft.com/office/drawing/2014/main" id="{4E71CDAE-57C3-F14A-8A4C-D25B5988D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38484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Bild 1">
            <a:extLst>
              <a:ext uri="{FF2B5EF4-FFF2-40B4-BE49-F238E27FC236}">
                <a16:creationId xmlns:a16="http://schemas.microsoft.com/office/drawing/2014/main" id="{B643BCEC-95A5-DDA1-1A12-E2F703C25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0314219" y="1423314"/>
            <a:ext cx="13446759" cy="11776375"/>
          </a:xfrm>
          <a:prstGeom prst="rect">
            <a:avLst/>
          </a:prstGeom>
        </p:spPr>
      </p:pic>
      <p:pic>
        <p:nvPicPr>
          <p:cNvPr id="3" name="Bild 2">
            <a:extLst>
              <a:ext uri="{FF2B5EF4-FFF2-40B4-BE49-F238E27FC236}">
                <a16:creationId xmlns:a16="http://schemas.microsoft.com/office/drawing/2014/main" id="{75F9FC92-7C7B-8715-E32B-7F23704DF9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545014" y="9702593"/>
            <a:ext cx="5450624" cy="1787332"/>
          </a:xfrm>
          <a:prstGeom prst="rect">
            <a:avLst/>
          </a:prstGeom>
        </p:spPr>
      </p:pic>
      <p:pic>
        <p:nvPicPr>
          <p:cNvPr id="4" name="Bild 3">
            <a:extLst>
              <a:ext uri="{FF2B5EF4-FFF2-40B4-BE49-F238E27FC236}">
                <a16:creationId xmlns:a16="http://schemas.microsoft.com/office/drawing/2014/main" id="{E64004C3-011D-F868-EE4A-63AA141183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8241113" y="9770700"/>
            <a:ext cx="4812604" cy="1694413"/>
          </a:xfrm>
          <a:prstGeom prst="rect">
            <a:avLst/>
          </a:prstGeom>
        </p:spPr>
      </p:pic>
      <p:pic>
        <p:nvPicPr>
          <p:cNvPr id="5" name="Bild 4">
            <a:extLst>
              <a:ext uri="{FF2B5EF4-FFF2-40B4-BE49-F238E27FC236}">
                <a16:creationId xmlns:a16="http://schemas.microsoft.com/office/drawing/2014/main" id="{62A8498F-0C3B-5A92-B1DB-873098C48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V="1">
            <a:off x="12545014" y="6706179"/>
            <a:ext cx="5450624" cy="1787332"/>
          </a:xfrm>
          <a:prstGeom prst="rect">
            <a:avLst/>
          </a:prstGeom>
        </p:spPr>
      </p:pic>
      <p:pic>
        <p:nvPicPr>
          <p:cNvPr id="6" name="Bild 5">
            <a:extLst>
              <a:ext uri="{FF2B5EF4-FFF2-40B4-BE49-F238E27FC236}">
                <a16:creationId xmlns:a16="http://schemas.microsoft.com/office/drawing/2014/main" id="{E4EC8022-4565-6EE8-B539-AE8F9B3A9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H="1" flipV="1">
            <a:off x="18241113" y="6855150"/>
            <a:ext cx="4812604" cy="1694413"/>
          </a:xfrm>
          <a:prstGeom prst="rect">
            <a:avLst/>
          </a:prstGeom>
        </p:spPr>
      </p:pic>
      <p:pic>
        <p:nvPicPr>
          <p:cNvPr id="7" name="Bild 6">
            <a:extLst>
              <a:ext uri="{FF2B5EF4-FFF2-40B4-BE49-F238E27FC236}">
                <a16:creationId xmlns:a16="http://schemas.microsoft.com/office/drawing/2014/main" id="{DA6A0CD4-BA26-DDDB-38DA-49327FE256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545014" y="3788131"/>
            <a:ext cx="5450624" cy="1787332"/>
          </a:xfrm>
          <a:prstGeom prst="rect">
            <a:avLst/>
          </a:prstGeom>
        </p:spPr>
      </p:pic>
      <p:pic>
        <p:nvPicPr>
          <p:cNvPr id="8" name="Bild 7">
            <a:extLst>
              <a:ext uri="{FF2B5EF4-FFF2-40B4-BE49-F238E27FC236}">
                <a16:creationId xmlns:a16="http://schemas.microsoft.com/office/drawing/2014/main" id="{92C32152-54DF-880B-5B6A-9FC1F4AD3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8241113" y="3805438"/>
            <a:ext cx="4812604" cy="1694413"/>
          </a:xfrm>
          <a:prstGeom prst="rect">
            <a:avLst/>
          </a:prstGeom>
        </p:spPr>
      </p:pic>
      <p:pic>
        <p:nvPicPr>
          <p:cNvPr id="9" name="Bild 8">
            <a:extLst>
              <a:ext uri="{FF2B5EF4-FFF2-40B4-BE49-F238E27FC236}">
                <a16:creationId xmlns:a16="http://schemas.microsoft.com/office/drawing/2014/main" id="{F5A5C0E8-0EE0-950A-C051-45F3771E5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46685" y="4044754"/>
            <a:ext cx="1065767" cy="1054100"/>
          </a:xfrm>
          <a:prstGeom prst="rect">
            <a:avLst/>
          </a:prstGeom>
        </p:spPr>
      </p:pic>
      <p:pic>
        <p:nvPicPr>
          <p:cNvPr id="12" name="Bild 11">
            <a:extLst>
              <a:ext uri="{FF2B5EF4-FFF2-40B4-BE49-F238E27FC236}">
                <a16:creationId xmlns:a16="http://schemas.microsoft.com/office/drawing/2014/main" id="{5B63CDF9-494B-FFB5-DE81-E8668530A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46684" y="7060125"/>
            <a:ext cx="1065767" cy="1054100"/>
          </a:xfrm>
          <a:prstGeom prst="rect">
            <a:avLst/>
          </a:prstGeom>
        </p:spPr>
      </p:pic>
      <p:pic>
        <p:nvPicPr>
          <p:cNvPr id="13" name="Bild 12">
            <a:extLst>
              <a:ext uri="{FF2B5EF4-FFF2-40B4-BE49-F238E27FC236}">
                <a16:creationId xmlns:a16="http://schemas.microsoft.com/office/drawing/2014/main" id="{9728DEA0-C06C-081B-4E2F-76FFB50F0E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46684" y="9922841"/>
            <a:ext cx="1065767" cy="1054100"/>
          </a:xfrm>
          <a:prstGeom prst="rect">
            <a:avLst/>
          </a:prstGeom>
        </p:spPr>
      </p:pic>
      <p:pic>
        <p:nvPicPr>
          <p:cNvPr id="14" name="Bild">
            <a:extLst>
              <a:ext uri="{FF2B5EF4-FFF2-40B4-BE49-F238E27FC236}">
                <a16:creationId xmlns:a16="http://schemas.microsoft.com/office/drawing/2014/main" id="{AAA92098-31B2-49F5-EBA9-EB9E5325F0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 rot="5400000">
            <a:off x="12152207" y="820912"/>
            <a:ext cx="1980800" cy="13715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latshållare för innehåll 58">
            <a:extLst>
              <a:ext uri="{FF2B5EF4-FFF2-40B4-BE49-F238E27FC236}">
                <a16:creationId xmlns:a16="http://schemas.microsoft.com/office/drawing/2014/main" id="{D39A04B9-E229-BD49-59A0-CCE5B8F51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775114" y="1691922"/>
            <a:ext cx="889000" cy="965200"/>
          </a:xfrm>
          <a:prstGeom prst="rect">
            <a:avLst/>
          </a:prstGeom>
        </p:spPr>
      </p:pic>
      <p:sp>
        <p:nvSpPr>
          <p:cNvPr id="53" name="Platshållare för text 3">
            <a:extLst>
              <a:ext uri="{FF2B5EF4-FFF2-40B4-BE49-F238E27FC236}">
                <a16:creationId xmlns:a16="http://schemas.microsoft.com/office/drawing/2014/main" id="{26EF79C3-173B-A27A-B3F3-70B61DD50D5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2593461" y="3075760"/>
            <a:ext cx="4940391" cy="6598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6" name="Platshållare för text 3">
            <a:extLst>
              <a:ext uri="{FF2B5EF4-FFF2-40B4-BE49-F238E27FC236}">
                <a16:creationId xmlns:a16="http://schemas.microsoft.com/office/drawing/2014/main" id="{CB146D73-9B21-DE35-9A0E-511A5BB9CCBC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8210489" y="3075760"/>
            <a:ext cx="4940391" cy="6598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0" name="Platshållare för text 3">
            <a:extLst>
              <a:ext uri="{FF2B5EF4-FFF2-40B4-BE49-F238E27FC236}">
                <a16:creationId xmlns:a16="http://schemas.microsoft.com/office/drawing/2014/main" id="{F5783FD1-1BE3-3025-F8FA-16F9DB9A8FA0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2593461" y="6042895"/>
            <a:ext cx="4940391" cy="6598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1" name="Platshållare för text 3">
            <a:extLst>
              <a:ext uri="{FF2B5EF4-FFF2-40B4-BE49-F238E27FC236}">
                <a16:creationId xmlns:a16="http://schemas.microsoft.com/office/drawing/2014/main" id="{1B54C49D-AD2D-4315-565D-E903B0C97DBF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8210489" y="6042895"/>
            <a:ext cx="4940391" cy="6598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2" name="Platshållare för text 3">
            <a:extLst>
              <a:ext uri="{FF2B5EF4-FFF2-40B4-BE49-F238E27FC236}">
                <a16:creationId xmlns:a16="http://schemas.microsoft.com/office/drawing/2014/main" id="{B741271C-0D0D-EE09-D696-752149A3110A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2593461" y="9010030"/>
            <a:ext cx="4940391" cy="6598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3" name="Platshållare för text 3">
            <a:extLst>
              <a:ext uri="{FF2B5EF4-FFF2-40B4-BE49-F238E27FC236}">
                <a16:creationId xmlns:a16="http://schemas.microsoft.com/office/drawing/2014/main" id="{E90730A6-A95D-46A9-9273-CCDBF862A5F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8210489" y="9010030"/>
            <a:ext cx="4940391" cy="6598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4" name="Platshållare för text 3">
            <a:extLst>
              <a:ext uri="{FF2B5EF4-FFF2-40B4-BE49-F238E27FC236}">
                <a16:creationId xmlns:a16="http://schemas.microsoft.com/office/drawing/2014/main" id="{372303CB-F87D-716E-191E-970DA7E9AC94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2593462" y="4139450"/>
            <a:ext cx="4761478" cy="95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tx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5" name="Platshållare för text 3">
            <a:extLst>
              <a:ext uri="{FF2B5EF4-FFF2-40B4-BE49-F238E27FC236}">
                <a16:creationId xmlns:a16="http://schemas.microsoft.com/office/drawing/2014/main" id="{205C4832-C2C6-07A8-6F0C-F8FEDF241A94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8378442" y="4139450"/>
            <a:ext cx="4537542" cy="95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tx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6" name="Platshållare för text 3">
            <a:extLst>
              <a:ext uri="{FF2B5EF4-FFF2-40B4-BE49-F238E27FC236}">
                <a16:creationId xmlns:a16="http://schemas.microsoft.com/office/drawing/2014/main" id="{84597A55-69F8-C67F-E96D-0CDC19ABE0CE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2593462" y="7125246"/>
            <a:ext cx="4761478" cy="95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tx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7" name="Platshållare för text 3">
            <a:extLst>
              <a:ext uri="{FF2B5EF4-FFF2-40B4-BE49-F238E27FC236}">
                <a16:creationId xmlns:a16="http://schemas.microsoft.com/office/drawing/2014/main" id="{362CF631-3D74-F225-BE4D-A9985C2AA649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18378442" y="7125246"/>
            <a:ext cx="4537542" cy="95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tx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8" name="Platshållare för text 3">
            <a:extLst>
              <a:ext uri="{FF2B5EF4-FFF2-40B4-BE49-F238E27FC236}">
                <a16:creationId xmlns:a16="http://schemas.microsoft.com/office/drawing/2014/main" id="{B975D65E-7C01-589C-F829-C939AD54BC5E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12593462" y="10111042"/>
            <a:ext cx="4761478" cy="95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tx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9" name="Platshållare för text 3">
            <a:extLst>
              <a:ext uri="{FF2B5EF4-FFF2-40B4-BE49-F238E27FC236}">
                <a16:creationId xmlns:a16="http://schemas.microsoft.com/office/drawing/2014/main" id="{8D1A93CA-EA7A-4CE9-DACD-98E28EB37C0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18378442" y="10111042"/>
            <a:ext cx="4537542" cy="95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tx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0" name="Platshållare för text 21">
            <a:extLst>
              <a:ext uri="{FF2B5EF4-FFF2-40B4-BE49-F238E27FC236}">
                <a16:creationId xmlns:a16="http://schemas.microsoft.com/office/drawing/2014/main" id="{514D9F53-87D6-D499-B862-7D9561B7335C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14149036" y="516311"/>
            <a:ext cx="8375304" cy="111663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1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3780113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a 7 punkt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tshållare för text 3">
            <a:extLst>
              <a:ext uri="{FF2B5EF4-FFF2-40B4-BE49-F238E27FC236}">
                <a16:creationId xmlns:a16="http://schemas.microsoft.com/office/drawing/2014/main" id="{C115728C-0E2D-0D4F-B921-6258A90DD178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11161" y="2924627"/>
            <a:ext cx="6990867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30315" y="-100218"/>
            <a:ext cx="14752098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E9EF84F0-846D-584E-9A10-7EFE76721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14219" y="1423314"/>
            <a:ext cx="13446759" cy="11776375"/>
          </a:xfrm>
          <a:prstGeom prst="rect">
            <a:avLst/>
          </a:prstGeom>
        </p:spPr>
      </p:pic>
      <p:sp>
        <p:nvSpPr>
          <p:cNvPr id="44" name="Platshållare för text 11">
            <a:extLst>
              <a:ext uri="{FF2B5EF4-FFF2-40B4-BE49-F238E27FC236}">
                <a16:creationId xmlns:a16="http://schemas.microsoft.com/office/drawing/2014/main" id="{9EF8C3BD-1B62-6746-B036-A65EC8C222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5" name="Platshållare för text 13">
            <a:extLst>
              <a:ext uri="{FF2B5EF4-FFF2-40B4-BE49-F238E27FC236}">
                <a16:creationId xmlns:a16="http://schemas.microsoft.com/office/drawing/2014/main" id="{4AEBD94F-F793-EE40-B82F-7345F14B265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6" name="Platshållare för text 13">
            <a:extLst>
              <a:ext uri="{FF2B5EF4-FFF2-40B4-BE49-F238E27FC236}">
                <a16:creationId xmlns:a16="http://schemas.microsoft.com/office/drawing/2014/main" id="{95DD29EA-92F6-1B4F-873C-74D9B7A91C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09819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60C81D5F-C388-5445-A40C-3C0847F1771A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749425" y="6359035"/>
            <a:ext cx="6953197" cy="593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1" name="Bild">
            <a:extLst>
              <a:ext uri="{FF2B5EF4-FFF2-40B4-BE49-F238E27FC236}">
                <a16:creationId xmlns:a16="http://schemas.microsoft.com/office/drawing/2014/main" id="{0C7CA1AF-4E2A-6D49-BC0B-9CC0357E2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51" name="Bild">
            <a:extLst>
              <a:ext uri="{FF2B5EF4-FFF2-40B4-BE49-F238E27FC236}">
                <a16:creationId xmlns:a16="http://schemas.microsoft.com/office/drawing/2014/main" id="{48332C30-AF38-1147-A528-89C51C800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5400000">
            <a:off x="12152207" y="820912"/>
            <a:ext cx="1980800" cy="1371599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Bild">
            <a:extLst>
              <a:ext uri="{FF2B5EF4-FFF2-40B4-BE49-F238E27FC236}">
                <a16:creationId xmlns:a16="http://schemas.microsoft.com/office/drawing/2014/main" id="{26A3D363-C093-8E4C-9666-4B724A4C99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5400000">
            <a:off x="14035871" y="820912"/>
            <a:ext cx="1980800" cy="1371599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Platshållare för text 211">
            <a:extLst>
              <a:ext uri="{FF2B5EF4-FFF2-40B4-BE49-F238E27FC236}">
                <a16:creationId xmlns:a16="http://schemas.microsoft.com/office/drawing/2014/main" id="{490D9A88-D350-0C46-8611-F5290E239DA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5871022" y="627048"/>
            <a:ext cx="7771741" cy="53721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700" b="1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2" name="Platshållare för text 42">
            <a:extLst>
              <a:ext uri="{FF2B5EF4-FFF2-40B4-BE49-F238E27FC236}">
                <a16:creationId xmlns:a16="http://schemas.microsoft.com/office/drawing/2014/main" id="{8111BC69-701D-594A-B7AF-9653362D483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2172085" y="1739375"/>
            <a:ext cx="1778040" cy="53721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3600" b="1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3" name="Platshållare för text 44">
            <a:extLst>
              <a:ext uri="{FF2B5EF4-FFF2-40B4-BE49-F238E27FC236}">
                <a16:creationId xmlns:a16="http://schemas.microsoft.com/office/drawing/2014/main" id="{FA67DB96-688A-C44B-BEC0-0C71F919D9D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4092325" y="1739375"/>
            <a:ext cx="1778040" cy="53721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3600" b="1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71" name="Platshållare för innehåll 58">
            <a:extLst>
              <a:ext uri="{FF2B5EF4-FFF2-40B4-BE49-F238E27FC236}">
                <a16:creationId xmlns:a16="http://schemas.microsoft.com/office/drawing/2014/main" id="{0BAAAF83-1C10-3249-9F51-60B708CF7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775114" y="1691922"/>
            <a:ext cx="889000" cy="965200"/>
          </a:xfrm>
          <a:prstGeom prst="rect">
            <a:avLst/>
          </a:prstGeom>
        </p:spPr>
      </p:pic>
      <p:pic>
        <p:nvPicPr>
          <p:cNvPr id="6" name="Bild 5">
            <a:extLst>
              <a:ext uri="{FF2B5EF4-FFF2-40B4-BE49-F238E27FC236}">
                <a16:creationId xmlns:a16="http://schemas.microsoft.com/office/drawing/2014/main" id="{D8BAA27D-B8A3-304A-82F1-FED4E7C2D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46685" y="2824655"/>
            <a:ext cx="1065767" cy="1054100"/>
          </a:xfrm>
          <a:prstGeom prst="rect">
            <a:avLst/>
          </a:prstGeom>
        </p:spPr>
      </p:pic>
      <p:pic>
        <p:nvPicPr>
          <p:cNvPr id="53" name="Bild 52">
            <a:extLst>
              <a:ext uri="{FF2B5EF4-FFF2-40B4-BE49-F238E27FC236}">
                <a16:creationId xmlns:a16="http://schemas.microsoft.com/office/drawing/2014/main" id="{4D4939CC-5746-9B48-9AA2-4C0E36808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46685" y="4184063"/>
            <a:ext cx="1065767" cy="1054100"/>
          </a:xfrm>
          <a:prstGeom prst="rect">
            <a:avLst/>
          </a:prstGeom>
        </p:spPr>
      </p:pic>
      <p:pic>
        <p:nvPicPr>
          <p:cNvPr id="55" name="Bild 54">
            <a:extLst>
              <a:ext uri="{FF2B5EF4-FFF2-40B4-BE49-F238E27FC236}">
                <a16:creationId xmlns:a16="http://schemas.microsoft.com/office/drawing/2014/main" id="{B6E64D77-1D36-E441-A2CA-978D21B43F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46685" y="5543471"/>
            <a:ext cx="1065767" cy="1054100"/>
          </a:xfrm>
          <a:prstGeom prst="rect">
            <a:avLst/>
          </a:prstGeom>
        </p:spPr>
      </p:pic>
      <p:pic>
        <p:nvPicPr>
          <p:cNvPr id="57" name="Bild 56">
            <a:extLst>
              <a:ext uri="{FF2B5EF4-FFF2-40B4-BE49-F238E27FC236}">
                <a16:creationId xmlns:a16="http://schemas.microsoft.com/office/drawing/2014/main" id="{01481443-A1A6-7C42-90BF-207DDD0A7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46685" y="6902879"/>
            <a:ext cx="1065767" cy="1054100"/>
          </a:xfrm>
          <a:prstGeom prst="rect">
            <a:avLst/>
          </a:prstGeom>
        </p:spPr>
      </p:pic>
      <p:pic>
        <p:nvPicPr>
          <p:cNvPr id="59" name="Bild 58">
            <a:extLst>
              <a:ext uri="{FF2B5EF4-FFF2-40B4-BE49-F238E27FC236}">
                <a16:creationId xmlns:a16="http://schemas.microsoft.com/office/drawing/2014/main" id="{2E7C33E1-F734-D241-8045-CB01900EF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46685" y="8262287"/>
            <a:ext cx="1065767" cy="1054100"/>
          </a:xfrm>
          <a:prstGeom prst="rect">
            <a:avLst/>
          </a:prstGeom>
        </p:spPr>
      </p:pic>
      <p:pic>
        <p:nvPicPr>
          <p:cNvPr id="61" name="Bild 60">
            <a:extLst>
              <a:ext uri="{FF2B5EF4-FFF2-40B4-BE49-F238E27FC236}">
                <a16:creationId xmlns:a16="http://schemas.microsoft.com/office/drawing/2014/main" id="{0F6D060E-5393-E54E-9233-425EEF261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46685" y="9621695"/>
            <a:ext cx="1065767" cy="1054100"/>
          </a:xfrm>
          <a:prstGeom prst="rect">
            <a:avLst/>
          </a:prstGeom>
        </p:spPr>
      </p:pic>
      <p:pic>
        <p:nvPicPr>
          <p:cNvPr id="63" name="Bild 62">
            <a:extLst>
              <a:ext uri="{FF2B5EF4-FFF2-40B4-BE49-F238E27FC236}">
                <a16:creationId xmlns:a16="http://schemas.microsoft.com/office/drawing/2014/main" id="{B3259D8F-933A-9542-8895-4406EC464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46685" y="10981103"/>
            <a:ext cx="1065767" cy="1054100"/>
          </a:xfrm>
          <a:prstGeom prst="rect">
            <a:avLst/>
          </a:prstGeom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D3961AA-F3B1-004F-9C81-608720AE197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2654295" y="2910264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6" name="Platshållare för text 2">
            <a:extLst>
              <a:ext uri="{FF2B5EF4-FFF2-40B4-BE49-F238E27FC236}">
                <a16:creationId xmlns:a16="http://schemas.microsoft.com/office/drawing/2014/main" id="{FEF1C78A-7FEF-B14A-B5A0-A588E8FEA21C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2654295" y="4235211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7" name="Platshållare för text 2">
            <a:extLst>
              <a:ext uri="{FF2B5EF4-FFF2-40B4-BE49-F238E27FC236}">
                <a16:creationId xmlns:a16="http://schemas.microsoft.com/office/drawing/2014/main" id="{0B66EF04-8635-A643-9E1F-A9FCB60F1D8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2654295" y="5616141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8" name="Platshållare för text 2">
            <a:extLst>
              <a:ext uri="{FF2B5EF4-FFF2-40B4-BE49-F238E27FC236}">
                <a16:creationId xmlns:a16="http://schemas.microsoft.com/office/drawing/2014/main" id="{AD020529-B406-104E-B7F0-548991AC5B4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2654295" y="6959749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9" name="Platshållare för text 2">
            <a:extLst>
              <a:ext uri="{FF2B5EF4-FFF2-40B4-BE49-F238E27FC236}">
                <a16:creationId xmlns:a16="http://schemas.microsoft.com/office/drawing/2014/main" id="{10EA89E8-E2AA-AE41-A2F4-45D8821F1FE9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2654295" y="8340679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0" name="Platshållare för text 2">
            <a:extLst>
              <a:ext uri="{FF2B5EF4-FFF2-40B4-BE49-F238E27FC236}">
                <a16:creationId xmlns:a16="http://schemas.microsoft.com/office/drawing/2014/main" id="{AD3545B0-3E9C-6F45-9BBF-8295342F0342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2654295" y="9702949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1" name="Platshållare för text 2">
            <a:extLst>
              <a:ext uri="{FF2B5EF4-FFF2-40B4-BE49-F238E27FC236}">
                <a16:creationId xmlns:a16="http://schemas.microsoft.com/office/drawing/2014/main" id="{7C3EAD6E-B8EF-0349-AD0C-C7BBBB411022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2654295" y="11046557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3" name="Bild">
            <a:extLst>
              <a:ext uri="{FF2B5EF4-FFF2-40B4-BE49-F238E27FC236}">
                <a16:creationId xmlns:a16="http://schemas.microsoft.com/office/drawing/2014/main" id="{9F7C4D38-8957-FD47-838C-D4E00CEDD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938484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049929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sta 7 punkt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tshållare för text 3">
            <a:extLst>
              <a:ext uri="{FF2B5EF4-FFF2-40B4-BE49-F238E27FC236}">
                <a16:creationId xmlns:a16="http://schemas.microsoft.com/office/drawing/2014/main" id="{C115728C-0E2D-0D4F-B921-6258A90DD178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11161" y="2924627"/>
            <a:ext cx="6990867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30315" y="-100218"/>
            <a:ext cx="14752098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E9EF84F0-846D-584E-9A10-7EFE76721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14219" y="980902"/>
            <a:ext cx="13446759" cy="12218788"/>
          </a:xfrm>
          <a:prstGeom prst="rect">
            <a:avLst/>
          </a:prstGeom>
        </p:spPr>
      </p:pic>
      <p:sp>
        <p:nvSpPr>
          <p:cNvPr id="44" name="Platshållare för text 11">
            <a:extLst>
              <a:ext uri="{FF2B5EF4-FFF2-40B4-BE49-F238E27FC236}">
                <a16:creationId xmlns:a16="http://schemas.microsoft.com/office/drawing/2014/main" id="{9EF8C3BD-1B62-6746-B036-A65EC8C222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5" name="Platshållare för text 13">
            <a:extLst>
              <a:ext uri="{FF2B5EF4-FFF2-40B4-BE49-F238E27FC236}">
                <a16:creationId xmlns:a16="http://schemas.microsoft.com/office/drawing/2014/main" id="{4AEBD94F-F793-EE40-B82F-7345F14B265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6" name="Platshållare för text 13">
            <a:extLst>
              <a:ext uri="{FF2B5EF4-FFF2-40B4-BE49-F238E27FC236}">
                <a16:creationId xmlns:a16="http://schemas.microsoft.com/office/drawing/2014/main" id="{95DD29EA-92F6-1B4F-873C-74D9B7A91C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09819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60C81D5F-C388-5445-A40C-3C0847F1771A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749425" y="6359035"/>
            <a:ext cx="6953197" cy="593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1" name="Bild">
            <a:extLst>
              <a:ext uri="{FF2B5EF4-FFF2-40B4-BE49-F238E27FC236}">
                <a16:creationId xmlns:a16="http://schemas.microsoft.com/office/drawing/2014/main" id="{0C7CA1AF-4E2A-6D49-BC0B-9CC0357E2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Platshållare för text 211">
            <a:extLst>
              <a:ext uri="{FF2B5EF4-FFF2-40B4-BE49-F238E27FC236}">
                <a16:creationId xmlns:a16="http://schemas.microsoft.com/office/drawing/2014/main" id="{490D9A88-D350-0C46-8611-F5290E239DA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1299022" y="1583990"/>
            <a:ext cx="11482057" cy="9353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3100" b="1">
                <a:solidFill>
                  <a:schemeClr val="bg1"/>
                </a:solidFill>
                <a:latin typeface="+mj-lt"/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" name="Bild 5">
            <a:extLst>
              <a:ext uri="{FF2B5EF4-FFF2-40B4-BE49-F238E27FC236}">
                <a16:creationId xmlns:a16="http://schemas.microsoft.com/office/drawing/2014/main" id="{D8BAA27D-B8A3-304A-82F1-FED4E7C2D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6685" y="2824655"/>
            <a:ext cx="1065767" cy="1054100"/>
          </a:xfrm>
          <a:prstGeom prst="rect">
            <a:avLst/>
          </a:prstGeom>
        </p:spPr>
      </p:pic>
      <p:pic>
        <p:nvPicPr>
          <p:cNvPr id="53" name="Bild 52">
            <a:extLst>
              <a:ext uri="{FF2B5EF4-FFF2-40B4-BE49-F238E27FC236}">
                <a16:creationId xmlns:a16="http://schemas.microsoft.com/office/drawing/2014/main" id="{4D4939CC-5746-9B48-9AA2-4C0E36808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6685" y="4184063"/>
            <a:ext cx="1065767" cy="1054100"/>
          </a:xfrm>
          <a:prstGeom prst="rect">
            <a:avLst/>
          </a:prstGeom>
        </p:spPr>
      </p:pic>
      <p:pic>
        <p:nvPicPr>
          <p:cNvPr id="55" name="Bild 54">
            <a:extLst>
              <a:ext uri="{FF2B5EF4-FFF2-40B4-BE49-F238E27FC236}">
                <a16:creationId xmlns:a16="http://schemas.microsoft.com/office/drawing/2014/main" id="{B6E64D77-1D36-E441-A2CA-978D21B43F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6685" y="5543471"/>
            <a:ext cx="1065767" cy="1054100"/>
          </a:xfrm>
          <a:prstGeom prst="rect">
            <a:avLst/>
          </a:prstGeom>
        </p:spPr>
      </p:pic>
      <p:pic>
        <p:nvPicPr>
          <p:cNvPr id="57" name="Bild 56">
            <a:extLst>
              <a:ext uri="{FF2B5EF4-FFF2-40B4-BE49-F238E27FC236}">
                <a16:creationId xmlns:a16="http://schemas.microsoft.com/office/drawing/2014/main" id="{01481443-A1A6-7C42-90BF-207DDD0A7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6685" y="6902879"/>
            <a:ext cx="1065767" cy="1054100"/>
          </a:xfrm>
          <a:prstGeom prst="rect">
            <a:avLst/>
          </a:prstGeom>
        </p:spPr>
      </p:pic>
      <p:pic>
        <p:nvPicPr>
          <p:cNvPr id="59" name="Bild 58">
            <a:extLst>
              <a:ext uri="{FF2B5EF4-FFF2-40B4-BE49-F238E27FC236}">
                <a16:creationId xmlns:a16="http://schemas.microsoft.com/office/drawing/2014/main" id="{2E7C33E1-F734-D241-8045-CB01900EF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6685" y="8262287"/>
            <a:ext cx="1065767" cy="1054100"/>
          </a:xfrm>
          <a:prstGeom prst="rect">
            <a:avLst/>
          </a:prstGeom>
        </p:spPr>
      </p:pic>
      <p:pic>
        <p:nvPicPr>
          <p:cNvPr id="61" name="Bild 60">
            <a:extLst>
              <a:ext uri="{FF2B5EF4-FFF2-40B4-BE49-F238E27FC236}">
                <a16:creationId xmlns:a16="http://schemas.microsoft.com/office/drawing/2014/main" id="{0F6D060E-5393-E54E-9233-425EEF261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6685" y="9621695"/>
            <a:ext cx="1065767" cy="1054100"/>
          </a:xfrm>
          <a:prstGeom prst="rect">
            <a:avLst/>
          </a:prstGeom>
        </p:spPr>
      </p:pic>
      <p:pic>
        <p:nvPicPr>
          <p:cNvPr id="63" name="Bild 62">
            <a:extLst>
              <a:ext uri="{FF2B5EF4-FFF2-40B4-BE49-F238E27FC236}">
                <a16:creationId xmlns:a16="http://schemas.microsoft.com/office/drawing/2014/main" id="{B3259D8F-933A-9542-8895-4406EC464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6685" y="10981103"/>
            <a:ext cx="1065767" cy="1054100"/>
          </a:xfrm>
          <a:prstGeom prst="rect">
            <a:avLst/>
          </a:prstGeom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D3961AA-F3B1-004F-9C81-608720AE197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2654295" y="2910264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6" name="Platshållare för text 2">
            <a:extLst>
              <a:ext uri="{FF2B5EF4-FFF2-40B4-BE49-F238E27FC236}">
                <a16:creationId xmlns:a16="http://schemas.microsoft.com/office/drawing/2014/main" id="{FEF1C78A-7FEF-B14A-B5A0-A588E8FEA21C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2654295" y="4235211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7" name="Platshållare för text 2">
            <a:extLst>
              <a:ext uri="{FF2B5EF4-FFF2-40B4-BE49-F238E27FC236}">
                <a16:creationId xmlns:a16="http://schemas.microsoft.com/office/drawing/2014/main" id="{0B66EF04-8635-A643-9E1F-A9FCB60F1D8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2654295" y="5616141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8" name="Platshållare för text 2">
            <a:extLst>
              <a:ext uri="{FF2B5EF4-FFF2-40B4-BE49-F238E27FC236}">
                <a16:creationId xmlns:a16="http://schemas.microsoft.com/office/drawing/2014/main" id="{AD020529-B406-104E-B7F0-548991AC5B4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2654295" y="6959749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9" name="Platshållare för text 2">
            <a:extLst>
              <a:ext uri="{FF2B5EF4-FFF2-40B4-BE49-F238E27FC236}">
                <a16:creationId xmlns:a16="http://schemas.microsoft.com/office/drawing/2014/main" id="{10EA89E8-E2AA-AE41-A2F4-45D8821F1FE9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2654295" y="8340679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0" name="Platshållare för text 2">
            <a:extLst>
              <a:ext uri="{FF2B5EF4-FFF2-40B4-BE49-F238E27FC236}">
                <a16:creationId xmlns:a16="http://schemas.microsoft.com/office/drawing/2014/main" id="{AD3545B0-3E9C-6F45-9BBF-8295342F0342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2654295" y="9702949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1" name="Platshållare för text 2">
            <a:extLst>
              <a:ext uri="{FF2B5EF4-FFF2-40B4-BE49-F238E27FC236}">
                <a16:creationId xmlns:a16="http://schemas.microsoft.com/office/drawing/2014/main" id="{7C3EAD6E-B8EF-0349-AD0C-C7BBBB411022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2654295" y="11046557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3" name="Bild">
            <a:extLst>
              <a:ext uri="{FF2B5EF4-FFF2-40B4-BE49-F238E27FC236}">
                <a16:creationId xmlns:a16="http://schemas.microsoft.com/office/drawing/2014/main" id="{9F7C4D38-8957-FD47-838C-D4E00CEDD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38484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468594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ödtext &amp; läsru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">
            <a:extLst>
              <a:ext uri="{FF2B5EF4-FFF2-40B4-BE49-F238E27FC236}">
                <a16:creationId xmlns:a16="http://schemas.microsoft.com/office/drawing/2014/main" id="{1E02E15C-AF94-8742-94DA-3EE7BDA52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427451" y="-64168"/>
            <a:ext cx="11954962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10D0F9DE-6566-EB41-8D25-67F44BA5EA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996878" y="4170464"/>
            <a:ext cx="8221906" cy="4545029"/>
          </a:xfrm>
          <a:prstGeom prst="rect">
            <a:avLst/>
          </a:prstGeom>
        </p:spPr>
      </p:pic>
      <p:sp>
        <p:nvSpPr>
          <p:cNvPr id="14" name="Platshållare för text 3">
            <a:extLst>
              <a:ext uri="{FF2B5EF4-FFF2-40B4-BE49-F238E27FC236}">
                <a16:creationId xmlns:a16="http://schemas.microsoft.com/office/drawing/2014/main" id="{F5874B09-32F3-C449-99DF-CC86C26D726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2" y="2831322"/>
            <a:ext cx="9717914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3" name="Platshållare för text 11">
            <a:extLst>
              <a:ext uri="{FF2B5EF4-FFF2-40B4-BE49-F238E27FC236}">
                <a16:creationId xmlns:a16="http://schemas.microsoft.com/office/drawing/2014/main" id="{3041E13D-DD39-6F4D-AA4C-70359385BE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9CDCA5FB-1A7D-924A-9FC1-C2D0037EA30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5" name="Platshållare för text 13">
            <a:extLst>
              <a:ext uri="{FF2B5EF4-FFF2-40B4-BE49-F238E27FC236}">
                <a16:creationId xmlns:a16="http://schemas.microsoft.com/office/drawing/2014/main" id="{D8ECB928-F5C0-6A4D-91AA-2329B89380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887147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2" name="Platshållare för text 2">
            <a:extLst>
              <a:ext uri="{FF2B5EF4-FFF2-40B4-BE49-F238E27FC236}">
                <a16:creationId xmlns:a16="http://schemas.microsoft.com/office/drawing/2014/main" id="{611465C8-0C01-BD49-A903-E1CF6B64882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3" y="6171191"/>
            <a:ext cx="9717914" cy="61214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3" name="Platshållare för text 4">
            <a:extLst>
              <a:ext uri="{FF2B5EF4-FFF2-40B4-BE49-F238E27FC236}">
                <a16:creationId xmlns:a16="http://schemas.microsoft.com/office/drawing/2014/main" id="{835E6B40-DE49-E84C-8FAF-FC000021920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4541389" y="5478457"/>
            <a:ext cx="7052988" cy="2125604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16" name="Bild">
            <a:extLst>
              <a:ext uri="{FF2B5EF4-FFF2-40B4-BE49-F238E27FC236}">
                <a16:creationId xmlns:a16="http://schemas.microsoft.com/office/drawing/2014/main" id="{531635C0-A72E-2A4D-8D60-A4CD14E8D7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749262" y="5366102"/>
            <a:ext cx="9679814" cy="224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Bild 2">
            <a:extLst>
              <a:ext uri="{FF2B5EF4-FFF2-40B4-BE49-F238E27FC236}">
                <a16:creationId xmlns:a16="http://schemas.microsoft.com/office/drawing/2014/main" id="{E25938F1-2A51-364B-B829-BF63DCE7A2B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693527" y="4170464"/>
            <a:ext cx="8748711" cy="6251506"/>
          </a:xfrm>
          <a:prstGeom prst="rect">
            <a:avLst/>
          </a:prstGeom>
        </p:spPr>
      </p:pic>
      <p:pic>
        <p:nvPicPr>
          <p:cNvPr id="15" name="Bild">
            <a:extLst>
              <a:ext uri="{FF2B5EF4-FFF2-40B4-BE49-F238E27FC236}">
                <a16:creationId xmlns:a16="http://schemas.microsoft.com/office/drawing/2014/main" id="{9E8F5C30-188B-3546-87ED-F4598BD833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2005023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165834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4681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a jobba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text 3">
            <a:extLst>
              <a:ext uri="{FF2B5EF4-FFF2-40B4-BE49-F238E27FC236}">
                <a16:creationId xmlns:a16="http://schemas.microsoft.com/office/drawing/2014/main" id="{B17DD139-BEDE-1F48-AA7C-EAAE4B4959A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11161" y="2397308"/>
            <a:ext cx="6990867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174347DC-6F4B-BE42-B2F4-31368310C14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749263" y="7205472"/>
            <a:ext cx="6952766" cy="54654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" name="Rektangel">
            <a:extLst>
              <a:ext uri="{FF2B5EF4-FFF2-40B4-BE49-F238E27FC236}">
                <a16:creationId xmlns:a16="http://schemas.microsoft.com/office/drawing/2014/main" id="{1E02E15C-AF94-8742-94DA-3EE7BDA52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427451" y="-64168"/>
            <a:ext cx="11954962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28B9C5FE-3C63-9F41-BC2F-4328CAA5A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3" t="7176" r="8529" b="8014"/>
          <a:stretch/>
        </p:blipFill>
        <p:spPr>
          <a:xfrm>
            <a:off x="12573318" y="177094"/>
            <a:ext cx="11935488" cy="13780168"/>
          </a:xfrm>
          <a:prstGeom prst="rect">
            <a:avLst/>
          </a:prstGeom>
          <a:noFill/>
        </p:spPr>
      </p:pic>
      <p:pic>
        <p:nvPicPr>
          <p:cNvPr id="20" name="Bild 19">
            <a:extLst>
              <a:ext uri="{FF2B5EF4-FFF2-40B4-BE49-F238E27FC236}">
                <a16:creationId xmlns:a16="http://schemas.microsoft.com/office/drawing/2014/main" id="{26A3DD7F-DA82-F644-88BE-C5F81FCDD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49424" y="5101959"/>
            <a:ext cx="6516751" cy="1408569"/>
          </a:xfrm>
          <a:prstGeom prst="rect">
            <a:avLst/>
          </a:prstGeom>
        </p:spPr>
      </p:pic>
      <p:sp>
        <p:nvSpPr>
          <p:cNvPr id="11" name="Platshållare för text 11">
            <a:extLst>
              <a:ext uri="{FF2B5EF4-FFF2-40B4-BE49-F238E27FC236}">
                <a16:creationId xmlns:a16="http://schemas.microsoft.com/office/drawing/2014/main" id="{A70DC1CC-F4D0-1329-49A9-C71962AD19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2" name="Platshållare för text 13">
            <a:extLst>
              <a:ext uri="{FF2B5EF4-FFF2-40B4-BE49-F238E27FC236}">
                <a16:creationId xmlns:a16="http://schemas.microsoft.com/office/drawing/2014/main" id="{91E8AB12-2753-3CDE-1E61-17B85547042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3" name="Platshållare för text 13">
            <a:extLst>
              <a:ext uri="{FF2B5EF4-FFF2-40B4-BE49-F238E27FC236}">
                <a16:creationId xmlns:a16="http://schemas.microsoft.com/office/drawing/2014/main" id="{A071B593-B337-59A0-5126-8350977636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000504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" name="Bild">
            <a:extLst>
              <a:ext uri="{FF2B5EF4-FFF2-40B4-BE49-F238E27FC236}">
                <a16:creationId xmlns:a16="http://schemas.microsoft.com/office/drawing/2014/main" id="{AA1A0DE7-A84F-3884-72D3-90E62B89D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2005023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17976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 3 s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Bildobjekt 15">
            <a:extLst>
              <a:ext uri="{FF2B5EF4-FFF2-40B4-BE49-F238E27FC236}">
                <a16:creationId xmlns:a16="http://schemas.microsoft.com/office/drawing/2014/main" id="{66266466-1DA0-304A-B1D2-31A5F66FF9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407789" y="8455898"/>
            <a:ext cx="6804808" cy="1816021"/>
          </a:xfrm>
          <a:prstGeom prst="rect">
            <a:avLst/>
          </a:prstGeom>
        </p:spPr>
      </p:pic>
      <p:pic>
        <p:nvPicPr>
          <p:cNvPr id="32" name="Bildobjekt 15">
            <a:extLst>
              <a:ext uri="{FF2B5EF4-FFF2-40B4-BE49-F238E27FC236}">
                <a16:creationId xmlns:a16="http://schemas.microsoft.com/office/drawing/2014/main" id="{7575C5C8-C4C9-4749-9BD4-B18B2C609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407789" y="11082366"/>
            <a:ext cx="6804808" cy="1816021"/>
          </a:xfrm>
          <a:prstGeom prst="rect">
            <a:avLst/>
          </a:prstGeom>
        </p:spPr>
      </p:pic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CDABC01-7291-AC49-B786-41609399F877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680560" y="2313992"/>
            <a:ext cx="9748515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1" name="Platshållare för text 11">
            <a:extLst>
              <a:ext uri="{FF2B5EF4-FFF2-40B4-BE49-F238E27FC236}">
                <a16:creationId xmlns:a16="http://schemas.microsoft.com/office/drawing/2014/main" id="{AED7F39B-39A3-284D-A609-BF9BEC961F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2" name="Platshållare för text 13">
            <a:extLst>
              <a:ext uri="{FF2B5EF4-FFF2-40B4-BE49-F238E27FC236}">
                <a16:creationId xmlns:a16="http://schemas.microsoft.com/office/drawing/2014/main" id="{B2173883-746A-CF49-82D4-AF782B3CF34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809FDCCB-05EF-6D43-BFC2-EFA928CB5F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408396" cy="64432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A3B49F58-EF6A-1E4E-A866-1B81305F03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407789" y="5946162"/>
            <a:ext cx="6804808" cy="1816021"/>
          </a:xfrm>
          <a:prstGeom prst="rect">
            <a:avLst/>
          </a:prstGeom>
        </p:spPr>
      </p:pic>
      <p:pic>
        <p:nvPicPr>
          <p:cNvPr id="14" name="Bild 13">
            <a:extLst>
              <a:ext uri="{FF2B5EF4-FFF2-40B4-BE49-F238E27FC236}">
                <a16:creationId xmlns:a16="http://schemas.microsoft.com/office/drawing/2014/main" id="{1FEE8EB2-AB51-3B41-AB21-BC0E465DE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98920" y="5825348"/>
            <a:ext cx="11137825" cy="1990660"/>
          </a:xfrm>
          <a:prstGeom prst="rect">
            <a:avLst/>
          </a:prstGeom>
        </p:spPr>
      </p:pic>
      <p:pic>
        <p:nvPicPr>
          <p:cNvPr id="39" name="Bild 38">
            <a:extLst>
              <a:ext uri="{FF2B5EF4-FFF2-40B4-BE49-F238E27FC236}">
                <a16:creationId xmlns:a16="http://schemas.microsoft.com/office/drawing/2014/main" id="{49900AB6-6B85-E748-99B8-81FD56BE2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98920" y="8288630"/>
            <a:ext cx="11137825" cy="1990660"/>
          </a:xfrm>
          <a:prstGeom prst="rect">
            <a:avLst/>
          </a:prstGeom>
        </p:spPr>
      </p:pic>
      <p:pic>
        <p:nvPicPr>
          <p:cNvPr id="41" name="Bild 40">
            <a:extLst>
              <a:ext uri="{FF2B5EF4-FFF2-40B4-BE49-F238E27FC236}">
                <a16:creationId xmlns:a16="http://schemas.microsoft.com/office/drawing/2014/main" id="{EB56C28C-4FE4-724E-908B-9B89EBBF3F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98920" y="10938524"/>
            <a:ext cx="11137825" cy="1990660"/>
          </a:xfrm>
          <a:prstGeom prst="rect">
            <a:avLst/>
          </a:prstGeom>
        </p:spPr>
      </p:pic>
      <p:sp>
        <p:nvSpPr>
          <p:cNvPr id="52" name="Platshållare för text 21">
            <a:extLst>
              <a:ext uri="{FF2B5EF4-FFF2-40B4-BE49-F238E27FC236}">
                <a16:creationId xmlns:a16="http://schemas.microsoft.com/office/drawing/2014/main" id="{C93C2C37-84B4-1244-9A89-A8FEF0BB402B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5526859" y="1423315"/>
            <a:ext cx="6353704" cy="153178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400" b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9" name="Platshållare för text 21">
            <a:extLst>
              <a:ext uri="{FF2B5EF4-FFF2-40B4-BE49-F238E27FC236}">
                <a16:creationId xmlns:a16="http://schemas.microsoft.com/office/drawing/2014/main" id="{AD8A4598-C53F-724C-B336-6688E01025A8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3331472" y="5485723"/>
            <a:ext cx="5961817" cy="46043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8" name="Platshållare för text 21">
            <a:extLst>
              <a:ext uri="{FF2B5EF4-FFF2-40B4-BE49-F238E27FC236}">
                <a16:creationId xmlns:a16="http://schemas.microsoft.com/office/drawing/2014/main" id="{69941E3C-A464-5648-9851-7E21C3FFC35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3331472" y="6229126"/>
            <a:ext cx="9302177" cy="118790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6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5" name="Platshållare för text 21">
            <a:extLst>
              <a:ext uri="{FF2B5EF4-FFF2-40B4-BE49-F238E27FC236}">
                <a16:creationId xmlns:a16="http://schemas.microsoft.com/office/drawing/2014/main" id="{387356A4-C3ED-0744-968F-77F8F937E2A9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4752142" y="6229126"/>
            <a:ext cx="5961817" cy="118790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600" b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0" name="Platshållare för text 21">
            <a:extLst>
              <a:ext uri="{FF2B5EF4-FFF2-40B4-BE49-F238E27FC236}">
                <a16:creationId xmlns:a16="http://schemas.microsoft.com/office/drawing/2014/main" id="{4238C8DB-C11A-7546-8321-D68B378AF5B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3331472" y="7949004"/>
            <a:ext cx="5961817" cy="46043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0" name="Platshållare för text 21">
            <a:extLst>
              <a:ext uri="{FF2B5EF4-FFF2-40B4-BE49-F238E27FC236}">
                <a16:creationId xmlns:a16="http://schemas.microsoft.com/office/drawing/2014/main" id="{B46D2735-2A42-C841-8D9D-5018770F252E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3331472" y="8692408"/>
            <a:ext cx="9302177" cy="118790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6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6" name="Platshållare för text 21">
            <a:extLst>
              <a:ext uri="{FF2B5EF4-FFF2-40B4-BE49-F238E27FC236}">
                <a16:creationId xmlns:a16="http://schemas.microsoft.com/office/drawing/2014/main" id="{5B22C289-ABA6-8241-8953-5EFB70A8F04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4752142" y="8767052"/>
            <a:ext cx="5961817" cy="118790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600" b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1" name="Platshållare för text 21">
            <a:extLst>
              <a:ext uri="{FF2B5EF4-FFF2-40B4-BE49-F238E27FC236}">
                <a16:creationId xmlns:a16="http://schemas.microsoft.com/office/drawing/2014/main" id="{94404405-1A92-4A4C-A346-17E220027393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3331472" y="10580237"/>
            <a:ext cx="5961817" cy="46043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2" name="Platshållare för text 21">
            <a:extLst>
              <a:ext uri="{FF2B5EF4-FFF2-40B4-BE49-F238E27FC236}">
                <a16:creationId xmlns:a16="http://schemas.microsoft.com/office/drawing/2014/main" id="{2FE87669-51C4-2C49-BC8A-2868F4A167D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3331472" y="11342302"/>
            <a:ext cx="9302177" cy="118790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6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7" name="Platshållare för text 21">
            <a:extLst>
              <a:ext uri="{FF2B5EF4-FFF2-40B4-BE49-F238E27FC236}">
                <a16:creationId xmlns:a16="http://schemas.microsoft.com/office/drawing/2014/main" id="{C160A2AE-1AFD-BF4E-B7EE-2E87E892404D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4752142" y="11360962"/>
            <a:ext cx="5961817" cy="118790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600" b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19" name="Bild">
            <a:extLst>
              <a:ext uri="{FF2B5EF4-FFF2-40B4-BE49-F238E27FC236}">
                <a16:creationId xmlns:a16="http://schemas.microsoft.com/office/drawing/2014/main" id="{D15138DA-65EE-A54A-8D0C-3BC1FF334A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21600000">
            <a:off x="1749262" y="4986827"/>
            <a:ext cx="9679814" cy="1966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Bild 19">
            <a:extLst>
              <a:ext uri="{FF2B5EF4-FFF2-40B4-BE49-F238E27FC236}">
                <a16:creationId xmlns:a16="http://schemas.microsoft.com/office/drawing/2014/main" id="{90DE7295-1B53-334A-AFF8-08F59F2193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29334" y="6033796"/>
            <a:ext cx="1398542" cy="1383232"/>
          </a:xfrm>
          <a:prstGeom prst="rect">
            <a:avLst/>
          </a:prstGeom>
        </p:spPr>
      </p:pic>
      <p:pic>
        <p:nvPicPr>
          <p:cNvPr id="26" name="Bild 25">
            <a:extLst>
              <a:ext uri="{FF2B5EF4-FFF2-40B4-BE49-F238E27FC236}">
                <a16:creationId xmlns:a16="http://schemas.microsoft.com/office/drawing/2014/main" id="{B05A1912-1DF8-044E-A5AF-40642FC7BA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29334" y="8478416"/>
            <a:ext cx="1398542" cy="1383232"/>
          </a:xfrm>
          <a:prstGeom prst="rect">
            <a:avLst/>
          </a:prstGeom>
        </p:spPr>
      </p:pic>
      <p:pic>
        <p:nvPicPr>
          <p:cNvPr id="27" name="Bild 26">
            <a:extLst>
              <a:ext uri="{FF2B5EF4-FFF2-40B4-BE49-F238E27FC236}">
                <a16:creationId xmlns:a16="http://schemas.microsoft.com/office/drawing/2014/main" id="{A36E8101-0214-2B4A-B145-97ACF4053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29334" y="11146971"/>
            <a:ext cx="1398542" cy="1383232"/>
          </a:xfrm>
          <a:prstGeom prst="rect">
            <a:avLst/>
          </a:prstGeom>
        </p:spPr>
      </p:pic>
      <p:pic>
        <p:nvPicPr>
          <p:cNvPr id="48" name="Platshållare för innehåll 58">
            <a:extLst>
              <a:ext uri="{FF2B5EF4-FFF2-40B4-BE49-F238E27FC236}">
                <a16:creationId xmlns:a16="http://schemas.microsoft.com/office/drawing/2014/main" id="{A229CDF9-7E29-6F4F-BD7E-52B1F162C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863142" y="2313992"/>
            <a:ext cx="889000" cy="965200"/>
          </a:xfrm>
          <a:prstGeom prst="rect">
            <a:avLst/>
          </a:prstGeom>
        </p:spPr>
      </p:pic>
      <p:pic>
        <p:nvPicPr>
          <p:cNvPr id="30" name="Bild">
            <a:extLst>
              <a:ext uri="{FF2B5EF4-FFF2-40B4-BE49-F238E27FC236}">
                <a16:creationId xmlns:a16="http://schemas.microsoft.com/office/drawing/2014/main" id="{9A755ABF-9864-B84F-B92A-992B89723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 rot="21600000">
            <a:off x="15543468" y="2955099"/>
            <a:ext cx="4379164" cy="8894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02493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apa en pl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Bild">
            <a:extLst>
              <a:ext uri="{FF2B5EF4-FFF2-40B4-BE49-F238E27FC236}">
                <a16:creationId xmlns:a16="http://schemas.microsoft.com/office/drawing/2014/main" id="{99CB5D9B-D1AD-CD40-BEBA-CF1A63691C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690728" y="4490357"/>
            <a:ext cx="21531222" cy="8688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7" name="Bild">
            <a:extLst>
              <a:ext uri="{FF2B5EF4-FFF2-40B4-BE49-F238E27FC236}">
                <a16:creationId xmlns:a16="http://schemas.microsoft.com/office/drawing/2014/main" id="{A395EAD9-95AB-F246-99E6-D96CBD42C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flipH="1" flipV="1">
            <a:off x="2057412" y="5524791"/>
            <a:ext cx="21014859" cy="7327907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Platshållare för text 3">
            <a:extLst>
              <a:ext uri="{FF2B5EF4-FFF2-40B4-BE49-F238E27FC236}">
                <a16:creationId xmlns:a16="http://schemas.microsoft.com/office/drawing/2014/main" id="{4BD86D93-096D-104C-8DE1-4EE7FDB13B5F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1680560" y="1473772"/>
            <a:ext cx="9748515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1" name="Platshållare för text 11">
            <a:extLst>
              <a:ext uri="{FF2B5EF4-FFF2-40B4-BE49-F238E27FC236}">
                <a16:creationId xmlns:a16="http://schemas.microsoft.com/office/drawing/2014/main" id="{AED7F39B-39A3-284D-A609-BF9BEC961F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2" name="Platshållare för text 13">
            <a:extLst>
              <a:ext uri="{FF2B5EF4-FFF2-40B4-BE49-F238E27FC236}">
                <a16:creationId xmlns:a16="http://schemas.microsoft.com/office/drawing/2014/main" id="{B2173883-746A-CF49-82D4-AF782B3CF34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809FDCCB-05EF-6D43-BFC2-EFA928CB5F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5" y="1423315"/>
            <a:ext cx="2491523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4" name="Platshållare för text 21">
            <a:extLst>
              <a:ext uri="{FF2B5EF4-FFF2-40B4-BE49-F238E27FC236}">
                <a16:creationId xmlns:a16="http://schemas.microsoft.com/office/drawing/2014/main" id="{131295A5-5017-0848-AA97-FD747F68D8A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648897" y="4824959"/>
            <a:ext cx="2533500" cy="542525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27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6" name="Platshållare för text 21">
            <a:extLst>
              <a:ext uri="{FF2B5EF4-FFF2-40B4-BE49-F238E27FC236}">
                <a16:creationId xmlns:a16="http://schemas.microsoft.com/office/drawing/2014/main" id="{19662158-1348-E44B-8EA6-08FF53ABEA1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763157" y="4824959"/>
            <a:ext cx="2533500" cy="542525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27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7" name="Platshållare för text 21">
            <a:extLst>
              <a:ext uri="{FF2B5EF4-FFF2-40B4-BE49-F238E27FC236}">
                <a16:creationId xmlns:a16="http://schemas.microsoft.com/office/drawing/2014/main" id="{FE96EE3F-134A-E142-9914-4E7F6D221570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8930425" y="4824959"/>
            <a:ext cx="4759071" cy="542525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27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8" name="Platshållare för text 21">
            <a:extLst>
              <a:ext uri="{FF2B5EF4-FFF2-40B4-BE49-F238E27FC236}">
                <a16:creationId xmlns:a16="http://schemas.microsoft.com/office/drawing/2014/main" id="{A3F61F83-0C4F-774B-8286-1964810F3C8E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4131640" y="4824959"/>
            <a:ext cx="6583638" cy="542525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27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9" name="Platshållare för text 21">
            <a:extLst>
              <a:ext uri="{FF2B5EF4-FFF2-40B4-BE49-F238E27FC236}">
                <a16:creationId xmlns:a16="http://schemas.microsoft.com/office/drawing/2014/main" id="{850782F4-D4A5-6341-BA81-0AECB2666B3A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648897" y="5791990"/>
            <a:ext cx="2638714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1" name="Platshållare för text 21">
            <a:extLst>
              <a:ext uri="{FF2B5EF4-FFF2-40B4-BE49-F238E27FC236}">
                <a16:creationId xmlns:a16="http://schemas.microsoft.com/office/drawing/2014/main" id="{C32DF4CE-5DAA-A041-AE09-89405E7E273E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5763157" y="5791990"/>
            <a:ext cx="2718230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2" name="Platshållare för text 21">
            <a:extLst>
              <a:ext uri="{FF2B5EF4-FFF2-40B4-BE49-F238E27FC236}">
                <a16:creationId xmlns:a16="http://schemas.microsoft.com/office/drawing/2014/main" id="{755DEFD8-7089-1D45-9125-CD61F6C4F91C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03921" y="5791990"/>
            <a:ext cx="4785571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3" name="Platshållare för text 21">
            <a:extLst>
              <a:ext uri="{FF2B5EF4-FFF2-40B4-BE49-F238E27FC236}">
                <a16:creationId xmlns:a16="http://schemas.microsoft.com/office/drawing/2014/main" id="{2B1DE750-8C29-7643-B6E3-5850FC6634CC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14138530" y="5791990"/>
            <a:ext cx="8300839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4" name="Platshållare för text 21">
            <a:extLst>
              <a:ext uri="{FF2B5EF4-FFF2-40B4-BE49-F238E27FC236}">
                <a16:creationId xmlns:a16="http://schemas.microsoft.com/office/drawing/2014/main" id="{96B4F3FD-758B-CE40-8BF8-AC701BD30511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2648897" y="6825660"/>
            <a:ext cx="2638714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5" name="Platshållare för text 21">
            <a:extLst>
              <a:ext uri="{FF2B5EF4-FFF2-40B4-BE49-F238E27FC236}">
                <a16:creationId xmlns:a16="http://schemas.microsoft.com/office/drawing/2014/main" id="{26FE73C5-2409-AA42-A05B-EF3423B8D642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5763157" y="6825660"/>
            <a:ext cx="2718230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6" name="Platshållare för text 21">
            <a:extLst>
              <a:ext uri="{FF2B5EF4-FFF2-40B4-BE49-F238E27FC236}">
                <a16:creationId xmlns:a16="http://schemas.microsoft.com/office/drawing/2014/main" id="{371BBA36-2A20-4944-A16F-D33439C0D556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8903921" y="6806413"/>
            <a:ext cx="4785571" cy="70399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7" name="Platshållare för text 21">
            <a:extLst>
              <a:ext uri="{FF2B5EF4-FFF2-40B4-BE49-F238E27FC236}">
                <a16:creationId xmlns:a16="http://schemas.microsoft.com/office/drawing/2014/main" id="{0C88D588-71AC-2B41-B5A4-C78D29BC7B7E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14138530" y="6806413"/>
            <a:ext cx="8300839" cy="70399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8" name="Platshållare för text 21">
            <a:extLst>
              <a:ext uri="{FF2B5EF4-FFF2-40B4-BE49-F238E27FC236}">
                <a16:creationId xmlns:a16="http://schemas.microsoft.com/office/drawing/2014/main" id="{D0323EDD-37D8-C046-B548-9238EB75CDC7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2648897" y="7846077"/>
            <a:ext cx="2638714" cy="1314033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9" name="Platshållare för text 21">
            <a:extLst>
              <a:ext uri="{FF2B5EF4-FFF2-40B4-BE49-F238E27FC236}">
                <a16:creationId xmlns:a16="http://schemas.microsoft.com/office/drawing/2014/main" id="{0F670CBE-FF3F-EA4A-94EA-93A7B63164FC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5763157" y="7846077"/>
            <a:ext cx="2718230" cy="1314033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0" name="Platshållare för text 21">
            <a:extLst>
              <a:ext uri="{FF2B5EF4-FFF2-40B4-BE49-F238E27FC236}">
                <a16:creationId xmlns:a16="http://schemas.microsoft.com/office/drawing/2014/main" id="{EBAABCC0-1FE5-A843-A339-874102205C00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8903921" y="7846077"/>
            <a:ext cx="4785571" cy="1314033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1" name="Platshållare för text 21">
            <a:extLst>
              <a:ext uri="{FF2B5EF4-FFF2-40B4-BE49-F238E27FC236}">
                <a16:creationId xmlns:a16="http://schemas.microsoft.com/office/drawing/2014/main" id="{0043ACC4-1268-FB4A-80E2-4FED4946BD63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14138530" y="7846077"/>
            <a:ext cx="8300839" cy="1314033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2" name="Platshållare för text 21">
            <a:extLst>
              <a:ext uri="{FF2B5EF4-FFF2-40B4-BE49-F238E27FC236}">
                <a16:creationId xmlns:a16="http://schemas.microsoft.com/office/drawing/2014/main" id="{435A84D6-539D-384F-BEDD-28949720C8E6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2648897" y="9582112"/>
            <a:ext cx="2638714" cy="99280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3" name="Platshållare för text 21">
            <a:extLst>
              <a:ext uri="{FF2B5EF4-FFF2-40B4-BE49-F238E27FC236}">
                <a16:creationId xmlns:a16="http://schemas.microsoft.com/office/drawing/2014/main" id="{BA95282C-272E-2240-907E-BA70333B1F43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5763157" y="9582112"/>
            <a:ext cx="2718230" cy="99280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4" name="Platshållare för text 21">
            <a:extLst>
              <a:ext uri="{FF2B5EF4-FFF2-40B4-BE49-F238E27FC236}">
                <a16:creationId xmlns:a16="http://schemas.microsoft.com/office/drawing/2014/main" id="{52C6C0D5-AB58-C743-8563-0CFDAA5F2883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8903921" y="9582112"/>
            <a:ext cx="4785571" cy="99280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5" name="Platshållare för text 21">
            <a:extLst>
              <a:ext uri="{FF2B5EF4-FFF2-40B4-BE49-F238E27FC236}">
                <a16:creationId xmlns:a16="http://schemas.microsoft.com/office/drawing/2014/main" id="{01ED0130-3FBA-4B46-8ECB-AF79D6088EC3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14138530" y="9582112"/>
            <a:ext cx="8300839" cy="99280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6" name="Platshållare för text 21">
            <a:extLst>
              <a:ext uri="{FF2B5EF4-FFF2-40B4-BE49-F238E27FC236}">
                <a16:creationId xmlns:a16="http://schemas.microsoft.com/office/drawing/2014/main" id="{702AAC28-FC32-E84E-81BF-D598E5AFF0F5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2648897" y="10973591"/>
            <a:ext cx="2638714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7" name="Platshållare för text 21">
            <a:extLst>
              <a:ext uri="{FF2B5EF4-FFF2-40B4-BE49-F238E27FC236}">
                <a16:creationId xmlns:a16="http://schemas.microsoft.com/office/drawing/2014/main" id="{8A190CDC-D814-B84D-A574-57E7672BFA51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5763157" y="10973591"/>
            <a:ext cx="2718230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8" name="Platshållare för text 21">
            <a:extLst>
              <a:ext uri="{FF2B5EF4-FFF2-40B4-BE49-F238E27FC236}">
                <a16:creationId xmlns:a16="http://schemas.microsoft.com/office/drawing/2014/main" id="{AF03BEC1-430A-9E42-BD95-29083E9D1626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8903921" y="10954344"/>
            <a:ext cx="4785571" cy="70399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9" name="Platshållare för text 21">
            <a:extLst>
              <a:ext uri="{FF2B5EF4-FFF2-40B4-BE49-F238E27FC236}">
                <a16:creationId xmlns:a16="http://schemas.microsoft.com/office/drawing/2014/main" id="{2F49AABF-5C7B-304C-87B5-70DC0EA4161B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14138530" y="10954344"/>
            <a:ext cx="8300839" cy="70399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1" name="Platshållare för text 21">
            <a:extLst>
              <a:ext uri="{FF2B5EF4-FFF2-40B4-BE49-F238E27FC236}">
                <a16:creationId xmlns:a16="http://schemas.microsoft.com/office/drawing/2014/main" id="{AAD2B35B-EDBA-2B4D-9797-500E10164134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2648897" y="12007261"/>
            <a:ext cx="2638714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2" name="Platshållare för text 21">
            <a:extLst>
              <a:ext uri="{FF2B5EF4-FFF2-40B4-BE49-F238E27FC236}">
                <a16:creationId xmlns:a16="http://schemas.microsoft.com/office/drawing/2014/main" id="{7D0B5A64-4058-4645-AA63-0BF6ACE00E31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5763157" y="12007261"/>
            <a:ext cx="2718230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3" name="Platshållare för text 21">
            <a:extLst>
              <a:ext uri="{FF2B5EF4-FFF2-40B4-BE49-F238E27FC236}">
                <a16:creationId xmlns:a16="http://schemas.microsoft.com/office/drawing/2014/main" id="{0AAE42AC-4C39-B74D-8F34-6287FF1F8EAC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8903921" y="11988014"/>
            <a:ext cx="4785571" cy="70399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4" name="Platshållare för text 21">
            <a:extLst>
              <a:ext uri="{FF2B5EF4-FFF2-40B4-BE49-F238E27FC236}">
                <a16:creationId xmlns:a16="http://schemas.microsoft.com/office/drawing/2014/main" id="{8A3FDB0E-E6D1-6C4A-9671-1CBED0131622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14138530" y="11988014"/>
            <a:ext cx="8300839" cy="70399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cxnSp>
        <p:nvCxnSpPr>
          <p:cNvPr id="4" name="Rak 3">
            <a:extLst>
              <a:ext uri="{FF2B5EF4-FFF2-40B4-BE49-F238E27FC236}">
                <a16:creationId xmlns:a16="http://schemas.microsoft.com/office/drawing/2014/main" id="{C18D2AC7-F5D0-864B-9E7A-7CBB71C01415}"/>
              </a:ext>
            </a:extLst>
          </p:cNvPr>
          <p:cNvCxnSpPr>
            <a:cxnSpLocks/>
          </p:cNvCxnSpPr>
          <p:nvPr userDrawn="1"/>
        </p:nvCxnSpPr>
        <p:spPr>
          <a:xfrm>
            <a:off x="5526157" y="5367484"/>
            <a:ext cx="0" cy="7553388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Rak 58">
            <a:extLst>
              <a:ext uri="{FF2B5EF4-FFF2-40B4-BE49-F238E27FC236}">
                <a16:creationId xmlns:a16="http://schemas.microsoft.com/office/drawing/2014/main" id="{A3CA9C88-3C5E-984B-9388-8C37E95453B1}"/>
              </a:ext>
            </a:extLst>
          </p:cNvPr>
          <p:cNvCxnSpPr>
            <a:cxnSpLocks/>
          </p:cNvCxnSpPr>
          <p:nvPr userDrawn="1"/>
        </p:nvCxnSpPr>
        <p:spPr>
          <a:xfrm>
            <a:off x="8719931" y="5367484"/>
            <a:ext cx="0" cy="7685910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Rak 59">
            <a:extLst>
              <a:ext uri="{FF2B5EF4-FFF2-40B4-BE49-F238E27FC236}">
                <a16:creationId xmlns:a16="http://schemas.microsoft.com/office/drawing/2014/main" id="{70930C31-FB62-6C40-9579-1FE54E7B83DD}"/>
              </a:ext>
            </a:extLst>
          </p:cNvPr>
          <p:cNvCxnSpPr>
            <a:cxnSpLocks/>
          </p:cNvCxnSpPr>
          <p:nvPr userDrawn="1"/>
        </p:nvCxnSpPr>
        <p:spPr>
          <a:xfrm>
            <a:off x="13928035" y="5176157"/>
            <a:ext cx="0" cy="7925205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Rak 87">
            <a:extLst>
              <a:ext uri="{FF2B5EF4-FFF2-40B4-BE49-F238E27FC236}">
                <a16:creationId xmlns:a16="http://schemas.microsoft.com/office/drawing/2014/main" id="{D04EF7D1-2D60-6043-8E01-9AA470F264EF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5129" y="6634583"/>
            <a:ext cx="21227142" cy="0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Rak 88">
            <a:extLst>
              <a:ext uri="{FF2B5EF4-FFF2-40B4-BE49-F238E27FC236}">
                <a16:creationId xmlns:a16="http://schemas.microsoft.com/office/drawing/2014/main" id="{7A96CAA6-1175-F94E-B1BC-7DFB44A6AC4F}"/>
              </a:ext>
            </a:extLst>
          </p:cNvPr>
          <p:cNvCxnSpPr>
            <a:cxnSpLocks/>
          </p:cNvCxnSpPr>
          <p:nvPr userDrawn="1"/>
        </p:nvCxnSpPr>
        <p:spPr>
          <a:xfrm flipH="1">
            <a:off x="2057412" y="7679611"/>
            <a:ext cx="21014859" cy="0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Rak 89">
            <a:extLst>
              <a:ext uri="{FF2B5EF4-FFF2-40B4-BE49-F238E27FC236}">
                <a16:creationId xmlns:a16="http://schemas.microsoft.com/office/drawing/2014/main" id="{7ABE8A74-0AF4-9844-B258-5D614045C3B7}"/>
              </a:ext>
            </a:extLst>
          </p:cNvPr>
          <p:cNvCxnSpPr>
            <a:cxnSpLocks/>
          </p:cNvCxnSpPr>
          <p:nvPr userDrawn="1"/>
        </p:nvCxnSpPr>
        <p:spPr>
          <a:xfrm flipH="1">
            <a:off x="1713600" y="9410439"/>
            <a:ext cx="21358671" cy="0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Rak 90">
            <a:extLst>
              <a:ext uri="{FF2B5EF4-FFF2-40B4-BE49-F238E27FC236}">
                <a16:creationId xmlns:a16="http://schemas.microsoft.com/office/drawing/2014/main" id="{81E96AF9-F008-9944-A406-3AAC36896E12}"/>
              </a:ext>
            </a:extLst>
          </p:cNvPr>
          <p:cNvCxnSpPr>
            <a:cxnSpLocks/>
          </p:cNvCxnSpPr>
          <p:nvPr userDrawn="1"/>
        </p:nvCxnSpPr>
        <p:spPr>
          <a:xfrm flipH="1">
            <a:off x="1894114" y="10814696"/>
            <a:ext cx="21178157" cy="0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Rak 91">
            <a:extLst>
              <a:ext uri="{FF2B5EF4-FFF2-40B4-BE49-F238E27FC236}">
                <a16:creationId xmlns:a16="http://schemas.microsoft.com/office/drawing/2014/main" id="{C3ECE661-85B6-3F48-B643-C196AEA1CBB7}"/>
              </a:ext>
            </a:extLst>
          </p:cNvPr>
          <p:cNvCxnSpPr>
            <a:cxnSpLocks/>
          </p:cNvCxnSpPr>
          <p:nvPr userDrawn="1"/>
        </p:nvCxnSpPr>
        <p:spPr>
          <a:xfrm flipH="1">
            <a:off x="1713600" y="11827067"/>
            <a:ext cx="21358671" cy="0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4" name="Bild">
            <a:extLst>
              <a:ext uri="{FF2B5EF4-FFF2-40B4-BE49-F238E27FC236}">
                <a16:creationId xmlns:a16="http://schemas.microsoft.com/office/drawing/2014/main" id="{A015C575-A2C0-7043-A56E-FC7020066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21600000">
            <a:off x="1691267" y="4089482"/>
            <a:ext cx="10273300" cy="215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Bild">
            <a:extLst>
              <a:ext uri="{FF2B5EF4-FFF2-40B4-BE49-F238E27FC236}">
                <a16:creationId xmlns:a16="http://schemas.microsoft.com/office/drawing/2014/main" id="{86562447-9947-214C-8B51-92C6D8B9B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6489868" y="1520802"/>
            <a:ext cx="6442383" cy="1619028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Platshållare för text 211">
            <a:extLst>
              <a:ext uri="{FF2B5EF4-FFF2-40B4-BE49-F238E27FC236}">
                <a16:creationId xmlns:a16="http://schemas.microsoft.com/office/drawing/2014/main" id="{EB309356-9EBC-744F-93A4-FF019DFF5C6D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16710355" y="1793101"/>
            <a:ext cx="5729021" cy="104153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700" b="1">
                <a:solidFill>
                  <a:schemeClr val="tx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8999664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vningens första sid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BEB89DF3-356A-0D44-862C-CA4EF6FA9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1" y="893"/>
            <a:ext cx="24382412" cy="13715107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808A6B7C-17CD-7F41-90DE-07B0A46ECA94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722692" y="3516300"/>
            <a:ext cx="9765841" cy="227553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latin typeface="+mj-lt"/>
              </a:defRPr>
            </a:lvl1pPr>
            <a:lvl2pPr marL="914354" indent="0">
              <a:buNone/>
              <a:defRPr sz="7900" b="1"/>
            </a:lvl2pPr>
            <a:lvl3pPr marL="1828709" indent="0">
              <a:buNone/>
              <a:defRPr sz="7900" b="1"/>
            </a:lvl3pPr>
            <a:lvl4pPr marL="2743063" indent="0">
              <a:buNone/>
              <a:defRPr sz="7900" b="1"/>
            </a:lvl4pPr>
            <a:lvl5pPr marL="3657417" indent="0">
              <a:buNone/>
              <a:defRPr sz="7900" b="1"/>
            </a:lvl5pPr>
          </a:lstStyle>
          <a:p>
            <a:pPr lvl="0"/>
            <a:r>
              <a:rPr lang="sv-SE" dirty="0"/>
              <a:t>Klicka här för att ändra</a:t>
            </a:r>
          </a:p>
        </p:txBody>
      </p:sp>
      <p:sp>
        <p:nvSpPr>
          <p:cNvPr id="35" name="Platshållare för text 11">
            <a:extLst>
              <a:ext uri="{FF2B5EF4-FFF2-40B4-BE49-F238E27FC236}">
                <a16:creationId xmlns:a16="http://schemas.microsoft.com/office/drawing/2014/main" id="{80C55261-1DEE-DA48-9E79-E99E887CAD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8400" y="1423315"/>
            <a:ext cx="2680716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tx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F5E67C71-75F6-124F-84DA-36E5917E6B1A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2" y="6712283"/>
            <a:ext cx="9739272" cy="45031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300"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0"/>
            <a:endParaRPr lang="sv-SE" dirty="0"/>
          </a:p>
        </p:txBody>
      </p:sp>
      <p:pic>
        <p:nvPicPr>
          <p:cNvPr id="15" name="Bild">
            <a:extLst>
              <a:ext uri="{FF2B5EF4-FFF2-40B4-BE49-F238E27FC236}">
                <a16:creationId xmlns:a16="http://schemas.microsoft.com/office/drawing/2014/main" id="{2E9EF2EB-46A1-2B43-B031-65EF34154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749262" y="5903317"/>
            <a:ext cx="9679814" cy="22471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83A78926-89A8-C145-9BFA-6229768752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12191206" y="-1588"/>
            <a:ext cx="12191207" cy="13717588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539767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vningens ste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BEB89DF3-356A-0D44-862C-CA4EF6FA9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1" y="-16944"/>
            <a:ext cx="24382412" cy="13715107"/>
          </a:xfrm>
          <a:prstGeom prst="rect">
            <a:avLst/>
          </a:prstGeom>
        </p:spPr>
      </p:pic>
      <p:pic>
        <p:nvPicPr>
          <p:cNvPr id="4" name="Bild 3">
            <a:extLst>
              <a:ext uri="{FF2B5EF4-FFF2-40B4-BE49-F238E27FC236}">
                <a16:creationId xmlns:a16="http://schemas.microsoft.com/office/drawing/2014/main" id="{501B0D15-530C-C843-A8E6-00502B5B99B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07033" y="2996965"/>
            <a:ext cx="14432347" cy="9422470"/>
          </a:xfrm>
          <a:prstGeom prst="rect">
            <a:avLst/>
          </a:prstGeom>
        </p:spPr>
      </p:pic>
      <p:sp>
        <p:nvSpPr>
          <p:cNvPr id="41" name="Platshållare för text 10">
            <a:extLst>
              <a:ext uri="{FF2B5EF4-FFF2-40B4-BE49-F238E27FC236}">
                <a16:creationId xmlns:a16="http://schemas.microsoft.com/office/drawing/2014/main" id="{BCC6DD9F-C434-994D-A6CA-C1ABBB3B0D68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690731" y="2451729"/>
            <a:ext cx="6165646" cy="286425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latin typeface="+mj-lt"/>
              </a:defRPr>
            </a:lvl1pPr>
            <a:lvl2pPr marL="914354" indent="0">
              <a:buNone/>
              <a:defRPr sz="7900" b="1"/>
            </a:lvl2pPr>
            <a:lvl3pPr marL="1828709" indent="0">
              <a:buNone/>
              <a:defRPr sz="7900" b="1"/>
            </a:lvl3pPr>
            <a:lvl4pPr marL="2743063" indent="0">
              <a:buNone/>
              <a:defRPr sz="7900" b="1"/>
            </a:lvl4pPr>
            <a:lvl5pPr marL="3657417" indent="0">
              <a:buNone/>
              <a:defRPr sz="7900" b="1"/>
            </a:lvl5pPr>
          </a:lstStyle>
          <a:p>
            <a:pPr lvl="0"/>
            <a:r>
              <a:rPr lang="sv-SE" dirty="0"/>
              <a:t>Klicka här för att ändra</a:t>
            </a:r>
          </a:p>
        </p:txBody>
      </p:sp>
      <p:pic>
        <p:nvPicPr>
          <p:cNvPr id="11" name="Bild">
            <a:extLst>
              <a:ext uri="{FF2B5EF4-FFF2-40B4-BE49-F238E27FC236}">
                <a16:creationId xmlns:a16="http://schemas.microsoft.com/office/drawing/2014/main" id="{8D7FAE93-0935-8743-BA64-1B9A21759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21600000">
            <a:off x="1691268" y="5359473"/>
            <a:ext cx="6798970" cy="240132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Platshållare för text 25">
            <a:extLst>
              <a:ext uri="{FF2B5EF4-FFF2-40B4-BE49-F238E27FC236}">
                <a16:creationId xmlns:a16="http://schemas.microsoft.com/office/drawing/2014/main" id="{A4DE87BA-E127-D242-97C7-CC11B090123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746671" y="6199204"/>
            <a:ext cx="6451398" cy="4295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/>
            </a:lvl1pPr>
            <a:lvl2pPr marL="914354" indent="0">
              <a:buNone/>
              <a:defRPr sz="3100"/>
            </a:lvl2pPr>
            <a:lvl3pPr marL="1828709" indent="0">
              <a:buNone/>
              <a:defRPr sz="3100"/>
            </a:lvl3pPr>
            <a:lvl4pPr marL="2743063" indent="0">
              <a:buNone/>
              <a:defRPr sz="3100"/>
            </a:lvl4pPr>
            <a:lvl5pPr marL="3657417" indent="0">
              <a:buNone/>
              <a:defRPr sz="3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8A1BDCA-2911-7544-9D10-07F896EDA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972279" y="3633742"/>
            <a:ext cx="8990202" cy="8213271"/>
          </a:xfrm>
          <a:prstGeom prst="rect">
            <a:avLst/>
          </a:prstGeom>
        </p:spPr>
      </p:pic>
      <p:sp>
        <p:nvSpPr>
          <p:cNvPr id="17" name="Platshållare för text 21">
            <a:extLst>
              <a:ext uri="{FF2B5EF4-FFF2-40B4-BE49-F238E27FC236}">
                <a16:creationId xmlns:a16="http://schemas.microsoft.com/office/drawing/2014/main" id="{EC3F22AB-DBF2-0048-A58A-2C8FD62DBA7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364685" y="4060088"/>
            <a:ext cx="8080311" cy="1770273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5" name="Platshållare för text 13">
            <a:extLst>
              <a:ext uri="{FF2B5EF4-FFF2-40B4-BE49-F238E27FC236}">
                <a16:creationId xmlns:a16="http://schemas.microsoft.com/office/drawing/2014/main" id="{F70CE09D-52F8-9F43-BAB3-1B1F0DDE4832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0052927" y="5544861"/>
            <a:ext cx="1467544" cy="53721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</a:t>
            </a:r>
          </a:p>
        </p:txBody>
      </p:sp>
      <p:sp>
        <p:nvSpPr>
          <p:cNvPr id="38" name="Platshållare för text 13">
            <a:extLst>
              <a:ext uri="{FF2B5EF4-FFF2-40B4-BE49-F238E27FC236}">
                <a16:creationId xmlns:a16="http://schemas.microsoft.com/office/drawing/2014/main" id="{065F646F-CE7A-5A48-A7F6-2966A00EBAA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1627727" y="5544861"/>
            <a:ext cx="1467544" cy="53721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</a:t>
            </a:r>
          </a:p>
        </p:txBody>
      </p:sp>
      <p:sp>
        <p:nvSpPr>
          <p:cNvPr id="20" name="Platshållare för text 21">
            <a:extLst>
              <a:ext uri="{FF2B5EF4-FFF2-40B4-BE49-F238E27FC236}">
                <a16:creationId xmlns:a16="http://schemas.microsoft.com/office/drawing/2014/main" id="{F8C400F7-F609-B34F-BF8A-1FCC76BB36EF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1364685" y="6840610"/>
            <a:ext cx="8080311" cy="1799537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2" name="Platshållare för text 13">
            <a:extLst>
              <a:ext uri="{FF2B5EF4-FFF2-40B4-BE49-F238E27FC236}">
                <a16:creationId xmlns:a16="http://schemas.microsoft.com/office/drawing/2014/main" id="{D3A16FC0-2058-FB4F-B31E-A742DFE8D7A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20052927" y="8372728"/>
            <a:ext cx="1467544" cy="53721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</a:t>
            </a:r>
          </a:p>
        </p:txBody>
      </p:sp>
      <p:sp>
        <p:nvSpPr>
          <p:cNvPr id="39" name="Platshållare för text 13">
            <a:extLst>
              <a:ext uri="{FF2B5EF4-FFF2-40B4-BE49-F238E27FC236}">
                <a16:creationId xmlns:a16="http://schemas.microsoft.com/office/drawing/2014/main" id="{B491F598-8E3C-8249-AF7D-8DDE548A461B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21627727" y="8381367"/>
            <a:ext cx="1467544" cy="53721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</a:t>
            </a:r>
          </a:p>
        </p:txBody>
      </p:sp>
      <p:sp>
        <p:nvSpPr>
          <p:cNvPr id="21" name="Platshållare för text 21">
            <a:extLst>
              <a:ext uri="{FF2B5EF4-FFF2-40B4-BE49-F238E27FC236}">
                <a16:creationId xmlns:a16="http://schemas.microsoft.com/office/drawing/2014/main" id="{3CDFEF40-DA8A-A347-BC6F-E1F44A0A86C1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1364685" y="9639794"/>
            <a:ext cx="8080311" cy="1799537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5" name="Platshållare för text 13">
            <a:extLst>
              <a:ext uri="{FF2B5EF4-FFF2-40B4-BE49-F238E27FC236}">
                <a16:creationId xmlns:a16="http://schemas.microsoft.com/office/drawing/2014/main" id="{8FA5656B-9FAA-4A46-A964-1E06565F5CC2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20052927" y="11053708"/>
            <a:ext cx="1467544" cy="53721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</a:t>
            </a:r>
          </a:p>
        </p:txBody>
      </p:sp>
      <p:sp>
        <p:nvSpPr>
          <p:cNvPr id="40" name="Platshållare för text 13">
            <a:extLst>
              <a:ext uri="{FF2B5EF4-FFF2-40B4-BE49-F238E27FC236}">
                <a16:creationId xmlns:a16="http://schemas.microsoft.com/office/drawing/2014/main" id="{EC90BCEB-FA2F-A54B-A4D5-4C6FBD8115EA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21627727" y="11033665"/>
            <a:ext cx="1467544" cy="53721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</a:t>
            </a:r>
          </a:p>
        </p:txBody>
      </p:sp>
      <p:pic>
        <p:nvPicPr>
          <p:cNvPr id="27" name="Bild 26">
            <a:extLst>
              <a:ext uri="{FF2B5EF4-FFF2-40B4-BE49-F238E27FC236}">
                <a16:creationId xmlns:a16="http://schemas.microsoft.com/office/drawing/2014/main" id="{5DCDBF59-AC48-0E48-B06C-D5AFB82BF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21753043" y="4241047"/>
            <a:ext cx="1132950" cy="1118425"/>
          </a:xfrm>
          <a:prstGeom prst="rect">
            <a:avLst/>
          </a:prstGeom>
        </p:spPr>
      </p:pic>
      <p:pic>
        <p:nvPicPr>
          <p:cNvPr id="29" name="Bild 28">
            <a:extLst>
              <a:ext uri="{FF2B5EF4-FFF2-40B4-BE49-F238E27FC236}">
                <a16:creationId xmlns:a16="http://schemas.microsoft.com/office/drawing/2014/main" id="{A56A8174-508B-A94B-8B67-AD9B00433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21753043" y="7114876"/>
            <a:ext cx="1132950" cy="1118425"/>
          </a:xfrm>
          <a:prstGeom prst="rect">
            <a:avLst/>
          </a:prstGeom>
        </p:spPr>
      </p:pic>
      <p:pic>
        <p:nvPicPr>
          <p:cNvPr id="31" name="Bild 30">
            <a:extLst>
              <a:ext uri="{FF2B5EF4-FFF2-40B4-BE49-F238E27FC236}">
                <a16:creationId xmlns:a16="http://schemas.microsoft.com/office/drawing/2014/main" id="{F9F912D1-DCB4-524E-91F6-CE33271A9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21753043" y="9785835"/>
            <a:ext cx="1132950" cy="1118425"/>
          </a:xfrm>
          <a:prstGeom prst="rect">
            <a:avLst/>
          </a:prstGeom>
        </p:spPr>
      </p:pic>
      <p:pic>
        <p:nvPicPr>
          <p:cNvPr id="28" name="Bild 27">
            <a:extLst>
              <a:ext uri="{FF2B5EF4-FFF2-40B4-BE49-F238E27FC236}">
                <a16:creationId xmlns:a16="http://schemas.microsoft.com/office/drawing/2014/main" id="{8526346B-7B30-D446-8A9B-B5A478AD062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751344" y="4279971"/>
            <a:ext cx="888013" cy="1036015"/>
          </a:xfrm>
          <a:prstGeom prst="rect">
            <a:avLst/>
          </a:prstGeom>
        </p:spPr>
      </p:pic>
      <p:pic>
        <p:nvPicPr>
          <p:cNvPr id="30" name="Bild 29">
            <a:extLst>
              <a:ext uri="{FF2B5EF4-FFF2-40B4-BE49-F238E27FC236}">
                <a16:creationId xmlns:a16="http://schemas.microsoft.com/office/drawing/2014/main" id="{28F45F89-1565-0C4F-B43D-C8FA98671DC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751344" y="7062081"/>
            <a:ext cx="888013" cy="1036015"/>
          </a:xfrm>
          <a:prstGeom prst="rect">
            <a:avLst/>
          </a:prstGeom>
        </p:spPr>
      </p:pic>
      <p:pic>
        <p:nvPicPr>
          <p:cNvPr id="36" name="Bild 35">
            <a:extLst>
              <a:ext uri="{FF2B5EF4-FFF2-40B4-BE49-F238E27FC236}">
                <a16:creationId xmlns:a16="http://schemas.microsoft.com/office/drawing/2014/main" id="{280227E5-9CA4-4446-A49E-FAF3C97C014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751344" y="9863647"/>
            <a:ext cx="888013" cy="103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3558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för ett ste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BEB89DF3-356A-0D44-862C-CA4EF6FA9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1" y="-1130"/>
            <a:ext cx="24382412" cy="13715106"/>
          </a:xfrm>
          <a:prstGeom prst="rect">
            <a:avLst/>
          </a:prstGeom>
        </p:spPr>
      </p:pic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865C5FB7-3E16-7241-A318-2D7475B8F1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21007" y="6038600"/>
            <a:ext cx="12340399" cy="15497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300" b="1">
                <a:solidFill>
                  <a:srgbClr val="091D23"/>
                </a:solidFill>
                <a:latin typeface="+mj-lt"/>
              </a:defRPr>
            </a:lvl1pPr>
            <a:lvl2pPr marL="914354" indent="0">
              <a:buNone/>
              <a:defRPr sz="9300" b="1">
                <a:latin typeface="+mj-lt"/>
              </a:defRPr>
            </a:lvl2pPr>
            <a:lvl3pPr marL="1828709" indent="0">
              <a:buNone/>
              <a:defRPr sz="9300" b="1">
                <a:latin typeface="+mj-lt"/>
              </a:defRPr>
            </a:lvl3pPr>
            <a:lvl4pPr marL="2743063" indent="0">
              <a:buNone/>
              <a:defRPr sz="9300" b="1">
                <a:latin typeface="+mj-lt"/>
              </a:defRPr>
            </a:lvl4pPr>
            <a:lvl5pPr marL="3657417" indent="0">
              <a:buNone/>
              <a:defRPr sz="9300" b="1">
                <a:latin typeface="+mj-lt"/>
              </a:defRPr>
            </a:lvl5pPr>
          </a:lstStyle>
          <a:p>
            <a:pPr lvl="0"/>
            <a:r>
              <a:rPr lang="sv-SE" dirty="0"/>
              <a:t>Klicka här för att</a:t>
            </a:r>
          </a:p>
        </p:txBody>
      </p:sp>
      <p:sp>
        <p:nvSpPr>
          <p:cNvPr id="42" name="Platshållare för text 11">
            <a:extLst>
              <a:ext uri="{FF2B5EF4-FFF2-40B4-BE49-F238E27FC236}">
                <a16:creationId xmlns:a16="http://schemas.microsoft.com/office/drawing/2014/main" id="{8C9A7E9B-1439-7844-BF99-529BD7139F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8400" y="1423315"/>
            <a:ext cx="2680716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tx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</a:t>
            </a:r>
          </a:p>
        </p:txBody>
      </p:sp>
      <p:sp>
        <p:nvSpPr>
          <p:cNvPr id="43" name="Platshållare för text 11">
            <a:extLst>
              <a:ext uri="{FF2B5EF4-FFF2-40B4-BE49-F238E27FC236}">
                <a16:creationId xmlns:a16="http://schemas.microsoft.com/office/drawing/2014/main" id="{AB2A0A02-382D-7C4E-8462-A757010E33D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77533" y="1423315"/>
            <a:ext cx="3382103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tx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</a:t>
            </a:r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4D9C8E49-1943-B843-8207-93A2DEC91E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99824" y="7588360"/>
            <a:ext cx="12582769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2595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om dokumente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C8C4CFBD-A6B2-DF4C-B0F8-E9888DF372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944600" y="3956334"/>
            <a:ext cx="8790336" cy="4013317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224DE70F-AD56-C048-945C-52D50D4AE8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90730" y="5024071"/>
            <a:ext cx="9486900" cy="228600"/>
          </a:xfrm>
          <a:prstGeom prst="rect">
            <a:avLst/>
          </a:prstGeom>
        </p:spPr>
      </p:pic>
      <p:sp>
        <p:nvSpPr>
          <p:cNvPr id="41" name="Platshållare för text 10">
            <a:extLst>
              <a:ext uri="{FF2B5EF4-FFF2-40B4-BE49-F238E27FC236}">
                <a16:creationId xmlns:a16="http://schemas.microsoft.com/office/drawing/2014/main" id="{BCC6DD9F-C434-994D-A6CA-C1ABBB3B0D6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690730" y="2110561"/>
            <a:ext cx="10500475" cy="286425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latin typeface="+mj-lt"/>
              </a:defRPr>
            </a:lvl1pPr>
            <a:lvl2pPr marL="914354" indent="0">
              <a:buNone/>
              <a:defRPr sz="7900" b="1"/>
            </a:lvl2pPr>
            <a:lvl3pPr marL="1828709" indent="0">
              <a:buNone/>
              <a:defRPr sz="7900" b="1"/>
            </a:lvl3pPr>
            <a:lvl4pPr marL="2743063" indent="0">
              <a:buNone/>
              <a:defRPr sz="7900" b="1"/>
            </a:lvl4pPr>
            <a:lvl5pPr marL="3657417" indent="0">
              <a:buNone/>
              <a:defRPr sz="7900" b="1"/>
            </a:lvl5pPr>
          </a:lstStyle>
          <a:p>
            <a:pPr lvl="0"/>
            <a:r>
              <a:rPr lang="sv-SE" dirty="0"/>
              <a:t>Dokumentets syfte</a:t>
            </a:r>
          </a:p>
        </p:txBody>
      </p:sp>
      <p:sp>
        <p:nvSpPr>
          <p:cNvPr id="26" name="Platshållare för text 25">
            <a:extLst>
              <a:ext uri="{FF2B5EF4-FFF2-40B4-BE49-F238E27FC236}">
                <a16:creationId xmlns:a16="http://schemas.microsoft.com/office/drawing/2014/main" id="{A4DE87BA-E127-D242-97C7-CC11B090123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746670" y="5842460"/>
            <a:ext cx="10444535" cy="40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/>
            </a:lvl1pPr>
            <a:lvl2pPr marL="914354" indent="0">
              <a:buNone/>
              <a:defRPr sz="3100"/>
            </a:lvl2pPr>
            <a:lvl3pPr marL="1828709" indent="0">
              <a:buNone/>
              <a:defRPr sz="3100"/>
            </a:lvl3pPr>
            <a:lvl4pPr marL="2743063" indent="0">
              <a:buNone/>
              <a:defRPr sz="3100"/>
            </a:lvl4pPr>
            <a:lvl5pPr marL="3657417" indent="0">
              <a:buNone/>
              <a:defRPr sz="3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2" name="Platshållare för text 25">
            <a:extLst>
              <a:ext uri="{FF2B5EF4-FFF2-40B4-BE49-F238E27FC236}">
                <a16:creationId xmlns:a16="http://schemas.microsoft.com/office/drawing/2014/main" id="{D3772D10-7DA9-5547-BCE7-68D1A7F5EB5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4468913" y="4529712"/>
            <a:ext cx="7586296" cy="30103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 sz="3100"/>
            </a:lvl2pPr>
            <a:lvl3pPr marL="1828709" indent="0">
              <a:buNone/>
              <a:defRPr sz="3100"/>
            </a:lvl3pPr>
            <a:lvl4pPr marL="2743063" indent="0">
              <a:buNone/>
              <a:defRPr sz="3100"/>
            </a:lvl4pPr>
            <a:lvl5pPr marL="3657417" indent="0">
              <a:buNone/>
              <a:defRPr sz="3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2499C57F-17E7-7740-83B8-0336F3D093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66000"/>
          </a:blip>
          <a:srcRect l="9642" t="15418" r="13608" b="62939"/>
          <a:stretch/>
        </p:blipFill>
        <p:spPr>
          <a:xfrm>
            <a:off x="0" y="-1"/>
            <a:ext cx="24382413" cy="4718819"/>
          </a:xfrm>
          <a:prstGeom prst="rect">
            <a:avLst/>
          </a:prstGeom>
        </p:spPr>
      </p:pic>
      <p:grpSp>
        <p:nvGrpSpPr>
          <p:cNvPr id="9" name="Grupp 8">
            <a:extLst>
              <a:ext uri="{FF2B5EF4-FFF2-40B4-BE49-F238E27FC236}">
                <a16:creationId xmlns:a16="http://schemas.microsoft.com/office/drawing/2014/main" id="{B8FE5AD8-5953-CC9C-475A-70EADCE3F10C}"/>
              </a:ext>
            </a:extLst>
          </p:cNvPr>
          <p:cNvGrpSpPr/>
          <p:nvPr userDrawn="1"/>
        </p:nvGrpSpPr>
        <p:grpSpPr>
          <a:xfrm>
            <a:off x="-1585" y="10723418"/>
            <a:ext cx="24383998" cy="2992582"/>
            <a:chOff x="503853" y="11513630"/>
            <a:chExt cx="12192000" cy="1496291"/>
          </a:xfrm>
        </p:grpSpPr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5D70AE06-E85D-3EF5-1D6F-CE304D8A51C6}"/>
                </a:ext>
              </a:extLst>
            </p:cNvPr>
            <p:cNvSpPr/>
            <p:nvPr userDrawn="1"/>
          </p:nvSpPr>
          <p:spPr>
            <a:xfrm>
              <a:off x="503853" y="11513630"/>
              <a:ext cx="12192000" cy="14962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900"/>
            </a:p>
          </p:txBody>
        </p:sp>
        <p:pic>
          <p:nvPicPr>
            <p:cNvPr id="13" name="Bildobjekt 12" descr="Logga: HEJA Innovation.">
              <a:extLst>
                <a:ext uri="{FF2B5EF4-FFF2-40B4-BE49-F238E27FC236}">
                  <a16:creationId xmlns:a16="http://schemas.microsoft.com/office/drawing/2014/main" id="{27EB5E22-2876-2AD0-D35C-AEC0EF3F0A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6679" y="11958120"/>
              <a:ext cx="1661757" cy="559674"/>
            </a:xfrm>
            <a:prstGeom prst="rect">
              <a:avLst/>
            </a:prstGeom>
          </p:spPr>
        </p:pic>
        <p:pic>
          <p:nvPicPr>
            <p:cNvPr id="14" name="Picture 2" descr="Logga: Vinnova Sveriges innovationsmyndighet">
              <a:extLst>
                <a:ext uri="{FF2B5EF4-FFF2-40B4-BE49-F238E27FC236}">
                  <a16:creationId xmlns:a16="http://schemas.microsoft.com/office/drawing/2014/main" id="{9463E6E4-5602-43AC-4617-ABB8C1FF24E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7240" y="11999696"/>
              <a:ext cx="2230147" cy="4765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Logga: Uppsala kommun">
              <a:extLst>
                <a:ext uri="{FF2B5EF4-FFF2-40B4-BE49-F238E27FC236}">
                  <a16:creationId xmlns:a16="http://schemas.microsoft.com/office/drawing/2014/main" id="{33D5C062-CBFE-2A1A-CF2B-BFD4197D7FF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860" b="-795"/>
            <a:stretch/>
          </p:blipFill>
          <p:spPr bwMode="auto">
            <a:xfrm>
              <a:off x="7816191" y="11989351"/>
              <a:ext cx="1415507" cy="5011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Logga: Helsingborg stad">
              <a:extLst>
                <a:ext uri="{FF2B5EF4-FFF2-40B4-BE49-F238E27FC236}">
                  <a16:creationId xmlns:a16="http://schemas.microsoft.com/office/drawing/2014/main" id="{1C38C081-3136-344D-96C3-D59B0C10EBEB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4114" y="11957409"/>
              <a:ext cx="1832955" cy="5051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432912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bliote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uppera">
            <a:extLst>
              <a:ext uri="{FF2B5EF4-FFF2-40B4-BE49-F238E27FC236}">
                <a16:creationId xmlns:a16="http://schemas.microsoft.com/office/drawing/2014/main" id="{71846F60-BBC1-8F6A-2F30-B7C6322B3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Bild">
            <a:extLst>
              <a:ext uri="{FF2B5EF4-FFF2-40B4-BE49-F238E27FC236}">
                <a16:creationId xmlns:a16="http://schemas.microsoft.com/office/drawing/2014/main" id="{A393C031-B802-2EA2-C79D-085DA3556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334994" y="1369595"/>
            <a:ext cx="544999" cy="474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Bild">
            <a:extLst>
              <a:ext uri="{FF2B5EF4-FFF2-40B4-BE49-F238E27FC236}">
                <a16:creationId xmlns:a16="http://schemas.microsoft.com/office/drawing/2014/main" id="{FCA5E323-E561-F926-0729-5F1FD62FAF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78032" y="1227231"/>
            <a:ext cx="983739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Bild">
            <a:extLst>
              <a:ext uri="{FF2B5EF4-FFF2-40B4-BE49-F238E27FC236}">
                <a16:creationId xmlns:a16="http://schemas.microsoft.com/office/drawing/2014/main" id="{8D6A423D-F549-7FCD-E088-4149FA6D68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2102639" y="2262401"/>
            <a:ext cx="734525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Bild">
            <a:extLst>
              <a:ext uri="{FF2B5EF4-FFF2-40B4-BE49-F238E27FC236}">
                <a16:creationId xmlns:a16="http://schemas.microsoft.com/office/drawing/2014/main" id="{113ACCF4-7806-53EB-8109-8F333361EA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2011324" y="3347548"/>
            <a:ext cx="1024729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Bild">
            <a:extLst>
              <a:ext uri="{FF2B5EF4-FFF2-40B4-BE49-F238E27FC236}">
                <a16:creationId xmlns:a16="http://schemas.microsoft.com/office/drawing/2014/main" id="{E240A489-49AF-5E23-A6EE-B847CE0ACB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2032327" y="4432695"/>
            <a:ext cx="1018580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Bild">
            <a:extLst>
              <a:ext uri="{FF2B5EF4-FFF2-40B4-BE49-F238E27FC236}">
                <a16:creationId xmlns:a16="http://schemas.microsoft.com/office/drawing/2014/main" id="{22922917-A2D4-1499-0747-96E839A345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2043827" y="5502371"/>
            <a:ext cx="780433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Bild 18">
            <a:extLst>
              <a:ext uri="{FF2B5EF4-FFF2-40B4-BE49-F238E27FC236}">
                <a16:creationId xmlns:a16="http://schemas.microsoft.com/office/drawing/2014/main" id="{FD6F5C8C-EF20-E4E9-D4F6-4D0355584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886534" y="2314160"/>
            <a:ext cx="1083185" cy="532857"/>
          </a:xfrm>
          <a:prstGeom prst="rect">
            <a:avLst/>
          </a:prstGeom>
        </p:spPr>
      </p:pic>
      <p:pic>
        <p:nvPicPr>
          <p:cNvPr id="20" name="Bild">
            <a:extLst>
              <a:ext uri="{FF2B5EF4-FFF2-40B4-BE49-F238E27FC236}">
                <a16:creationId xmlns:a16="http://schemas.microsoft.com/office/drawing/2014/main" id="{C397EC65-4576-DD3F-F33C-C94ED9570C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1995211" y="6584776"/>
            <a:ext cx="949380" cy="852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Bild 20">
            <a:extLst>
              <a:ext uri="{FF2B5EF4-FFF2-40B4-BE49-F238E27FC236}">
                <a16:creationId xmlns:a16="http://schemas.microsoft.com/office/drawing/2014/main" id="{EC3748C4-2B4A-D920-E526-00FE78943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902093" y="3316906"/>
            <a:ext cx="977900" cy="800100"/>
          </a:xfrm>
          <a:prstGeom prst="rect">
            <a:avLst/>
          </a:prstGeom>
        </p:spPr>
      </p:pic>
      <p:pic>
        <p:nvPicPr>
          <p:cNvPr id="22" name="Bild 21">
            <a:extLst>
              <a:ext uri="{FF2B5EF4-FFF2-40B4-BE49-F238E27FC236}">
                <a16:creationId xmlns:a16="http://schemas.microsoft.com/office/drawing/2014/main" id="{7EBB7F6C-557E-6A60-D399-9923F74BB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4009026" y="4463031"/>
            <a:ext cx="838200" cy="800100"/>
          </a:xfrm>
          <a:prstGeom prst="rect">
            <a:avLst/>
          </a:prstGeom>
        </p:spPr>
      </p:pic>
      <p:pic>
        <p:nvPicPr>
          <p:cNvPr id="24" name="Bild 23">
            <a:extLst>
              <a:ext uri="{FF2B5EF4-FFF2-40B4-BE49-F238E27FC236}">
                <a16:creationId xmlns:a16="http://schemas.microsoft.com/office/drawing/2014/main" id="{F6E531C5-CC70-68F0-DA32-8C030013B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5760499" y="1247954"/>
            <a:ext cx="615393" cy="717958"/>
          </a:xfrm>
          <a:prstGeom prst="rect">
            <a:avLst/>
          </a:prstGeom>
        </p:spPr>
      </p:pic>
      <p:pic>
        <p:nvPicPr>
          <p:cNvPr id="25" name="Bild 24">
            <a:extLst>
              <a:ext uri="{FF2B5EF4-FFF2-40B4-BE49-F238E27FC236}">
                <a16:creationId xmlns:a16="http://schemas.microsoft.com/office/drawing/2014/main" id="{4DEBB8B0-709C-81A0-2F24-0921AC6A7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760499" y="2383471"/>
            <a:ext cx="646337" cy="872555"/>
          </a:xfrm>
          <a:prstGeom prst="rect">
            <a:avLst/>
          </a:prstGeom>
        </p:spPr>
      </p:pic>
      <p:pic>
        <p:nvPicPr>
          <p:cNvPr id="26" name="Bild 25">
            <a:extLst>
              <a:ext uri="{FF2B5EF4-FFF2-40B4-BE49-F238E27FC236}">
                <a16:creationId xmlns:a16="http://schemas.microsoft.com/office/drawing/2014/main" id="{D670A35E-1916-2682-611B-DD0FF4D60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464965" y="980106"/>
            <a:ext cx="6540500" cy="4673600"/>
          </a:xfrm>
          <a:prstGeom prst="rect">
            <a:avLst/>
          </a:prstGeom>
        </p:spPr>
      </p:pic>
      <p:pic>
        <p:nvPicPr>
          <p:cNvPr id="27" name="Bild 26">
            <a:extLst>
              <a:ext uri="{FF2B5EF4-FFF2-40B4-BE49-F238E27FC236}">
                <a16:creationId xmlns:a16="http://schemas.microsoft.com/office/drawing/2014/main" id="{FAD38C04-BFAE-FCCC-3087-BDE63D34C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6162298" y="6837706"/>
            <a:ext cx="1152900" cy="907909"/>
          </a:xfrm>
          <a:prstGeom prst="rect">
            <a:avLst/>
          </a:prstGeom>
        </p:spPr>
      </p:pic>
      <p:pic>
        <p:nvPicPr>
          <p:cNvPr id="28" name="Bild 27">
            <a:extLst>
              <a:ext uri="{FF2B5EF4-FFF2-40B4-BE49-F238E27FC236}">
                <a16:creationId xmlns:a16="http://schemas.microsoft.com/office/drawing/2014/main" id="{C4C1E2F8-0504-D27A-CB66-A485E204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/>
        </p:blipFill>
        <p:spPr>
          <a:xfrm>
            <a:off x="7754232" y="6786439"/>
            <a:ext cx="1010445" cy="1010445"/>
          </a:xfrm>
          <a:prstGeom prst="rect">
            <a:avLst/>
          </a:prstGeom>
        </p:spPr>
      </p:pic>
      <p:pic>
        <p:nvPicPr>
          <p:cNvPr id="29" name="Bild 28">
            <a:extLst>
              <a:ext uri="{FF2B5EF4-FFF2-40B4-BE49-F238E27FC236}">
                <a16:creationId xmlns:a16="http://schemas.microsoft.com/office/drawing/2014/main" id="{AB096D8D-1EBA-5E7C-336A-A483FA7F6B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9474777" y="6786439"/>
            <a:ext cx="889000" cy="965200"/>
          </a:xfrm>
          <a:prstGeom prst="rect">
            <a:avLst/>
          </a:prstGeom>
        </p:spPr>
      </p:pic>
      <p:pic>
        <p:nvPicPr>
          <p:cNvPr id="30" name="Bild 29">
            <a:extLst>
              <a:ext uri="{FF2B5EF4-FFF2-40B4-BE49-F238E27FC236}">
                <a16:creationId xmlns:a16="http://schemas.microsoft.com/office/drawing/2014/main" id="{7D85B486-278D-2901-2ACC-E3C3E5E3C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5821054" y="8514936"/>
            <a:ext cx="4876800" cy="1054100"/>
          </a:xfrm>
          <a:prstGeom prst="rect">
            <a:avLst/>
          </a:prstGeom>
        </p:spPr>
      </p:pic>
      <p:pic>
        <p:nvPicPr>
          <p:cNvPr id="31" name="Bild 30">
            <a:extLst>
              <a:ext uri="{FF2B5EF4-FFF2-40B4-BE49-F238E27FC236}">
                <a16:creationId xmlns:a16="http://schemas.microsoft.com/office/drawing/2014/main" id="{6B5AA8D2-BEAC-1600-688F-FACC067BF9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722745" y="10543461"/>
            <a:ext cx="3924300" cy="190500"/>
          </a:xfrm>
          <a:prstGeom prst="rect">
            <a:avLst/>
          </a:prstGeom>
        </p:spPr>
      </p:pic>
      <p:pic>
        <p:nvPicPr>
          <p:cNvPr id="32" name="Bild 31">
            <a:extLst>
              <a:ext uri="{FF2B5EF4-FFF2-40B4-BE49-F238E27FC236}">
                <a16:creationId xmlns:a16="http://schemas.microsoft.com/office/drawing/2014/main" id="{13584309-67E8-6BA3-940C-51CDA5A66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6020682" y="10243956"/>
            <a:ext cx="1092200" cy="1054100"/>
          </a:xfrm>
          <a:prstGeom prst="rect">
            <a:avLst/>
          </a:prstGeom>
        </p:spPr>
      </p:pic>
      <p:pic>
        <p:nvPicPr>
          <p:cNvPr id="33" name="Bild 32">
            <a:extLst>
              <a:ext uri="{FF2B5EF4-FFF2-40B4-BE49-F238E27FC236}">
                <a16:creationId xmlns:a16="http://schemas.microsoft.com/office/drawing/2014/main" id="{6E7BF142-95AF-33A7-95F9-8C05E49E1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7672477" y="10243956"/>
            <a:ext cx="1092200" cy="1054100"/>
          </a:xfrm>
          <a:prstGeom prst="rect">
            <a:avLst/>
          </a:prstGeom>
        </p:spPr>
      </p:pic>
      <p:pic>
        <p:nvPicPr>
          <p:cNvPr id="34" name="Bild 33">
            <a:extLst>
              <a:ext uri="{FF2B5EF4-FFF2-40B4-BE49-F238E27FC236}">
                <a16:creationId xmlns:a16="http://schemas.microsoft.com/office/drawing/2014/main" id="{0C366102-C925-AE8C-5C20-6C74FE93C4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578831" y="12181305"/>
            <a:ext cx="7112000" cy="165100"/>
          </a:xfrm>
          <a:prstGeom prst="rect">
            <a:avLst/>
          </a:prstGeom>
        </p:spPr>
      </p:pic>
      <p:pic>
        <p:nvPicPr>
          <p:cNvPr id="35" name="Bild 34">
            <a:extLst>
              <a:ext uri="{FF2B5EF4-FFF2-40B4-BE49-F238E27FC236}">
                <a16:creationId xmlns:a16="http://schemas.microsoft.com/office/drawing/2014/main" id="{2BFF9C8D-8E53-42DB-D4CA-989A266FAC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11870187" y="11224097"/>
            <a:ext cx="11137825" cy="1990660"/>
          </a:xfrm>
          <a:prstGeom prst="rect">
            <a:avLst/>
          </a:prstGeom>
        </p:spPr>
      </p:pic>
      <p:pic>
        <p:nvPicPr>
          <p:cNvPr id="36" name="Bild">
            <a:extLst>
              <a:ext uri="{FF2B5EF4-FFF2-40B4-BE49-F238E27FC236}">
                <a16:creationId xmlns:a16="http://schemas.microsoft.com/office/drawing/2014/main" id="{D350D23C-7AEE-81E7-375B-72CF9DCDC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rcRect t="134" b="134"/>
          <a:stretch/>
        </p:blipFill>
        <p:spPr>
          <a:xfrm>
            <a:off x="2543003" y="8381825"/>
            <a:ext cx="2916137" cy="1238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Bild 36">
            <a:extLst>
              <a:ext uri="{FF2B5EF4-FFF2-40B4-BE49-F238E27FC236}">
                <a16:creationId xmlns:a16="http://schemas.microsoft.com/office/drawing/2014/main" id="{11326863-2C98-99AA-161D-831D3E0F2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1367378" y="5793275"/>
            <a:ext cx="2857500" cy="4876800"/>
          </a:xfrm>
          <a:prstGeom prst="rect">
            <a:avLst/>
          </a:prstGeom>
        </p:spPr>
      </p:pic>
      <p:pic>
        <p:nvPicPr>
          <p:cNvPr id="38" name="Bild 37">
            <a:extLst>
              <a:ext uri="{FF2B5EF4-FFF2-40B4-BE49-F238E27FC236}">
                <a16:creationId xmlns:a16="http://schemas.microsoft.com/office/drawing/2014/main" id="{2EAEB3B3-3A01-62E8-45BC-9E8D861186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rcRect/>
          <a:stretch/>
        </p:blipFill>
        <p:spPr>
          <a:xfrm>
            <a:off x="15155218" y="7276931"/>
            <a:ext cx="2482151" cy="3187736"/>
          </a:xfrm>
          <a:prstGeom prst="rect">
            <a:avLst/>
          </a:prstGeom>
        </p:spPr>
      </p:pic>
      <p:pic>
        <p:nvPicPr>
          <p:cNvPr id="39" name="Bild 38">
            <a:extLst>
              <a:ext uri="{FF2B5EF4-FFF2-40B4-BE49-F238E27FC236}">
                <a16:creationId xmlns:a16="http://schemas.microsoft.com/office/drawing/2014/main" id="{0945D452-A0F4-FBF3-C744-F4812B5AF6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rcRect/>
          <a:stretch/>
        </p:blipFill>
        <p:spPr>
          <a:xfrm>
            <a:off x="17953378" y="6604560"/>
            <a:ext cx="2866795" cy="3865342"/>
          </a:xfrm>
          <a:prstGeom prst="rect">
            <a:avLst/>
          </a:prstGeom>
        </p:spPr>
      </p:pic>
      <p:pic>
        <p:nvPicPr>
          <p:cNvPr id="62" name="Bild 61" descr="Kotte">
            <a:extLst>
              <a:ext uri="{FF2B5EF4-FFF2-40B4-BE49-F238E27FC236}">
                <a16:creationId xmlns:a16="http://schemas.microsoft.com/office/drawing/2014/main" id="{333CC119-A718-277C-9D04-94BFD20B41E0}"/>
              </a:ext>
            </a:extLst>
          </p:cNvPr>
          <p:cNvPicPr>
            <a:picLocks noChangeAspect="1"/>
          </p:cNvPicPr>
          <p:nvPr userDrawn="1"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rcRect/>
          <a:stretch/>
        </p:blipFill>
        <p:spPr>
          <a:xfrm>
            <a:off x="14453112" y="792309"/>
            <a:ext cx="1170030" cy="1041612"/>
          </a:xfrm>
          <a:prstGeom prst="rect">
            <a:avLst/>
          </a:prstGeom>
        </p:spPr>
      </p:pic>
      <p:pic>
        <p:nvPicPr>
          <p:cNvPr id="63" name="Bild 62" descr="Katt">
            <a:extLst>
              <a:ext uri="{FF2B5EF4-FFF2-40B4-BE49-F238E27FC236}">
                <a16:creationId xmlns:a16="http://schemas.microsoft.com/office/drawing/2014/main" id="{C873CC4C-7813-3860-2D47-83F444EBD7BA}"/>
              </a:ext>
            </a:extLst>
          </p:cNvPr>
          <p:cNvPicPr>
            <a:picLocks noChangeAspect="1"/>
          </p:cNvPicPr>
          <p:nvPr userDrawn="1"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rcRect/>
          <a:stretch/>
        </p:blipFill>
        <p:spPr>
          <a:xfrm>
            <a:off x="15979018" y="792309"/>
            <a:ext cx="972589" cy="1041611"/>
          </a:xfrm>
          <a:prstGeom prst="rect">
            <a:avLst/>
          </a:prstGeom>
        </p:spPr>
      </p:pic>
      <p:pic>
        <p:nvPicPr>
          <p:cNvPr id="64" name="Bild 63" descr="Hund">
            <a:extLst>
              <a:ext uri="{FF2B5EF4-FFF2-40B4-BE49-F238E27FC236}">
                <a16:creationId xmlns:a16="http://schemas.microsoft.com/office/drawing/2014/main" id="{7976FAEA-20EE-8525-D339-A3EBD36E331F}"/>
              </a:ext>
            </a:extLst>
          </p:cNvPr>
          <p:cNvPicPr>
            <a:picLocks noChangeAspect="1"/>
          </p:cNvPicPr>
          <p:nvPr userDrawn="1"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rcRect/>
          <a:stretch/>
        </p:blipFill>
        <p:spPr>
          <a:xfrm>
            <a:off x="17375178" y="835771"/>
            <a:ext cx="972588" cy="954688"/>
          </a:xfrm>
          <a:prstGeom prst="rect">
            <a:avLst/>
          </a:prstGeom>
        </p:spPr>
      </p:pic>
      <p:pic>
        <p:nvPicPr>
          <p:cNvPr id="65" name="Bild 64">
            <a:extLst>
              <a:ext uri="{FF2B5EF4-FFF2-40B4-BE49-F238E27FC236}">
                <a16:creationId xmlns:a16="http://schemas.microsoft.com/office/drawing/2014/main" id="{A7C30758-BDA5-B78A-2AAB-34850E27B845}"/>
              </a:ext>
            </a:extLst>
          </p:cNvPr>
          <p:cNvPicPr>
            <a:picLocks noChangeAspect="1"/>
          </p:cNvPicPr>
          <p:nvPr userDrawn="1"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rcRect/>
          <a:stretch/>
        </p:blipFill>
        <p:spPr>
          <a:xfrm>
            <a:off x="14544453" y="5586627"/>
            <a:ext cx="1053793" cy="1041610"/>
          </a:xfrm>
          <a:prstGeom prst="rect">
            <a:avLst/>
          </a:prstGeom>
        </p:spPr>
      </p:pic>
      <p:pic>
        <p:nvPicPr>
          <p:cNvPr id="66" name="Bild 65">
            <a:extLst>
              <a:ext uri="{FF2B5EF4-FFF2-40B4-BE49-F238E27FC236}">
                <a16:creationId xmlns:a16="http://schemas.microsoft.com/office/drawing/2014/main" id="{EDAC15DB-4A0F-07A9-1C47-4B49DCB2BF37}"/>
              </a:ext>
            </a:extLst>
          </p:cNvPr>
          <p:cNvPicPr>
            <a:picLocks noChangeAspect="1"/>
          </p:cNvPicPr>
          <p:nvPr userDrawn="1"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rcRect/>
          <a:stretch/>
        </p:blipFill>
        <p:spPr>
          <a:xfrm>
            <a:off x="16012240" y="5621138"/>
            <a:ext cx="972589" cy="972589"/>
          </a:xfrm>
          <a:prstGeom prst="rect">
            <a:avLst/>
          </a:prstGeom>
        </p:spPr>
      </p:pic>
      <p:pic>
        <p:nvPicPr>
          <p:cNvPr id="67" name="Bild 66">
            <a:extLst>
              <a:ext uri="{FF2B5EF4-FFF2-40B4-BE49-F238E27FC236}">
                <a16:creationId xmlns:a16="http://schemas.microsoft.com/office/drawing/2014/main" id="{613A4710-2AE6-7B92-B5F5-C2EA3C4C7DC9}"/>
              </a:ext>
            </a:extLst>
          </p:cNvPr>
          <p:cNvPicPr>
            <a:picLocks noChangeAspect="1"/>
          </p:cNvPicPr>
          <p:nvPr userDrawn="1"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rcRect/>
          <a:stretch/>
        </p:blipFill>
        <p:spPr>
          <a:xfrm>
            <a:off x="17441623" y="5630089"/>
            <a:ext cx="906142" cy="954686"/>
          </a:xfrm>
          <a:prstGeom prst="rect">
            <a:avLst/>
          </a:prstGeom>
        </p:spPr>
      </p:pic>
      <p:grpSp>
        <p:nvGrpSpPr>
          <p:cNvPr id="68" name="Grupp 67" descr="Färgfält för att lägga till rubrik 1">
            <a:extLst>
              <a:ext uri="{FF2B5EF4-FFF2-40B4-BE49-F238E27FC236}">
                <a16:creationId xmlns:a16="http://schemas.microsoft.com/office/drawing/2014/main" id="{9A534320-AC40-9303-B9AB-5CB888D945DC}"/>
              </a:ext>
            </a:extLst>
          </p:cNvPr>
          <p:cNvGrpSpPr/>
          <p:nvPr userDrawn="1"/>
        </p:nvGrpSpPr>
        <p:grpSpPr>
          <a:xfrm>
            <a:off x="3705768" y="5499714"/>
            <a:ext cx="4512809" cy="882743"/>
            <a:chOff x="1029825" y="5424945"/>
            <a:chExt cx="4512809" cy="882743"/>
          </a:xfrm>
        </p:grpSpPr>
        <p:pic>
          <p:nvPicPr>
            <p:cNvPr id="69" name="Bild">
              <a:extLst>
                <a:ext uri="{FF2B5EF4-FFF2-40B4-BE49-F238E27FC236}">
                  <a16:creationId xmlns:a16="http://schemas.microsoft.com/office/drawing/2014/main" id="{570A0ED1-4120-CD5A-DD96-46871B27E9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9"/>
                </a:ext>
              </a:extLst>
            </a:blip>
            <a:srcRect/>
            <a:stretch/>
          </p:blipFill>
          <p:spPr>
            <a:xfrm>
              <a:off x="1029826" y="5424945"/>
              <a:ext cx="4512808" cy="88274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0" name="Platshållare för text 3">
              <a:extLst>
                <a:ext uri="{FF2B5EF4-FFF2-40B4-BE49-F238E27FC236}">
                  <a16:creationId xmlns:a16="http://schemas.microsoft.com/office/drawing/2014/main" id="{CACAB686-A92B-3B64-2E3D-C30D4752E908}"/>
                </a:ext>
              </a:extLst>
            </p:cNvPr>
            <p:cNvSpPr txBox="1">
              <a:spLocks/>
            </p:cNvSpPr>
            <p:nvPr/>
          </p:nvSpPr>
          <p:spPr>
            <a:xfrm>
              <a:off x="1029825" y="5597708"/>
              <a:ext cx="4474447" cy="537215"/>
            </a:xfrm>
            <a:prstGeom prst="rect">
              <a:avLst/>
            </a:prstGeom>
          </p:spPr>
          <p:txBody>
            <a:bodyPr lIns="90000" tIns="90000" rIns="90000" bIns="90000"/>
            <a:lstStyle>
              <a:lvl1pPr marL="0" indent="0" algn="l" defTabSz="1828709" rtl="0" eaLnBrk="1" latinLnBrk="0" hangingPunct="1">
                <a:lnSpc>
                  <a:spcPct val="90000"/>
                </a:lnSpc>
                <a:spcBef>
                  <a:spcPts val="2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1pPr>
              <a:lvl2pPr marL="914354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2pPr>
              <a:lvl3pPr marL="1828709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3pPr>
              <a:lvl4pPr marL="2743063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4pPr>
              <a:lvl5pPr marL="3657417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5pPr>
              <a:lvl6pPr marL="5028949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3303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7657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2011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v-SE" sz="3000" b="1" i="0" dirty="0">
                  <a:solidFill>
                    <a:schemeClr val="tx1"/>
                  </a:solidFill>
                </a:rPr>
                <a:t>Klicka här</a:t>
              </a:r>
            </a:p>
          </p:txBody>
        </p:sp>
      </p:grpSp>
      <p:pic>
        <p:nvPicPr>
          <p:cNvPr id="71" name="Bild 70" descr="Kotte">
            <a:extLst>
              <a:ext uri="{FF2B5EF4-FFF2-40B4-BE49-F238E27FC236}">
                <a16:creationId xmlns:a16="http://schemas.microsoft.com/office/drawing/2014/main" id="{A78C2E8F-77E7-E164-6557-1C4A406C50FE}"/>
              </a:ext>
            </a:extLst>
          </p:cNvPr>
          <p:cNvPicPr>
            <a:picLocks noChangeAspect="1"/>
          </p:cNvPicPr>
          <p:nvPr userDrawn="1"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1"/>
              </a:ext>
            </a:extLst>
          </a:blip>
          <a:srcRect/>
          <a:stretch/>
        </p:blipFill>
        <p:spPr>
          <a:xfrm>
            <a:off x="19351683" y="792309"/>
            <a:ext cx="1170029" cy="1041612"/>
          </a:xfrm>
          <a:prstGeom prst="rect">
            <a:avLst/>
          </a:prstGeom>
        </p:spPr>
      </p:pic>
      <p:pic>
        <p:nvPicPr>
          <p:cNvPr id="72" name="Bild 71" descr="Katt">
            <a:extLst>
              <a:ext uri="{FF2B5EF4-FFF2-40B4-BE49-F238E27FC236}">
                <a16:creationId xmlns:a16="http://schemas.microsoft.com/office/drawing/2014/main" id="{D35CE823-A6AF-94F0-899B-754FEC5D5BBC}"/>
              </a:ext>
            </a:extLst>
          </p:cNvPr>
          <p:cNvPicPr>
            <a:picLocks noChangeAspect="1"/>
          </p:cNvPicPr>
          <p:nvPr userDrawn="1"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3"/>
              </a:ext>
            </a:extLst>
          </a:blip>
          <a:srcRect/>
          <a:stretch/>
        </p:blipFill>
        <p:spPr>
          <a:xfrm>
            <a:off x="20877589" y="792309"/>
            <a:ext cx="972588" cy="1041611"/>
          </a:xfrm>
          <a:prstGeom prst="rect">
            <a:avLst/>
          </a:prstGeom>
        </p:spPr>
      </p:pic>
      <p:pic>
        <p:nvPicPr>
          <p:cNvPr id="73" name="Bild 72" descr="Hund">
            <a:extLst>
              <a:ext uri="{FF2B5EF4-FFF2-40B4-BE49-F238E27FC236}">
                <a16:creationId xmlns:a16="http://schemas.microsoft.com/office/drawing/2014/main" id="{133EA882-1264-2335-C5BF-0166757456C6}"/>
              </a:ext>
            </a:extLst>
          </p:cNvPr>
          <p:cNvPicPr>
            <a:picLocks noChangeAspect="1"/>
          </p:cNvPicPr>
          <p:nvPr userDrawn="1"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5"/>
              </a:ext>
            </a:extLst>
          </a:blip>
          <a:srcRect/>
          <a:stretch/>
        </p:blipFill>
        <p:spPr>
          <a:xfrm>
            <a:off x="22273749" y="835771"/>
            <a:ext cx="972588" cy="954687"/>
          </a:xfrm>
          <a:prstGeom prst="rect">
            <a:avLst/>
          </a:prstGeom>
        </p:spPr>
      </p:pic>
      <p:pic>
        <p:nvPicPr>
          <p:cNvPr id="74" name="Bild 73" descr="Kotte">
            <a:extLst>
              <a:ext uri="{FF2B5EF4-FFF2-40B4-BE49-F238E27FC236}">
                <a16:creationId xmlns:a16="http://schemas.microsoft.com/office/drawing/2014/main" id="{DBECD4AE-D7A3-D677-E19A-0B5BA45BF603}"/>
              </a:ext>
            </a:extLst>
          </p:cNvPr>
          <p:cNvPicPr>
            <a:picLocks noChangeAspect="1"/>
          </p:cNvPicPr>
          <p:nvPr userDrawn="1"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7"/>
              </a:ext>
            </a:extLst>
          </a:blip>
          <a:srcRect/>
          <a:stretch/>
        </p:blipFill>
        <p:spPr>
          <a:xfrm>
            <a:off x="14453112" y="2245552"/>
            <a:ext cx="1170029" cy="1041612"/>
          </a:xfrm>
          <a:prstGeom prst="rect">
            <a:avLst/>
          </a:prstGeom>
        </p:spPr>
      </p:pic>
      <p:pic>
        <p:nvPicPr>
          <p:cNvPr id="75" name="Bild 74" descr="Katt">
            <a:extLst>
              <a:ext uri="{FF2B5EF4-FFF2-40B4-BE49-F238E27FC236}">
                <a16:creationId xmlns:a16="http://schemas.microsoft.com/office/drawing/2014/main" id="{E9D409E4-C196-F820-ED78-AC53BB018395}"/>
              </a:ext>
            </a:extLst>
          </p:cNvPr>
          <p:cNvPicPr>
            <a:picLocks noChangeAspect="1"/>
          </p:cNvPicPr>
          <p:nvPr userDrawn="1"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9"/>
              </a:ext>
            </a:extLst>
          </a:blip>
          <a:srcRect/>
          <a:stretch/>
        </p:blipFill>
        <p:spPr>
          <a:xfrm>
            <a:off x="15979018" y="2245552"/>
            <a:ext cx="972588" cy="1041611"/>
          </a:xfrm>
          <a:prstGeom prst="rect">
            <a:avLst/>
          </a:prstGeom>
        </p:spPr>
      </p:pic>
      <p:pic>
        <p:nvPicPr>
          <p:cNvPr id="76" name="Bild 75" descr="Hund">
            <a:extLst>
              <a:ext uri="{FF2B5EF4-FFF2-40B4-BE49-F238E27FC236}">
                <a16:creationId xmlns:a16="http://schemas.microsoft.com/office/drawing/2014/main" id="{3946BD69-81B9-2529-AC3C-95FBDCCF6806}"/>
              </a:ext>
            </a:extLst>
          </p:cNvPr>
          <p:cNvPicPr>
            <a:picLocks noChangeAspect="1"/>
          </p:cNvPicPr>
          <p:nvPr userDrawn="1"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1"/>
              </a:ext>
            </a:extLst>
          </a:blip>
          <a:srcRect/>
          <a:stretch/>
        </p:blipFill>
        <p:spPr>
          <a:xfrm>
            <a:off x="17375178" y="2289014"/>
            <a:ext cx="972588" cy="954687"/>
          </a:xfrm>
          <a:prstGeom prst="rect">
            <a:avLst/>
          </a:prstGeom>
        </p:spPr>
      </p:pic>
      <p:pic>
        <p:nvPicPr>
          <p:cNvPr id="77" name="Bild 76" descr="Kotte">
            <a:extLst>
              <a:ext uri="{FF2B5EF4-FFF2-40B4-BE49-F238E27FC236}">
                <a16:creationId xmlns:a16="http://schemas.microsoft.com/office/drawing/2014/main" id="{02F973AF-1E69-0A36-D51C-D2EAE9E31DA6}"/>
              </a:ext>
            </a:extLst>
          </p:cNvPr>
          <p:cNvPicPr>
            <a:picLocks noChangeAspect="1"/>
          </p:cNvPicPr>
          <p:nvPr userDrawn="1"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3"/>
              </a:ext>
            </a:extLst>
          </a:blip>
          <a:srcRect/>
          <a:stretch/>
        </p:blipFill>
        <p:spPr>
          <a:xfrm>
            <a:off x="19351683" y="2245552"/>
            <a:ext cx="1170029" cy="1041612"/>
          </a:xfrm>
          <a:prstGeom prst="rect">
            <a:avLst/>
          </a:prstGeom>
        </p:spPr>
      </p:pic>
      <p:pic>
        <p:nvPicPr>
          <p:cNvPr id="78" name="Bild 77" descr="Katt">
            <a:extLst>
              <a:ext uri="{FF2B5EF4-FFF2-40B4-BE49-F238E27FC236}">
                <a16:creationId xmlns:a16="http://schemas.microsoft.com/office/drawing/2014/main" id="{6242F406-BAEA-C87A-D78B-B3AF168648CD}"/>
              </a:ext>
            </a:extLst>
          </p:cNvPr>
          <p:cNvPicPr>
            <a:picLocks noChangeAspect="1"/>
          </p:cNvPicPr>
          <p:nvPr userDrawn="1"/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5"/>
              </a:ext>
            </a:extLst>
          </a:blip>
          <a:srcRect/>
          <a:stretch/>
        </p:blipFill>
        <p:spPr>
          <a:xfrm>
            <a:off x="20877589" y="2245552"/>
            <a:ext cx="972588" cy="1041611"/>
          </a:xfrm>
          <a:prstGeom prst="rect">
            <a:avLst/>
          </a:prstGeom>
        </p:spPr>
      </p:pic>
      <p:pic>
        <p:nvPicPr>
          <p:cNvPr id="79" name="Bild 78" descr="Hund">
            <a:extLst>
              <a:ext uri="{FF2B5EF4-FFF2-40B4-BE49-F238E27FC236}">
                <a16:creationId xmlns:a16="http://schemas.microsoft.com/office/drawing/2014/main" id="{AB7BAC54-25DB-E05D-669F-4D22513F36D5}"/>
              </a:ext>
            </a:extLst>
          </p:cNvPr>
          <p:cNvPicPr>
            <a:picLocks noChangeAspect="1"/>
          </p:cNvPicPr>
          <p:nvPr userDrawn="1"/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7"/>
              </a:ext>
            </a:extLst>
          </a:blip>
          <a:srcRect/>
          <a:stretch/>
        </p:blipFill>
        <p:spPr>
          <a:xfrm>
            <a:off x="22273749" y="2289014"/>
            <a:ext cx="972588" cy="954687"/>
          </a:xfrm>
          <a:prstGeom prst="rect">
            <a:avLst/>
          </a:prstGeom>
        </p:spPr>
      </p:pic>
      <p:pic>
        <p:nvPicPr>
          <p:cNvPr id="80" name="Bild 79" descr="Kotte">
            <a:extLst>
              <a:ext uri="{FF2B5EF4-FFF2-40B4-BE49-F238E27FC236}">
                <a16:creationId xmlns:a16="http://schemas.microsoft.com/office/drawing/2014/main" id="{F146D008-6192-9519-D95F-10E7BD3682EF}"/>
              </a:ext>
            </a:extLst>
          </p:cNvPr>
          <p:cNvPicPr>
            <a:picLocks noChangeAspect="1"/>
          </p:cNvPicPr>
          <p:nvPr userDrawn="1"/>
        </p:nvPicPr>
        <p:blipFill>
          <a:blip r:embed="rId8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9"/>
              </a:ext>
            </a:extLst>
          </a:blip>
          <a:srcRect/>
          <a:stretch/>
        </p:blipFill>
        <p:spPr>
          <a:xfrm>
            <a:off x="19428020" y="3633480"/>
            <a:ext cx="1170029" cy="1041612"/>
          </a:xfrm>
          <a:prstGeom prst="rect">
            <a:avLst/>
          </a:prstGeom>
        </p:spPr>
      </p:pic>
      <p:pic>
        <p:nvPicPr>
          <p:cNvPr id="81" name="Bild 80" descr="Katt">
            <a:extLst>
              <a:ext uri="{FF2B5EF4-FFF2-40B4-BE49-F238E27FC236}">
                <a16:creationId xmlns:a16="http://schemas.microsoft.com/office/drawing/2014/main" id="{06323E03-84E0-3ADB-EB92-CFA235242C5D}"/>
              </a:ext>
            </a:extLst>
          </p:cNvPr>
          <p:cNvPicPr>
            <a:picLocks noChangeAspect="1"/>
          </p:cNvPicPr>
          <p:nvPr userDrawn="1"/>
        </p:nvPicPr>
        <p:blipFill>
          <a:blip r:embed="rId9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1"/>
              </a:ext>
            </a:extLst>
          </a:blip>
          <a:srcRect/>
          <a:stretch/>
        </p:blipFill>
        <p:spPr>
          <a:xfrm>
            <a:off x="20953926" y="3633480"/>
            <a:ext cx="972588" cy="1041611"/>
          </a:xfrm>
          <a:prstGeom prst="rect">
            <a:avLst/>
          </a:prstGeom>
        </p:spPr>
      </p:pic>
      <p:pic>
        <p:nvPicPr>
          <p:cNvPr id="82" name="Bild 81" descr="Hund">
            <a:extLst>
              <a:ext uri="{FF2B5EF4-FFF2-40B4-BE49-F238E27FC236}">
                <a16:creationId xmlns:a16="http://schemas.microsoft.com/office/drawing/2014/main" id="{9AB62D88-B054-FB97-C3E4-AAA944E28E61}"/>
              </a:ext>
            </a:extLst>
          </p:cNvPr>
          <p:cNvPicPr>
            <a:picLocks noChangeAspect="1"/>
          </p:cNvPicPr>
          <p:nvPr userDrawn="1"/>
        </p:nvPicPr>
        <p:blipFill>
          <a:blip r:embed="rId9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3"/>
              </a:ext>
            </a:extLst>
          </a:blip>
          <a:srcRect/>
          <a:stretch/>
        </p:blipFill>
        <p:spPr>
          <a:xfrm>
            <a:off x="22350086" y="3676942"/>
            <a:ext cx="972588" cy="954687"/>
          </a:xfrm>
          <a:prstGeom prst="rect">
            <a:avLst/>
          </a:prstGeom>
        </p:spPr>
      </p:pic>
      <p:pic>
        <p:nvPicPr>
          <p:cNvPr id="83" name="Bild 82" descr="Kotte">
            <a:extLst>
              <a:ext uri="{FF2B5EF4-FFF2-40B4-BE49-F238E27FC236}">
                <a16:creationId xmlns:a16="http://schemas.microsoft.com/office/drawing/2014/main" id="{7BE8AB49-3ACE-3379-BCAA-37789EA60A43}"/>
              </a:ext>
            </a:extLst>
          </p:cNvPr>
          <p:cNvPicPr>
            <a:picLocks noChangeAspect="1"/>
          </p:cNvPicPr>
          <p:nvPr userDrawn="1"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5"/>
              </a:ext>
            </a:extLst>
          </a:blip>
          <a:srcRect/>
          <a:stretch/>
        </p:blipFill>
        <p:spPr>
          <a:xfrm>
            <a:off x="14453418" y="3669618"/>
            <a:ext cx="1169417" cy="1041612"/>
          </a:xfrm>
          <a:prstGeom prst="rect">
            <a:avLst/>
          </a:prstGeom>
        </p:spPr>
      </p:pic>
      <p:pic>
        <p:nvPicPr>
          <p:cNvPr id="84" name="Bild 83" descr="Katt">
            <a:extLst>
              <a:ext uri="{FF2B5EF4-FFF2-40B4-BE49-F238E27FC236}">
                <a16:creationId xmlns:a16="http://schemas.microsoft.com/office/drawing/2014/main" id="{698D3DEC-A1BC-78D0-34AF-EBA08A7654D5}"/>
              </a:ext>
            </a:extLst>
          </p:cNvPr>
          <p:cNvPicPr>
            <a:picLocks noChangeAspect="1"/>
          </p:cNvPicPr>
          <p:nvPr userDrawn="1"/>
        </p:nvPicPr>
        <p:blipFill>
          <a:blip r:embed="rId9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7"/>
              </a:ext>
            </a:extLst>
          </a:blip>
          <a:srcRect/>
          <a:stretch/>
        </p:blipFill>
        <p:spPr>
          <a:xfrm>
            <a:off x="15980907" y="3669618"/>
            <a:ext cx="968810" cy="1041611"/>
          </a:xfrm>
          <a:prstGeom prst="rect">
            <a:avLst/>
          </a:prstGeom>
        </p:spPr>
      </p:pic>
      <p:pic>
        <p:nvPicPr>
          <p:cNvPr id="85" name="Bild 84" descr="Hund">
            <a:extLst>
              <a:ext uri="{FF2B5EF4-FFF2-40B4-BE49-F238E27FC236}">
                <a16:creationId xmlns:a16="http://schemas.microsoft.com/office/drawing/2014/main" id="{09D901CD-ED25-20B9-67BB-5A07435FF7DC}"/>
              </a:ext>
            </a:extLst>
          </p:cNvPr>
          <p:cNvPicPr>
            <a:picLocks noChangeAspect="1"/>
          </p:cNvPicPr>
          <p:nvPr userDrawn="1"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9"/>
              </a:ext>
            </a:extLst>
          </a:blip>
          <a:srcRect/>
          <a:stretch/>
        </p:blipFill>
        <p:spPr>
          <a:xfrm>
            <a:off x="17375178" y="3714759"/>
            <a:ext cx="972588" cy="951329"/>
          </a:xfrm>
          <a:prstGeom prst="rect">
            <a:avLst/>
          </a:prstGeom>
        </p:spPr>
      </p:pic>
      <p:pic>
        <p:nvPicPr>
          <p:cNvPr id="86" name="Bild 85">
            <a:extLst>
              <a:ext uri="{FF2B5EF4-FFF2-40B4-BE49-F238E27FC236}">
                <a16:creationId xmlns:a16="http://schemas.microsoft.com/office/drawing/2014/main" id="{77FB8536-847B-7575-706D-B72966F976BA}"/>
              </a:ext>
            </a:extLst>
          </p:cNvPr>
          <p:cNvPicPr>
            <a:picLocks noChangeAspect="1"/>
          </p:cNvPicPr>
          <p:nvPr userDrawn="1"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1"/>
              </a:ext>
            </a:extLst>
          </a:blip>
          <a:srcRect/>
          <a:stretch/>
        </p:blipFill>
        <p:spPr>
          <a:xfrm>
            <a:off x="19355552" y="5554682"/>
            <a:ext cx="906142" cy="900811"/>
          </a:xfrm>
          <a:prstGeom prst="rect">
            <a:avLst/>
          </a:prstGeom>
        </p:spPr>
      </p:pic>
      <p:pic>
        <p:nvPicPr>
          <p:cNvPr id="87" name="Bild 86">
            <a:extLst>
              <a:ext uri="{FF2B5EF4-FFF2-40B4-BE49-F238E27FC236}">
                <a16:creationId xmlns:a16="http://schemas.microsoft.com/office/drawing/2014/main" id="{DE18788C-0848-1EC1-E11F-FEF07A5FE1EB}"/>
              </a:ext>
            </a:extLst>
          </p:cNvPr>
          <p:cNvPicPr>
            <a:picLocks noChangeAspect="1"/>
          </p:cNvPicPr>
          <p:nvPr userDrawn="1"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3"/>
              </a:ext>
            </a:extLst>
          </a:blip>
          <a:srcRect/>
          <a:stretch/>
        </p:blipFill>
        <p:spPr>
          <a:xfrm>
            <a:off x="20599188" y="5554682"/>
            <a:ext cx="900811" cy="900811"/>
          </a:xfrm>
          <a:prstGeom prst="rect">
            <a:avLst/>
          </a:prstGeom>
        </p:spPr>
      </p:pic>
      <p:pic>
        <p:nvPicPr>
          <p:cNvPr id="88" name="Bild 87">
            <a:extLst>
              <a:ext uri="{FF2B5EF4-FFF2-40B4-BE49-F238E27FC236}">
                <a16:creationId xmlns:a16="http://schemas.microsoft.com/office/drawing/2014/main" id="{F5E02A39-348A-D1D6-3156-C19E312D3094}"/>
              </a:ext>
            </a:extLst>
          </p:cNvPr>
          <p:cNvPicPr>
            <a:picLocks noChangeAspect="1"/>
          </p:cNvPicPr>
          <p:nvPr userDrawn="1"/>
        </p:nvPicPr>
        <p:blipFill>
          <a:blip r:embed="rId10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5"/>
              </a:ext>
            </a:extLst>
          </a:blip>
          <a:srcRect/>
          <a:stretch/>
        </p:blipFill>
        <p:spPr>
          <a:xfrm>
            <a:off x="21935569" y="5554682"/>
            <a:ext cx="900811" cy="90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1884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skrivru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">
            <a:extLst>
              <a:ext uri="{FF2B5EF4-FFF2-40B4-BE49-F238E27FC236}">
                <a16:creationId xmlns:a16="http://schemas.microsoft.com/office/drawing/2014/main" id="{1E02E15C-AF94-8742-94DA-3EE7BDA52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427451" y="-64168"/>
            <a:ext cx="11954962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5" name="Bild">
            <a:extLst>
              <a:ext uri="{FF2B5EF4-FFF2-40B4-BE49-F238E27FC236}">
                <a16:creationId xmlns:a16="http://schemas.microsoft.com/office/drawing/2014/main" id="{ECE3599A-F62F-1740-91DC-86E977A80C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788490" y="6041425"/>
            <a:ext cx="9434595" cy="6599061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Platshållare för text 3">
            <a:extLst>
              <a:ext uri="{FF2B5EF4-FFF2-40B4-BE49-F238E27FC236}">
                <a16:creationId xmlns:a16="http://schemas.microsoft.com/office/drawing/2014/main" id="{AFF28639-60C6-6A4E-BA8D-A9470B535E0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2" y="2831322"/>
            <a:ext cx="9717914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3" name="Platshållare för text 11">
            <a:extLst>
              <a:ext uri="{FF2B5EF4-FFF2-40B4-BE49-F238E27FC236}">
                <a16:creationId xmlns:a16="http://schemas.microsoft.com/office/drawing/2014/main" id="{78C7223A-087C-0943-858D-5FBC3BC8CD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5C3EFF65-71BE-8A4C-AAA2-A89E66E27C8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7" name="Platshållare för text 13">
            <a:extLst>
              <a:ext uri="{FF2B5EF4-FFF2-40B4-BE49-F238E27FC236}">
                <a16:creationId xmlns:a16="http://schemas.microsoft.com/office/drawing/2014/main" id="{99EAC13F-D684-0147-A325-5D4DA06625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717814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7" name="Platshållare för text 2">
            <a:extLst>
              <a:ext uri="{FF2B5EF4-FFF2-40B4-BE49-F238E27FC236}">
                <a16:creationId xmlns:a16="http://schemas.microsoft.com/office/drawing/2014/main" id="{6AD10758-1768-D64C-9539-F950965A9C9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3" y="6171191"/>
            <a:ext cx="9717914" cy="61214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0" name="Platshållare för text 4">
            <a:extLst>
              <a:ext uri="{FF2B5EF4-FFF2-40B4-BE49-F238E27FC236}">
                <a16:creationId xmlns:a16="http://schemas.microsoft.com/office/drawing/2014/main" id="{CCBE8C9A-86FF-D843-A45E-336E240A09EA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3814135" y="3159705"/>
            <a:ext cx="9663113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1" name="Platshållare för text 2">
            <a:extLst>
              <a:ext uri="{FF2B5EF4-FFF2-40B4-BE49-F238E27FC236}">
                <a16:creationId xmlns:a16="http://schemas.microsoft.com/office/drawing/2014/main" id="{1C12ADD2-045F-7044-A416-DC190A3D47A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3916381" y="4318208"/>
            <a:ext cx="9306704" cy="909887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0" name="Platshållare för innehåll 28">
            <a:extLst>
              <a:ext uri="{FF2B5EF4-FFF2-40B4-BE49-F238E27FC236}">
                <a16:creationId xmlns:a16="http://schemas.microsoft.com/office/drawing/2014/main" id="{A6C5538E-C255-7B48-AF5F-E73BBC2C3D5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4153514" y="6529276"/>
            <a:ext cx="8839835" cy="582093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100000"/>
              </a:lnSpc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7A28D1D-F8D9-EE4E-BA1B-178264658CB8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4153514" y="7297978"/>
            <a:ext cx="8839835" cy="47944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16" name="Bild">
            <a:extLst>
              <a:ext uri="{FF2B5EF4-FFF2-40B4-BE49-F238E27FC236}">
                <a16:creationId xmlns:a16="http://schemas.microsoft.com/office/drawing/2014/main" id="{6E3AF27F-AE77-A940-B189-806D299CB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749262" y="5366102"/>
            <a:ext cx="9679814" cy="224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Bild">
            <a:extLst>
              <a:ext uri="{FF2B5EF4-FFF2-40B4-BE49-F238E27FC236}">
                <a16:creationId xmlns:a16="http://schemas.microsoft.com/office/drawing/2014/main" id="{78C44FD9-54D4-DB42-BC5B-49B17B221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2005023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423209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krivruto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">
            <a:extLst>
              <a:ext uri="{FF2B5EF4-FFF2-40B4-BE49-F238E27FC236}">
                <a16:creationId xmlns:a16="http://schemas.microsoft.com/office/drawing/2014/main" id="{1E02E15C-AF94-8742-94DA-3EE7BDA52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427451" y="-64168"/>
            <a:ext cx="11954962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37" name="Bild">
            <a:extLst>
              <a:ext uri="{FF2B5EF4-FFF2-40B4-BE49-F238E27FC236}">
                <a16:creationId xmlns:a16="http://schemas.microsoft.com/office/drawing/2014/main" id="{5251FD3E-0920-CC4B-B476-2C4DC56450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853500" y="6291381"/>
            <a:ext cx="9291861" cy="64992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Bild">
            <a:extLst>
              <a:ext uri="{FF2B5EF4-FFF2-40B4-BE49-F238E27FC236}">
                <a16:creationId xmlns:a16="http://schemas.microsoft.com/office/drawing/2014/main" id="{F1966147-7B75-CD4D-9C31-AC9FF3C99F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749262" y="4214116"/>
            <a:ext cx="9679814" cy="224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Bild">
            <a:extLst>
              <a:ext uri="{FF2B5EF4-FFF2-40B4-BE49-F238E27FC236}">
                <a16:creationId xmlns:a16="http://schemas.microsoft.com/office/drawing/2014/main" id="{6198020C-3630-E14F-B859-18C362E9FA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711162" y="6291381"/>
            <a:ext cx="9292171" cy="6499442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Platshållare för text 3">
            <a:extLst>
              <a:ext uri="{FF2B5EF4-FFF2-40B4-BE49-F238E27FC236}">
                <a16:creationId xmlns:a16="http://schemas.microsoft.com/office/drawing/2014/main" id="{0BC6D436-879C-F949-B5C9-DD7514BF68C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2" y="2361668"/>
            <a:ext cx="9717914" cy="1756731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7020"/>
              </a:lnSpc>
              <a:buNone/>
              <a:defRPr sz="61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1" name="Platshållare för text 11">
            <a:extLst>
              <a:ext uri="{FF2B5EF4-FFF2-40B4-BE49-F238E27FC236}">
                <a16:creationId xmlns:a16="http://schemas.microsoft.com/office/drawing/2014/main" id="{205DE22F-BEFF-AB41-BD21-894667887D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2" name="Platshållare för text 13">
            <a:extLst>
              <a:ext uri="{FF2B5EF4-FFF2-40B4-BE49-F238E27FC236}">
                <a16:creationId xmlns:a16="http://schemas.microsoft.com/office/drawing/2014/main" id="{AFFC02F6-640A-A346-A9D7-484499CF5E4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3" name="Platshållare för text 13">
            <a:extLst>
              <a:ext uri="{FF2B5EF4-FFF2-40B4-BE49-F238E27FC236}">
                <a16:creationId xmlns:a16="http://schemas.microsoft.com/office/drawing/2014/main" id="{29E3E0B5-A2FE-DF41-B16F-7EAD2BD46C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863866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2" name="Platshållare för innehåll 21">
            <a:extLst>
              <a:ext uri="{FF2B5EF4-FFF2-40B4-BE49-F238E27FC236}">
                <a16:creationId xmlns:a16="http://schemas.microsoft.com/office/drawing/2014/main" id="{90161716-9C40-0A41-834D-D1D6AE1DC02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749600" y="4702287"/>
            <a:ext cx="10214967" cy="5372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30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9" name="Platshållare för text 2">
            <a:extLst>
              <a:ext uri="{FF2B5EF4-FFF2-40B4-BE49-F238E27FC236}">
                <a16:creationId xmlns:a16="http://schemas.microsoft.com/office/drawing/2014/main" id="{6F95574D-08D2-E34E-ADA5-2BC58B9C33B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3" y="5447151"/>
            <a:ext cx="9717914" cy="5589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7" name="Platshållare för text 3">
            <a:extLst>
              <a:ext uri="{FF2B5EF4-FFF2-40B4-BE49-F238E27FC236}">
                <a16:creationId xmlns:a16="http://schemas.microsoft.com/office/drawing/2014/main" id="{C79236C6-4A88-C543-A527-050071A3F21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348846" y="6987160"/>
            <a:ext cx="8109606" cy="5342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2" name="Platshållare för innehåll 24">
            <a:extLst>
              <a:ext uri="{FF2B5EF4-FFF2-40B4-BE49-F238E27FC236}">
                <a16:creationId xmlns:a16="http://schemas.microsoft.com/office/drawing/2014/main" id="{1711EB0C-B3CD-F845-9C78-DD666C93CCFD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13751100" y="4702287"/>
            <a:ext cx="10095018" cy="5372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30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0" name="Platshållare för text 2">
            <a:extLst>
              <a:ext uri="{FF2B5EF4-FFF2-40B4-BE49-F238E27FC236}">
                <a16:creationId xmlns:a16="http://schemas.microsoft.com/office/drawing/2014/main" id="{1F3DDA2B-9D3B-4A43-96CE-701944BBEA73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3692447" y="5447151"/>
            <a:ext cx="9717914" cy="5589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8" name="Platshållare för text 3">
            <a:extLst>
              <a:ext uri="{FF2B5EF4-FFF2-40B4-BE49-F238E27FC236}">
                <a16:creationId xmlns:a16="http://schemas.microsoft.com/office/drawing/2014/main" id="{56DC990D-DD77-1A47-9EDB-E3BBCDF7EFD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4459980" y="6987160"/>
            <a:ext cx="8109606" cy="5342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4" name="Bild">
            <a:extLst>
              <a:ext uri="{FF2B5EF4-FFF2-40B4-BE49-F238E27FC236}">
                <a16:creationId xmlns:a16="http://schemas.microsoft.com/office/drawing/2014/main" id="{2C7CB019-2605-1C4D-826E-F77FC5364C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2005023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02837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krivrutor med tipsru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">
            <a:extLst>
              <a:ext uri="{FF2B5EF4-FFF2-40B4-BE49-F238E27FC236}">
                <a16:creationId xmlns:a16="http://schemas.microsoft.com/office/drawing/2014/main" id="{1E02E15C-AF94-8742-94DA-3EE7BDA52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427451" y="-64168"/>
            <a:ext cx="11954962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5" name="Bild">
            <a:extLst>
              <a:ext uri="{FF2B5EF4-FFF2-40B4-BE49-F238E27FC236}">
                <a16:creationId xmlns:a16="http://schemas.microsoft.com/office/drawing/2014/main" id="{ECE3599A-F62F-1740-91DC-86E977A80C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49262" y="8263467"/>
            <a:ext cx="9434595" cy="3877734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Platshållare för text 3">
            <a:extLst>
              <a:ext uri="{FF2B5EF4-FFF2-40B4-BE49-F238E27FC236}">
                <a16:creationId xmlns:a16="http://schemas.microsoft.com/office/drawing/2014/main" id="{AFF28639-60C6-6A4E-BA8D-A9470B535E0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0000" y="2829600"/>
            <a:ext cx="9717914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3" name="Platshållare för text 11">
            <a:extLst>
              <a:ext uri="{FF2B5EF4-FFF2-40B4-BE49-F238E27FC236}">
                <a16:creationId xmlns:a16="http://schemas.microsoft.com/office/drawing/2014/main" id="{78C7223A-087C-0943-858D-5FBC3BC8CD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5C3EFF65-71BE-8A4C-AAA2-A89E66E27C8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7" name="Platshållare för text 13">
            <a:extLst>
              <a:ext uri="{FF2B5EF4-FFF2-40B4-BE49-F238E27FC236}">
                <a16:creationId xmlns:a16="http://schemas.microsoft.com/office/drawing/2014/main" id="{99EAC13F-D684-0147-A325-5D4DA06625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7" name="Platshållare för text 2">
            <a:extLst>
              <a:ext uri="{FF2B5EF4-FFF2-40B4-BE49-F238E27FC236}">
                <a16:creationId xmlns:a16="http://schemas.microsoft.com/office/drawing/2014/main" id="{6AD10758-1768-D64C-9539-F950965A9C9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3" y="6171191"/>
            <a:ext cx="9717914" cy="11609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7A28D1D-F8D9-EE4E-BA1B-178264658CB8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344022" y="8628252"/>
            <a:ext cx="8839835" cy="29111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" name="Bild 2">
            <a:extLst>
              <a:ext uri="{FF2B5EF4-FFF2-40B4-BE49-F238E27FC236}">
                <a16:creationId xmlns:a16="http://schemas.microsoft.com/office/drawing/2014/main" id="{ECE6384A-C0E0-4D44-9B69-D8D5487F75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33111" y="-718483"/>
            <a:ext cx="7112000" cy="165100"/>
          </a:xfrm>
          <a:prstGeom prst="rect">
            <a:avLst/>
          </a:prstGeom>
        </p:spPr>
      </p:pic>
      <p:pic>
        <p:nvPicPr>
          <p:cNvPr id="16" name="Bild">
            <a:extLst>
              <a:ext uri="{FF2B5EF4-FFF2-40B4-BE49-F238E27FC236}">
                <a16:creationId xmlns:a16="http://schemas.microsoft.com/office/drawing/2014/main" id="{6E3AF27F-AE77-A940-B189-806D299CB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21600000">
            <a:off x="1749262" y="5366102"/>
            <a:ext cx="9679814" cy="224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Bild">
            <a:extLst>
              <a:ext uri="{FF2B5EF4-FFF2-40B4-BE49-F238E27FC236}">
                <a16:creationId xmlns:a16="http://schemas.microsoft.com/office/drawing/2014/main" id="{41528806-0B87-4D41-BBDE-45C234216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2005023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Bild">
            <a:extLst>
              <a:ext uri="{FF2B5EF4-FFF2-40B4-BE49-F238E27FC236}">
                <a16:creationId xmlns:a16="http://schemas.microsoft.com/office/drawing/2014/main" id="{D5955BE0-6767-604F-967B-5B6B076894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3788490" y="4102490"/>
            <a:ext cx="9434595" cy="3856178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Platshållare för text 3">
            <a:extLst>
              <a:ext uri="{FF2B5EF4-FFF2-40B4-BE49-F238E27FC236}">
                <a16:creationId xmlns:a16="http://schemas.microsoft.com/office/drawing/2014/main" id="{EAA9E8C4-DB79-6347-A626-1866D5070A8D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4372850" y="4575022"/>
            <a:ext cx="8470218" cy="29111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0" name="Bild">
            <a:extLst>
              <a:ext uri="{FF2B5EF4-FFF2-40B4-BE49-F238E27FC236}">
                <a16:creationId xmlns:a16="http://schemas.microsoft.com/office/drawing/2014/main" id="{50B517AE-2713-DF4A-BFED-3BD8948CC9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3788490" y="8285023"/>
            <a:ext cx="9434595" cy="3856178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Platshållare för text 3">
            <a:extLst>
              <a:ext uri="{FF2B5EF4-FFF2-40B4-BE49-F238E27FC236}">
                <a16:creationId xmlns:a16="http://schemas.microsoft.com/office/drawing/2014/main" id="{1E48D558-5428-A549-9004-0175C4D9DD03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4372850" y="8757555"/>
            <a:ext cx="8470218" cy="29111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2" name="Bild">
            <a:extLst>
              <a:ext uri="{FF2B5EF4-FFF2-40B4-BE49-F238E27FC236}">
                <a16:creationId xmlns:a16="http://schemas.microsoft.com/office/drawing/2014/main" id="{1978DE10-DAC3-074D-B3E3-386A83CD47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15963641" y="1520801"/>
            <a:ext cx="7222447" cy="1815065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Platshållare för text 211">
            <a:extLst>
              <a:ext uri="{FF2B5EF4-FFF2-40B4-BE49-F238E27FC236}">
                <a16:creationId xmlns:a16="http://schemas.microsoft.com/office/drawing/2014/main" id="{396318DC-7C6A-FA49-BA50-1D548A578537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16710355" y="1793101"/>
            <a:ext cx="5729021" cy="104153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700" b="1">
                <a:solidFill>
                  <a:schemeClr val="tx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4009087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krivruto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">
            <a:extLst>
              <a:ext uri="{FF2B5EF4-FFF2-40B4-BE49-F238E27FC236}">
                <a16:creationId xmlns:a16="http://schemas.microsoft.com/office/drawing/2014/main" id="{1E02E15C-AF94-8742-94DA-3EE7BDA52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427451" y="-64168"/>
            <a:ext cx="11954962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8" name="Bild">
            <a:extLst>
              <a:ext uri="{FF2B5EF4-FFF2-40B4-BE49-F238E27FC236}">
                <a16:creationId xmlns:a16="http://schemas.microsoft.com/office/drawing/2014/main" id="{A6FC5535-F23F-AA4D-949B-41E1A4E57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852968" y="7142908"/>
            <a:ext cx="9027257" cy="5647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Bild">
            <a:extLst>
              <a:ext uri="{FF2B5EF4-FFF2-40B4-BE49-F238E27FC236}">
                <a16:creationId xmlns:a16="http://schemas.microsoft.com/office/drawing/2014/main" id="{F1966147-7B75-CD4D-9C31-AC9FF3C99F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749262" y="4575112"/>
            <a:ext cx="9679814" cy="224710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Platshållare för text 3">
            <a:extLst>
              <a:ext uri="{FF2B5EF4-FFF2-40B4-BE49-F238E27FC236}">
                <a16:creationId xmlns:a16="http://schemas.microsoft.com/office/drawing/2014/main" id="{0BC6D436-879C-F949-B5C9-DD7514BF68C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2" y="2722664"/>
            <a:ext cx="9717914" cy="1756731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7020"/>
              </a:lnSpc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1" name="Platshållare för text 11">
            <a:extLst>
              <a:ext uri="{FF2B5EF4-FFF2-40B4-BE49-F238E27FC236}">
                <a16:creationId xmlns:a16="http://schemas.microsoft.com/office/drawing/2014/main" id="{205DE22F-BEFF-AB41-BD21-894667887D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2" name="Platshållare för text 13">
            <a:extLst>
              <a:ext uri="{FF2B5EF4-FFF2-40B4-BE49-F238E27FC236}">
                <a16:creationId xmlns:a16="http://schemas.microsoft.com/office/drawing/2014/main" id="{AFFC02F6-640A-A346-A9D7-484499CF5E4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3" name="Platshållare för text 13">
            <a:extLst>
              <a:ext uri="{FF2B5EF4-FFF2-40B4-BE49-F238E27FC236}">
                <a16:creationId xmlns:a16="http://schemas.microsoft.com/office/drawing/2014/main" id="{29E3E0B5-A2FE-DF41-B16F-7EAD2BD46C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4" name="Bild">
            <a:extLst>
              <a:ext uri="{FF2B5EF4-FFF2-40B4-BE49-F238E27FC236}">
                <a16:creationId xmlns:a16="http://schemas.microsoft.com/office/drawing/2014/main" id="{CEE3EB26-8D3B-1649-904C-9AA5CCD75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2005023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Platshållare för innehåll 21">
            <a:extLst>
              <a:ext uri="{FF2B5EF4-FFF2-40B4-BE49-F238E27FC236}">
                <a16:creationId xmlns:a16="http://schemas.microsoft.com/office/drawing/2014/main" id="{4B096910-8990-EF4D-A873-410845F8AAAD}"/>
              </a:ext>
            </a:extLst>
          </p:cNvPr>
          <p:cNvSpPr>
            <a:spLocks noGrp="1"/>
          </p:cNvSpPr>
          <p:nvPr>
            <p:ph sz="quarter" idx="44"/>
          </p:nvPr>
        </p:nvSpPr>
        <p:spPr>
          <a:xfrm>
            <a:off x="1749263" y="4895540"/>
            <a:ext cx="9118434" cy="13159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27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1" name="Platshållare för text 3">
            <a:extLst>
              <a:ext uri="{FF2B5EF4-FFF2-40B4-BE49-F238E27FC236}">
                <a16:creationId xmlns:a16="http://schemas.microsoft.com/office/drawing/2014/main" id="{C0EBD22C-0FC0-0A43-B6EB-04FD3ECD86E5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4337646" y="8602132"/>
            <a:ext cx="8109606" cy="37761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3" name="Platshållare för text 2">
            <a:extLst>
              <a:ext uri="{FF2B5EF4-FFF2-40B4-BE49-F238E27FC236}">
                <a16:creationId xmlns:a16="http://schemas.microsoft.com/office/drawing/2014/main" id="{275E8A20-9AC8-DD45-B903-A87CDA45909E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4338300" y="7501996"/>
            <a:ext cx="810895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rgbClr val="FFFFFF"/>
                </a:solidFill>
              </a:defRPr>
            </a:lvl1pPr>
            <a:lvl2pPr marL="914354" indent="0">
              <a:buNone/>
              <a:defRPr sz="2700" b="1">
                <a:solidFill>
                  <a:srgbClr val="FFFFFF"/>
                </a:solidFill>
              </a:defRPr>
            </a:lvl2pPr>
            <a:lvl3pPr marL="1828709" indent="0">
              <a:buNone/>
              <a:defRPr sz="2700" b="1">
                <a:solidFill>
                  <a:srgbClr val="FFFFFF"/>
                </a:solidFill>
              </a:defRPr>
            </a:lvl3pPr>
            <a:lvl4pPr marL="2743063" indent="0">
              <a:buNone/>
              <a:defRPr sz="2700" b="1">
                <a:solidFill>
                  <a:srgbClr val="FFFFFF"/>
                </a:solidFill>
              </a:defRPr>
            </a:lvl4pPr>
            <a:lvl5pPr marL="3657417" indent="0">
              <a:buNone/>
              <a:defRPr sz="27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44" name="Bild">
            <a:extLst>
              <a:ext uri="{FF2B5EF4-FFF2-40B4-BE49-F238E27FC236}">
                <a16:creationId xmlns:a16="http://schemas.microsoft.com/office/drawing/2014/main" id="{497FC46A-E9B9-C149-A62A-BDD7D29DA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852968" y="1300908"/>
            <a:ext cx="9027257" cy="5647915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Platshållare för text 3">
            <a:extLst>
              <a:ext uri="{FF2B5EF4-FFF2-40B4-BE49-F238E27FC236}">
                <a16:creationId xmlns:a16="http://schemas.microsoft.com/office/drawing/2014/main" id="{5D1875CE-D480-0743-B89C-38F24B764414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4337646" y="2760132"/>
            <a:ext cx="8109606" cy="37761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6" name="Platshållare för text 2">
            <a:extLst>
              <a:ext uri="{FF2B5EF4-FFF2-40B4-BE49-F238E27FC236}">
                <a16:creationId xmlns:a16="http://schemas.microsoft.com/office/drawing/2014/main" id="{3F1EAF65-8E0C-E344-B14C-D8C9637B887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4338300" y="1676929"/>
            <a:ext cx="810895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rgbClr val="FFFFFF"/>
                </a:solidFill>
              </a:defRPr>
            </a:lvl1pPr>
            <a:lvl2pPr marL="914354" indent="0">
              <a:buNone/>
              <a:defRPr sz="2700" b="1">
                <a:solidFill>
                  <a:srgbClr val="FFFFFF"/>
                </a:solidFill>
              </a:defRPr>
            </a:lvl2pPr>
            <a:lvl3pPr marL="1828709" indent="0">
              <a:buNone/>
              <a:defRPr sz="2700" b="1">
                <a:solidFill>
                  <a:srgbClr val="FFFFFF"/>
                </a:solidFill>
              </a:defRPr>
            </a:lvl3pPr>
            <a:lvl4pPr marL="2743063" indent="0">
              <a:buNone/>
              <a:defRPr sz="2700" b="1">
                <a:solidFill>
                  <a:srgbClr val="FFFFFF"/>
                </a:solidFill>
              </a:defRPr>
            </a:lvl4pPr>
            <a:lvl5pPr marL="3657417" indent="0">
              <a:buNone/>
              <a:defRPr sz="27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19" name="Bild">
            <a:extLst>
              <a:ext uri="{FF2B5EF4-FFF2-40B4-BE49-F238E27FC236}">
                <a16:creationId xmlns:a16="http://schemas.microsoft.com/office/drawing/2014/main" id="{23CEE920-2EA3-CE46-83A9-261A2CE6A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693865" y="7142908"/>
            <a:ext cx="9027257" cy="5647915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Platshållare för text 3">
            <a:extLst>
              <a:ext uri="{FF2B5EF4-FFF2-40B4-BE49-F238E27FC236}">
                <a16:creationId xmlns:a16="http://schemas.microsoft.com/office/drawing/2014/main" id="{BDCA8258-71CB-CD41-8047-EF188DB4275A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2178543" y="8602132"/>
            <a:ext cx="8109606" cy="37761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2" name="Platshållare för text 2">
            <a:extLst>
              <a:ext uri="{FF2B5EF4-FFF2-40B4-BE49-F238E27FC236}">
                <a16:creationId xmlns:a16="http://schemas.microsoft.com/office/drawing/2014/main" id="{DF5B53FB-B48A-904D-9D51-9817E16A8F9C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2179197" y="7501996"/>
            <a:ext cx="810895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rgbClr val="FFFFFF"/>
                </a:solidFill>
              </a:defRPr>
            </a:lvl1pPr>
            <a:lvl2pPr marL="914354" indent="0">
              <a:buNone/>
              <a:defRPr sz="2700" b="1">
                <a:solidFill>
                  <a:srgbClr val="FFFFFF"/>
                </a:solidFill>
              </a:defRPr>
            </a:lvl2pPr>
            <a:lvl3pPr marL="1828709" indent="0">
              <a:buNone/>
              <a:defRPr sz="2700" b="1">
                <a:solidFill>
                  <a:srgbClr val="FFFFFF"/>
                </a:solidFill>
              </a:defRPr>
            </a:lvl3pPr>
            <a:lvl4pPr marL="2743063" indent="0">
              <a:buNone/>
              <a:defRPr sz="2700" b="1">
                <a:solidFill>
                  <a:srgbClr val="FFFFFF"/>
                </a:solidFill>
              </a:defRPr>
            </a:lvl4pPr>
            <a:lvl5pPr marL="3657417" indent="0">
              <a:buNone/>
              <a:defRPr sz="27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9489941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krivrutor horisontell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tshållare för text 3">
            <a:extLst>
              <a:ext uri="{FF2B5EF4-FFF2-40B4-BE49-F238E27FC236}">
                <a16:creationId xmlns:a16="http://schemas.microsoft.com/office/drawing/2014/main" id="{3B9FBCD2-05DC-5945-A182-1B4C8729223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572377" y="2320781"/>
            <a:ext cx="15428249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2" name="Platshållare för text 11">
            <a:extLst>
              <a:ext uri="{FF2B5EF4-FFF2-40B4-BE49-F238E27FC236}">
                <a16:creationId xmlns:a16="http://schemas.microsoft.com/office/drawing/2014/main" id="{0DB89862-6718-8043-91A3-9357E36549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3" name="Platshållare för text 13">
            <a:extLst>
              <a:ext uri="{FF2B5EF4-FFF2-40B4-BE49-F238E27FC236}">
                <a16:creationId xmlns:a16="http://schemas.microsoft.com/office/drawing/2014/main" id="{F3C21C7A-C07F-5043-B595-60C20FD6A223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4" name="Platshållare för text 13">
            <a:extLst>
              <a:ext uri="{FF2B5EF4-FFF2-40B4-BE49-F238E27FC236}">
                <a16:creationId xmlns:a16="http://schemas.microsoft.com/office/drawing/2014/main" id="{F8BFEA51-9E46-9E46-9988-F6A164069C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2" name="Bild">
            <a:extLst>
              <a:ext uri="{FF2B5EF4-FFF2-40B4-BE49-F238E27FC236}">
                <a16:creationId xmlns:a16="http://schemas.microsoft.com/office/drawing/2014/main" id="{FD9E83FB-ECCB-F348-A0A7-DD8A1B2E1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21600000">
            <a:off x="1655957" y="4784000"/>
            <a:ext cx="9679814" cy="224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Bild 20">
            <a:extLst>
              <a:ext uri="{FF2B5EF4-FFF2-40B4-BE49-F238E27FC236}">
                <a16:creationId xmlns:a16="http://schemas.microsoft.com/office/drawing/2014/main" id="{DCA325E2-6714-8F4C-8053-127B0F6FB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13600" y="6851789"/>
            <a:ext cx="6137829" cy="5238607"/>
          </a:xfrm>
          <a:prstGeom prst="rect">
            <a:avLst/>
          </a:prstGeom>
        </p:spPr>
      </p:pic>
      <p:pic>
        <p:nvPicPr>
          <p:cNvPr id="22" name="Bild 21">
            <a:extLst>
              <a:ext uri="{FF2B5EF4-FFF2-40B4-BE49-F238E27FC236}">
                <a16:creationId xmlns:a16="http://schemas.microsoft.com/office/drawing/2014/main" id="{B1DACFC8-985D-DA4C-8C61-05E01C6CB6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333600" y="6851789"/>
            <a:ext cx="6137829" cy="5238607"/>
          </a:xfrm>
          <a:prstGeom prst="rect">
            <a:avLst/>
          </a:prstGeom>
        </p:spPr>
      </p:pic>
      <p:pic>
        <p:nvPicPr>
          <p:cNvPr id="23" name="Bild 22">
            <a:extLst>
              <a:ext uri="{FF2B5EF4-FFF2-40B4-BE49-F238E27FC236}">
                <a16:creationId xmlns:a16="http://schemas.microsoft.com/office/drawing/2014/main" id="{BD7A4EB2-392E-0D46-95BA-27926C26C9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6876611" y="6851789"/>
            <a:ext cx="6137829" cy="5238607"/>
          </a:xfrm>
          <a:prstGeom prst="rect">
            <a:avLst/>
          </a:prstGeom>
        </p:spPr>
      </p:pic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3DAA1B5-48AC-704A-9C91-C56043C6EEA6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2116667" y="7230533"/>
            <a:ext cx="5477933" cy="4554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 sz="3100">
                <a:solidFill>
                  <a:schemeClr val="bg1"/>
                </a:solidFill>
              </a:defRPr>
            </a:lvl2pPr>
            <a:lvl3pPr marL="1828709" indent="0">
              <a:buNone/>
              <a:defRPr sz="3100">
                <a:solidFill>
                  <a:schemeClr val="bg1"/>
                </a:solidFill>
              </a:defRPr>
            </a:lvl3pPr>
            <a:lvl4pPr marL="2743063" indent="0">
              <a:buNone/>
              <a:defRPr sz="3100">
                <a:solidFill>
                  <a:schemeClr val="bg1"/>
                </a:solidFill>
              </a:defRPr>
            </a:lvl4pPr>
            <a:lvl5pPr marL="3657417" indent="0">
              <a:buNone/>
              <a:defRPr sz="31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6" name="Platshållare för text 4">
            <a:extLst>
              <a:ext uri="{FF2B5EF4-FFF2-40B4-BE49-F238E27FC236}">
                <a16:creationId xmlns:a16="http://schemas.microsoft.com/office/drawing/2014/main" id="{0988C351-B7EC-C74E-B26E-B433E180ABD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702800" y="7230533"/>
            <a:ext cx="5477933" cy="4554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 sz="3100">
                <a:solidFill>
                  <a:schemeClr val="bg1"/>
                </a:solidFill>
              </a:defRPr>
            </a:lvl2pPr>
            <a:lvl3pPr marL="1828709" indent="0">
              <a:buNone/>
              <a:defRPr sz="3100">
                <a:solidFill>
                  <a:schemeClr val="bg1"/>
                </a:solidFill>
              </a:defRPr>
            </a:lvl3pPr>
            <a:lvl4pPr marL="2743063" indent="0">
              <a:buNone/>
              <a:defRPr sz="3100">
                <a:solidFill>
                  <a:schemeClr val="bg1"/>
                </a:solidFill>
              </a:defRPr>
            </a:lvl4pPr>
            <a:lvl5pPr marL="3657417" indent="0">
              <a:buNone/>
              <a:defRPr sz="31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7" name="Platshållare för text 4">
            <a:extLst>
              <a:ext uri="{FF2B5EF4-FFF2-40B4-BE49-F238E27FC236}">
                <a16:creationId xmlns:a16="http://schemas.microsoft.com/office/drawing/2014/main" id="{8682A341-3ECE-4E41-BEB1-85192D807CEC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7272000" y="7230533"/>
            <a:ext cx="5477933" cy="4554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 sz="3100">
                <a:solidFill>
                  <a:schemeClr val="bg1"/>
                </a:solidFill>
              </a:defRPr>
            </a:lvl2pPr>
            <a:lvl3pPr marL="1828709" indent="0">
              <a:buNone/>
              <a:defRPr sz="3100">
                <a:solidFill>
                  <a:schemeClr val="bg1"/>
                </a:solidFill>
              </a:defRPr>
            </a:lvl3pPr>
            <a:lvl4pPr marL="2743063" indent="0">
              <a:buNone/>
              <a:defRPr sz="3100">
                <a:solidFill>
                  <a:schemeClr val="bg1"/>
                </a:solidFill>
              </a:defRPr>
            </a:lvl4pPr>
            <a:lvl5pPr marL="3657417" indent="0">
              <a:buNone/>
              <a:defRPr sz="31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9CA485A2-E971-AA4B-BF48-A491144A644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093383" y="5824535"/>
            <a:ext cx="5524500" cy="857250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3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3400" b="1">
                <a:latin typeface="+mj-lt"/>
              </a:defRPr>
            </a:lvl2pPr>
            <a:lvl3pPr marL="1828709" indent="0">
              <a:buNone/>
              <a:defRPr sz="3400" b="1">
                <a:latin typeface="+mj-lt"/>
              </a:defRPr>
            </a:lvl3pPr>
            <a:lvl4pPr marL="2743063" indent="0">
              <a:buNone/>
              <a:defRPr sz="3400" b="1">
                <a:latin typeface="+mj-lt"/>
              </a:defRPr>
            </a:lvl4pPr>
            <a:lvl5pPr marL="3657417" indent="0">
              <a:buNone/>
              <a:defRPr sz="3400" b="1">
                <a:latin typeface="+mj-lt"/>
              </a:defRPr>
            </a:lvl5pPr>
          </a:lstStyle>
          <a:p>
            <a:pPr lvl="0"/>
            <a:r>
              <a:rPr lang="sv-SE"/>
              <a:t>Klicka </a:t>
            </a:r>
            <a:r>
              <a:rPr lang="sv-SE" err="1"/>
              <a:t>haär</a:t>
            </a:r>
            <a:r>
              <a:rPr lang="sv-SE"/>
              <a:t> för att ändra format</a:t>
            </a:r>
          </a:p>
        </p:txBody>
      </p:sp>
      <p:sp>
        <p:nvSpPr>
          <p:cNvPr id="30" name="Platshållare för text 6">
            <a:extLst>
              <a:ext uri="{FF2B5EF4-FFF2-40B4-BE49-F238E27FC236}">
                <a16:creationId xmlns:a16="http://schemas.microsoft.com/office/drawing/2014/main" id="{F62C0047-1BC3-0040-A51E-0AB86FE962D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668933" y="5824535"/>
            <a:ext cx="5524500" cy="857250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3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3400" b="1">
                <a:latin typeface="+mj-lt"/>
              </a:defRPr>
            </a:lvl2pPr>
            <a:lvl3pPr marL="1828709" indent="0">
              <a:buNone/>
              <a:defRPr sz="3400" b="1">
                <a:latin typeface="+mj-lt"/>
              </a:defRPr>
            </a:lvl3pPr>
            <a:lvl4pPr marL="2743063" indent="0">
              <a:buNone/>
              <a:defRPr sz="3400" b="1">
                <a:latin typeface="+mj-lt"/>
              </a:defRPr>
            </a:lvl4pPr>
            <a:lvl5pPr marL="3657417" indent="0">
              <a:buNone/>
              <a:defRPr sz="3400" b="1">
                <a:latin typeface="+mj-lt"/>
              </a:defRPr>
            </a:lvl5pPr>
          </a:lstStyle>
          <a:p>
            <a:pPr lvl="0"/>
            <a:r>
              <a:rPr lang="sv-SE"/>
              <a:t>Klicka </a:t>
            </a:r>
            <a:r>
              <a:rPr lang="sv-SE" err="1"/>
              <a:t>haär</a:t>
            </a:r>
            <a:r>
              <a:rPr lang="sv-SE"/>
              <a:t> för att ändra format</a:t>
            </a:r>
          </a:p>
        </p:txBody>
      </p:sp>
      <p:sp>
        <p:nvSpPr>
          <p:cNvPr id="31" name="Platshållare för text 6">
            <a:extLst>
              <a:ext uri="{FF2B5EF4-FFF2-40B4-BE49-F238E27FC236}">
                <a16:creationId xmlns:a16="http://schemas.microsoft.com/office/drawing/2014/main" id="{8C5C2D7C-4D09-4845-8E93-72D4DDAF35E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7221200" y="5824535"/>
            <a:ext cx="5524500" cy="857250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3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3400" b="1">
                <a:latin typeface="+mj-lt"/>
              </a:defRPr>
            </a:lvl2pPr>
            <a:lvl3pPr marL="1828709" indent="0">
              <a:buNone/>
              <a:defRPr sz="3400" b="1">
                <a:latin typeface="+mj-lt"/>
              </a:defRPr>
            </a:lvl3pPr>
            <a:lvl4pPr marL="2743063" indent="0">
              <a:buNone/>
              <a:defRPr sz="3400" b="1">
                <a:latin typeface="+mj-lt"/>
              </a:defRPr>
            </a:lvl4pPr>
            <a:lvl5pPr marL="3657417" indent="0">
              <a:buNone/>
              <a:defRPr sz="3400" b="1">
                <a:latin typeface="+mj-lt"/>
              </a:defRPr>
            </a:lvl5pPr>
          </a:lstStyle>
          <a:p>
            <a:pPr lvl="0"/>
            <a:r>
              <a:rPr lang="sv-SE"/>
              <a:t>Klicka </a:t>
            </a:r>
            <a:r>
              <a:rPr lang="sv-SE" err="1"/>
              <a:t>haär</a:t>
            </a:r>
            <a:r>
              <a:rPr lang="sv-SE"/>
              <a:t>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6344099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krivrutor vertikal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">
            <a:extLst>
              <a:ext uri="{FF2B5EF4-FFF2-40B4-BE49-F238E27FC236}">
                <a16:creationId xmlns:a16="http://schemas.microsoft.com/office/drawing/2014/main" id="{1E02E15C-AF94-8742-94DA-3EE7BDA52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427451" y="-64168"/>
            <a:ext cx="11954962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8" name="Bild">
            <a:extLst>
              <a:ext uri="{FF2B5EF4-FFF2-40B4-BE49-F238E27FC236}">
                <a16:creationId xmlns:a16="http://schemas.microsoft.com/office/drawing/2014/main" id="{A6FC5535-F23F-AA4D-949B-41E1A4E57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852968" y="7142908"/>
            <a:ext cx="9027257" cy="5647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Bild">
            <a:extLst>
              <a:ext uri="{FF2B5EF4-FFF2-40B4-BE49-F238E27FC236}">
                <a16:creationId xmlns:a16="http://schemas.microsoft.com/office/drawing/2014/main" id="{F1966147-7B75-CD4D-9C31-AC9FF3C99F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749262" y="4575112"/>
            <a:ext cx="9679814" cy="224710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Platshållare för text 3">
            <a:extLst>
              <a:ext uri="{FF2B5EF4-FFF2-40B4-BE49-F238E27FC236}">
                <a16:creationId xmlns:a16="http://schemas.microsoft.com/office/drawing/2014/main" id="{0BC6D436-879C-F949-B5C9-DD7514BF68C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2" y="2722664"/>
            <a:ext cx="9717914" cy="1756731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7020"/>
              </a:lnSpc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1" name="Platshållare för text 11">
            <a:extLst>
              <a:ext uri="{FF2B5EF4-FFF2-40B4-BE49-F238E27FC236}">
                <a16:creationId xmlns:a16="http://schemas.microsoft.com/office/drawing/2014/main" id="{205DE22F-BEFF-AB41-BD21-894667887D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2" name="Platshållare för text 13">
            <a:extLst>
              <a:ext uri="{FF2B5EF4-FFF2-40B4-BE49-F238E27FC236}">
                <a16:creationId xmlns:a16="http://schemas.microsoft.com/office/drawing/2014/main" id="{AFFC02F6-640A-A346-A9D7-484499CF5E4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3" name="Platshållare för text 13">
            <a:extLst>
              <a:ext uri="{FF2B5EF4-FFF2-40B4-BE49-F238E27FC236}">
                <a16:creationId xmlns:a16="http://schemas.microsoft.com/office/drawing/2014/main" id="{29E3E0B5-A2FE-DF41-B16F-7EAD2BD46C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4" name="Bild">
            <a:extLst>
              <a:ext uri="{FF2B5EF4-FFF2-40B4-BE49-F238E27FC236}">
                <a16:creationId xmlns:a16="http://schemas.microsoft.com/office/drawing/2014/main" id="{CEE3EB26-8D3B-1649-904C-9AA5CCD75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2005023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Platshållare för text 3">
            <a:extLst>
              <a:ext uri="{FF2B5EF4-FFF2-40B4-BE49-F238E27FC236}">
                <a16:creationId xmlns:a16="http://schemas.microsoft.com/office/drawing/2014/main" id="{C0EBD22C-0FC0-0A43-B6EB-04FD3ECD86E5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4337646" y="8602132"/>
            <a:ext cx="8109606" cy="37761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3" name="Platshållare för text 2">
            <a:extLst>
              <a:ext uri="{FF2B5EF4-FFF2-40B4-BE49-F238E27FC236}">
                <a16:creationId xmlns:a16="http://schemas.microsoft.com/office/drawing/2014/main" id="{275E8A20-9AC8-DD45-B903-A87CDA45909E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4338300" y="7501996"/>
            <a:ext cx="810895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rgbClr val="FFFFFF"/>
                </a:solidFill>
              </a:defRPr>
            </a:lvl1pPr>
            <a:lvl2pPr marL="914354" indent="0">
              <a:buNone/>
              <a:defRPr sz="2700" b="1">
                <a:solidFill>
                  <a:srgbClr val="FFFFFF"/>
                </a:solidFill>
              </a:defRPr>
            </a:lvl2pPr>
            <a:lvl3pPr marL="1828709" indent="0">
              <a:buNone/>
              <a:defRPr sz="2700" b="1">
                <a:solidFill>
                  <a:srgbClr val="FFFFFF"/>
                </a:solidFill>
              </a:defRPr>
            </a:lvl3pPr>
            <a:lvl4pPr marL="2743063" indent="0">
              <a:buNone/>
              <a:defRPr sz="2700" b="1">
                <a:solidFill>
                  <a:srgbClr val="FFFFFF"/>
                </a:solidFill>
              </a:defRPr>
            </a:lvl4pPr>
            <a:lvl5pPr marL="3657417" indent="0">
              <a:buNone/>
              <a:defRPr sz="27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44" name="Bild">
            <a:extLst>
              <a:ext uri="{FF2B5EF4-FFF2-40B4-BE49-F238E27FC236}">
                <a16:creationId xmlns:a16="http://schemas.microsoft.com/office/drawing/2014/main" id="{497FC46A-E9B9-C149-A62A-BDD7D29DA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852968" y="1300908"/>
            <a:ext cx="9027257" cy="5647915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Platshållare för text 3">
            <a:extLst>
              <a:ext uri="{FF2B5EF4-FFF2-40B4-BE49-F238E27FC236}">
                <a16:creationId xmlns:a16="http://schemas.microsoft.com/office/drawing/2014/main" id="{5D1875CE-D480-0743-B89C-38F24B764414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4337646" y="2760132"/>
            <a:ext cx="8109606" cy="37761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6" name="Platshållare för text 2">
            <a:extLst>
              <a:ext uri="{FF2B5EF4-FFF2-40B4-BE49-F238E27FC236}">
                <a16:creationId xmlns:a16="http://schemas.microsoft.com/office/drawing/2014/main" id="{3F1EAF65-8E0C-E344-B14C-D8C9637B887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4338300" y="1676929"/>
            <a:ext cx="810895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rgbClr val="FFFFFF"/>
                </a:solidFill>
              </a:defRPr>
            </a:lvl1pPr>
            <a:lvl2pPr marL="914354" indent="0">
              <a:buNone/>
              <a:defRPr sz="2700" b="1">
                <a:solidFill>
                  <a:srgbClr val="FFFFFF"/>
                </a:solidFill>
              </a:defRPr>
            </a:lvl2pPr>
            <a:lvl3pPr marL="1828709" indent="0">
              <a:buNone/>
              <a:defRPr sz="2700" b="1">
                <a:solidFill>
                  <a:srgbClr val="FFFFFF"/>
                </a:solidFill>
              </a:defRPr>
            </a:lvl3pPr>
            <a:lvl4pPr marL="2743063" indent="0">
              <a:buNone/>
              <a:defRPr sz="2700" b="1">
                <a:solidFill>
                  <a:srgbClr val="FFFFFF"/>
                </a:solidFill>
              </a:defRPr>
            </a:lvl4pPr>
            <a:lvl5pPr marL="3657417" indent="0">
              <a:buNone/>
              <a:defRPr sz="27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text 2">
            <a:extLst>
              <a:ext uri="{FF2B5EF4-FFF2-40B4-BE49-F238E27FC236}">
                <a16:creationId xmlns:a16="http://schemas.microsoft.com/office/drawing/2014/main" id="{3B55F0A9-449C-7386-0D90-22D9EDBEB662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749425" y="4895539"/>
            <a:ext cx="9175838" cy="48711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047053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äsrutor 7 s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tshållare för text 3">
            <a:extLst>
              <a:ext uri="{FF2B5EF4-FFF2-40B4-BE49-F238E27FC236}">
                <a16:creationId xmlns:a16="http://schemas.microsoft.com/office/drawing/2014/main" id="{3B9FBCD2-05DC-5945-A182-1B4C8729223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572377" y="2320781"/>
            <a:ext cx="15428249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5" name="Bild">
            <a:extLst>
              <a:ext uri="{FF2B5EF4-FFF2-40B4-BE49-F238E27FC236}">
                <a16:creationId xmlns:a16="http://schemas.microsoft.com/office/drawing/2014/main" id="{649B60D6-0BE3-064F-8B45-DB9E053E0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243444">
            <a:off x="20354021" y="10146936"/>
            <a:ext cx="2998594" cy="3850986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Platshållare för text 11">
            <a:extLst>
              <a:ext uri="{FF2B5EF4-FFF2-40B4-BE49-F238E27FC236}">
                <a16:creationId xmlns:a16="http://schemas.microsoft.com/office/drawing/2014/main" id="{0DB89862-6718-8043-91A3-9357E36549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3" name="Platshållare för text 13">
            <a:extLst>
              <a:ext uri="{FF2B5EF4-FFF2-40B4-BE49-F238E27FC236}">
                <a16:creationId xmlns:a16="http://schemas.microsoft.com/office/drawing/2014/main" id="{F3C21C7A-C07F-5043-B595-60C20FD6A223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4" name="Platshållare för text 13">
            <a:extLst>
              <a:ext uri="{FF2B5EF4-FFF2-40B4-BE49-F238E27FC236}">
                <a16:creationId xmlns:a16="http://schemas.microsoft.com/office/drawing/2014/main" id="{F8BFEA51-9E46-9E46-9988-F6A164069C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379147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" name="Platshållare för text 18">
            <a:extLst>
              <a:ext uri="{FF2B5EF4-FFF2-40B4-BE49-F238E27FC236}">
                <a16:creationId xmlns:a16="http://schemas.microsoft.com/office/drawing/2014/main" id="{C4534783-7CB8-A649-897E-2BE2B011FFB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447800" y="5505450"/>
            <a:ext cx="3543300" cy="698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000" b="1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BBF950A-5DBF-5A46-9CA9-58CFA4F02786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029825" y="6605264"/>
            <a:ext cx="4512808" cy="162942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  <a:lvl2pPr marL="914354" indent="0">
              <a:buNone/>
              <a:defRPr sz="2500"/>
            </a:lvl2pPr>
            <a:lvl3pPr marL="1828709" indent="0">
              <a:buNone/>
              <a:defRPr sz="2500"/>
            </a:lvl3pPr>
            <a:lvl4pPr marL="2743063" indent="0">
              <a:buNone/>
              <a:defRPr sz="2500"/>
            </a:lvl4pPr>
            <a:lvl5pPr marL="3657417" indent="0">
              <a:buNone/>
              <a:defRPr sz="25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2" name="Platshållare för text 20">
            <a:extLst>
              <a:ext uri="{FF2B5EF4-FFF2-40B4-BE49-F238E27FC236}">
                <a16:creationId xmlns:a16="http://schemas.microsoft.com/office/drawing/2014/main" id="{D31296D5-1A1D-624D-B956-76659BF8EEC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353300" y="5505450"/>
            <a:ext cx="3543300" cy="698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000" b="1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3" name="Platshållare för text 3">
            <a:extLst>
              <a:ext uri="{FF2B5EF4-FFF2-40B4-BE49-F238E27FC236}">
                <a16:creationId xmlns:a16="http://schemas.microsoft.com/office/drawing/2014/main" id="{B73B1AC6-42A9-E949-B0D3-ACBEE98DFE7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777483" y="6605264"/>
            <a:ext cx="4512808" cy="162942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  <a:lvl2pPr marL="914354" indent="0">
              <a:buNone/>
              <a:defRPr sz="2500"/>
            </a:lvl2pPr>
            <a:lvl3pPr marL="1828709" indent="0">
              <a:buNone/>
              <a:defRPr sz="2500"/>
            </a:lvl3pPr>
            <a:lvl4pPr marL="2743063" indent="0">
              <a:buNone/>
              <a:defRPr sz="2500"/>
            </a:lvl4pPr>
            <a:lvl5pPr marL="3657417" indent="0">
              <a:buNone/>
              <a:defRPr sz="25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3" name="Platshållare för text 22">
            <a:extLst>
              <a:ext uri="{FF2B5EF4-FFF2-40B4-BE49-F238E27FC236}">
                <a16:creationId xmlns:a16="http://schemas.microsoft.com/office/drawing/2014/main" id="{47193939-4A7E-8C4B-B0B1-6458F0ADF97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068300" y="5505450"/>
            <a:ext cx="3543300" cy="698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000" b="1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0" name="Platshållare för text 3">
            <a:extLst>
              <a:ext uri="{FF2B5EF4-FFF2-40B4-BE49-F238E27FC236}">
                <a16:creationId xmlns:a16="http://schemas.microsoft.com/office/drawing/2014/main" id="{45CADB34-9EF2-374E-B082-631B5C39EA2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2506479" y="6605264"/>
            <a:ext cx="4512808" cy="162942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  <a:lvl2pPr marL="914354" indent="0">
              <a:buNone/>
              <a:defRPr sz="2500"/>
            </a:lvl2pPr>
            <a:lvl3pPr marL="1828709" indent="0">
              <a:buNone/>
              <a:defRPr sz="2500"/>
            </a:lvl3pPr>
            <a:lvl4pPr marL="2743063" indent="0">
              <a:buNone/>
              <a:defRPr sz="2500"/>
            </a:lvl4pPr>
            <a:lvl5pPr marL="3657417" indent="0">
              <a:buNone/>
              <a:defRPr sz="25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4" name="Platshållare för text 24">
            <a:extLst>
              <a:ext uri="{FF2B5EF4-FFF2-40B4-BE49-F238E27FC236}">
                <a16:creationId xmlns:a16="http://schemas.microsoft.com/office/drawing/2014/main" id="{131295A5-5017-0848-AA97-FD747F68D8A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050000" y="5505450"/>
            <a:ext cx="3543300" cy="698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000" b="1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1" name="Platshållare för text 3">
            <a:extLst>
              <a:ext uri="{FF2B5EF4-FFF2-40B4-BE49-F238E27FC236}">
                <a16:creationId xmlns:a16="http://schemas.microsoft.com/office/drawing/2014/main" id="{89760C7B-70B2-0642-92BB-1F4282E1CDE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8496732" y="6605264"/>
            <a:ext cx="4512808" cy="162942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  <a:lvl2pPr marL="914354" indent="0">
              <a:buNone/>
              <a:defRPr sz="2500"/>
            </a:lvl2pPr>
            <a:lvl3pPr marL="1828709" indent="0">
              <a:buNone/>
              <a:defRPr sz="2500"/>
            </a:lvl3pPr>
            <a:lvl4pPr marL="2743063" indent="0">
              <a:buNone/>
              <a:defRPr sz="2500"/>
            </a:lvl4pPr>
            <a:lvl5pPr marL="3657417" indent="0">
              <a:buNone/>
              <a:defRPr sz="25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5" name="Platshållare för text 26">
            <a:extLst>
              <a:ext uri="{FF2B5EF4-FFF2-40B4-BE49-F238E27FC236}">
                <a16:creationId xmlns:a16="http://schemas.microsoft.com/office/drawing/2014/main" id="{544CB7E5-3A56-A24F-9E86-36F9D6CD237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47800" y="9182100"/>
            <a:ext cx="3543300" cy="698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000" b="1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5" name="Platshållare för text 3">
            <a:extLst>
              <a:ext uri="{FF2B5EF4-FFF2-40B4-BE49-F238E27FC236}">
                <a16:creationId xmlns:a16="http://schemas.microsoft.com/office/drawing/2014/main" id="{81705240-5765-754E-A5F7-4EBA13C146B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029825" y="10281525"/>
            <a:ext cx="4512808" cy="162942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  <a:lvl2pPr marL="914354" indent="0">
              <a:buNone/>
              <a:defRPr sz="2500"/>
            </a:lvl2pPr>
            <a:lvl3pPr marL="1828709" indent="0">
              <a:buNone/>
              <a:defRPr sz="2500"/>
            </a:lvl3pPr>
            <a:lvl4pPr marL="2743063" indent="0">
              <a:buNone/>
              <a:defRPr sz="2500"/>
            </a:lvl4pPr>
            <a:lvl5pPr marL="3657417" indent="0">
              <a:buNone/>
              <a:defRPr sz="25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6" name="Platshållare för text 28">
            <a:extLst>
              <a:ext uri="{FF2B5EF4-FFF2-40B4-BE49-F238E27FC236}">
                <a16:creationId xmlns:a16="http://schemas.microsoft.com/office/drawing/2014/main" id="{3F934FB2-2CC5-F04A-AD16-D9D4E97DCC6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353300" y="9182100"/>
            <a:ext cx="3543300" cy="698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000" b="1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7" name="Platshållare för text 3">
            <a:extLst>
              <a:ext uri="{FF2B5EF4-FFF2-40B4-BE49-F238E27FC236}">
                <a16:creationId xmlns:a16="http://schemas.microsoft.com/office/drawing/2014/main" id="{3530E3AC-A8DB-D340-9208-48430CA21DB3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777483" y="10281525"/>
            <a:ext cx="4512808" cy="162942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  <a:lvl2pPr marL="914354" indent="0">
              <a:buNone/>
              <a:defRPr sz="2500"/>
            </a:lvl2pPr>
            <a:lvl3pPr marL="1828709" indent="0">
              <a:buNone/>
              <a:defRPr sz="2500"/>
            </a:lvl3pPr>
            <a:lvl4pPr marL="2743063" indent="0">
              <a:buNone/>
              <a:defRPr sz="2500"/>
            </a:lvl4pPr>
            <a:lvl5pPr marL="3657417" indent="0">
              <a:buNone/>
              <a:defRPr sz="25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7" name="Platshållare för text 30">
            <a:extLst>
              <a:ext uri="{FF2B5EF4-FFF2-40B4-BE49-F238E27FC236}">
                <a16:creationId xmlns:a16="http://schemas.microsoft.com/office/drawing/2014/main" id="{D19A70B9-1085-804A-8268-0B03245A121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3068300" y="9182100"/>
            <a:ext cx="3543300" cy="698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000" b="1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8" name="Platshållare för text 3">
            <a:extLst>
              <a:ext uri="{FF2B5EF4-FFF2-40B4-BE49-F238E27FC236}">
                <a16:creationId xmlns:a16="http://schemas.microsoft.com/office/drawing/2014/main" id="{070C13D9-6032-7848-B2FD-F11B9EA4C5A8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2506479" y="10281525"/>
            <a:ext cx="4512808" cy="162942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  <a:lvl2pPr marL="914354" indent="0">
              <a:buNone/>
              <a:defRPr sz="2500"/>
            </a:lvl2pPr>
            <a:lvl3pPr marL="1828709" indent="0">
              <a:buNone/>
              <a:defRPr sz="2500"/>
            </a:lvl3pPr>
            <a:lvl4pPr marL="2743063" indent="0">
              <a:buNone/>
              <a:defRPr sz="2500"/>
            </a:lvl4pPr>
            <a:lvl5pPr marL="3657417" indent="0">
              <a:buNone/>
              <a:defRPr sz="25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2" name="Bild">
            <a:extLst>
              <a:ext uri="{FF2B5EF4-FFF2-40B4-BE49-F238E27FC236}">
                <a16:creationId xmlns:a16="http://schemas.microsoft.com/office/drawing/2014/main" id="{FD9E83FB-ECCB-F348-A0A7-DD8A1B2E1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655957" y="4784000"/>
            <a:ext cx="9679814" cy="22471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008483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285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91" r:id="rId2"/>
    <p:sldLayoutId id="2147483724" r:id="rId3"/>
    <p:sldLayoutId id="2147483694" r:id="rId4"/>
    <p:sldLayoutId id="2147483695" r:id="rId5"/>
    <p:sldLayoutId id="2147483696" r:id="rId6"/>
    <p:sldLayoutId id="2147483697" r:id="rId7"/>
    <p:sldLayoutId id="2147483725" r:id="rId8"/>
    <p:sldLayoutId id="2147483700" r:id="rId9"/>
    <p:sldLayoutId id="2147483701" r:id="rId10"/>
    <p:sldLayoutId id="2147483726" r:id="rId11"/>
    <p:sldLayoutId id="2147483702" r:id="rId12"/>
    <p:sldLayoutId id="2147483703" r:id="rId13"/>
    <p:sldLayoutId id="2147483706" r:id="rId14"/>
    <p:sldLayoutId id="2147483704" r:id="rId15"/>
    <p:sldLayoutId id="2147483705" r:id="rId16"/>
    <p:sldLayoutId id="2147483727" r:id="rId17"/>
    <p:sldLayoutId id="2147483707" r:id="rId18"/>
    <p:sldLayoutId id="2147483708" r:id="rId19"/>
    <p:sldLayoutId id="2147483709" r:id="rId20"/>
    <p:sldLayoutId id="2147483710" r:id="rId21"/>
    <p:sldLayoutId id="2147483711" r:id="rId22"/>
    <p:sldLayoutId id="2147483712" r:id="rId23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7153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7" r:id="rId4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115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17.svg"/><Relationship Id="rId4" Type="http://schemas.openxmlformats.org/officeDocument/2006/relationships/image" Target="../media/image2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svg"/><Relationship Id="rId3" Type="http://schemas.openxmlformats.org/officeDocument/2006/relationships/image" Target="../media/image218.png"/><Relationship Id="rId7" Type="http://schemas.openxmlformats.org/officeDocument/2006/relationships/image" Target="../media/image2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1.svg"/><Relationship Id="rId5" Type="http://schemas.openxmlformats.org/officeDocument/2006/relationships/image" Target="../media/image220.png"/><Relationship Id="rId4" Type="http://schemas.openxmlformats.org/officeDocument/2006/relationships/image" Target="../media/image21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hyperlink" Target="http://www.hejainnovation.se/" TargetMode="External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hyperlink" Target="https://www.uppsala.se/innovationskraf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tshållare för bild 2">
            <a:extLst>
              <a:ext uri="{FF2B5EF4-FFF2-40B4-BE49-F238E27FC236}">
                <a16:creationId xmlns:a16="http://schemas.microsoft.com/office/drawing/2014/main" id="{D151D1C1-06F4-B84E-8F46-7A69E5089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36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7" r="3727"/>
          <a:stretch/>
        </p:blipFill>
        <p:spPr/>
      </p:pic>
      <p:sp>
        <p:nvSpPr>
          <p:cNvPr id="13" name="Platshållare för text 8">
            <a:extLst>
              <a:ext uri="{FF2B5EF4-FFF2-40B4-BE49-F238E27FC236}">
                <a16:creationId xmlns:a16="http://schemas.microsoft.com/office/drawing/2014/main" id="{DB5D1FE1-6210-80D5-2F8C-E82E7A032EA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722692" y="3516300"/>
            <a:ext cx="9765841" cy="227553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l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Fira framgångar</a:t>
            </a:r>
          </a:p>
        </p:txBody>
      </p:sp>
      <p:sp>
        <p:nvSpPr>
          <p:cNvPr id="14" name="Platshållare för text 5">
            <a:extLst>
              <a:ext uri="{FF2B5EF4-FFF2-40B4-BE49-F238E27FC236}">
                <a16:creationId xmlns:a16="http://schemas.microsoft.com/office/drawing/2014/main" id="{E91CFDF9-BDAE-0572-1E76-1219D84E8AB4}"/>
              </a:ext>
            </a:extLst>
          </p:cNvPr>
          <p:cNvSpPr txBox="1">
            <a:spLocks/>
          </p:cNvSpPr>
          <p:nvPr/>
        </p:nvSpPr>
        <p:spPr>
          <a:xfrm>
            <a:off x="2498400" y="1423315"/>
            <a:ext cx="2680716" cy="537215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10 min</a:t>
            </a:r>
            <a:endParaRPr lang="sv-SE" dirty="0"/>
          </a:p>
        </p:txBody>
      </p:sp>
      <p:sp>
        <p:nvSpPr>
          <p:cNvPr id="15" name="Platshållare för text 7">
            <a:extLst>
              <a:ext uri="{FF2B5EF4-FFF2-40B4-BE49-F238E27FC236}">
                <a16:creationId xmlns:a16="http://schemas.microsoft.com/office/drawing/2014/main" id="{EDA3C32D-2191-DF78-3E28-4F2464E5FAEE}"/>
              </a:ext>
            </a:extLst>
          </p:cNvPr>
          <p:cNvSpPr txBox="1">
            <a:spLocks/>
          </p:cNvSpPr>
          <p:nvPr/>
        </p:nvSpPr>
        <p:spPr>
          <a:xfrm>
            <a:off x="1749262" y="6712283"/>
            <a:ext cx="9739272" cy="4503113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Prova denna mini-övning för att </a:t>
            </a:r>
            <a:br>
              <a:rPr lang="sv-SE"/>
            </a:br>
            <a:r>
              <a:rPr lang="sv-SE"/>
              <a:t>belysa ert arbete!</a:t>
            </a:r>
            <a:endParaRPr lang="sv-SE" dirty="0"/>
          </a:p>
        </p:txBody>
      </p:sp>
      <p:pic>
        <p:nvPicPr>
          <p:cNvPr id="16" name="Bild">
            <a:extLst>
              <a:ext uri="{FF2B5EF4-FFF2-40B4-BE49-F238E27FC236}">
                <a16:creationId xmlns:a16="http://schemas.microsoft.com/office/drawing/2014/main" id="{5E1EDB92-AA23-492C-39AA-B6A57981E6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05202" y="1295063"/>
            <a:ext cx="734525" cy="72510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65247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tshållare för text 1">
            <a:extLst>
              <a:ext uri="{FF2B5EF4-FFF2-40B4-BE49-F238E27FC236}">
                <a16:creationId xmlns:a16="http://schemas.microsoft.com/office/drawing/2014/main" id="{2BD9C8C8-B636-BCE0-4643-6C79A5D977A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711162" y="2831322"/>
            <a:ext cx="9717914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l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Bra gjort!</a:t>
            </a:r>
          </a:p>
        </p:txBody>
      </p:sp>
      <p:sp>
        <p:nvSpPr>
          <p:cNvPr id="34" name="Platshållare för text 13">
            <a:extLst>
              <a:ext uri="{FF2B5EF4-FFF2-40B4-BE49-F238E27FC236}">
                <a16:creationId xmlns:a16="http://schemas.microsoft.com/office/drawing/2014/main" id="{6CC25F39-456A-D6BF-88EF-B0E678C51E46}"/>
              </a:ext>
            </a:extLst>
          </p:cNvPr>
          <p:cNvSpPr txBox="1">
            <a:spLocks/>
          </p:cNvSpPr>
          <p:nvPr/>
        </p:nvSpPr>
        <p:spPr>
          <a:xfrm>
            <a:off x="1713600" y="1423315"/>
            <a:ext cx="1802138" cy="536400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10 min</a:t>
            </a:r>
            <a:endParaRPr lang="sv-SE" dirty="0"/>
          </a:p>
        </p:txBody>
      </p:sp>
      <p:sp>
        <p:nvSpPr>
          <p:cNvPr id="35" name="Platshållare för text 26">
            <a:extLst>
              <a:ext uri="{FF2B5EF4-FFF2-40B4-BE49-F238E27FC236}">
                <a16:creationId xmlns:a16="http://schemas.microsoft.com/office/drawing/2014/main" id="{E3E8E45A-2910-5980-9EBE-7DBA40FA3CAE}"/>
              </a:ext>
            </a:extLst>
          </p:cNvPr>
          <p:cNvSpPr txBox="1">
            <a:spLocks/>
          </p:cNvSpPr>
          <p:nvPr/>
        </p:nvSpPr>
        <p:spPr>
          <a:xfrm>
            <a:off x="47340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Prata</a:t>
            </a:r>
            <a:endParaRPr lang="sv-SE" dirty="0"/>
          </a:p>
        </p:txBody>
      </p:sp>
      <p:sp>
        <p:nvSpPr>
          <p:cNvPr id="36" name="Platshållare för text 25">
            <a:extLst>
              <a:ext uri="{FF2B5EF4-FFF2-40B4-BE49-F238E27FC236}">
                <a16:creationId xmlns:a16="http://schemas.microsoft.com/office/drawing/2014/main" id="{119B12BE-B35D-2FC2-3E5A-507797FD7626}"/>
              </a:ext>
            </a:extLst>
          </p:cNvPr>
          <p:cNvSpPr txBox="1">
            <a:spLocks/>
          </p:cNvSpPr>
          <p:nvPr/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Grupp</a:t>
            </a:r>
            <a:endParaRPr lang="sv-SE" dirty="0"/>
          </a:p>
        </p:txBody>
      </p:sp>
      <p:sp>
        <p:nvSpPr>
          <p:cNvPr id="37" name="Platshållare för text 21">
            <a:extLst>
              <a:ext uri="{FF2B5EF4-FFF2-40B4-BE49-F238E27FC236}">
                <a16:creationId xmlns:a16="http://schemas.microsoft.com/office/drawing/2014/main" id="{46DF2110-69E0-8D4A-4D9D-65BFD727F3A8}"/>
              </a:ext>
            </a:extLst>
          </p:cNvPr>
          <p:cNvSpPr txBox="1">
            <a:spLocks/>
          </p:cNvSpPr>
          <p:nvPr/>
        </p:nvSpPr>
        <p:spPr>
          <a:xfrm>
            <a:off x="1749263" y="6171191"/>
            <a:ext cx="9717914" cy="612149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3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I övningen får du och din grupp möjlighet att synliggöra och fira de små framgångar som gjorts längs vägen.</a:t>
            </a:r>
          </a:p>
          <a:p>
            <a:r>
              <a:rPr lang="sv-SE"/>
              <a:t>Det här är en kort enkel aktivitet att göra när som helst. Den hjälper dig i att påminna gruppen om att fira framgångar och lyfta fram ert fantastiska arbete. Positiv återkoppling är dessutom något som kan förändra människors beteende till det bättre på jobbet.</a:t>
            </a:r>
            <a:endParaRPr lang="sv-SE" dirty="0">
              <a:cs typeface="Calibri"/>
            </a:endParaRPr>
          </a:p>
        </p:txBody>
      </p:sp>
      <p:sp>
        <p:nvSpPr>
          <p:cNvPr id="38" name="Platshållare för text 2">
            <a:extLst>
              <a:ext uri="{FF2B5EF4-FFF2-40B4-BE49-F238E27FC236}">
                <a16:creationId xmlns:a16="http://schemas.microsoft.com/office/drawing/2014/main" id="{57D82175-3CF5-0644-8866-F851125510DA}"/>
              </a:ext>
            </a:extLst>
          </p:cNvPr>
          <p:cNvSpPr txBox="1">
            <a:spLocks/>
          </p:cNvSpPr>
          <p:nvPr/>
        </p:nvSpPr>
        <p:spPr>
          <a:xfrm>
            <a:off x="13944601" y="5823681"/>
            <a:ext cx="9689694" cy="914400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34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Fira under nästa möte</a:t>
            </a:r>
            <a:endParaRPr lang="sv-SE" dirty="0"/>
          </a:p>
        </p:txBody>
      </p:sp>
      <p:sp>
        <p:nvSpPr>
          <p:cNvPr id="39" name="Platshållare för text 27">
            <a:extLst>
              <a:ext uri="{FF2B5EF4-FFF2-40B4-BE49-F238E27FC236}">
                <a16:creationId xmlns:a16="http://schemas.microsoft.com/office/drawing/2014/main" id="{FD520DAD-042B-F169-D112-4E9285A42913}"/>
              </a:ext>
            </a:extLst>
          </p:cNvPr>
          <p:cNvSpPr txBox="1">
            <a:spLocks/>
          </p:cNvSpPr>
          <p:nvPr/>
        </p:nvSpPr>
        <p:spPr>
          <a:xfrm>
            <a:off x="13916381" y="6825878"/>
            <a:ext cx="8981719" cy="612149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457200" indent="-45720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3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sv-SE"/>
              <a:t>Bestäm vad du vill att ni ska fira. Det kan vara ert samarbete, goda resultat, att ni har klarat av en utmaning eller lärt er något nytt.​</a:t>
            </a:r>
          </a:p>
          <a:p>
            <a:pPr marL="514350" indent="-514350">
              <a:buFont typeface="+mj-lt"/>
              <a:buAutoNum type="arabicPeriod"/>
            </a:pPr>
            <a:r>
              <a:rPr lang="sv-SE"/>
              <a:t>Bestäm ett tillfälle som passar för att fira. Det kan vara i samband med ett möte, en fika, en paus eller liknande.  </a:t>
            </a:r>
          </a:p>
          <a:p>
            <a:pPr marL="514350" indent="-514350">
              <a:buFont typeface="+mj-lt"/>
              <a:buAutoNum type="arabicPeriod"/>
            </a:pPr>
            <a:r>
              <a:rPr lang="sv-SE"/>
              <a:t>I mötet – introducera vad ni firar, </a:t>
            </a:r>
            <a:r>
              <a:rPr lang="sv-SE" b="1"/>
              <a:t>använd filmen med konfettiregnet </a:t>
            </a:r>
            <a:r>
              <a:rPr lang="sv-SE"/>
              <a:t>(nästa sida), berätta vad ni firar och uppmana gruppen att applådera varandra under tiden den visas.</a:t>
            </a:r>
          </a:p>
          <a:p>
            <a:pPr marL="514350" indent="-514350">
              <a:buFont typeface="+mj-lt"/>
              <a:buAutoNum type="arabicPeriod"/>
            </a:pPr>
            <a:endParaRPr lang="sv-SE"/>
          </a:p>
          <a:p>
            <a:pPr marL="514350" indent="-514350">
              <a:buFont typeface="+mj-lt"/>
              <a:buAutoNum type="arabicPeriod"/>
            </a:pPr>
            <a:endParaRPr lang="sv-SE" dirty="0"/>
          </a:p>
        </p:txBody>
      </p:sp>
      <p:pic>
        <p:nvPicPr>
          <p:cNvPr id="40" name="Gruppera">
            <a:extLst>
              <a:ext uri="{FF2B5EF4-FFF2-40B4-BE49-F238E27FC236}">
                <a16:creationId xmlns:a16="http://schemas.microsoft.com/office/drawing/2014/main" id="{D896E9EE-EAAC-8A49-89DD-A55767632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" name="Bild 40">
            <a:extLst>
              <a:ext uri="{FF2B5EF4-FFF2-40B4-BE49-F238E27FC236}">
                <a16:creationId xmlns:a16="http://schemas.microsoft.com/office/drawing/2014/main" id="{47201E0F-5A30-E9BE-F752-D0C2F827AB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18971" y="1373597"/>
            <a:ext cx="1083185" cy="532857"/>
          </a:xfrm>
          <a:prstGeom prst="rect">
            <a:avLst/>
          </a:prstGeom>
        </p:spPr>
      </p:pic>
      <p:pic>
        <p:nvPicPr>
          <p:cNvPr id="42" name="Bild">
            <a:extLst>
              <a:ext uri="{FF2B5EF4-FFF2-40B4-BE49-F238E27FC236}">
                <a16:creationId xmlns:a16="http://schemas.microsoft.com/office/drawing/2014/main" id="{C10FA257-8D24-1DCD-FF46-14FA07CAC3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562240" y="1202742"/>
            <a:ext cx="949380" cy="85276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41762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4" hidden="1">
            <a:extLst>
              <a:ext uri="{FF2B5EF4-FFF2-40B4-BE49-F238E27FC236}">
                <a16:creationId xmlns:a16="http://schemas.microsoft.com/office/drawing/2014/main" id="{852A27A3-550F-8704-DFE9-CA58DD84379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73324" y="2184400"/>
            <a:ext cx="9717088" cy="24257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Bild på </a:t>
            </a:r>
            <a:r>
              <a:rPr kumimoji="0" lang="sv-SE" sz="79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confetti</a:t>
            </a:r>
            <a:endParaRPr kumimoji="0" lang="sv-SE" sz="79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24" name="Bildobjekt 2" descr="Bild på konfetti för att fira">
            <a:extLst>
              <a:ext uri="{FF2B5EF4-FFF2-40B4-BE49-F238E27FC236}">
                <a16:creationId xmlns:a16="http://schemas.microsoft.com/office/drawing/2014/main" id="{C7AA5464-2CB9-F94F-8B3E-AB89B5B2B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9240" y="-172561"/>
            <a:ext cx="25040891" cy="1406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555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tshållare för text 12" descr="Rubrik">
            <a:extLst>
              <a:ext uri="{FF2B5EF4-FFF2-40B4-BE49-F238E27FC236}">
                <a16:creationId xmlns:a16="http://schemas.microsoft.com/office/drawing/2014/main" id="{231C51F2-8E47-EF81-B2F7-13BC312CD96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90731" y="2110563"/>
            <a:ext cx="10500475" cy="28642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Dokumentets syfte</a:t>
            </a:r>
          </a:p>
        </p:txBody>
      </p:sp>
      <p:sp>
        <p:nvSpPr>
          <p:cNvPr id="15" name="Platshållare för text 4">
            <a:extLst>
              <a:ext uri="{FF2B5EF4-FFF2-40B4-BE49-F238E27FC236}">
                <a16:creationId xmlns:a16="http://schemas.microsoft.com/office/drawing/2014/main" id="{6F7109FE-35FA-A3D8-2809-BFC57BDF3DFD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746671" y="5842461"/>
            <a:ext cx="10444534" cy="4013318"/>
          </a:xfrm>
        </p:spPr>
        <p:txBody>
          <a:bodyPr/>
          <a:lstStyle/>
          <a:p>
            <a:r>
              <a:rPr lang="sv-SE" b="1" dirty="0"/>
              <a:t>Detta dokument är en prototyp av Lärandeprojektet för innovationsledning (2021-2022). </a:t>
            </a:r>
          </a:p>
          <a:p>
            <a:r>
              <a:rPr lang="sv-SE" dirty="0"/>
              <a:t>Ett projekt av Uppsala kommun tillsammans med Helsingborgs stad, och flera andra kommuner. Vinnova finansierade arbetet. </a:t>
            </a:r>
          </a:p>
          <a:p>
            <a:r>
              <a:rPr lang="sv-SE" dirty="0"/>
              <a:t>I vetskap om informationen på denna sida får innehållet delas.</a:t>
            </a:r>
          </a:p>
        </p:txBody>
      </p:sp>
      <p:sp>
        <p:nvSpPr>
          <p:cNvPr id="19" name="Platshållare för text 8">
            <a:extLst>
              <a:ext uri="{FF2B5EF4-FFF2-40B4-BE49-F238E27FC236}">
                <a16:creationId xmlns:a16="http://schemas.microsoft.com/office/drawing/2014/main" id="{BEE1408A-F8B3-4219-9808-A7C14B639296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4468913" y="4529712"/>
            <a:ext cx="7586296" cy="3010340"/>
          </a:xfrm>
        </p:spPr>
        <p:txBody>
          <a:bodyPr/>
          <a:lstStyle/>
          <a:p>
            <a:r>
              <a:rPr lang="sv-SE" b="1" dirty="0">
                <a:latin typeface="+mj-lt"/>
              </a:rPr>
              <a:t>Mer info:</a:t>
            </a:r>
          </a:p>
          <a:p>
            <a:r>
              <a:rPr lang="sv-SE" b="1" dirty="0">
                <a:latin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www.hejainnovation.se</a:t>
            </a:r>
            <a:r>
              <a:rPr lang="sv-SE" b="1" dirty="0">
                <a:latin typeface="Calibri"/>
              </a:rPr>
              <a:t> </a:t>
            </a:r>
          </a:p>
          <a:p>
            <a:r>
              <a:rPr lang="sv-SE" b="1" dirty="0">
                <a:latin typeface="Calibri"/>
                <a:hlinkClick r:id="rId4"/>
              </a:rPr>
              <a:t>uppsala.se/innovationskraft </a:t>
            </a:r>
            <a:endParaRPr lang="sv-SE" b="1" dirty="0">
              <a:latin typeface="Calibri"/>
            </a:endParaRPr>
          </a:p>
          <a:p>
            <a:r>
              <a:rPr lang="sv-SE" b="1" dirty="0">
                <a:latin typeface="Calibri"/>
              </a:rPr>
              <a:t>innovation@uppsala.se</a:t>
            </a:r>
          </a:p>
        </p:txBody>
      </p:sp>
      <p:pic>
        <p:nvPicPr>
          <p:cNvPr id="24" name="Bildobjekt 23" descr="Logga: HEJA Innovation.">
            <a:extLst>
              <a:ext uri="{FF2B5EF4-FFF2-40B4-BE49-F238E27FC236}">
                <a16:creationId xmlns:a16="http://schemas.microsoft.com/office/drawing/2014/main" id="{F4B796E3-F389-4D49-9B23-A701E5D65E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17" y="11612089"/>
            <a:ext cx="3323298" cy="1119275"/>
          </a:xfrm>
          <a:prstGeom prst="rect">
            <a:avLst/>
          </a:prstGeom>
        </p:spPr>
      </p:pic>
      <p:pic>
        <p:nvPicPr>
          <p:cNvPr id="18" name="Picture 2" descr="Logga: Vinnova Sveriges innovationsmyndighet">
            <a:extLst>
              <a:ext uri="{FF2B5EF4-FFF2-40B4-BE49-F238E27FC236}">
                <a16:creationId xmlns:a16="http://schemas.microsoft.com/office/drawing/2014/main" id="{CEE2E132-84AB-49A2-A856-2A6B7430E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268" y="11695236"/>
            <a:ext cx="4460004" cy="95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Logga: Uppsala kommun">
            <a:extLst>
              <a:ext uri="{FF2B5EF4-FFF2-40B4-BE49-F238E27FC236}">
                <a16:creationId xmlns:a16="http://schemas.microsoft.com/office/drawing/2014/main" id="{1E787AA1-6C61-4692-B1E7-E81D74DDFB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60" b="-795"/>
          <a:stretch/>
        </p:blipFill>
        <p:spPr bwMode="auto">
          <a:xfrm>
            <a:off x="14623724" y="11674547"/>
            <a:ext cx="2830830" cy="100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Logga: Helsingborg stad">
            <a:extLst>
              <a:ext uri="{FF2B5EF4-FFF2-40B4-BE49-F238E27FC236}">
                <a16:creationId xmlns:a16="http://schemas.microsoft.com/office/drawing/2014/main" id="{5A1BB2A1-3B7A-412B-A796-F3DC7A26F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9261" y="11666644"/>
            <a:ext cx="3665671" cy="101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3662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Egen 35">
      <a:dk1>
        <a:srgbClr val="091D23"/>
      </a:dk1>
      <a:lt1>
        <a:srgbClr val="FFFFFF"/>
      </a:lt1>
      <a:dk2>
        <a:srgbClr val="44546A"/>
      </a:dk2>
      <a:lt2>
        <a:srgbClr val="F4ECDE"/>
      </a:lt2>
      <a:accent1>
        <a:srgbClr val="1D6169"/>
      </a:accent1>
      <a:accent2>
        <a:srgbClr val="25828E"/>
      </a:accent2>
      <a:accent3>
        <a:srgbClr val="64DACE"/>
      </a:accent3>
      <a:accent4>
        <a:srgbClr val="1D6269"/>
      </a:accent4>
      <a:accent5>
        <a:srgbClr val="25828E"/>
      </a:accent5>
      <a:accent6>
        <a:srgbClr val="63DACE"/>
      </a:accent6>
      <a:hlink>
        <a:srgbClr val="FFFFFF"/>
      </a:hlink>
      <a:folHlink>
        <a:srgbClr val="954F72"/>
      </a:folHlink>
    </a:clrScheme>
    <a:fontScheme name="Anpassat 4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ja_Innovation_mall_Kultur_v4b" id="{0411312C-DEE6-014B-8290-9E95807A5BA5}" vid="{547F80E5-9C4B-7A41-BF00-FEEF87EFD7D8}"/>
    </a:ext>
  </a:extLst>
</a:theme>
</file>

<file path=ppt/theme/theme2.xml><?xml version="1.0" encoding="utf-8"?>
<a:theme xmlns:a="http://schemas.openxmlformats.org/drawingml/2006/main" name="1_Office-tema">
  <a:themeElements>
    <a:clrScheme name="Egen 35">
      <a:dk1>
        <a:srgbClr val="091D23"/>
      </a:dk1>
      <a:lt1>
        <a:srgbClr val="FFFFFF"/>
      </a:lt1>
      <a:dk2>
        <a:srgbClr val="44546A"/>
      </a:dk2>
      <a:lt2>
        <a:srgbClr val="F4ECDE"/>
      </a:lt2>
      <a:accent1>
        <a:srgbClr val="1D6169"/>
      </a:accent1>
      <a:accent2>
        <a:srgbClr val="25828E"/>
      </a:accent2>
      <a:accent3>
        <a:srgbClr val="64DACE"/>
      </a:accent3>
      <a:accent4>
        <a:srgbClr val="1D6269"/>
      </a:accent4>
      <a:accent5>
        <a:srgbClr val="25828E"/>
      </a:accent5>
      <a:accent6>
        <a:srgbClr val="63DACE"/>
      </a:accent6>
      <a:hlink>
        <a:srgbClr val="FFFFFF"/>
      </a:hlink>
      <a:folHlink>
        <a:srgbClr val="954F72"/>
      </a:folHlink>
    </a:clrScheme>
    <a:fontScheme name="Anpassat 4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ja_Innovation_mall_Kultur_v4b" id="{0411312C-DEE6-014B-8290-9E95807A5BA5}" vid="{6D3E75C7-C806-284C-B0D8-6DB7841572B0}"/>
    </a:ext>
  </a:extLst>
</a:theme>
</file>

<file path=ppt/theme/theme3.xml><?xml version="1.0" encoding="utf-8"?>
<a:theme xmlns:a="http://schemas.openxmlformats.org/drawingml/2006/main" name="2_Office-tema">
  <a:themeElements>
    <a:clrScheme name="Egen 35">
      <a:dk1>
        <a:srgbClr val="091D23"/>
      </a:dk1>
      <a:lt1>
        <a:srgbClr val="FFFFFF"/>
      </a:lt1>
      <a:dk2>
        <a:srgbClr val="44546A"/>
      </a:dk2>
      <a:lt2>
        <a:srgbClr val="F4ECDE"/>
      </a:lt2>
      <a:accent1>
        <a:srgbClr val="1D6169"/>
      </a:accent1>
      <a:accent2>
        <a:srgbClr val="25828E"/>
      </a:accent2>
      <a:accent3>
        <a:srgbClr val="64DACE"/>
      </a:accent3>
      <a:accent4>
        <a:srgbClr val="1D6269"/>
      </a:accent4>
      <a:accent5>
        <a:srgbClr val="25828E"/>
      </a:accent5>
      <a:accent6>
        <a:srgbClr val="63DACE"/>
      </a:accent6>
      <a:hlink>
        <a:srgbClr val="FFFFFF"/>
      </a:hlink>
      <a:folHlink>
        <a:srgbClr val="954F72"/>
      </a:folHlink>
    </a:clrScheme>
    <a:fontScheme name="Anpassat 4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ja_Innovation_mall_Kultur_v4b" id="{0411312C-DEE6-014B-8290-9E95807A5BA5}" vid="{6D3E75C7-C806-284C-B0D8-6DB7841572B0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5EBE10CCD4A2E4D8740289C4B864CE0" ma:contentTypeVersion="16" ma:contentTypeDescription="Create a new document." ma:contentTypeScope="" ma:versionID="ba4d3227b738dd059bec3873eee3ddf3">
  <xsd:schema xmlns:xsd="http://www.w3.org/2001/XMLSchema" xmlns:xs="http://www.w3.org/2001/XMLSchema" xmlns:p="http://schemas.microsoft.com/office/2006/metadata/properties" xmlns:ns2="9cb8bb9b-33fc-43fa-b7de-f43c0bf51d73" xmlns:ns3="f648ea3f-44b2-45cd-9207-59e194d581e8" targetNamespace="http://schemas.microsoft.com/office/2006/metadata/properties" ma:root="true" ma:fieldsID="ebda8f64c320fac2b3c5894a7338a949" ns2:_="" ns3:_="">
    <xsd:import namespace="9cb8bb9b-33fc-43fa-b7de-f43c0bf51d73"/>
    <xsd:import namespace="f648ea3f-44b2-45cd-9207-59e194d581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b8bb9b-33fc-43fa-b7de-f43c0bf51d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96207ad-ef36-41b4-a890-3b970be5e0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48ea3f-44b2-45cd-9207-59e194d581e8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b70a5f3-1dc6-4467-861e-6be90f64da6e}" ma:internalName="TaxCatchAll" ma:showField="CatchAllData" ma:web="f648ea3f-44b2-45cd-9207-59e194d581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648ea3f-44b2-45cd-9207-59e194d581e8" xsi:nil="true"/>
    <lcf76f155ced4ddcb4097134ff3c332f xmlns="9cb8bb9b-33fc-43fa-b7de-f43c0bf51d73">
      <Terms xmlns="http://schemas.microsoft.com/office/infopath/2007/PartnerControls"/>
    </lcf76f155ced4ddcb4097134ff3c332f>
    <MediaLengthInSeconds xmlns="9cb8bb9b-33fc-43fa-b7de-f43c0bf51d73" xsi:nil="true"/>
    <SharedWithUsers xmlns="f648ea3f-44b2-45cd-9207-59e194d581e8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24F34637-BCC9-4619-8105-30BD8005F7A8}"/>
</file>

<file path=customXml/itemProps2.xml><?xml version="1.0" encoding="utf-8"?>
<ds:datastoreItem xmlns:ds="http://schemas.openxmlformats.org/officeDocument/2006/customXml" ds:itemID="{747396B8-7FD7-42E8-BDB2-A02FBC3345F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5FEC056-3570-48A1-908B-C12564FF1C2B}">
  <ds:schemaRefs>
    <ds:schemaRef ds:uri="http://schemas.microsoft.com/office/2006/metadata/properties"/>
    <ds:schemaRef ds:uri="http://schemas.microsoft.com/office/infopath/2007/PartnerControls"/>
    <ds:schemaRef ds:uri="bbf57927-146e-4af1-8a22-58b8ad685837"/>
    <ds:schemaRef ds:uri="f76a4e4c-2db2-462f-9ed3-409335a41f5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447</TotalTime>
  <Words>249</Words>
  <Application>Microsoft Macintosh PowerPoint</Application>
  <PresentationFormat>Anpassad</PresentationFormat>
  <Paragraphs>26</Paragraphs>
  <Slides>4</Slides>
  <Notes>4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3</vt:i4>
      </vt:variant>
      <vt:variant>
        <vt:lpstr>Bildrubriker</vt:lpstr>
      </vt:variant>
      <vt:variant>
        <vt:i4>4</vt:i4>
      </vt:variant>
    </vt:vector>
  </HeadingPairs>
  <TitlesOfParts>
    <vt:vector size="11" baseType="lpstr">
      <vt:lpstr>Arial</vt:lpstr>
      <vt:lpstr>Calibri</vt:lpstr>
      <vt:lpstr>Century Gothic</vt:lpstr>
      <vt:lpstr>Helvetica Neue Medium</vt:lpstr>
      <vt:lpstr>Office-tema</vt:lpstr>
      <vt:lpstr>1_Office-tema</vt:lpstr>
      <vt:lpstr>2_Office-tema</vt:lpstr>
      <vt:lpstr>Fira framgångar</vt:lpstr>
      <vt:lpstr>Bra gjort!</vt:lpstr>
      <vt:lpstr>Bild på confetti</vt:lpstr>
      <vt:lpstr>Dokumentets syfte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Petra Blomberg</dc:creator>
  <cp:lastModifiedBy>Petra Blomberg</cp:lastModifiedBy>
  <cp:revision>135</cp:revision>
  <dcterms:created xsi:type="dcterms:W3CDTF">2022-10-10T08:04:23Z</dcterms:created>
  <dcterms:modified xsi:type="dcterms:W3CDTF">2022-12-09T09:29:25Z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0x01010055EBE10CCD4A2E4D8740289C4B864CE0</vt:lpwstr>
  </property>
  <property fmtid="{D5CDD505-2E9C-101B-9397-08002B2CF9AE}" pid="3" name="MediaServiceImageTags">
    <vt:lpwstr/>
  </property>
  <property fmtid="{D5CDD505-2E9C-101B-9397-08002B2CF9AE}" pid="4" name="Order">
    <vt:lpwstr>694600.000000000</vt:lpwstr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xd_Signature">
    <vt:lpwstr/>
  </property>
</Properties>
</file>