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00" r:id="rId5"/>
    <p:sldMasterId id="2147483713" r:id="rId6"/>
    <p:sldMasterId id="2147483740" r:id="rId7"/>
  </p:sldMasterIdLst>
  <p:notesMasterIdLst>
    <p:notesMasterId r:id="rId14"/>
  </p:notesMasterIdLst>
  <p:sldIdLst>
    <p:sldId id="302" r:id="rId8"/>
    <p:sldId id="2076138157" r:id="rId9"/>
    <p:sldId id="3495" r:id="rId10"/>
    <p:sldId id="3504" r:id="rId11"/>
    <p:sldId id="3505" r:id="rId12"/>
    <p:sldId id="278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g Jennifer - SLF" initials="TJ-S" lastIdx="2" clrIdx="0">
    <p:extLst>
      <p:ext uri="{19B8F6BF-5375-455C-9EA6-DF929625EA0E}">
        <p15:presenceInfo xmlns:p15="http://schemas.microsoft.com/office/powerpoint/2012/main" userId="S-1-5-21-3462171308-830565256-3066337160-5619159" providerId="AD"/>
      </p:ext>
    </p:extLst>
  </p:cmAuthor>
  <p:cmAuthor id="2" name="Zachrisson Ann-Marie" initials="ZAM" lastIdx="6" clrIdx="1">
    <p:extLst>
      <p:ext uri="{19B8F6BF-5375-455C-9EA6-DF929625EA0E}">
        <p15:presenceInfo xmlns:p15="http://schemas.microsoft.com/office/powerpoint/2012/main" userId="S::ann-marie.zachrisson@uppsala.se::c1762944-e511-43ab-9163-0bd86de06e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C695"/>
    <a:srgbClr val="FFB27B"/>
    <a:srgbClr val="F4ECDE"/>
    <a:srgbClr val="EDE2BE"/>
    <a:srgbClr val="FFFFFF"/>
    <a:srgbClr val="DBCA52"/>
    <a:srgbClr val="C5C8EC"/>
    <a:srgbClr val="B3DED5"/>
    <a:srgbClr val="130F73"/>
    <a:srgbClr val="9DA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466692-F1DF-455F-8A99-7CCEBB60607D}" v="225" dt="2022-12-05T10:31:10.41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DCB"/>
          </a:solidFill>
        </a:fill>
      </a:tcStyle>
    </a:wholeTbl>
    <a:band2H>
      <a:tcTxStyle/>
      <a:tcStyle>
        <a:tcBdr/>
        <a:fill>
          <a:solidFill>
            <a:srgbClr val="ECEFE7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DE"/>
          </a:solidFill>
        </a:fill>
      </a:tcStyle>
    </a:wholeTbl>
    <a:band2H>
      <a:tcTxStyle/>
      <a:tcStyle>
        <a:tcBdr/>
        <a:fill>
          <a:solidFill>
            <a:srgbClr val="E8EBE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4CD"/>
          </a:solidFill>
        </a:fill>
      </a:tcStyle>
    </a:wholeTbl>
    <a:band2H>
      <a:tcTxStyle/>
      <a:tcStyle>
        <a:tcBdr/>
        <a:fill>
          <a:solidFill>
            <a:srgbClr val="F9F2E8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Format med tema 1 - dekorfär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Format med tema 2 - dekorfärg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llanmörkt format 4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risson Ann-Marie" userId="c1762944-e511-43ab-9163-0bd86de06e8c" providerId="ADAL" clId="{A0466692-F1DF-455F-8A99-7CCEBB60607D}"/>
    <pc:docChg chg="undo redo custSel addSld delSld modSld sldOrd delMainMaster">
      <pc:chgData name="Zachrisson Ann-Marie" userId="c1762944-e511-43ab-9163-0bd86de06e8c" providerId="ADAL" clId="{A0466692-F1DF-455F-8A99-7CCEBB60607D}" dt="2022-12-05T10:52:22.743" v="1368" actId="20577"/>
      <pc:docMkLst>
        <pc:docMk/>
      </pc:docMkLst>
      <pc:sldChg chg="del">
        <pc:chgData name="Zachrisson Ann-Marie" userId="c1762944-e511-43ab-9163-0bd86de06e8c" providerId="ADAL" clId="{A0466692-F1DF-455F-8A99-7CCEBB60607D}" dt="2022-09-07T08:25:26.033" v="57" actId="47"/>
        <pc:sldMkLst>
          <pc:docMk/>
          <pc:sldMk cId="0" sldId="257"/>
        </pc:sldMkLst>
      </pc:sldChg>
      <pc:sldChg chg="del">
        <pc:chgData name="Zachrisson Ann-Marie" userId="c1762944-e511-43ab-9163-0bd86de06e8c" providerId="ADAL" clId="{A0466692-F1DF-455F-8A99-7CCEBB60607D}" dt="2022-09-07T08:25:26.690" v="58" actId="47"/>
        <pc:sldMkLst>
          <pc:docMk/>
          <pc:sldMk cId="0" sldId="258"/>
        </pc:sldMkLst>
      </pc:sldChg>
      <pc:sldChg chg="add del">
        <pc:chgData name="Zachrisson Ann-Marie" userId="c1762944-e511-43ab-9163-0bd86de06e8c" providerId="ADAL" clId="{A0466692-F1DF-455F-8A99-7CCEBB60607D}" dt="2022-09-07T09:15:53.399" v="516" actId="47"/>
        <pc:sldMkLst>
          <pc:docMk/>
          <pc:sldMk cId="0" sldId="260"/>
        </pc:sldMkLst>
      </pc:sldChg>
      <pc:sldChg chg="modSp mod">
        <pc:chgData name="Zachrisson Ann-Marie" userId="c1762944-e511-43ab-9163-0bd86de06e8c" providerId="ADAL" clId="{A0466692-F1DF-455F-8A99-7CCEBB60607D}" dt="2022-12-05T10:21:53.641" v="1262" actId="208"/>
        <pc:sldMkLst>
          <pc:docMk/>
          <pc:sldMk cId="2110168647" sldId="302"/>
        </pc:sldMkLst>
        <pc:spChg chg="mod">
          <ac:chgData name="Zachrisson Ann-Marie" userId="c1762944-e511-43ab-9163-0bd86de06e8c" providerId="ADAL" clId="{A0466692-F1DF-455F-8A99-7CCEBB60607D}" dt="2022-12-05T10:21:53.641" v="1262" actId="208"/>
          <ac:spMkLst>
            <pc:docMk/>
            <pc:sldMk cId="2110168647" sldId="302"/>
            <ac:spMk id="3" creationId="{9C64E765-BDDB-4C98-8DAB-0298E5AA6200}"/>
          </ac:spMkLst>
        </pc:spChg>
      </pc:sldChg>
      <pc:sldChg chg="del">
        <pc:chgData name="Zachrisson Ann-Marie" userId="c1762944-e511-43ab-9163-0bd86de06e8c" providerId="ADAL" clId="{A0466692-F1DF-455F-8A99-7CCEBB60607D}" dt="2022-12-05T10:14:09.903" v="1185" actId="47"/>
        <pc:sldMkLst>
          <pc:docMk/>
          <pc:sldMk cId="264664106" sldId="713"/>
        </pc:sldMkLst>
      </pc:sldChg>
      <pc:sldChg chg="addSp delSp modSp del mod setBg">
        <pc:chgData name="Zachrisson Ann-Marie" userId="c1762944-e511-43ab-9163-0bd86de06e8c" providerId="ADAL" clId="{A0466692-F1DF-455F-8A99-7CCEBB60607D}" dt="2022-12-05T10:17:13.431" v="1239" actId="47"/>
        <pc:sldMkLst>
          <pc:docMk/>
          <pc:sldMk cId="2086996022" sldId="715"/>
        </pc:sldMkLst>
        <pc:spChg chg="add del mod">
          <ac:chgData name="Zachrisson Ann-Marie" userId="c1762944-e511-43ab-9163-0bd86de06e8c" providerId="ADAL" clId="{A0466692-F1DF-455F-8A99-7CCEBB60607D}" dt="2022-09-07T08:25:11.661" v="53" actId="478"/>
          <ac:spMkLst>
            <pc:docMk/>
            <pc:sldMk cId="2086996022" sldId="715"/>
            <ac:spMk id="5" creationId="{921FDB07-4C34-4462-8A91-8B9D3EBB30E2}"/>
          </ac:spMkLst>
        </pc:spChg>
        <pc:spChg chg="mod">
          <ac:chgData name="Zachrisson Ann-Marie" userId="c1762944-e511-43ab-9163-0bd86de06e8c" providerId="ADAL" clId="{A0466692-F1DF-455F-8A99-7CCEBB60607D}" dt="2022-09-07T09:17:13.883" v="630" actId="20577"/>
          <ac:spMkLst>
            <pc:docMk/>
            <pc:sldMk cId="2086996022" sldId="715"/>
            <ac:spMk id="7" creationId="{48A08FBC-362C-3A97-1D75-590229590E84}"/>
          </ac:spMkLst>
        </pc:spChg>
        <pc:spChg chg="add del mod">
          <ac:chgData name="Zachrisson Ann-Marie" userId="c1762944-e511-43ab-9163-0bd86de06e8c" providerId="ADAL" clId="{A0466692-F1DF-455F-8A99-7CCEBB60607D}" dt="2022-09-07T08:24:13.313" v="50" actId="931"/>
          <ac:spMkLst>
            <pc:docMk/>
            <pc:sldMk cId="2086996022" sldId="715"/>
            <ac:spMk id="8" creationId="{33781E33-3D2C-4C08-A130-532C1DA2FDB6}"/>
          </ac:spMkLst>
        </pc:spChg>
        <pc:spChg chg="mod">
          <ac:chgData name="Zachrisson Ann-Marie" userId="c1762944-e511-43ab-9163-0bd86de06e8c" providerId="ADAL" clId="{A0466692-F1DF-455F-8A99-7CCEBB60607D}" dt="2022-09-07T08:25:05.011" v="51" actId="207"/>
          <ac:spMkLst>
            <pc:docMk/>
            <pc:sldMk cId="2086996022" sldId="715"/>
            <ac:spMk id="16" creationId="{5B649B9A-4F6B-4450-B723-14B1BEE8DBDF}"/>
          </ac:spMkLst>
        </pc:spChg>
        <pc:spChg chg="mod">
          <ac:chgData name="Zachrisson Ann-Marie" userId="c1762944-e511-43ab-9163-0bd86de06e8c" providerId="ADAL" clId="{A0466692-F1DF-455F-8A99-7CCEBB60607D}" dt="2022-09-07T08:20:17.238" v="46" actId="20577"/>
          <ac:spMkLst>
            <pc:docMk/>
            <pc:sldMk cId="2086996022" sldId="715"/>
            <ac:spMk id="18" creationId="{76EA2C3F-91AA-4644-8389-91F8B06EDE86}"/>
          </ac:spMkLst>
        </pc:spChg>
        <pc:spChg chg="del mod">
          <ac:chgData name="Zachrisson Ann-Marie" userId="c1762944-e511-43ab-9163-0bd86de06e8c" providerId="ADAL" clId="{A0466692-F1DF-455F-8A99-7CCEBB60607D}" dt="2022-09-07T08:20:23.546" v="48" actId="478"/>
          <ac:spMkLst>
            <pc:docMk/>
            <pc:sldMk cId="2086996022" sldId="715"/>
            <ac:spMk id="19" creationId="{D0346F74-CCE0-4397-B0D6-214AF6F17348}"/>
          </ac:spMkLst>
        </pc:spChg>
        <pc:picChg chg="add del mod">
          <ac:chgData name="Zachrisson Ann-Marie" userId="c1762944-e511-43ab-9163-0bd86de06e8c" providerId="ADAL" clId="{A0466692-F1DF-455F-8A99-7CCEBB60607D}" dt="2022-09-07T08:19:40.788" v="4" actId="478"/>
          <ac:picMkLst>
            <pc:docMk/>
            <pc:sldMk cId="2086996022" sldId="715"/>
            <ac:picMk id="3" creationId="{B6AEF3D0-95B7-42A3-BBBD-1FF049A06995}"/>
          </ac:picMkLst>
        </pc:picChg>
        <pc:picChg chg="add mod">
          <ac:chgData name="Zachrisson Ann-Marie" userId="c1762944-e511-43ab-9163-0bd86de06e8c" providerId="ADAL" clId="{A0466692-F1DF-455F-8A99-7CCEBB60607D}" dt="2022-09-07T08:24:13.313" v="50" actId="931"/>
          <ac:picMkLst>
            <pc:docMk/>
            <pc:sldMk cId="2086996022" sldId="715"/>
            <ac:picMk id="10" creationId="{D77562BB-F22B-4CC6-8421-70AAC20F9741}"/>
          </ac:picMkLst>
        </pc:picChg>
        <pc:picChg chg="del">
          <ac:chgData name="Zachrisson Ann-Marie" userId="c1762944-e511-43ab-9163-0bd86de06e8c" providerId="ADAL" clId="{A0466692-F1DF-455F-8A99-7CCEBB60607D}" dt="2022-09-07T08:20:28.562" v="49" actId="478"/>
          <ac:picMkLst>
            <pc:docMk/>
            <pc:sldMk cId="2086996022" sldId="715"/>
            <ac:picMk id="12" creationId="{DC61F4D3-825D-4A1C-AEED-470ABB57ADFA}"/>
          </ac:picMkLst>
        </pc:picChg>
      </pc:sldChg>
      <pc:sldChg chg="del">
        <pc:chgData name="Zachrisson Ann-Marie" userId="c1762944-e511-43ab-9163-0bd86de06e8c" providerId="ADAL" clId="{A0466692-F1DF-455F-8A99-7CCEBB60607D}" dt="2022-09-07T09:15:55.854" v="519" actId="47"/>
        <pc:sldMkLst>
          <pc:docMk/>
          <pc:sldMk cId="1367483415" sldId="760"/>
        </pc:sldMkLst>
      </pc:sldChg>
      <pc:sldChg chg="del">
        <pc:chgData name="Zachrisson Ann-Marie" userId="c1762944-e511-43ab-9163-0bd86de06e8c" providerId="ADAL" clId="{A0466692-F1DF-455F-8A99-7CCEBB60607D}" dt="2022-09-07T08:25:22.769" v="56" actId="47"/>
        <pc:sldMkLst>
          <pc:docMk/>
          <pc:sldMk cId="1890314034" sldId="3478"/>
        </pc:sldMkLst>
      </pc:sldChg>
      <pc:sldChg chg="modSp add del mod">
        <pc:chgData name="Zachrisson Ann-Marie" userId="c1762944-e511-43ab-9163-0bd86de06e8c" providerId="ADAL" clId="{A0466692-F1DF-455F-8A99-7CCEBB60607D}" dt="2022-09-07T09:15:54.121" v="517" actId="47"/>
        <pc:sldMkLst>
          <pc:docMk/>
          <pc:sldMk cId="1479738271" sldId="3487"/>
        </pc:sldMkLst>
        <pc:spChg chg="mod">
          <ac:chgData name="Zachrisson Ann-Marie" userId="c1762944-e511-43ab-9163-0bd86de06e8c" providerId="ADAL" clId="{A0466692-F1DF-455F-8A99-7CCEBB60607D}" dt="2022-09-07T08:59:29.132" v="333" actId="1076"/>
          <ac:spMkLst>
            <pc:docMk/>
            <pc:sldMk cId="1479738271" sldId="3487"/>
            <ac:spMk id="16" creationId="{00000000-0000-0000-0000-000000000000}"/>
          </ac:spMkLst>
        </pc:spChg>
        <pc:picChg chg="mod">
          <ac:chgData name="Zachrisson Ann-Marie" userId="c1762944-e511-43ab-9163-0bd86de06e8c" providerId="ADAL" clId="{A0466692-F1DF-455F-8A99-7CCEBB60607D}" dt="2022-09-07T08:59:21.650" v="332" actId="1076"/>
          <ac:picMkLst>
            <pc:docMk/>
            <pc:sldMk cId="1479738271" sldId="3487"/>
            <ac:picMk id="21" creationId="{C9216810-78C5-4482-A1A1-C3A320677211}"/>
          </ac:picMkLst>
        </pc:picChg>
      </pc:sldChg>
      <pc:sldChg chg="del">
        <pc:chgData name="Zachrisson Ann-Marie" userId="c1762944-e511-43ab-9163-0bd86de06e8c" providerId="ADAL" clId="{A0466692-F1DF-455F-8A99-7CCEBB60607D}" dt="2022-09-07T08:25:15.988" v="54" actId="47"/>
        <pc:sldMkLst>
          <pc:docMk/>
          <pc:sldMk cId="3590630204" sldId="3488"/>
        </pc:sldMkLst>
      </pc:sldChg>
      <pc:sldChg chg="del">
        <pc:chgData name="Zachrisson Ann-Marie" userId="c1762944-e511-43ab-9163-0bd86de06e8c" providerId="ADAL" clId="{A0466692-F1DF-455F-8A99-7CCEBB60607D}" dt="2022-09-07T09:15:33.300" v="511" actId="47"/>
        <pc:sldMkLst>
          <pc:docMk/>
          <pc:sldMk cId="2953984545" sldId="3489"/>
        </pc:sldMkLst>
      </pc:sldChg>
      <pc:sldChg chg="del">
        <pc:chgData name="Zachrisson Ann-Marie" userId="c1762944-e511-43ab-9163-0bd86de06e8c" providerId="ADAL" clId="{A0466692-F1DF-455F-8A99-7CCEBB60607D}" dt="2022-09-07T09:15:58.312" v="520" actId="47"/>
        <pc:sldMkLst>
          <pc:docMk/>
          <pc:sldMk cId="3408406894" sldId="3490"/>
        </pc:sldMkLst>
      </pc:sldChg>
      <pc:sldChg chg="del">
        <pc:chgData name="Zachrisson Ann-Marie" userId="c1762944-e511-43ab-9163-0bd86de06e8c" providerId="ADAL" clId="{A0466692-F1DF-455F-8A99-7CCEBB60607D}" dt="2022-09-07T08:25:17.139" v="55" actId="47"/>
        <pc:sldMkLst>
          <pc:docMk/>
          <pc:sldMk cId="4078226582" sldId="3492"/>
        </pc:sldMkLst>
      </pc:sldChg>
      <pc:sldChg chg="del">
        <pc:chgData name="Zachrisson Ann-Marie" userId="c1762944-e511-43ab-9163-0bd86de06e8c" providerId="ADAL" clId="{A0466692-F1DF-455F-8A99-7CCEBB60607D}" dt="2022-09-07T09:15:31.429" v="508" actId="47"/>
        <pc:sldMkLst>
          <pc:docMk/>
          <pc:sldMk cId="375767604" sldId="3494"/>
        </pc:sldMkLst>
      </pc:sldChg>
      <pc:sldChg chg="addSp delSp modSp mod setBg">
        <pc:chgData name="Zachrisson Ann-Marie" userId="c1762944-e511-43ab-9163-0bd86de06e8c" providerId="ADAL" clId="{A0466692-F1DF-455F-8A99-7CCEBB60607D}" dt="2022-12-05T10:28:36.274" v="1317" actId="1076"/>
        <pc:sldMkLst>
          <pc:docMk/>
          <pc:sldMk cId="3631655856" sldId="3495"/>
        </pc:sldMkLst>
        <pc:spChg chg="del mod">
          <ac:chgData name="Zachrisson Ann-Marie" userId="c1762944-e511-43ab-9163-0bd86de06e8c" providerId="ADAL" clId="{A0466692-F1DF-455F-8A99-7CCEBB60607D}" dt="2022-09-07T08:32:24.396" v="99" actId="478"/>
          <ac:spMkLst>
            <pc:docMk/>
            <pc:sldMk cId="3631655856" sldId="3495"/>
            <ac:spMk id="2" creationId="{2454573A-4F04-497E-B093-53F543627EEA}"/>
          </ac:spMkLst>
        </pc:spChg>
        <pc:spChg chg="mod">
          <ac:chgData name="Zachrisson Ann-Marie" userId="c1762944-e511-43ab-9163-0bd86de06e8c" providerId="ADAL" clId="{A0466692-F1DF-455F-8A99-7CCEBB60607D}" dt="2022-12-05T10:23:31.698" v="1275" actId="1076"/>
          <ac:spMkLst>
            <pc:docMk/>
            <pc:sldMk cId="3631655856" sldId="3495"/>
            <ac:spMk id="3" creationId="{03663DE5-D9D5-4ABD-BD39-651FA25B8BB1}"/>
          </ac:spMkLst>
        </pc:spChg>
        <pc:spChg chg="del">
          <ac:chgData name="Zachrisson Ann-Marie" userId="c1762944-e511-43ab-9163-0bd86de06e8c" providerId="ADAL" clId="{A0466692-F1DF-455F-8A99-7CCEBB60607D}" dt="2022-09-07T08:25:33.087" v="59" actId="478"/>
          <ac:spMkLst>
            <pc:docMk/>
            <pc:sldMk cId="3631655856" sldId="3495"/>
            <ac:spMk id="5" creationId="{3D9FE122-CF9D-48A5-A3AA-BB668F02AE9F}"/>
          </ac:spMkLst>
        </pc:spChg>
        <pc:spChg chg="add mod">
          <ac:chgData name="Zachrisson Ann-Marie" userId="c1762944-e511-43ab-9163-0bd86de06e8c" providerId="ADAL" clId="{A0466692-F1DF-455F-8A99-7CCEBB60607D}" dt="2022-12-05T10:23:29.971" v="1274" actId="207"/>
          <ac:spMkLst>
            <pc:docMk/>
            <pc:sldMk cId="3631655856" sldId="3495"/>
            <ac:spMk id="7" creationId="{A8B6D111-B8BC-43BC-9160-967486FD88B9}"/>
          </ac:spMkLst>
        </pc:spChg>
        <pc:spChg chg="add del mod">
          <ac:chgData name="Zachrisson Ann-Marie" userId="c1762944-e511-43ab-9163-0bd86de06e8c" providerId="ADAL" clId="{A0466692-F1DF-455F-8A99-7CCEBB60607D}" dt="2022-09-07T08:32:27.742" v="101" actId="478"/>
          <ac:spMkLst>
            <pc:docMk/>
            <pc:sldMk cId="3631655856" sldId="3495"/>
            <ac:spMk id="11" creationId="{CB4C1ED3-97CF-4CFA-85D8-D0D956A99F60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12" creationId="{62C77424-027C-4D2F-880F-A7CE428FF171}"/>
          </ac:spMkLst>
        </pc:spChg>
        <pc:spChg chg="del mod">
          <ac:chgData name="Zachrisson Ann-Marie" userId="c1762944-e511-43ab-9163-0bd86de06e8c" providerId="ADAL" clId="{A0466692-F1DF-455F-8A99-7CCEBB60607D}" dt="2022-09-07T08:34:37.438" v="133" actId="478"/>
          <ac:spMkLst>
            <pc:docMk/>
            <pc:sldMk cId="3631655856" sldId="3495"/>
            <ac:spMk id="16" creationId="{BBC06FC3-1C37-4A49-BD5C-417A0C93BFF0}"/>
          </ac:spMkLst>
        </pc:spChg>
        <pc:spChg chg="add del mod">
          <ac:chgData name="Zachrisson Ann-Marie" userId="c1762944-e511-43ab-9163-0bd86de06e8c" providerId="ADAL" clId="{A0466692-F1DF-455F-8A99-7CCEBB60607D}" dt="2022-09-07T08:48:02.535" v="262" actId="478"/>
          <ac:spMkLst>
            <pc:docMk/>
            <pc:sldMk cId="3631655856" sldId="3495"/>
            <ac:spMk id="18" creationId="{E756B319-65BF-4E2E-BE4E-80096DD38CE3}"/>
          </ac:spMkLst>
        </pc:spChg>
        <pc:spChg chg="add del mod">
          <ac:chgData name="Zachrisson Ann-Marie" userId="c1762944-e511-43ab-9163-0bd86de06e8c" providerId="ADAL" clId="{A0466692-F1DF-455F-8A99-7CCEBB60607D}" dt="2022-09-07T08:48:03.994" v="263" actId="478"/>
          <ac:spMkLst>
            <pc:docMk/>
            <pc:sldMk cId="3631655856" sldId="3495"/>
            <ac:spMk id="19" creationId="{5A399688-C03C-4BD7-AA2D-39221AF71B74}"/>
          </ac:spMkLst>
        </pc:spChg>
        <pc:spChg chg="add del mod">
          <ac:chgData name="Zachrisson Ann-Marie" userId="c1762944-e511-43ab-9163-0bd86de06e8c" providerId="ADAL" clId="{A0466692-F1DF-455F-8A99-7CCEBB60607D}" dt="2022-09-07T08:45:35.860" v="250" actId="478"/>
          <ac:spMkLst>
            <pc:docMk/>
            <pc:sldMk cId="3631655856" sldId="3495"/>
            <ac:spMk id="20" creationId="{8A8BA356-3916-4B24-BD9D-DC3BC5F27896}"/>
          </ac:spMkLst>
        </pc:spChg>
        <pc:spChg chg="add del mod">
          <ac:chgData name="Zachrisson Ann-Marie" userId="c1762944-e511-43ab-9163-0bd86de06e8c" providerId="ADAL" clId="{A0466692-F1DF-455F-8A99-7CCEBB60607D}" dt="2022-09-07T08:45:38.539" v="251" actId="478"/>
          <ac:spMkLst>
            <pc:docMk/>
            <pc:sldMk cId="3631655856" sldId="3495"/>
            <ac:spMk id="21" creationId="{9061B90E-199E-45D5-9A8D-A3FCA89D1DE7}"/>
          </ac:spMkLst>
        </pc:spChg>
        <pc:spChg chg="add del mod">
          <ac:chgData name="Zachrisson Ann-Marie" userId="c1762944-e511-43ab-9163-0bd86de06e8c" providerId="ADAL" clId="{A0466692-F1DF-455F-8A99-7CCEBB60607D}" dt="2022-09-07T08:45:39.973" v="252" actId="478"/>
          <ac:spMkLst>
            <pc:docMk/>
            <pc:sldMk cId="3631655856" sldId="3495"/>
            <ac:spMk id="22" creationId="{BCC627CA-C24F-48D2-B8E3-89DB0AE39CDD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23" creationId="{EDACB6A0-CF6A-4335-843F-3C2D80A1DF19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24" creationId="{A1C84CD4-06C7-4818-BA63-0BFD4F1EFD3F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25" creationId="{FA167E1E-C144-41B0-8AEB-20BAB4A0952D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26" creationId="{71B25909-6E4C-45F1-A169-D51D85701691}"/>
          </ac:spMkLst>
        </pc:spChg>
        <pc:spChg chg="add mod">
          <ac:chgData name="Zachrisson Ann-Marie" userId="c1762944-e511-43ab-9163-0bd86de06e8c" providerId="ADAL" clId="{A0466692-F1DF-455F-8A99-7CCEBB60607D}" dt="2022-12-05T10:22:21.779" v="1265" actId="207"/>
          <ac:spMkLst>
            <pc:docMk/>
            <pc:sldMk cId="3631655856" sldId="3495"/>
            <ac:spMk id="27" creationId="{2B5D1013-D3EB-4716-9D07-B0B4B6818182}"/>
          </ac:spMkLst>
        </pc:spChg>
        <pc:spChg chg="add mod">
          <ac:chgData name="Zachrisson Ann-Marie" userId="c1762944-e511-43ab-9163-0bd86de06e8c" providerId="ADAL" clId="{A0466692-F1DF-455F-8A99-7CCEBB60607D}" dt="2022-12-05T10:22:21.779" v="1265" actId="207"/>
          <ac:spMkLst>
            <pc:docMk/>
            <pc:sldMk cId="3631655856" sldId="3495"/>
            <ac:spMk id="28" creationId="{0C2C395C-35A0-4612-8796-C86826625C26}"/>
          </ac:spMkLst>
        </pc:spChg>
        <pc:spChg chg="add mod">
          <ac:chgData name="Zachrisson Ann-Marie" userId="c1762944-e511-43ab-9163-0bd86de06e8c" providerId="ADAL" clId="{A0466692-F1DF-455F-8A99-7CCEBB60607D}" dt="2022-12-05T10:22:21.779" v="1265" actId="207"/>
          <ac:spMkLst>
            <pc:docMk/>
            <pc:sldMk cId="3631655856" sldId="3495"/>
            <ac:spMk id="29" creationId="{77BC63FA-81A6-45F7-AB68-064CEC7026DC}"/>
          </ac:spMkLst>
        </pc:spChg>
        <pc:spChg chg="add mod">
          <ac:chgData name="Zachrisson Ann-Marie" userId="c1762944-e511-43ab-9163-0bd86de06e8c" providerId="ADAL" clId="{A0466692-F1DF-455F-8A99-7CCEBB60607D}" dt="2022-12-05T10:22:21.779" v="1265" actId="207"/>
          <ac:spMkLst>
            <pc:docMk/>
            <pc:sldMk cId="3631655856" sldId="3495"/>
            <ac:spMk id="30" creationId="{67B8AE7E-490A-4B62-A69F-F7AE747EF17A}"/>
          </ac:spMkLst>
        </pc:spChg>
        <pc:spChg chg="add mod">
          <ac:chgData name="Zachrisson Ann-Marie" userId="c1762944-e511-43ab-9163-0bd86de06e8c" providerId="ADAL" clId="{A0466692-F1DF-455F-8A99-7CCEBB60607D}" dt="2022-12-05T10:22:21.779" v="1265" actId="207"/>
          <ac:spMkLst>
            <pc:docMk/>
            <pc:sldMk cId="3631655856" sldId="3495"/>
            <ac:spMk id="31" creationId="{3913FA8F-4514-40E2-B7AF-A6B78F2025D6}"/>
          </ac:spMkLst>
        </pc:spChg>
        <pc:spChg chg="add del mod">
          <ac:chgData name="Zachrisson Ann-Marie" userId="c1762944-e511-43ab-9163-0bd86de06e8c" providerId="ADAL" clId="{A0466692-F1DF-455F-8A99-7CCEBB60607D}" dt="2022-09-07T08:45:30.748" v="248" actId="478"/>
          <ac:spMkLst>
            <pc:docMk/>
            <pc:sldMk cId="3631655856" sldId="3495"/>
            <ac:spMk id="32" creationId="{42466F17-6674-4A24-B712-6E59D05EA654}"/>
          </ac:spMkLst>
        </pc:spChg>
        <pc:spChg chg="add del mod">
          <ac:chgData name="Zachrisson Ann-Marie" userId="c1762944-e511-43ab-9163-0bd86de06e8c" providerId="ADAL" clId="{A0466692-F1DF-455F-8A99-7CCEBB60607D}" dt="2022-09-07T08:45:32.877" v="249" actId="478"/>
          <ac:spMkLst>
            <pc:docMk/>
            <pc:sldMk cId="3631655856" sldId="3495"/>
            <ac:spMk id="33" creationId="{AE70DFD5-3ADB-456E-B504-97340D5A2A62}"/>
          </ac:spMkLst>
        </pc:spChg>
        <pc:spChg chg="add mod">
          <ac:chgData name="Zachrisson Ann-Marie" userId="c1762944-e511-43ab-9163-0bd86de06e8c" providerId="ADAL" clId="{A0466692-F1DF-455F-8A99-7CCEBB60607D}" dt="2022-12-05T10:28:36.274" v="1317" actId="1076"/>
          <ac:spMkLst>
            <pc:docMk/>
            <pc:sldMk cId="3631655856" sldId="3495"/>
            <ac:spMk id="34" creationId="{1045C676-5B7D-46F2-969B-0C47FF100B85}"/>
          </ac:spMkLst>
        </pc:spChg>
        <pc:spChg chg="add mod">
          <ac:chgData name="Zachrisson Ann-Marie" userId="c1762944-e511-43ab-9163-0bd86de06e8c" providerId="ADAL" clId="{A0466692-F1DF-455F-8A99-7CCEBB60607D}" dt="2022-12-05T10:23:29.971" v="1274" actId="207"/>
          <ac:spMkLst>
            <pc:docMk/>
            <pc:sldMk cId="3631655856" sldId="3495"/>
            <ac:spMk id="35" creationId="{D64935B7-A34A-4435-A508-FA4CD31BAC3B}"/>
          </ac:spMkLst>
        </pc:spChg>
        <pc:spChg chg="add mod">
          <ac:chgData name="Zachrisson Ann-Marie" userId="c1762944-e511-43ab-9163-0bd86de06e8c" providerId="ADAL" clId="{A0466692-F1DF-455F-8A99-7CCEBB60607D}" dt="2022-12-05T10:23:29.971" v="1274" actId="207"/>
          <ac:spMkLst>
            <pc:docMk/>
            <pc:sldMk cId="3631655856" sldId="3495"/>
            <ac:spMk id="36" creationId="{37831967-3464-4BF7-BDFD-1939827A4EC9}"/>
          </ac:spMkLst>
        </pc:spChg>
        <pc:spChg chg="add mod">
          <ac:chgData name="Zachrisson Ann-Marie" userId="c1762944-e511-43ab-9163-0bd86de06e8c" providerId="ADAL" clId="{A0466692-F1DF-455F-8A99-7CCEBB60607D}" dt="2022-12-05T10:28:20.682" v="1313" actId="255"/>
          <ac:spMkLst>
            <pc:docMk/>
            <pc:sldMk cId="3631655856" sldId="3495"/>
            <ac:spMk id="37" creationId="{971E000A-007C-4795-8B3A-B17EA0668EB3}"/>
          </ac:spMkLst>
        </pc:spChg>
        <pc:spChg chg="add mod">
          <ac:chgData name="Zachrisson Ann-Marie" userId="c1762944-e511-43ab-9163-0bd86de06e8c" providerId="ADAL" clId="{A0466692-F1DF-455F-8A99-7CCEBB60607D}" dt="2022-12-05T10:23:29.971" v="1274" actId="207"/>
          <ac:spMkLst>
            <pc:docMk/>
            <pc:sldMk cId="3631655856" sldId="3495"/>
            <ac:spMk id="38" creationId="{1B7DBCE1-1E38-463A-B8D6-84167E345EA2}"/>
          </ac:spMkLst>
        </pc:spChg>
        <pc:spChg chg="add del mod">
          <ac:chgData name="Zachrisson Ann-Marie" userId="c1762944-e511-43ab-9163-0bd86de06e8c" providerId="ADAL" clId="{A0466692-F1DF-455F-8A99-7CCEBB60607D}" dt="2022-09-07T09:03:36.117" v="361" actId="478"/>
          <ac:spMkLst>
            <pc:docMk/>
            <pc:sldMk cId="3631655856" sldId="3495"/>
            <ac:spMk id="41" creationId="{0A1E9D99-B067-44C5-95EF-E08F1B7A1634}"/>
          </ac:spMkLst>
        </pc:spChg>
        <pc:spChg chg="add mod">
          <ac:chgData name="Zachrisson Ann-Marie" userId="c1762944-e511-43ab-9163-0bd86de06e8c" providerId="ADAL" clId="{A0466692-F1DF-455F-8A99-7CCEBB60607D}" dt="2022-12-05T10:22:34.220" v="1266" actId="207"/>
          <ac:spMkLst>
            <pc:docMk/>
            <pc:sldMk cId="3631655856" sldId="3495"/>
            <ac:spMk id="43" creationId="{62C014AE-B278-467F-B14D-7139AE000794}"/>
          </ac:spMkLst>
        </pc:spChg>
        <pc:spChg chg="add mod">
          <ac:chgData name="Zachrisson Ann-Marie" userId="c1762944-e511-43ab-9163-0bd86de06e8c" providerId="ADAL" clId="{A0466692-F1DF-455F-8A99-7CCEBB60607D}" dt="2022-12-05T10:22:34.220" v="1266" actId="207"/>
          <ac:spMkLst>
            <pc:docMk/>
            <pc:sldMk cId="3631655856" sldId="3495"/>
            <ac:spMk id="44" creationId="{00972CD7-2BA8-44DB-9710-57459D1B2FBC}"/>
          </ac:spMkLst>
        </pc:spChg>
        <pc:spChg chg="add mod">
          <ac:chgData name="Zachrisson Ann-Marie" userId="c1762944-e511-43ab-9163-0bd86de06e8c" providerId="ADAL" clId="{A0466692-F1DF-455F-8A99-7CCEBB60607D}" dt="2022-12-05T10:22:34.220" v="1266" actId="207"/>
          <ac:spMkLst>
            <pc:docMk/>
            <pc:sldMk cId="3631655856" sldId="3495"/>
            <ac:spMk id="45" creationId="{232AA6AA-AF3C-4C1D-8697-04EEB0C00B99}"/>
          </ac:spMkLst>
        </pc:spChg>
        <pc:spChg chg="add mod">
          <ac:chgData name="Zachrisson Ann-Marie" userId="c1762944-e511-43ab-9163-0bd86de06e8c" providerId="ADAL" clId="{A0466692-F1DF-455F-8A99-7CCEBB60607D}" dt="2022-12-05T10:22:34.220" v="1266" actId="207"/>
          <ac:spMkLst>
            <pc:docMk/>
            <pc:sldMk cId="3631655856" sldId="3495"/>
            <ac:spMk id="46" creationId="{B1642D50-3933-416E-97B1-1A6D7DBE839E}"/>
          </ac:spMkLst>
        </pc:spChg>
        <pc:spChg chg="add mod">
          <ac:chgData name="Zachrisson Ann-Marie" userId="c1762944-e511-43ab-9163-0bd86de06e8c" providerId="ADAL" clId="{A0466692-F1DF-455F-8A99-7CCEBB60607D}" dt="2022-12-05T10:22:34.220" v="1266" actId="207"/>
          <ac:spMkLst>
            <pc:docMk/>
            <pc:sldMk cId="3631655856" sldId="3495"/>
            <ac:spMk id="47" creationId="{EC653F04-71CC-4C57-A564-F6D1EF2231BA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49" creationId="{B6B27576-DA74-4744-B39D-FC2B662631BF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50" creationId="{7F5E1750-6190-4A07-A387-83C3BDF2D28A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51" creationId="{9DEE2513-C7FB-4433-974F-82C4D923CDAE}"/>
          </ac:spMkLst>
        </pc:spChg>
        <pc:spChg chg="add 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52" creationId="{99DB7AA9-DD9F-40E8-B673-CFA499FBADFB}"/>
          </ac:spMkLst>
        </pc:spChg>
        <pc:spChg chg="add mod">
          <ac:chgData name="Zachrisson Ann-Marie" userId="c1762944-e511-43ab-9163-0bd86de06e8c" providerId="ADAL" clId="{A0466692-F1DF-455F-8A99-7CCEBB60607D}" dt="2022-12-05T10:22:53.622" v="1270" actId="1076"/>
          <ac:spMkLst>
            <pc:docMk/>
            <pc:sldMk cId="3631655856" sldId="3495"/>
            <ac:spMk id="53" creationId="{CC0C2CD8-4A6A-455D-9183-21C677F8CD79}"/>
          </ac:spMkLst>
        </pc:spChg>
        <pc:spChg chg="add mod">
          <ac:chgData name="Zachrisson Ann-Marie" userId="c1762944-e511-43ab-9163-0bd86de06e8c" providerId="ADAL" clId="{A0466692-F1DF-455F-8A99-7CCEBB60607D}" dt="2022-09-07T09:02:04.460" v="348"/>
          <ac:spMkLst>
            <pc:docMk/>
            <pc:sldMk cId="3631655856" sldId="3495"/>
            <ac:spMk id="55" creationId="{DC1E1AA6-C655-4CC1-877E-741ABB9A261E}"/>
          </ac:spMkLst>
        </pc:spChg>
        <pc:spChg chg="add mod">
          <ac:chgData name="Zachrisson Ann-Marie" userId="c1762944-e511-43ab-9163-0bd86de06e8c" providerId="ADAL" clId="{A0466692-F1DF-455F-8A99-7CCEBB60607D}" dt="2022-09-07T09:02:04.460" v="348"/>
          <ac:spMkLst>
            <pc:docMk/>
            <pc:sldMk cId="3631655856" sldId="3495"/>
            <ac:spMk id="56" creationId="{5DB07792-9369-4963-A630-E97039614633}"/>
          </ac:spMkLst>
        </pc:spChg>
        <pc:spChg chg="add mod">
          <ac:chgData name="Zachrisson Ann-Marie" userId="c1762944-e511-43ab-9163-0bd86de06e8c" providerId="ADAL" clId="{A0466692-F1DF-455F-8A99-7CCEBB60607D}" dt="2022-09-07T09:02:04.460" v="348"/>
          <ac:spMkLst>
            <pc:docMk/>
            <pc:sldMk cId="3631655856" sldId="3495"/>
            <ac:spMk id="57" creationId="{2B62480F-4572-4E47-88C3-CCF6598BC42C}"/>
          </ac:spMkLst>
        </pc:spChg>
        <pc:spChg chg="add mod">
          <ac:chgData name="Zachrisson Ann-Marie" userId="c1762944-e511-43ab-9163-0bd86de06e8c" providerId="ADAL" clId="{A0466692-F1DF-455F-8A99-7CCEBB60607D}" dt="2022-09-07T09:02:04.460" v="348"/>
          <ac:spMkLst>
            <pc:docMk/>
            <pc:sldMk cId="3631655856" sldId="3495"/>
            <ac:spMk id="58" creationId="{81CE6926-B55E-4FE0-9ECB-D40747905AD6}"/>
          </ac:spMkLst>
        </pc:spChg>
        <pc:spChg chg="add mod">
          <ac:chgData name="Zachrisson Ann-Marie" userId="c1762944-e511-43ab-9163-0bd86de06e8c" providerId="ADAL" clId="{A0466692-F1DF-455F-8A99-7CCEBB60607D}" dt="2022-09-07T09:02:04.460" v="348"/>
          <ac:spMkLst>
            <pc:docMk/>
            <pc:sldMk cId="3631655856" sldId="3495"/>
            <ac:spMk id="59" creationId="{393C40DC-2448-4B97-8D33-55FCEB30C136}"/>
          </ac:spMkLst>
        </pc:spChg>
        <pc:spChg chg="add mod">
          <ac:chgData name="Zachrisson Ann-Marie" userId="c1762944-e511-43ab-9163-0bd86de06e8c" providerId="ADAL" clId="{A0466692-F1DF-455F-8A99-7CCEBB60607D}" dt="2022-12-05T10:22:59.826" v="1272" actId="207"/>
          <ac:spMkLst>
            <pc:docMk/>
            <pc:sldMk cId="3631655856" sldId="3495"/>
            <ac:spMk id="59" creationId="{63439B78-F173-4ACE-A289-F046CE275BD7}"/>
          </ac:spMkLst>
        </pc:spChg>
        <pc:spChg chg="add mod">
          <ac:chgData name="Zachrisson Ann-Marie" userId="c1762944-e511-43ab-9163-0bd86de06e8c" providerId="ADAL" clId="{A0466692-F1DF-455F-8A99-7CCEBB60607D}" dt="2022-12-05T10:22:59.826" v="1272" actId="207"/>
          <ac:spMkLst>
            <pc:docMk/>
            <pc:sldMk cId="3631655856" sldId="3495"/>
            <ac:spMk id="60" creationId="{6483A882-9D37-4962-9E67-B55A83D07D3B}"/>
          </ac:spMkLst>
        </pc:spChg>
        <pc:spChg chg="add mod">
          <ac:chgData name="Zachrisson Ann-Marie" userId="c1762944-e511-43ab-9163-0bd86de06e8c" providerId="ADAL" clId="{A0466692-F1DF-455F-8A99-7CCEBB60607D}" dt="2022-12-05T10:22:43.078" v="1267" actId="207"/>
          <ac:spMkLst>
            <pc:docMk/>
            <pc:sldMk cId="3631655856" sldId="3495"/>
            <ac:spMk id="61" creationId="{88E38BF5-179C-4094-A007-B7ABDF56B4B2}"/>
          </ac:spMkLst>
        </pc:spChg>
        <pc:spChg chg="add mod">
          <ac:chgData name="Zachrisson Ann-Marie" userId="c1762944-e511-43ab-9163-0bd86de06e8c" providerId="ADAL" clId="{A0466692-F1DF-455F-8A99-7CCEBB60607D}" dt="2022-12-05T10:22:43.078" v="1267" actId="207"/>
          <ac:spMkLst>
            <pc:docMk/>
            <pc:sldMk cId="3631655856" sldId="3495"/>
            <ac:spMk id="62" creationId="{3841E418-9F89-4FEF-A1EA-7F8EE88DB692}"/>
          </ac:spMkLst>
        </pc:spChg>
        <pc:spChg chg="add mod">
          <ac:chgData name="Zachrisson Ann-Marie" userId="c1762944-e511-43ab-9163-0bd86de06e8c" providerId="ADAL" clId="{A0466692-F1DF-455F-8A99-7CCEBB60607D}" dt="2022-12-05T10:22:43.078" v="1267" actId="207"/>
          <ac:spMkLst>
            <pc:docMk/>
            <pc:sldMk cId="3631655856" sldId="3495"/>
            <ac:spMk id="63" creationId="{60CE24F6-2A20-4FA8-A4C6-52BC8A94D538}"/>
          </ac:spMkLst>
        </pc:spChg>
        <pc:spChg chg="add mod">
          <ac:chgData name="Zachrisson Ann-Marie" userId="c1762944-e511-43ab-9163-0bd86de06e8c" providerId="ADAL" clId="{A0466692-F1DF-455F-8A99-7CCEBB60607D}" dt="2022-12-05T10:22:43.078" v="1267" actId="207"/>
          <ac:spMkLst>
            <pc:docMk/>
            <pc:sldMk cId="3631655856" sldId="3495"/>
            <ac:spMk id="64" creationId="{FDE95CA0-89DC-4377-8B57-54772F9F61FC}"/>
          </ac:spMkLst>
        </pc:spChg>
        <pc:spChg chg="add mod">
          <ac:chgData name="Zachrisson Ann-Marie" userId="c1762944-e511-43ab-9163-0bd86de06e8c" providerId="ADAL" clId="{A0466692-F1DF-455F-8A99-7CCEBB60607D}" dt="2022-12-05T10:22:43.078" v="1267" actId="207"/>
          <ac:spMkLst>
            <pc:docMk/>
            <pc:sldMk cId="3631655856" sldId="3495"/>
            <ac:spMk id="65" creationId="{57FB2F17-88B5-45D4-A6B9-DA0A3B1FAC00}"/>
          </ac:spMkLst>
        </pc:spChg>
        <pc:spChg chg="add mod">
          <ac:chgData name="Zachrisson Ann-Marie" userId="c1762944-e511-43ab-9163-0bd86de06e8c" providerId="ADAL" clId="{A0466692-F1DF-455F-8A99-7CCEBB60607D}" dt="2022-12-05T10:23:07.836" v="1273" actId="207"/>
          <ac:spMkLst>
            <pc:docMk/>
            <pc:sldMk cId="3631655856" sldId="3495"/>
            <ac:spMk id="67" creationId="{C9DEE4D9-5A02-4C77-ABAA-6F71437DB9CA}"/>
          </ac:spMkLst>
        </pc:spChg>
        <pc:spChg chg="add mod">
          <ac:chgData name="Zachrisson Ann-Marie" userId="c1762944-e511-43ab-9163-0bd86de06e8c" providerId="ADAL" clId="{A0466692-F1DF-455F-8A99-7CCEBB60607D}" dt="2022-12-05T10:23:07.836" v="1273" actId="207"/>
          <ac:spMkLst>
            <pc:docMk/>
            <pc:sldMk cId="3631655856" sldId="3495"/>
            <ac:spMk id="68" creationId="{869C4EAE-2C03-4F25-981E-F8C772CBFE33}"/>
          </ac:spMkLst>
        </pc:spChg>
        <pc:spChg chg="add mod">
          <ac:chgData name="Zachrisson Ann-Marie" userId="c1762944-e511-43ab-9163-0bd86de06e8c" providerId="ADAL" clId="{A0466692-F1DF-455F-8A99-7CCEBB60607D}" dt="2022-12-05T10:23:07.836" v="1273" actId="207"/>
          <ac:spMkLst>
            <pc:docMk/>
            <pc:sldMk cId="3631655856" sldId="3495"/>
            <ac:spMk id="69" creationId="{C6F5E530-F43A-4A64-9C0B-5398D33D648C}"/>
          </ac:spMkLst>
        </pc:spChg>
        <pc:spChg chg="add mod">
          <ac:chgData name="Zachrisson Ann-Marie" userId="c1762944-e511-43ab-9163-0bd86de06e8c" providerId="ADAL" clId="{A0466692-F1DF-455F-8A99-7CCEBB60607D}" dt="2022-12-05T10:23:07.836" v="1273" actId="207"/>
          <ac:spMkLst>
            <pc:docMk/>
            <pc:sldMk cId="3631655856" sldId="3495"/>
            <ac:spMk id="70" creationId="{BE644C93-2066-446C-B6A8-B190C0CFD81E}"/>
          </ac:spMkLst>
        </pc:spChg>
        <pc:spChg chg="add mod">
          <ac:chgData name="Zachrisson Ann-Marie" userId="c1762944-e511-43ab-9163-0bd86de06e8c" providerId="ADAL" clId="{A0466692-F1DF-455F-8A99-7CCEBB60607D}" dt="2022-12-05T10:23:07.836" v="1273" actId="207"/>
          <ac:spMkLst>
            <pc:docMk/>
            <pc:sldMk cId="3631655856" sldId="3495"/>
            <ac:spMk id="71" creationId="{765CE22B-779D-4511-8A87-B77CBF9AA6DF}"/>
          </ac:spMkLst>
        </pc:spChg>
        <pc:spChg chg="add mod">
          <ac:chgData name="Zachrisson Ann-Marie" userId="c1762944-e511-43ab-9163-0bd86de06e8c" providerId="ADAL" clId="{A0466692-F1DF-455F-8A99-7CCEBB60607D}" dt="2022-12-05T10:22:51.973" v="1269" actId="207"/>
          <ac:spMkLst>
            <pc:docMk/>
            <pc:sldMk cId="3631655856" sldId="3495"/>
            <ac:spMk id="72" creationId="{BB953328-9714-41EA-9DC9-6E5EBB474310}"/>
          </ac:spMkLst>
        </pc:spChg>
        <pc:spChg chg="add mod">
          <ac:chgData name="Zachrisson Ann-Marie" userId="c1762944-e511-43ab-9163-0bd86de06e8c" providerId="ADAL" clId="{A0466692-F1DF-455F-8A99-7CCEBB60607D}" dt="2022-12-05T10:22:51.973" v="1269" actId="207"/>
          <ac:spMkLst>
            <pc:docMk/>
            <pc:sldMk cId="3631655856" sldId="3495"/>
            <ac:spMk id="73" creationId="{409E2B5E-7D02-4C32-A441-26AE100638A7}"/>
          </ac:spMkLst>
        </pc:spChg>
        <pc:spChg chg="add mod">
          <ac:chgData name="Zachrisson Ann-Marie" userId="c1762944-e511-43ab-9163-0bd86de06e8c" providerId="ADAL" clId="{A0466692-F1DF-455F-8A99-7CCEBB60607D}" dt="2022-12-05T10:22:51.973" v="1269" actId="207"/>
          <ac:spMkLst>
            <pc:docMk/>
            <pc:sldMk cId="3631655856" sldId="3495"/>
            <ac:spMk id="74" creationId="{C5E235AF-69D5-4E73-BDF8-FBFBFECBD0C4}"/>
          </ac:spMkLst>
        </pc:spChg>
        <pc:spChg chg="add mod">
          <ac:chgData name="Zachrisson Ann-Marie" userId="c1762944-e511-43ab-9163-0bd86de06e8c" providerId="ADAL" clId="{A0466692-F1DF-455F-8A99-7CCEBB60607D}" dt="2022-12-05T10:22:51.973" v="1269" actId="207"/>
          <ac:spMkLst>
            <pc:docMk/>
            <pc:sldMk cId="3631655856" sldId="3495"/>
            <ac:spMk id="75" creationId="{65A0A44A-4705-4CE8-9685-8173FB8A9FFF}"/>
          </ac:spMkLst>
        </pc:spChg>
        <pc:spChg chg="add mod">
          <ac:chgData name="Zachrisson Ann-Marie" userId="c1762944-e511-43ab-9163-0bd86de06e8c" providerId="ADAL" clId="{A0466692-F1DF-455F-8A99-7CCEBB60607D}" dt="2022-12-05T10:22:51.973" v="1269" actId="207"/>
          <ac:spMkLst>
            <pc:docMk/>
            <pc:sldMk cId="3631655856" sldId="3495"/>
            <ac:spMk id="76" creationId="{EE61F9C0-D107-4189-89CA-0DD692FC50A2}"/>
          </ac:spMkLst>
        </pc:spChg>
        <pc:spChg chg="add mod">
          <ac:chgData name="Zachrisson Ann-Marie" userId="c1762944-e511-43ab-9163-0bd86de06e8c" providerId="ADAL" clId="{A0466692-F1DF-455F-8A99-7CCEBB60607D}" dt="2022-09-07T09:03:01.040" v="358" actId="571"/>
          <ac:spMkLst>
            <pc:docMk/>
            <pc:sldMk cId="3631655856" sldId="3495"/>
            <ac:spMk id="77" creationId="{B257AAC7-FD58-4DFB-ADDC-9950D3C50804}"/>
          </ac:spMkLst>
        </pc:spChg>
        <pc:spChg chg="add mod">
          <ac:chgData name="Zachrisson Ann-Marie" userId="c1762944-e511-43ab-9163-0bd86de06e8c" providerId="ADAL" clId="{A0466692-F1DF-455F-8A99-7CCEBB60607D}" dt="2022-12-05T10:22:59.826" v="1272" actId="207"/>
          <ac:spMkLst>
            <pc:docMk/>
            <pc:sldMk cId="3631655856" sldId="3495"/>
            <ac:spMk id="77" creationId="{FCBD9855-DF50-482F-99BC-B4DEE1600B8B}"/>
          </ac:spMkLst>
        </pc:spChg>
        <pc:spChg chg="add mod">
          <ac:chgData name="Zachrisson Ann-Marie" userId="c1762944-e511-43ab-9163-0bd86de06e8c" providerId="ADAL" clId="{A0466692-F1DF-455F-8A99-7CCEBB60607D}" dt="2022-12-05T10:22:59.826" v="1272" actId="207"/>
          <ac:spMkLst>
            <pc:docMk/>
            <pc:sldMk cId="3631655856" sldId="3495"/>
            <ac:spMk id="78" creationId="{37B1EEA7-6849-4C9A-AC2D-2684A556EDD9}"/>
          </ac:spMkLst>
        </pc:spChg>
        <pc:spChg chg="add mod">
          <ac:chgData name="Zachrisson Ann-Marie" userId="c1762944-e511-43ab-9163-0bd86de06e8c" providerId="ADAL" clId="{A0466692-F1DF-455F-8A99-7CCEBB60607D}" dt="2022-09-07T09:03:01.040" v="358" actId="571"/>
          <ac:spMkLst>
            <pc:docMk/>
            <pc:sldMk cId="3631655856" sldId="3495"/>
            <ac:spMk id="78" creationId="{66C16E90-11EB-4977-BC16-59AA9F940CE4}"/>
          </ac:spMkLst>
        </pc:spChg>
        <pc:spChg chg="add mod">
          <ac:chgData name="Zachrisson Ann-Marie" userId="c1762944-e511-43ab-9163-0bd86de06e8c" providerId="ADAL" clId="{A0466692-F1DF-455F-8A99-7CCEBB60607D}" dt="2022-12-05T10:22:59.826" v="1272" actId="207"/>
          <ac:spMkLst>
            <pc:docMk/>
            <pc:sldMk cId="3631655856" sldId="3495"/>
            <ac:spMk id="79" creationId="{719191AA-7CB3-4E3A-A802-F49C4A2762BB}"/>
          </ac:spMkLst>
        </pc:spChg>
        <pc:spChg chg="add mod">
          <ac:chgData name="Zachrisson Ann-Marie" userId="c1762944-e511-43ab-9163-0bd86de06e8c" providerId="ADAL" clId="{A0466692-F1DF-455F-8A99-7CCEBB60607D}" dt="2022-09-07T09:03:01.040" v="358" actId="571"/>
          <ac:spMkLst>
            <pc:docMk/>
            <pc:sldMk cId="3631655856" sldId="3495"/>
            <ac:spMk id="79" creationId="{919BF206-DECD-4974-84D8-44B05C3E2A73}"/>
          </ac:spMkLst>
        </pc:spChg>
        <pc:spChg chg="add mod">
          <ac:chgData name="Zachrisson Ann-Marie" userId="c1762944-e511-43ab-9163-0bd86de06e8c" providerId="ADAL" clId="{A0466692-F1DF-455F-8A99-7CCEBB60607D}" dt="2022-09-07T09:03:01.040" v="358" actId="571"/>
          <ac:spMkLst>
            <pc:docMk/>
            <pc:sldMk cId="3631655856" sldId="3495"/>
            <ac:spMk id="80" creationId="{6ACFB1C0-72B9-4CB3-8664-5A30339264B6}"/>
          </ac:spMkLst>
        </pc:spChg>
        <pc:spChg chg="add mod">
          <ac:chgData name="Zachrisson Ann-Marie" userId="c1762944-e511-43ab-9163-0bd86de06e8c" providerId="ADAL" clId="{A0466692-F1DF-455F-8A99-7CCEBB60607D}" dt="2022-09-07T09:03:01.040" v="358" actId="571"/>
          <ac:spMkLst>
            <pc:docMk/>
            <pc:sldMk cId="3631655856" sldId="3495"/>
            <ac:spMk id="81" creationId="{14FEFB56-A03D-45B7-94C6-2FA37BA06CCF}"/>
          </ac:spMkLst>
        </pc:spChg>
        <pc:spChg chg="add mod">
          <ac:chgData name="Zachrisson Ann-Marie" userId="c1762944-e511-43ab-9163-0bd86de06e8c" providerId="ADAL" clId="{A0466692-F1DF-455F-8A99-7CCEBB60607D}" dt="2022-09-07T09:03:01.040" v="358" actId="571"/>
          <ac:spMkLst>
            <pc:docMk/>
            <pc:sldMk cId="3631655856" sldId="3495"/>
            <ac:spMk id="82" creationId="{193C5C02-C79C-436D-A114-CCF4676DCA54}"/>
          </ac:spMkLst>
        </pc:spChg>
        <pc:spChg chg="add mod">
          <ac:chgData name="Zachrisson Ann-Marie" userId="c1762944-e511-43ab-9163-0bd86de06e8c" providerId="ADAL" clId="{A0466692-F1DF-455F-8A99-7CCEBB60607D}" dt="2022-09-07T09:03:01.040" v="358" actId="571"/>
          <ac:spMkLst>
            <pc:docMk/>
            <pc:sldMk cId="3631655856" sldId="3495"/>
            <ac:spMk id="83" creationId="{6DE841D8-2CC0-4530-81B9-93F1D7CAE114}"/>
          </ac:spMkLst>
        </pc:spChg>
        <pc:spChg chg="add mod">
          <ac:chgData name="Zachrisson Ann-Marie" userId="c1762944-e511-43ab-9163-0bd86de06e8c" providerId="ADAL" clId="{A0466692-F1DF-455F-8A99-7CCEBB60607D}" dt="2022-09-07T09:03:01.040" v="358" actId="571"/>
          <ac:spMkLst>
            <pc:docMk/>
            <pc:sldMk cId="3631655856" sldId="3495"/>
            <ac:spMk id="84" creationId="{6E017A95-911E-4115-AE1B-C35DE356A156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85" creationId="{53D02BC5-9396-4E8D-9271-201620CAD2A6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86" creationId="{E4D78D43-68FB-41DD-BEFF-92C362A19721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87" creationId="{A8E1F50F-3191-4103-B5FC-77B4DFC5098A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88" creationId="{794193D9-B816-4EC0-A056-6799F838BF66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89" creationId="{08B45F12-F404-410E-97BC-2F3EFFF061BB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0" creationId="{B9374734-BEB1-4E98-8F07-550C4843ED51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1" creationId="{34729CEA-8578-4F41-B2A4-E2F079CEDB9D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2" creationId="{F66826FE-D26E-4417-83B3-403E60083444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3" creationId="{DE4523A7-0D6C-4B7C-AE49-6C6BA71A489B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4" creationId="{BF8BA190-6B9C-44D5-BDCA-B659DCC49BBA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5" creationId="{1230D0D3-4C16-4278-BE64-54B160C0691F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6" creationId="{9F688B67-A292-431B-B360-6AB4EB7C9965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7" creationId="{C374B12D-A031-4ADE-B5B8-D102767ADA2D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8" creationId="{16D861BC-AC93-49E3-A3D4-417336307A8B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99" creationId="{B252EBD9-5607-4C5C-8A71-C91C6BAA84B7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0" creationId="{F2EFA70F-FB45-4588-82ED-0C1C835281D0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1" creationId="{3C13BBE0-0A6B-4CC8-9757-81849937EBEF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2" creationId="{FBD0D533-3622-4762-B7F6-EC7B0004631A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3" creationId="{AC207B66-CA3A-4893-906A-317342B11EB0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4" creationId="{C71BBB14-08C4-4E57-BCF5-41699D5B4700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5" creationId="{74C9DF24-C0E8-46F0-B844-A3CA2CAC874C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6" creationId="{02E9325E-5523-45B3-857B-08E2A7EA65CC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7" creationId="{31F775AB-7FD7-490C-9083-C14A61DC87A9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8" creationId="{2BCA01FB-C89C-4C7B-8CCB-A72F12664A8A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09" creationId="{A9CBA1ED-5715-4E16-9B14-9788B85EC17A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10" creationId="{0D9AB0A9-61A5-4BFC-9BED-D475B635EF6F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11" creationId="{0D93B1E1-5BFC-417E-8318-BB2A41954997}"/>
          </ac:spMkLst>
        </pc:spChg>
        <pc:spChg chg="add mod">
          <ac:chgData name="Zachrisson Ann-Marie" userId="c1762944-e511-43ab-9163-0bd86de06e8c" providerId="ADAL" clId="{A0466692-F1DF-455F-8A99-7CCEBB60607D}" dt="2022-09-07T09:04:05.383" v="363" actId="571"/>
          <ac:spMkLst>
            <pc:docMk/>
            <pc:sldMk cId="3631655856" sldId="3495"/>
            <ac:spMk id="112" creationId="{F18FFA07-FD85-4399-B4AC-38737ACCA323}"/>
          </ac:spMkLst>
        </pc:spChg>
        <pc:spChg chg="del">
          <ac:chgData name="Zachrisson Ann-Marie" userId="c1762944-e511-43ab-9163-0bd86de06e8c" providerId="ADAL" clId="{A0466692-F1DF-455F-8A99-7CCEBB60607D}" dt="2022-09-07T09:00:48.087" v="342" actId="478"/>
          <ac:spMkLst>
            <pc:docMk/>
            <pc:sldMk cId="3631655856" sldId="3495"/>
            <ac:spMk id="228" creationId="{00000000-0000-0000-0000-000000000000}"/>
          </ac:spMkLst>
        </pc:spChg>
        <pc:spChg chg="mod">
          <ac:chgData name="Zachrisson Ann-Marie" userId="c1762944-e511-43ab-9163-0bd86de06e8c" providerId="ADAL" clId="{A0466692-F1DF-455F-8A99-7CCEBB60607D}" dt="2022-12-05T10:18:27.463" v="1244" actId="2711"/>
          <ac:spMkLst>
            <pc:docMk/>
            <pc:sldMk cId="3631655856" sldId="3495"/>
            <ac:spMk id="230" creationId="{00000000-0000-0000-0000-000000000000}"/>
          </ac:spMkLst>
        </pc:spChg>
        <pc:graphicFrameChg chg="add del mod modGraphic">
          <ac:chgData name="Zachrisson Ann-Marie" userId="c1762944-e511-43ab-9163-0bd86de06e8c" providerId="ADAL" clId="{A0466692-F1DF-455F-8A99-7CCEBB60607D}" dt="2022-09-07T08:29:00.371" v="82" actId="478"/>
          <ac:graphicFrameMkLst>
            <pc:docMk/>
            <pc:sldMk cId="3631655856" sldId="3495"/>
            <ac:graphicFrameMk id="4" creationId="{DB0A56DF-86A4-45FB-B428-61F6AB99055B}"/>
          </ac:graphicFrameMkLst>
        </pc:graphicFrameChg>
        <pc:graphicFrameChg chg="add del mod modGraphic">
          <ac:chgData name="Zachrisson Ann-Marie" userId="c1762944-e511-43ab-9163-0bd86de06e8c" providerId="ADAL" clId="{A0466692-F1DF-455F-8A99-7CCEBB60607D}" dt="2022-09-07T08:31:32.465" v="96" actId="478"/>
          <ac:graphicFrameMkLst>
            <pc:docMk/>
            <pc:sldMk cId="3631655856" sldId="3495"/>
            <ac:graphicFrameMk id="6" creationId="{750C5EBE-ABA6-419B-A261-5AFF2CA16EAA}"/>
          </ac:graphicFrameMkLst>
        </pc:graphicFrameChg>
        <pc:picChg chg="add del mod">
          <ac:chgData name="Zachrisson Ann-Marie" userId="c1762944-e511-43ab-9163-0bd86de06e8c" providerId="ADAL" clId="{A0466692-F1DF-455F-8A99-7CCEBB60607D}" dt="2022-09-07T08:58:43.301" v="326" actId="478"/>
          <ac:picMkLst>
            <pc:docMk/>
            <pc:sldMk cId="3631655856" sldId="3495"/>
            <ac:picMk id="9" creationId="{AFCA3710-45DD-47E5-865D-02EAF59955E9}"/>
          </ac:picMkLst>
        </pc:picChg>
        <pc:picChg chg="del mod">
          <ac:chgData name="Zachrisson Ann-Marie" userId="c1762944-e511-43ab-9163-0bd86de06e8c" providerId="ADAL" clId="{A0466692-F1DF-455F-8A99-7CCEBB60607D}" dt="2022-09-07T08:25:35.450" v="61" actId="478"/>
          <ac:picMkLst>
            <pc:docMk/>
            <pc:sldMk cId="3631655856" sldId="3495"/>
            <ac:picMk id="10" creationId="{625E0264-FBC9-4BCD-B48A-AE1064EEE4BF}"/>
          </ac:picMkLst>
        </pc:picChg>
        <pc:picChg chg="del mod">
          <ac:chgData name="Zachrisson Ann-Marie" userId="c1762944-e511-43ab-9163-0bd86de06e8c" providerId="ADAL" clId="{A0466692-F1DF-455F-8A99-7CCEBB60607D}" dt="2022-09-07T08:34:35.120" v="131" actId="478"/>
          <ac:picMkLst>
            <pc:docMk/>
            <pc:sldMk cId="3631655856" sldId="3495"/>
            <ac:picMk id="17" creationId="{9CCCC6EB-9077-4FB3-AAEA-C827DDC0959C}"/>
          </ac:picMkLst>
        </pc:picChg>
        <pc:picChg chg="add del mod">
          <ac:chgData name="Zachrisson Ann-Marie" userId="c1762944-e511-43ab-9163-0bd86de06e8c" providerId="ADAL" clId="{A0466692-F1DF-455F-8A99-7CCEBB60607D}" dt="2022-12-05T10:21:19.167" v="1258" actId="478"/>
          <ac:picMkLst>
            <pc:docMk/>
            <pc:sldMk cId="3631655856" sldId="3495"/>
            <ac:picMk id="39" creationId="{2ACAEAA1-D629-43CD-82F9-1B0B848295DF}"/>
          </ac:picMkLst>
        </pc:picChg>
        <pc:picChg chg="add mod">
          <ac:chgData name="Zachrisson Ann-Marie" userId="c1762944-e511-43ab-9163-0bd86de06e8c" providerId="ADAL" clId="{A0466692-F1DF-455F-8A99-7CCEBB60607D}" dt="2022-09-07T09:00:30.052" v="341" actId="1076"/>
          <ac:picMkLst>
            <pc:docMk/>
            <pc:sldMk cId="3631655856" sldId="3495"/>
            <ac:picMk id="40" creationId="{9C342F99-08BF-4EFB-817C-B9012214B78C}"/>
          </ac:picMkLst>
        </pc:picChg>
        <pc:picChg chg="add mod">
          <ac:chgData name="Zachrisson Ann-Marie" userId="c1762944-e511-43ab-9163-0bd86de06e8c" providerId="ADAL" clId="{A0466692-F1DF-455F-8A99-7CCEBB60607D}" dt="2022-12-05T10:21:04.197" v="1255" actId="207"/>
          <ac:picMkLst>
            <pc:docMk/>
            <pc:sldMk cId="3631655856" sldId="3495"/>
            <ac:picMk id="42" creationId="{A4A61D3A-E143-4B5B-857C-2908CD832A14}"/>
          </ac:picMkLst>
        </pc:picChg>
        <pc:picChg chg="add mod">
          <ac:chgData name="Zachrisson Ann-Marie" userId="c1762944-e511-43ab-9163-0bd86de06e8c" providerId="ADAL" clId="{A0466692-F1DF-455F-8A99-7CCEBB60607D}" dt="2022-12-05T10:21:04.197" v="1255" actId="207"/>
          <ac:picMkLst>
            <pc:docMk/>
            <pc:sldMk cId="3631655856" sldId="3495"/>
            <ac:picMk id="48" creationId="{C7F25EA6-FE83-4905-99AB-45152AE69D51}"/>
          </ac:picMkLst>
        </pc:picChg>
        <pc:picChg chg="add mod">
          <ac:chgData name="Zachrisson Ann-Marie" userId="c1762944-e511-43ab-9163-0bd86de06e8c" providerId="ADAL" clId="{A0466692-F1DF-455F-8A99-7CCEBB60607D}" dt="2022-12-05T10:21:16.444" v="1256" actId="207"/>
          <ac:picMkLst>
            <pc:docMk/>
            <pc:sldMk cId="3631655856" sldId="3495"/>
            <ac:picMk id="54" creationId="{32490093-2F33-4538-B3C8-19839D080EE6}"/>
          </ac:picMkLst>
        </pc:picChg>
        <pc:picChg chg="add mod">
          <ac:chgData name="Zachrisson Ann-Marie" userId="c1762944-e511-43ab-9163-0bd86de06e8c" providerId="ADAL" clId="{A0466692-F1DF-455F-8A99-7CCEBB60607D}" dt="2022-12-05T10:20:57.496" v="1254" actId="571"/>
          <ac:picMkLst>
            <pc:docMk/>
            <pc:sldMk cId="3631655856" sldId="3495"/>
            <ac:picMk id="55" creationId="{64DBF1DA-DD29-4641-BCA0-C71EC740DA38}"/>
          </ac:picMkLst>
        </pc:picChg>
        <pc:picChg chg="add mod">
          <ac:chgData name="Zachrisson Ann-Marie" userId="c1762944-e511-43ab-9163-0bd86de06e8c" providerId="ADAL" clId="{A0466692-F1DF-455F-8A99-7CCEBB60607D}" dt="2022-12-05T10:20:57.496" v="1254" actId="571"/>
          <ac:picMkLst>
            <pc:docMk/>
            <pc:sldMk cId="3631655856" sldId="3495"/>
            <ac:picMk id="56" creationId="{0E12E62E-92B9-4EC3-9F90-544EFFC0ED48}"/>
          </ac:picMkLst>
        </pc:picChg>
        <pc:picChg chg="add mod">
          <ac:chgData name="Zachrisson Ann-Marie" userId="c1762944-e511-43ab-9163-0bd86de06e8c" providerId="ADAL" clId="{A0466692-F1DF-455F-8A99-7CCEBB60607D}" dt="2022-12-05T10:20:57.496" v="1254" actId="571"/>
          <ac:picMkLst>
            <pc:docMk/>
            <pc:sldMk cId="3631655856" sldId="3495"/>
            <ac:picMk id="57" creationId="{ED6E9D7A-6D12-4EDA-8371-CC9DD0897A73}"/>
          </ac:picMkLst>
        </pc:picChg>
        <pc:picChg chg="add mod">
          <ac:chgData name="Zachrisson Ann-Marie" userId="c1762944-e511-43ab-9163-0bd86de06e8c" providerId="ADAL" clId="{A0466692-F1DF-455F-8A99-7CCEBB60607D}" dt="2022-12-05T10:20:57.496" v="1254" actId="571"/>
          <ac:picMkLst>
            <pc:docMk/>
            <pc:sldMk cId="3631655856" sldId="3495"/>
            <ac:picMk id="58" creationId="{5CF11E74-2C67-49FE-8C38-FBB28EC52B29}"/>
          </ac:picMkLst>
        </pc:picChg>
        <pc:picChg chg="add mod">
          <ac:chgData name="Zachrisson Ann-Marie" userId="c1762944-e511-43ab-9163-0bd86de06e8c" providerId="ADAL" clId="{A0466692-F1DF-455F-8A99-7CCEBB60607D}" dt="2022-09-07T09:02:04.460" v="348"/>
          <ac:picMkLst>
            <pc:docMk/>
            <pc:sldMk cId="3631655856" sldId="3495"/>
            <ac:picMk id="60" creationId="{F7E0A8F6-C956-4ABB-BA71-86FC1919F205}"/>
          </ac:picMkLst>
        </pc:picChg>
        <pc:picChg chg="add mod">
          <ac:chgData name="Zachrisson Ann-Marie" userId="c1762944-e511-43ab-9163-0bd86de06e8c" providerId="ADAL" clId="{A0466692-F1DF-455F-8A99-7CCEBB60607D}" dt="2022-12-05T10:21:04.197" v="1255" actId="207"/>
          <ac:picMkLst>
            <pc:docMk/>
            <pc:sldMk cId="3631655856" sldId="3495"/>
            <ac:picMk id="66" creationId="{9271C28D-23F2-4A67-A216-3837891C1851}"/>
          </ac:picMkLst>
        </pc:picChg>
        <pc:picChg chg="add mod">
          <ac:chgData name="Zachrisson Ann-Marie" userId="c1762944-e511-43ab-9163-0bd86de06e8c" providerId="ADAL" clId="{A0466692-F1DF-455F-8A99-7CCEBB60607D}" dt="2022-12-05T10:21:16.444" v="1256" actId="207"/>
          <ac:picMkLst>
            <pc:docMk/>
            <pc:sldMk cId="3631655856" sldId="3495"/>
            <ac:picMk id="113" creationId="{D5207432-D01D-48EB-A680-7DFC162C70F9}"/>
          </ac:picMkLst>
        </pc:picChg>
        <pc:picChg chg="add mod">
          <ac:chgData name="Zachrisson Ann-Marie" userId="c1762944-e511-43ab-9163-0bd86de06e8c" providerId="ADAL" clId="{A0466692-F1DF-455F-8A99-7CCEBB60607D}" dt="2022-12-05T10:21:04.197" v="1255" actId="207"/>
          <ac:picMkLst>
            <pc:docMk/>
            <pc:sldMk cId="3631655856" sldId="3495"/>
            <ac:picMk id="114" creationId="{9B560D04-C773-45E1-B8A9-FFB04D41E13A}"/>
          </ac:picMkLst>
        </pc:picChg>
      </pc:sldChg>
      <pc:sldChg chg="del">
        <pc:chgData name="Zachrisson Ann-Marie" userId="c1762944-e511-43ab-9163-0bd86de06e8c" providerId="ADAL" clId="{A0466692-F1DF-455F-8A99-7CCEBB60607D}" dt="2022-09-07T09:15:54.801" v="518" actId="47"/>
        <pc:sldMkLst>
          <pc:docMk/>
          <pc:sldMk cId="4002850391" sldId="3497"/>
        </pc:sldMkLst>
      </pc:sldChg>
      <pc:sldChg chg="addSp delSp modSp del mod ord setBg">
        <pc:chgData name="Zachrisson Ann-Marie" userId="c1762944-e511-43ab-9163-0bd86de06e8c" providerId="ADAL" clId="{A0466692-F1DF-455F-8A99-7CCEBB60607D}" dt="2022-12-05T10:17:18.193" v="1240" actId="47"/>
        <pc:sldMkLst>
          <pc:docMk/>
          <pc:sldMk cId="753218993" sldId="3499"/>
        </pc:sldMkLst>
        <pc:spChg chg="del mod">
          <ac:chgData name="Zachrisson Ann-Marie" userId="c1762944-e511-43ab-9163-0bd86de06e8c" providerId="ADAL" clId="{A0466692-F1DF-455F-8A99-7CCEBB60607D}" dt="2022-09-07T09:23:58.836" v="1172" actId="478"/>
          <ac:spMkLst>
            <pc:docMk/>
            <pc:sldMk cId="753218993" sldId="3499"/>
            <ac:spMk id="2" creationId="{00000000-0000-0000-0000-000000000000}"/>
          </ac:spMkLst>
        </pc:spChg>
        <pc:spChg chg="mod">
          <ac:chgData name="Zachrisson Ann-Marie" userId="c1762944-e511-43ab-9163-0bd86de06e8c" providerId="ADAL" clId="{A0466692-F1DF-455F-8A99-7CCEBB60607D}" dt="2022-09-07T09:20:19.716" v="695" actId="20577"/>
          <ac:spMkLst>
            <pc:docMk/>
            <pc:sldMk cId="753218993" sldId="3499"/>
            <ac:spMk id="224" creationId="{00000000-0000-0000-0000-000000000000}"/>
          </ac:spMkLst>
        </pc:spChg>
        <pc:spChg chg="mod">
          <ac:chgData name="Zachrisson Ann-Marie" userId="c1762944-e511-43ab-9163-0bd86de06e8c" providerId="ADAL" clId="{A0466692-F1DF-455F-8A99-7CCEBB60607D}" dt="2022-09-07T09:39:43.489" v="1184" actId="113"/>
          <ac:spMkLst>
            <pc:docMk/>
            <pc:sldMk cId="753218993" sldId="3499"/>
            <ac:spMk id="225" creationId="{00000000-0000-0000-0000-000000000000}"/>
          </ac:spMkLst>
        </pc:spChg>
        <pc:picChg chg="add mod">
          <ac:chgData name="Zachrisson Ann-Marie" userId="c1762944-e511-43ab-9163-0bd86de06e8c" providerId="ADAL" clId="{A0466692-F1DF-455F-8A99-7CCEBB60607D}" dt="2022-09-07T09:21:41.570" v="883" actId="1076"/>
          <ac:picMkLst>
            <pc:docMk/>
            <pc:sldMk cId="753218993" sldId="3499"/>
            <ac:picMk id="6" creationId="{E698035A-4B19-4D63-B0E2-13FC8D875EA4}"/>
          </ac:picMkLst>
        </pc:picChg>
        <pc:picChg chg="add mod">
          <ac:chgData name="Zachrisson Ann-Marie" userId="c1762944-e511-43ab-9163-0bd86de06e8c" providerId="ADAL" clId="{A0466692-F1DF-455F-8A99-7CCEBB60607D}" dt="2022-09-07T09:39:12.844" v="1181"/>
          <ac:picMkLst>
            <pc:docMk/>
            <pc:sldMk cId="753218993" sldId="3499"/>
            <ac:picMk id="7" creationId="{C9A9AF3E-2BAD-420B-B7C4-634623336508}"/>
          </ac:picMkLst>
        </pc:picChg>
        <pc:picChg chg="add mod">
          <ac:chgData name="Zachrisson Ann-Marie" userId="c1762944-e511-43ab-9163-0bd86de06e8c" providerId="ADAL" clId="{A0466692-F1DF-455F-8A99-7CCEBB60607D}" dt="2022-09-07T09:39:19.218" v="1183" actId="1076"/>
          <ac:picMkLst>
            <pc:docMk/>
            <pc:sldMk cId="753218993" sldId="3499"/>
            <ac:picMk id="8" creationId="{C9A9AF3E-2BAD-420B-B7C4-634623336508}"/>
          </ac:picMkLst>
        </pc:picChg>
      </pc:sldChg>
      <pc:sldChg chg="del">
        <pc:chgData name="Zachrisson Ann-Marie" userId="c1762944-e511-43ab-9163-0bd86de06e8c" providerId="ADAL" clId="{A0466692-F1DF-455F-8A99-7CCEBB60607D}" dt="2022-09-07T09:16:03.869" v="521" actId="47"/>
        <pc:sldMkLst>
          <pc:docMk/>
          <pc:sldMk cId="2019150934" sldId="3500"/>
        </pc:sldMkLst>
      </pc:sldChg>
      <pc:sldChg chg="del">
        <pc:chgData name="Zachrisson Ann-Marie" userId="c1762944-e511-43ab-9163-0bd86de06e8c" providerId="ADAL" clId="{A0466692-F1DF-455F-8A99-7CCEBB60607D}" dt="2022-09-07T09:15:32.111" v="509" actId="47"/>
        <pc:sldMkLst>
          <pc:docMk/>
          <pc:sldMk cId="3081336869" sldId="3502"/>
        </pc:sldMkLst>
      </pc:sldChg>
      <pc:sldChg chg="del">
        <pc:chgData name="Zachrisson Ann-Marie" userId="c1762944-e511-43ab-9163-0bd86de06e8c" providerId="ADAL" clId="{A0466692-F1DF-455F-8A99-7CCEBB60607D}" dt="2022-09-07T09:15:32.670" v="510" actId="47"/>
        <pc:sldMkLst>
          <pc:docMk/>
          <pc:sldMk cId="1569019446" sldId="3503"/>
        </pc:sldMkLst>
      </pc:sldChg>
      <pc:sldChg chg="addSp delSp modSp add mod setBg">
        <pc:chgData name="Zachrisson Ann-Marie" userId="c1762944-e511-43ab-9163-0bd86de06e8c" providerId="ADAL" clId="{A0466692-F1DF-455F-8A99-7CCEBB60607D}" dt="2022-12-05T10:28:29.318" v="1315" actId="478"/>
        <pc:sldMkLst>
          <pc:docMk/>
          <pc:sldMk cId="274095911" sldId="3504"/>
        </pc:sldMkLst>
        <pc:spChg chg="mod">
          <ac:chgData name="Zachrisson Ann-Marie" userId="c1762944-e511-43ab-9163-0bd86de06e8c" providerId="ADAL" clId="{A0466692-F1DF-455F-8A99-7CCEBB60607D}" dt="2022-12-05T10:26:52.416" v="1296" actId="1076"/>
          <ac:spMkLst>
            <pc:docMk/>
            <pc:sldMk cId="274095911" sldId="3504"/>
            <ac:spMk id="3" creationId="{03663DE5-D9D5-4ABD-BD39-651FA25B8BB1}"/>
          </ac:spMkLst>
        </pc:spChg>
        <pc:spChg chg="mod">
          <ac:chgData name="Zachrisson Ann-Marie" userId="c1762944-e511-43ab-9163-0bd86de06e8c" providerId="ADAL" clId="{A0466692-F1DF-455F-8A99-7CCEBB60607D}" dt="2022-12-05T10:27:54.834" v="1309" actId="208"/>
          <ac:spMkLst>
            <pc:docMk/>
            <pc:sldMk cId="274095911" sldId="3504"/>
            <ac:spMk id="7" creationId="{A8B6D111-B8BC-43BC-9160-967486FD88B9}"/>
          </ac:spMkLst>
        </pc:spChg>
        <pc:spChg chg="mod">
          <ac:chgData name="Zachrisson Ann-Marie" userId="c1762944-e511-43ab-9163-0bd86de06e8c" providerId="ADAL" clId="{A0466692-F1DF-455F-8A99-7CCEBB60607D}" dt="2022-12-05T10:18:38.221" v="1245" actId="2711"/>
          <ac:spMkLst>
            <pc:docMk/>
            <pc:sldMk cId="274095911" sldId="3504"/>
            <ac:spMk id="12" creationId="{62C77424-027C-4D2F-880F-A7CE428FF171}"/>
          </ac:spMkLst>
        </pc:spChg>
        <pc:spChg chg="mod">
          <ac:chgData name="Zachrisson Ann-Marie" userId="c1762944-e511-43ab-9163-0bd86de06e8c" providerId="ADAL" clId="{A0466692-F1DF-455F-8A99-7CCEBB60607D}" dt="2022-12-05T10:18:38.221" v="1245" actId="2711"/>
          <ac:spMkLst>
            <pc:docMk/>
            <pc:sldMk cId="274095911" sldId="3504"/>
            <ac:spMk id="23" creationId="{EDACB6A0-CF6A-4335-843F-3C2D80A1DF19}"/>
          </ac:spMkLst>
        </pc:spChg>
        <pc:spChg chg="mod">
          <ac:chgData name="Zachrisson Ann-Marie" userId="c1762944-e511-43ab-9163-0bd86de06e8c" providerId="ADAL" clId="{A0466692-F1DF-455F-8A99-7CCEBB60607D}" dt="2022-12-05T10:18:38.221" v="1245" actId="2711"/>
          <ac:spMkLst>
            <pc:docMk/>
            <pc:sldMk cId="274095911" sldId="3504"/>
            <ac:spMk id="24" creationId="{A1C84CD4-06C7-4818-BA63-0BFD4F1EFD3F}"/>
          </ac:spMkLst>
        </pc:spChg>
        <pc:spChg chg="mod">
          <ac:chgData name="Zachrisson Ann-Marie" userId="c1762944-e511-43ab-9163-0bd86de06e8c" providerId="ADAL" clId="{A0466692-F1DF-455F-8A99-7CCEBB60607D}" dt="2022-12-05T10:18:38.221" v="1245" actId="2711"/>
          <ac:spMkLst>
            <pc:docMk/>
            <pc:sldMk cId="274095911" sldId="3504"/>
            <ac:spMk id="25" creationId="{FA167E1E-C144-41B0-8AEB-20BAB4A0952D}"/>
          </ac:spMkLst>
        </pc:spChg>
        <pc:spChg chg="mod">
          <ac:chgData name="Zachrisson Ann-Marie" userId="c1762944-e511-43ab-9163-0bd86de06e8c" providerId="ADAL" clId="{A0466692-F1DF-455F-8A99-7CCEBB60607D}" dt="2022-12-05T10:18:38.221" v="1245" actId="2711"/>
          <ac:spMkLst>
            <pc:docMk/>
            <pc:sldMk cId="274095911" sldId="3504"/>
            <ac:spMk id="26" creationId="{71B25909-6E4C-45F1-A169-D51D85701691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27" creationId="{2B5D1013-D3EB-4716-9D07-B0B4B6818182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28" creationId="{0C2C395C-35A0-4612-8796-C86826625C26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29" creationId="{77BC63FA-81A6-45F7-AB68-064CEC7026DC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30" creationId="{67B8AE7E-490A-4B62-A69F-F7AE747EF17A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31" creationId="{3913FA8F-4514-40E2-B7AF-A6B78F2025D6}"/>
          </ac:spMkLst>
        </pc:spChg>
        <pc:spChg chg="del mod">
          <ac:chgData name="Zachrisson Ann-Marie" userId="c1762944-e511-43ab-9163-0bd86de06e8c" providerId="ADAL" clId="{A0466692-F1DF-455F-8A99-7CCEBB60607D}" dt="2022-12-05T10:27:10.828" v="1300" actId="478"/>
          <ac:spMkLst>
            <pc:docMk/>
            <pc:sldMk cId="274095911" sldId="3504"/>
            <ac:spMk id="34" creationId="{1045C676-5B7D-46F2-969B-0C47FF100B85}"/>
          </ac:spMkLst>
        </pc:spChg>
        <pc:spChg chg="mod">
          <ac:chgData name="Zachrisson Ann-Marie" userId="c1762944-e511-43ab-9163-0bd86de06e8c" providerId="ADAL" clId="{A0466692-F1DF-455F-8A99-7CCEBB60607D}" dt="2022-12-05T10:27:54.834" v="1309" actId="208"/>
          <ac:spMkLst>
            <pc:docMk/>
            <pc:sldMk cId="274095911" sldId="3504"/>
            <ac:spMk id="35" creationId="{D64935B7-A34A-4435-A508-FA4CD31BAC3B}"/>
          </ac:spMkLst>
        </pc:spChg>
        <pc:spChg chg="mod">
          <ac:chgData name="Zachrisson Ann-Marie" userId="c1762944-e511-43ab-9163-0bd86de06e8c" providerId="ADAL" clId="{A0466692-F1DF-455F-8A99-7CCEBB60607D}" dt="2022-12-05T10:28:05.496" v="1312" actId="208"/>
          <ac:spMkLst>
            <pc:docMk/>
            <pc:sldMk cId="274095911" sldId="3504"/>
            <ac:spMk id="36" creationId="{37831967-3464-4BF7-BDFD-1939827A4EC9}"/>
          </ac:spMkLst>
        </pc:spChg>
        <pc:spChg chg="mod">
          <ac:chgData name="Zachrisson Ann-Marie" userId="c1762944-e511-43ab-9163-0bd86de06e8c" providerId="ADAL" clId="{A0466692-F1DF-455F-8A99-7CCEBB60607D}" dt="2022-12-05T10:25:58.004" v="1288" actId="255"/>
          <ac:spMkLst>
            <pc:docMk/>
            <pc:sldMk cId="274095911" sldId="3504"/>
            <ac:spMk id="37" creationId="{971E000A-007C-4795-8B3A-B17EA0668EB3}"/>
          </ac:spMkLst>
        </pc:spChg>
        <pc:spChg chg="mod">
          <ac:chgData name="Zachrisson Ann-Marie" userId="c1762944-e511-43ab-9163-0bd86de06e8c" providerId="ADAL" clId="{A0466692-F1DF-455F-8A99-7CCEBB60607D}" dt="2022-12-05T10:24:04.335" v="1278" actId="208"/>
          <ac:spMkLst>
            <pc:docMk/>
            <pc:sldMk cId="274095911" sldId="3504"/>
            <ac:spMk id="38" creationId="{1B7DBCE1-1E38-463A-B8D6-84167E345EA2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43" creationId="{62C014AE-B278-467F-B14D-7139AE000794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44" creationId="{00972CD7-2BA8-44DB-9710-57459D1B2FBC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45" creationId="{232AA6AA-AF3C-4C1D-8697-04EEB0C00B99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46" creationId="{B1642D50-3933-416E-97B1-1A6D7DBE839E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47" creationId="{EC653F04-71CC-4C57-A564-F6D1EF2231BA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49" creationId="{B6B27576-DA74-4744-B39D-FC2B662631BF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50" creationId="{7F5E1750-6190-4A07-A387-83C3BDF2D28A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51" creationId="{9DEE2513-C7FB-4433-974F-82C4D923CDAE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52" creationId="{99DB7AA9-DD9F-40E8-B673-CFA499FBADFB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53" creationId="{CC0C2CD8-4A6A-455D-9183-21C677F8CD79}"/>
          </ac:spMkLst>
        </pc:spChg>
        <pc:spChg chg="add del mod">
          <ac:chgData name="Zachrisson Ann-Marie" userId="c1762944-e511-43ab-9163-0bd86de06e8c" providerId="ADAL" clId="{A0466692-F1DF-455F-8A99-7CCEBB60607D}" dt="2022-12-05T10:27:38.269" v="1307" actId="478"/>
          <ac:spMkLst>
            <pc:docMk/>
            <pc:sldMk cId="274095911" sldId="3504"/>
            <ac:spMk id="55" creationId="{BBD0C509-1B54-46E6-B1AE-9919F3FB90C0}"/>
          </ac:spMkLst>
        </pc:spChg>
        <pc:spChg chg="add mod">
          <ac:chgData name="Zachrisson Ann-Marie" userId="c1762944-e511-43ab-9163-0bd86de06e8c" providerId="ADAL" clId="{A0466692-F1DF-455F-8A99-7CCEBB60607D}" dt="2022-12-05T10:24:04.335" v="1278" actId="208"/>
          <ac:spMkLst>
            <pc:docMk/>
            <pc:sldMk cId="274095911" sldId="3504"/>
            <ac:spMk id="56" creationId="{249ED6F7-7713-4276-B0CB-54687CEC1B95}"/>
          </ac:spMkLst>
        </pc:spChg>
        <pc:spChg chg="add del mod">
          <ac:chgData name="Zachrisson Ann-Marie" userId="c1762944-e511-43ab-9163-0bd86de06e8c" providerId="ADAL" clId="{A0466692-F1DF-455F-8A99-7CCEBB60607D}" dt="2022-12-05T10:27:16.603" v="1302" actId="478"/>
          <ac:spMkLst>
            <pc:docMk/>
            <pc:sldMk cId="274095911" sldId="3504"/>
            <ac:spMk id="57" creationId="{BD5488E1-063B-4F76-B038-44474FFB1EDA}"/>
          </ac:spMkLst>
        </pc:spChg>
        <pc:spChg chg="add del mod">
          <ac:chgData name="Zachrisson Ann-Marie" userId="c1762944-e511-43ab-9163-0bd86de06e8c" providerId="ADAL" clId="{A0466692-F1DF-455F-8A99-7CCEBB60607D}" dt="2022-12-05T10:28:00.224" v="1311" actId="478"/>
          <ac:spMkLst>
            <pc:docMk/>
            <pc:sldMk cId="274095911" sldId="3504"/>
            <ac:spMk id="58" creationId="{C93F99FC-C453-4F96-8B99-FD25CB818489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59" creationId="{0E5C634E-DB69-41CD-9B56-8125C0FB9791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60" creationId="{C6AB884C-98CC-437A-AB47-2A6F72CC7AEF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61" creationId="{88E38BF5-179C-4094-A007-B7ABDF56B4B2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62" creationId="{3841E418-9F89-4FEF-A1EA-7F8EE88DB692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63" creationId="{60CE24F6-2A20-4FA8-A4C6-52BC8A94D538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64" creationId="{FDE95CA0-89DC-4377-8B57-54772F9F61FC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65" creationId="{57FB2F17-88B5-45D4-A6B9-DA0A3B1FAC00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67" creationId="{C9DEE4D9-5A02-4C77-ABAA-6F71437DB9CA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68" creationId="{869C4EAE-2C03-4F25-981E-F8C772CBFE33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69" creationId="{C6F5E530-F43A-4A64-9C0B-5398D33D648C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70" creationId="{BE644C93-2066-446C-B6A8-B190C0CFD81E}"/>
          </ac:spMkLst>
        </pc:spChg>
        <pc:spChg chg="mod">
          <ac:chgData name="Zachrisson Ann-Marie" userId="c1762944-e511-43ab-9163-0bd86de06e8c" providerId="ADAL" clId="{A0466692-F1DF-455F-8A99-7CCEBB60607D}" dt="2022-12-05T10:24:52.344" v="1284" actId="207"/>
          <ac:spMkLst>
            <pc:docMk/>
            <pc:sldMk cId="274095911" sldId="3504"/>
            <ac:spMk id="71" creationId="{765CE22B-779D-4511-8A87-B77CBF9AA6DF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72" creationId="{BB953328-9714-41EA-9DC9-6E5EBB474310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73" creationId="{409E2B5E-7D02-4C32-A441-26AE100638A7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74" creationId="{C5E235AF-69D5-4E73-BDF8-FBFBFECBD0C4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75" creationId="{65A0A44A-4705-4CE8-9685-8173FB8A9FFF}"/>
          </ac:spMkLst>
        </pc:spChg>
        <pc:spChg chg="mod">
          <ac:chgData name="Zachrisson Ann-Marie" userId="c1762944-e511-43ab-9163-0bd86de06e8c" providerId="ADAL" clId="{A0466692-F1DF-455F-8A99-7CCEBB60607D}" dt="2022-12-05T10:25:18.049" v="1287" actId="207"/>
          <ac:spMkLst>
            <pc:docMk/>
            <pc:sldMk cId="274095911" sldId="3504"/>
            <ac:spMk id="76" creationId="{EE61F9C0-D107-4189-89CA-0DD692FC50A2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77" creationId="{62D1A3A0-E5A0-49D6-A79F-803A948734E4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78" creationId="{3B3CA3EA-09B9-4E08-ACF5-62B8BC955909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79" creationId="{88B1F42B-DB81-478B-ABF7-F233F79647EE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80" creationId="{90E4B230-AF58-400E-88A4-C3F95EB8E739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81" creationId="{CBD59886-E6FB-4B1F-9536-F45F9DA384B7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82" creationId="{65DBAA0D-FC0E-4457-9EE8-A7F3A3148844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83" creationId="{EE7871F6-3EC3-4BB3-89C4-C214F29BD5D6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84" creationId="{CB7B404F-2A2A-440A-A316-31ADF40C7AB0}"/>
          </ac:spMkLst>
        </pc:spChg>
        <pc:spChg chg="add mod">
          <ac:chgData name="Zachrisson Ann-Marie" userId="c1762944-e511-43ab-9163-0bd86de06e8c" providerId="ADAL" clId="{A0466692-F1DF-455F-8A99-7CCEBB60607D}" dt="2022-12-05T10:25:08.503" v="1286" actId="571"/>
          <ac:spMkLst>
            <pc:docMk/>
            <pc:sldMk cId="274095911" sldId="3504"/>
            <ac:spMk id="85" creationId="{979112B5-8954-408C-8F99-27A93760F8A8}"/>
          </ac:spMkLst>
        </pc:spChg>
        <pc:spChg chg="add del mod">
          <ac:chgData name="Zachrisson Ann-Marie" userId="c1762944-e511-43ab-9163-0bd86de06e8c" providerId="ADAL" clId="{A0466692-F1DF-455F-8A99-7CCEBB60607D}" dt="2022-12-05T10:27:01.131" v="1298" actId="478"/>
          <ac:spMkLst>
            <pc:docMk/>
            <pc:sldMk cId="274095911" sldId="3504"/>
            <ac:spMk id="86" creationId="{65CD0105-589A-4F4A-9614-02AB11B05844}"/>
          </ac:spMkLst>
        </pc:spChg>
        <pc:spChg chg="add del mod">
          <ac:chgData name="Zachrisson Ann-Marie" userId="c1762944-e511-43ab-9163-0bd86de06e8c" providerId="ADAL" clId="{A0466692-F1DF-455F-8A99-7CCEBB60607D}" dt="2022-12-05T10:28:29.318" v="1315" actId="478"/>
          <ac:spMkLst>
            <pc:docMk/>
            <pc:sldMk cId="274095911" sldId="3504"/>
            <ac:spMk id="87" creationId="{4DB1C795-CEFB-4FA0-AB3D-9BB957DA8DE2}"/>
          </ac:spMkLst>
        </pc:spChg>
        <pc:spChg chg="mod">
          <ac:chgData name="Zachrisson Ann-Marie" userId="c1762944-e511-43ab-9163-0bd86de06e8c" providerId="ADAL" clId="{A0466692-F1DF-455F-8A99-7CCEBB60607D}" dt="2022-12-05T10:18:38.221" v="1245" actId="2711"/>
          <ac:spMkLst>
            <pc:docMk/>
            <pc:sldMk cId="274095911" sldId="3504"/>
            <ac:spMk id="230" creationId="{00000000-0000-0000-0000-000000000000}"/>
          </ac:spMkLst>
        </pc:spChg>
        <pc:picChg chg="del mod">
          <ac:chgData name="Zachrisson Ann-Marie" userId="c1762944-e511-43ab-9163-0bd86de06e8c" providerId="ADAL" clId="{A0466692-F1DF-455F-8A99-7CCEBB60607D}" dt="2022-09-07T09:12:22.287" v="411" actId="478"/>
          <ac:picMkLst>
            <pc:docMk/>
            <pc:sldMk cId="274095911" sldId="3504"/>
            <ac:picMk id="39" creationId="{2ACAEAA1-D629-43CD-82F9-1B0B848295DF}"/>
          </ac:picMkLst>
        </pc:picChg>
        <pc:picChg chg="mod">
          <ac:chgData name="Zachrisson Ann-Marie" userId="c1762944-e511-43ab-9163-0bd86de06e8c" providerId="ADAL" clId="{A0466692-F1DF-455F-8A99-7CCEBB60607D}" dt="2022-12-05T10:24:21.549" v="1280" actId="207"/>
          <ac:picMkLst>
            <pc:docMk/>
            <pc:sldMk cId="274095911" sldId="3504"/>
            <ac:picMk id="42" creationId="{A4A61D3A-E143-4B5B-857C-2908CD832A14}"/>
          </ac:picMkLst>
        </pc:picChg>
        <pc:picChg chg="mod">
          <ac:chgData name="Zachrisson Ann-Marie" userId="c1762944-e511-43ab-9163-0bd86de06e8c" providerId="ADAL" clId="{A0466692-F1DF-455F-8A99-7CCEBB60607D}" dt="2022-12-05T10:24:21.549" v="1280" actId="207"/>
          <ac:picMkLst>
            <pc:docMk/>
            <pc:sldMk cId="274095911" sldId="3504"/>
            <ac:picMk id="48" creationId="{C7F25EA6-FE83-4905-99AB-45152AE69D51}"/>
          </ac:picMkLst>
        </pc:picChg>
        <pc:picChg chg="mod">
          <ac:chgData name="Zachrisson Ann-Marie" userId="c1762944-e511-43ab-9163-0bd86de06e8c" providerId="ADAL" clId="{A0466692-F1DF-455F-8A99-7CCEBB60607D}" dt="2022-12-05T10:24:21.549" v="1280" actId="207"/>
          <ac:picMkLst>
            <pc:docMk/>
            <pc:sldMk cId="274095911" sldId="3504"/>
            <ac:picMk id="54" creationId="{32490093-2F33-4538-B3C8-19839D080EE6}"/>
          </ac:picMkLst>
        </pc:picChg>
        <pc:picChg chg="mod">
          <ac:chgData name="Zachrisson Ann-Marie" userId="c1762944-e511-43ab-9163-0bd86de06e8c" providerId="ADAL" clId="{A0466692-F1DF-455F-8A99-7CCEBB60607D}" dt="2022-12-05T10:24:21.549" v="1280" actId="207"/>
          <ac:picMkLst>
            <pc:docMk/>
            <pc:sldMk cId="274095911" sldId="3504"/>
            <ac:picMk id="66" creationId="{9271C28D-23F2-4A67-A216-3837891C1851}"/>
          </ac:picMkLst>
        </pc:picChg>
        <pc:picChg chg="mod">
          <ac:chgData name="Zachrisson Ann-Marie" userId="c1762944-e511-43ab-9163-0bd86de06e8c" providerId="ADAL" clId="{A0466692-F1DF-455F-8A99-7CCEBB60607D}" dt="2022-12-05T10:24:21.549" v="1280" actId="207"/>
          <ac:picMkLst>
            <pc:docMk/>
            <pc:sldMk cId="274095911" sldId="3504"/>
            <ac:picMk id="113" creationId="{D5207432-D01D-48EB-A680-7DFC162C70F9}"/>
          </ac:picMkLst>
        </pc:picChg>
        <pc:picChg chg="mod">
          <ac:chgData name="Zachrisson Ann-Marie" userId="c1762944-e511-43ab-9163-0bd86de06e8c" providerId="ADAL" clId="{A0466692-F1DF-455F-8A99-7CCEBB60607D}" dt="2022-12-05T10:24:21.549" v="1280" actId="207"/>
          <ac:picMkLst>
            <pc:docMk/>
            <pc:sldMk cId="274095911" sldId="3504"/>
            <ac:picMk id="114" creationId="{9B560D04-C773-45E1-B8A9-FFB04D41E13A}"/>
          </ac:picMkLst>
        </pc:picChg>
      </pc:sldChg>
      <pc:sldChg chg="addSp delSp modSp add mod setBg">
        <pc:chgData name="Zachrisson Ann-Marie" userId="c1762944-e511-43ab-9163-0bd86de06e8c" providerId="ADAL" clId="{A0466692-F1DF-455F-8A99-7CCEBB60607D}" dt="2022-12-05T10:51:43.988" v="1358" actId="1076"/>
        <pc:sldMkLst>
          <pc:docMk/>
          <pc:sldMk cId="3725770085" sldId="3505"/>
        </pc:sldMkLst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3" creationId="{03663DE5-D9D5-4ABD-BD39-651FA25B8BB1}"/>
          </ac:spMkLst>
        </pc:spChg>
        <pc:spChg chg="mod">
          <ac:chgData name="Zachrisson Ann-Marie" userId="c1762944-e511-43ab-9163-0bd86de06e8c" providerId="ADAL" clId="{A0466692-F1DF-455F-8A99-7CCEBB60607D}" dt="2022-12-05T10:51:00.963" v="1350" actId="207"/>
          <ac:spMkLst>
            <pc:docMk/>
            <pc:sldMk cId="3725770085" sldId="3505"/>
            <ac:spMk id="7" creationId="{A8B6D111-B8BC-43BC-9160-967486FD88B9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12" creationId="{62C77424-027C-4D2F-880F-A7CE428FF171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23" creationId="{EDACB6A0-CF6A-4335-843F-3C2D80A1DF19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24" creationId="{A1C84CD4-06C7-4818-BA63-0BFD4F1EFD3F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25" creationId="{FA167E1E-C144-41B0-8AEB-20BAB4A0952D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26" creationId="{71B25909-6E4C-45F1-A169-D51D85701691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27" creationId="{2B5D1013-D3EB-4716-9D07-B0B4B6818182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28" creationId="{0C2C395C-35A0-4612-8796-C86826625C26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29" creationId="{77BC63FA-81A6-45F7-AB68-064CEC7026DC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30" creationId="{67B8AE7E-490A-4B62-A69F-F7AE747EF17A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31" creationId="{3913FA8F-4514-40E2-B7AF-A6B78F2025D6}"/>
          </ac:spMkLst>
        </pc:spChg>
        <pc:spChg chg="mod">
          <ac:chgData name="Zachrisson Ann-Marie" userId="c1762944-e511-43ab-9163-0bd86de06e8c" providerId="ADAL" clId="{A0466692-F1DF-455F-8A99-7CCEBB60607D}" dt="2022-12-05T10:51:00.963" v="1350" actId="207"/>
          <ac:spMkLst>
            <pc:docMk/>
            <pc:sldMk cId="3725770085" sldId="3505"/>
            <ac:spMk id="34" creationId="{1045C676-5B7D-46F2-969B-0C47FF100B85}"/>
          </ac:spMkLst>
        </pc:spChg>
        <pc:spChg chg="mod">
          <ac:chgData name="Zachrisson Ann-Marie" userId="c1762944-e511-43ab-9163-0bd86de06e8c" providerId="ADAL" clId="{A0466692-F1DF-455F-8A99-7CCEBB60607D}" dt="2022-12-05T10:51:00.963" v="1350" actId="207"/>
          <ac:spMkLst>
            <pc:docMk/>
            <pc:sldMk cId="3725770085" sldId="3505"/>
            <ac:spMk id="35" creationId="{D64935B7-A34A-4435-A508-FA4CD31BAC3B}"/>
          </ac:spMkLst>
        </pc:spChg>
        <pc:spChg chg="mod">
          <ac:chgData name="Zachrisson Ann-Marie" userId="c1762944-e511-43ab-9163-0bd86de06e8c" providerId="ADAL" clId="{A0466692-F1DF-455F-8A99-7CCEBB60607D}" dt="2022-12-05T10:51:00.963" v="1350" actId="207"/>
          <ac:spMkLst>
            <pc:docMk/>
            <pc:sldMk cId="3725770085" sldId="3505"/>
            <ac:spMk id="36" creationId="{37831967-3464-4BF7-BDFD-1939827A4EC9}"/>
          </ac:spMkLst>
        </pc:spChg>
        <pc:spChg chg="mod">
          <ac:chgData name="Zachrisson Ann-Marie" userId="c1762944-e511-43ab-9163-0bd86de06e8c" providerId="ADAL" clId="{A0466692-F1DF-455F-8A99-7CCEBB60607D}" dt="2022-12-05T10:51:43.988" v="1358" actId="1076"/>
          <ac:spMkLst>
            <pc:docMk/>
            <pc:sldMk cId="3725770085" sldId="3505"/>
            <ac:spMk id="37" creationId="{971E000A-007C-4795-8B3A-B17EA0668EB3}"/>
          </ac:spMkLst>
        </pc:spChg>
        <pc:spChg chg="mod">
          <ac:chgData name="Zachrisson Ann-Marie" userId="c1762944-e511-43ab-9163-0bd86de06e8c" providerId="ADAL" clId="{A0466692-F1DF-455F-8A99-7CCEBB60607D}" dt="2022-12-05T10:51:00.963" v="1350" actId="207"/>
          <ac:spMkLst>
            <pc:docMk/>
            <pc:sldMk cId="3725770085" sldId="3505"/>
            <ac:spMk id="38" creationId="{1B7DBCE1-1E38-463A-B8D6-84167E345EA2}"/>
          </ac:spMkLst>
        </pc:spChg>
        <pc:spChg chg="del mod">
          <ac:chgData name="Zachrisson Ann-Marie" userId="c1762944-e511-43ab-9163-0bd86de06e8c" providerId="ADAL" clId="{A0466692-F1DF-455F-8A99-7CCEBB60607D}" dt="2022-12-05T10:30:05.396" v="1334" actId="478"/>
          <ac:spMkLst>
            <pc:docMk/>
            <pc:sldMk cId="3725770085" sldId="3505"/>
            <ac:spMk id="43" creationId="{62C014AE-B278-467F-B14D-7139AE000794}"/>
          </ac:spMkLst>
        </pc:spChg>
        <pc:spChg chg="del mod">
          <ac:chgData name="Zachrisson Ann-Marie" userId="c1762944-e511-43ab-9163-0bd86de06e8c" providerId="ADAL" clId="{A0466692-F1DF-455F-8A99-7CCEBB60607D}" dt="2022-12-05T10:30:17.727" v="1338" actId="478"/>
          <ac:spMkLst>
            <pc:docMk/>
            <pc:sldMk cId="3725770085" sldId="3505"/>
            <ac:spMk id="44" creationId="{00972CD7-2BA8-44DB-9710-57459D1B2FBC}"/>
          </ac:spMkLst>
        </pc:spChg>
        <pc:spChg chg="del mod">
          <ac:chgData name="Zachrisson Ann-Marie" userId="c1762944-e511-43ab-9163-0bd86de06e8c" providerId="ADAL" clId="{A0466692-F1DF-455F-8A99-7CCEBB60607D}" dt="2022-12-05T10:30:39.480" v="1342" actId="478"/>
          <ac:spMkLst>
            <pc:docMk/>
            <pc:sldMk cId="3725770085" sldId="3505"/>
            <ac:spMk id="45" creationId="{232AA6AA-AF3C-4C1D-8697-04EEB0C00B99}"/>
          </ac:spMkLst>
        </pc:spChg>
        <pc:spChg chg="del mod">
          <ac:chgData name="Zachrisson Ann-Marie" userId="c1762944-e511-43ab-9163-0bd86de06e8c" providerId="ADAL" clId="{A0466692-F1DF-455F-8A99-7CCEBB60607D}" dt="2022-12-05T10:30:43.081" v="1344" actId="478"/>
          <ac:spMkLst>
            <pc:docMk/>
            <pc:sldMk cId="3725770085" sldId="3505"/>
            <ac:spMk id="46" creationId="{B1642D50-3933-416E-97B1-1A6D7DBE839E}"/>
          </ac:spMkLst>
        </pc:spChg>
        <pc:spChg chg="del mod">
          <ac:chgData name="Zachrisson Ann-Marie" userId="c1762944-e511-43ab-9163-0bd86de06e8c" providerId="ADAL" clId="{A0466692-F1DF-455F-8A99-7CCEBB60607D}" dt="2022-12-05T10:29:54.419" v="1330" actId="478"/>
          <ac:spMkLst>
            <pc:docMk/>
            <pc:sldMk cId="3725770085" sldId="3505"/>
            <ac:spMk id="47" creationId="{EC653F04-71CC-4C57-A564-F6D1EF2231BA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49" creationId="{B6B27576-DA74-4744-B39D-FC2B662631BF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50" creationId="{7F5E1750-6190-4A07-A387-83C3BDF2D28A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51" creationId="{9DEE2513-C7FB-4433-974F-82C4D923CDAE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52" creationId="{99DB7AA9-DD9F-40E8-B673-CFA499FBADFB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53" creationId="{CC0C2CD8-4A6A-455D-9183-21C677F8CD79}"/>
          </ac:spMkLst>
        </pc:spChg>
        <pc:spChg chg="add mod">
          <ac:chgData name="Zachrisson Ann-Marie" userId="c1762944-e511-43ab-9163-0bd86de06e8c" providerId="ADAL" clId="{A0466692-F1DF-455F-8A99-7CCEBB60607D}" dt="2022-12-05T10:29:00.252" v="1320" actId="571"/>
          <ac:spMkLst>
            <pc:docMk/>
            <pc:sldMk cId="3725770085" sldId="3505"/>
            <ac:spMk id="55" creationId="{AC0744E7-F64F-4CCE-8235-6935CF865518}"/>
          </ac:spMkLst>
        </pc:spChg>
        <pc:spChg chg="add mod">
          <ac:chgData name="Zachrisson Ann-Marie" userId="c1762944-e511-43ab-9163-0bd86de06e8c" providerId="ADAL" clId="{A0466692-F1DF-455F-8A99-7CCEBB60607D}" dt="2022-12-05T10:29:00.252" v="1320" actId="571"/>
          <ac:spMkLst>
            <pc:docMk/>
            <pc:sldMk cId="3725770085" sldId="3505"/>
            <ac:spMk id="56" creationId="{1CB2AD43-C856-4AA9-B265-EC1BD9284D29}"/>
          </ac:spMkLst>
        </pc:spChg>
        <pc:spChg chg="add mod">
          <ac:chgData name="Zachrisson Ann-Marie" userId="c1762944-e511-43ab-9163-0bd86de06e8c" providerId="ADAL" clId="{A0466692-F1DF-455F-8A99-7CCEBB60607D}" dt="2022-12-05T10:29:00.252" v="1320" actId="571"/>
          <ac:spMkLst>
            <pc:docMk/>
            <pc:sldMk cId="3725770085" sldId="3505"/>
            <ac:spMk id="57" creationId="{5D26280B-5623-4D79-8869-8DFA3728A3CB}"/>
          </ac:spMkLst>
        </pc:spChg>
        <pc:spChg chg="add mod">
          <ac:chgData name="Zachrisson Ann-Marie" userId="c1762944-e511-43ab-9163-0bd86de06e8c" providerId="ADAL" clId="{A0466692-F1DF-455F-8A99-7CCEBB60607D}" dt="2022-12-05T10:29:00.252" v="1320" actId="571"/>
          <ac:spMkLst>
            <pc:docMk/>
            <pc:sldMk cId="3725770085" sldId="3505"/>
            <ac:spMk id="58" creationId="{4DB6419F-827D-4565-96C6-44BEFA159343}"/>
          </ac:spMkLst>
        </pc:spChg>
        <pc:spChg chg="add mod">
          <ac:chgData name="Zachrisson Ann-Marie" userId="c1762944-e511-43ab-9163-0bd86de06e8c" providerId="ADAL" clId="{A0466692-F1DF-455F-8A99-7CCEBB60607D}" dt="2022-12-05T10:29:00.252" v="1320" actId="571"/>
          <ac:spMkLst>
            <pc:docMk/>
            <pc:sldMk cId="3725770085" sldId="3505"/>
            <ac:spMk id="59" creationId="{3B7072E1-6329-4B76-9A7C-1500E0BF26F7}"/>
          </ac:spMkLst>
        </pc:spChg>
        <pc:spChg chg="add mod">
          <ac:chgData name="Zachrisson Ann-Marie" userId="c1762944-e511-43ab-9163-0bd86de06e8c" providerId="ADAL" clId="{A0466692-F1DF-455F-8A99-7CCEBB60607D}" dt="2022-12-05T10:29:00.252" v="1320" actId="571"/>
          <ac:spMkLst>
            <pc:docMk/>
            <pc:sldMk cId="3725770085" sldId="3505"/>
            <ac:spMk id="60" creationId="{CF20456F-B8E8-4C1C-8FC1-245AFCC0A2A3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61" creationId="{88E38BF5-179C-4094-A007-B7ABDF56B4B2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62" creationId="{3841E418-9F89-4FEF-A1EA-7F8EE88DB692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63" creationId="{60CE24F6-2A20-4FA8-A4C6-52BC8A94D538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64" creationId="{FDE95CA0-89DC-4377-8B57-54772F9F61FC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65" creationId="{57FB2F17-88B5-45D4-A6B9-DA0A3B1FAC00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67" creationId="{C9DEE4D9-5A02-4C77-ABAA-6F71437DB9CA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68" creationId="{869C4EAE-2C03-4F25-981E-F8C772CBFE33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69" creationId="{C6F5E530-F43A-4A64-9C0B-5398D33D648C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70" creationId="{BE644C93-2066-446C-B6A8-B190C0CFD81E}"/>
          </ac:spMkLst>
        </pc:spChg>
        <pc:spChg chg="mod">
          <ac:chgData name="Zachrisson Ann-Marie" userId="c1762944-e511-43ab-9163-0bd86de06e8c" providerId="ADAL" clId="{A0466692-F1DF-455F-8A99-7CCEBB60607D}" dt="2022-12-05T10:29:12.826" v="1321" actId="207"/>
          <ac:spMkLst>
            <pc:docMk/>
            <pc:sldMk cId="3725770085" sldId="3505"/>
            <ac:spMk id="71" creationId="{765CE22B-779D-4511-8A87-B77CBF9AA6DF}"/>
          </ac:spMkLst>
        </pc:spChg>
        <pc:spChg chg="mod">
          <ac:chgData name="Zachrisson Ann-Marie" userId="c1762944-e511-43ab-9163-0bd86de06e8c" providerId="ADAL" clId="{A0466692-F1DF-455F-8A99-7CCEBB60607D}" dt="2022-12-05T10:29:38.560" v="1326" actId="207"/>
          <ac:spMkLst>
            <pc:docMk/>
            <pc:sldMk cId="3725770085" sldId="3505"/>
            <ac:spMk id="72" creationId="{BB953328-9714-41EA-9DC9-6E5EBB474310}"/>
          </ac:spMkLst>
        </pc:spChg>
        <pc:spChg chg="mod">
          <ac:chgData name="Zachrisson Ann-Marie" userId="c1762944-e511-43ab-9163-0bd86de06e8c" providerId="ADAL" clId="{A0466692-F1DF-455F-8A99-7CCEBB60607D}" dt="2022-12-05T10:29:38.560" v="1326" actId="207"/>
          <ac:spMkLst>
            <pc:docMk/>
            <pc:sldMk cId="3725770085" sldId="3505"/>
            <ac:spMk id="73" creationId="{409E2B5E-7D02-4C32-A441-26AE100638A7}"/>
          </ac:spMkLst>
        </pc:spChg>
        <pc:spChg chg="mod">
          <ac:chgData name="Zachrisson Ann-Marie" userId="c1762944-e511-43ab-9163-0bd86de06e8c" providerId="ADAL" clId="{A0466692-F1DF-455F-8A99-7CCEBB60607D}" dt="2022-12-05T10:29:38.560" v="1326" actId="207"/>
          <ac:spMkLst>
            <pc:docMk/>
            <pc:sldMk cId="3725770085" sldId="3505"/>
            <ac:spMk id="74" creationId="{C5E235AF-69D5-4E73-BDF8-FBFBFECBD0C4}"/>
          </ac:spMkLst>
        </pc:spChg>
        <pc:spChg chg="mod">
          <ac:chgData name="Zachrisson Ann-Marie" userId="c1762944-e511-43ab-9163-0bd86de06e8c" providerId="ADAL" clId="{A0466692-F1DF-455F-8A99-7CCEBB60607D}" dt="2022-12-05T10:29:38.560" v="1326" actId="207"/>
          <ac:spMkLst>
            <pc:docMk/>
            <pc:sldMk cId="3725770085" sldId="3505"/>
            <ac:spMk id="75" creationId="{65A0A44A-4705-4CE8-9685-8173FB8A9FFF}"/>
          </ac:spMkLst>
        </pc:spChg>
        <pc:spChg chg="mod">
          <ac:chgData name="Zachrisson Ann-Marie" userId="c1762944-e511-43ab-9163-0bd86de06e8c" providerId="ADAL" clId="{A0466692-F1DF-455F-8A99-7CCEBB60607D}" dt="2022-12-05T10:51:38.098" v="1356" actId="207"/>
          <ac:spMkLst>
            <pc:docMk/>
            <pc:sldMk cId="3725770085" sldId="3505"/>
            <ac:spMk id="76" creationId="{EE61F9C0-D107-4189-89CA-0DD692FC50A2}"/>
          </ac:spMkLst>
        </pc:spChg>
        <pc:spChg chg="add mod">
          <ac:chgData name="Zachrisson Ann-Marie" userId="c1762944-e511-43ab-9163-0bd86de06e8c" providerId="ADAL" clId="{A0466692-F1DF-455F-8A99-7CCEBB60607D}" dt="2022-12-05T10:29:00.252" v="1320" actId="571"/>
          <ac:spMkLst>
            <pc:docMk/>
            <pc:sldMk cId="3725770085" sldId="3505"/>
            <ac:spMk id="77" creationId="{96F05D5B-3EA2-47D4-8E54-AC55B6D8060A}"/>
          </ac:spMkLst>
        </pc:spChg>
        <pc:spChg chg="add mod">
          <ac:chgData name="Zachrisson Ann-Marie" userId="c1762944-e511-43ab-9163-0bd86de06e8c" providerId="ADAL" clId="{A0466692-F1DF-455F-8A99-7CCEBB60607D}" dt="2022-12-05T10:29:00.252" v="1320" actId="571"/>
          <ac:spMkLst>
            <pc:docMk/>
            <pc:sldMk cId="3725770085" sldId="3505"/>
            <ac:spMk id="78" creationId="{C911FEB6-A92C-40A2-BE93-A6F406742BBC}"/>
          </ac:spMkLst>
        </pc:spChg>
        <pc:spChg chg="add del mod">
          <ac:chgData name="Zachrisson Ann-Marie" userId="c1762944-e511-43ab-9163-0bd86de06e8c" providerId="ADAL" clId="{A0466692-F1DF-455F-8A99-7CCEBB60607D}" dt="2022-12-05T10:30:03.727" v="1333" actId="478"/>
          <ac:spMkLst>
            <pc:docMk/>
            <pc:sldMk cId="3725770085" sldId="3505"/>
            <ac:spMk id="79" creationId="{1B40E54C-9A35-4660-8B5B-FE0F9081D326}"/>
          </ac:spMkLst>
        </pc:spChg>
        <pc:spChg chg="add del mod">
          <ac:chgData name="Zachrisson Ann-Marie" userId="c1762944-e511-43ab-9163-0bd86de06e8c" providerId="ADAL" clId="{A0466692-F1DF-455F-8A99-7CCEBB60607D}" dt="2022-12-05T10:30:15.531" v="1337" actId="478"/>
          <ac:spMkLst>
            <pc:docMk/>
            <pc:sldMk cId="3725770085" sldId="3505"/>
            <ac:spMk id="80" creationId="{BA0177AE-6DB2-47D3-A3BD-8B11EF0A60C3}"/>
          </ac:spMkLst>
        </pc:spChg>
        <pc:spChg chg="add del mod">
          <ac:chgData name="Zachrisson Ann-Marie" userId="c1762944-e511-43ab-9163-0bd86de06e8c" providerId="ADAL" clId="{A0466692-F1DF-455F-8A99-7CCEBB60607D}" dt="2022-12-05T10:30:37.336" v="1341" actId="478"/>
          <ac:spMkLst>
            <pc:docMk/>
            <pc:sldMk cId="3725770085" sldId="3505"/>
            <ac:spMk id="81" creationId="{821ED687-E5E7-40A8-B227-77CC613FE0DB}"/>
          </ac:spMkLst>
        </pc:spChg>
        <pc:spChg chg="add del mod">
          <ac:chgData name="Zachrisson Ann-Marie" userId="c1762944-e511-43ab-9163-0bd86de06e8c" providerId="ADAL" clId="{A0466692-F1DF-455F-8A99-7CCEBB60607D}" dt="2022-12-05T10:30:41.527" v="1343" actId="478"/>
          <ac:spMkLst>
            <pc:docMk/>
            <pc:sldMk cId="3725770085" sldId="3505"/>
            <ac:spMk id="82" creationId="{B6B9E818-CA7B-4C1F-98A5-1BD16CCD3C36}"/>
          </ac:spMkLst>
        </pc:spChg>
        <pc:spChg chg="add del mod">
          <ac:chgData name="Zachrisson Ann-Marie" userId="c1762944-e511-43ab-9163-0bd86de06e8c" providerId="ADAL" clId="{A0466692-F1DF-455F-8A99-7CCEBB60607D}" dt="2022-12-05T10:29:52.410" v="1329" actId="478"/>
          <ac:spMkLst>
            <pc:docMk/>
            <pc:sldMk cId="3725770085" sldId="3505"/>
            <ac:spMk id="83" creationId="{5FF7959E-914F-43DE-9169-88851EECA631}"/>
          </ac:spMkLst>
        </pc:spChg>
        <pc:spChg chg="add mod">
          <ac:chgData name="Zachrisson Ann-Marie" userId="c1762944-e511-43ab-9163-0bd86de06e8c" providerId="ADAL" clId="{A0466692-F1DF-455F-8A99-7CCEBB60607D}" dt="2022-12-05T10:51:31.525" v="1353" actId="207"/>
          <ac:spMkLst>
            <pc:docMk/>
            <pc:sldMk cId="3725770085" sldId="3505"/>
            <ac:spMk id="84" creationId="{B6558B1B-B98D-49E9-BC6B-947CDCBE555D}"/>
          </ac:spMkLst>
        </pc:spChg>
        <pc:spChg chg="add mod">
          <ac:chgData name="Zachrisson Ann-Marie" userId="c1762944-e511-43ab-9163-0bd86de06e8c" providerId="ADAL" clId="{A0466692-F1DF-455F-8A99-7CCEBB60607D}" dt="2022-12-05T10:51:31.525" v="1353" actId="207"/>
          <ac:spMkLst>
            <pc:docMk/>
            <pc:sldMk cId="3725770085" sldId="3505"/>
            <ac:spMk id="85" creationId="{25FC8BCA-103E-4474-B96B-9AD2078B1350}"/>
          </ac:spMkLst>
        </pc:spChg>
        <pc:spChg chg="add mod">
          <ac:chgData name="Zachrisson Ann-Marie" userId="c1762944-e511-43ab-9163-0bd86de06e8c" providerId="ADAL" clId="{A0466692-F1DF-455F-8A99-7CCEBB60607D}" dt="2022-12-05T10:51:31.525" v="1353" actId="207"/>
          <ac:spMkLst>
            <pc:docMk/>
            <pc:sldMk cId="3725770085" sldId="3505"/>
            <ac:spMk id="86" creationId="{3CA72D7A-FF32-4842-845F-9F600B7F5EDE}"/>
          </ac:spMkLst>
        </pc:spChg>
        <pc:spChg chg="add mod">
          <ac:chgData name="Zachrisson Ann-Marie" userId="c1762944-e511-43ab-9163-0bd86de06e8c" providerId="ADAL" clId="{A0466692-F1DF-455F-8A99-7CCEBB60607D}" dt="2022-12-05T10:51:31.525" v="1353" actId="207"/>
          <ac:spMkLst>
            <pc:docMk/>
            <pc:sldMk cId="3725770085" sldId="3505"/>
            <ac:spMk id="87" creationId="{7C725045-47A7-43A7-AF8C-98BAA5F46209}"/>
          </ac:spMkLst>
        </pc:spChg>
        <pc:spChg chg="add mod">
          <ac:chgData name="Zachrisson Ann-Marie" userId="c1762944-e511-43ab-9163-0bd86de06e8c" providerId="ADAL" clId="{A0466692-F1DF-455F-8A99-7CCEBB60607D}" dt="2022-12-05T10:51:31.525" v="1353" actId="207"/>
          <ac:spMkLst>
            <pc:docMk/>
            <pc:sldMk cId="3725770085" sldId="3505"/>
            <ac:spMk id="88" creationId="{9234B342-A4CF-4494-A2C9-9774BF120FCC}"/>
          </ac:spMkLst>
        </pc:spChg>
        <pc:spChg chg="add del mod">
          <ac:chgData name="Zachrisson Ann-Marie" userId="c1762944-e511-43ab-9163-0bd86de06e8c" providerId="ADAL" clId="{A0466692-F1DF-455F-8A99-7CCEBB60607D}" dt="2022-12-05T10:51:35.360" v="1355" actId="478"/>
          <ac:spMkLst>
            <pc:docMk/>
            <pc:sldMk cId="3725770085" sldId="3505"/>
            <ac:spMk id="89" creationId="{121FBF00-89FC-4239-BF30-F160F684448D}"/>
          </ac:spMkLst>
        </pc:spChg>
        <pc:spChg chg="add mod">
          <ac:chgData name="Zachrisson Ann-Marie" userId="c1762944-e511-43ab-9163-0bd86de06e8c" providerId="ADAL" clId="{A0466692-F1DF-455F-8A99-7CCEBB60607D}" dt="2022-12-05T10:30:09.938" v="1335" actId="1076"/>
          <ac:spMkLst>
            <pc:docMk/>
            <pc:sldMk cId="3725770085" sldId="3505"/>
            <ac:spMk id="90" creationId="{0D342F1C-CE17-4088-8A5D-C8E77D867F04}"/>
          </ac:spMkLst>
        </pc:spChg>
        <pc:spChg chg="add mod">
          <ac:chgData name="Zachrisson Ann-Marie" userId="c1762944-e511-43ab-9163-0bd86de06e8c" providerId="ADAL" clId="{A0466692-F1DF-455F-8A99-7CCEBB60607D}" dt="2022-12-05T10:30:24.232" v="1339" actId="1076"/>
          <ac:spMkLst>
            <pc:docMk/>
            <pc:sldMk cId="3725770085" sldId="3505"/>
            <ac:spMk id="91" creationId="{01E1BC3E-E0E9-4DF1-B527-6A919D9E7515}"/>
          </ac:spMkLst>
        </pc:spChg>
        <pc:spChg chg="add mod">
          <ac:chgData name="Zachrisson Ann-Marie" userId="c1762944-e511-43ab-9163-0bd86de06e8c" providerId="ADAL" clId="{A0466692-F1DF-455F-8A99-7CCEBB60607D}" dt="2022-12-05T10:30:52.243" v="1345" actId="1076"/>
          <ac:spMkLst>
            <pc:docMk/>
            <pc:sldMk cId="3725770085" sldId="3505"/>
            <ac:spMk id="92" creationId="{25E97393-F19C-4940-85FA-0B950C8FC29F}"/>
          </ac:spMkLst>
        </pc:spChg>
        <pc:spChg chg="add mod">
          <ac:chgData name="Zachrisson Ann-Marie" userId="c1762944-e511-43ab-9163-0bd86de06e8c" providerId="ADAL" clId="{A0466692-F1DF-455F-8A99-7CCEBB60607D}" dt="2022-12-05T10:30:52.243" v="1345" actId="1076"/>
          <ac:spMkLst>
            <pc:docMk/>
            <pc:sldMk cId="3725770085" sldId="3505"/>
            <ac:spMk id="93" creationId="{FB9FD0C5-1F57-4636-AB48-1B433F91E678}"/>
          </ac:spMkLst>
        </pc:spChg>
        <pc:spChg chg="add mod">
          <ac:chgData name="Zachrisson Ann-Marie" userId="c1762944-e511-43ab-9163-0bd86de06e8c" providerId="ADAL" clId="{A0466692-F1DF-455F-8A99-7CCEBB60607D}" dt="2022-12-05T10:29:58.265" v="1331" actId="1076"/>
          <ac:spMkLst>
            <pc:docMk/>
            <pc:sldMk cId="3725770085" sldId="3505"/>
            <ac:spMk id="94" creationId="{8AC4242C-A1B5-4DEF-BD2A-148B599FF473}"/>
          </ac:spMkLst>
        </pc:spChg>
        <pc:spChg chg="add del mod">
          <ac:chgData name="Zachrisson Ann-Marie" userId="c1762944-e511-43ab-9163-0bd86de06e8c" providerId="ADAL" clId="{A0466692-F1DF-455F-8A99-7CCEBB60607D}" dt="2022-12-05T10:51:23.527" v="1352" actId="478"/>
          <ac:spMkLst>
            <pc:docMk/>
            <pc:sldMk cId="3725770085" sldId="3505"/>
            <ac:spMk id="95" creationId="{013EA453-CEA3-479E-9FDC-EB7FF1138D72}"/>
          </ac:spMkLst>
        </pc:spChg>
        <pc:spChg chg="add del mod">
          <ac:chgData name="Zachrisson Ann-Marie" userId="c1762944-e511-43ab-9163-0bd86de06e8c" providerId="ADAL" clId="{A0466692-F1DF-455F-8A99-7CCEBB60607D}" dt="2022-12-05T10:51:23.527" v="1352" actId="478"/>
          <ac:spMkLst>
            <pc:docMk/>
            <pc:sldMk cId="3725770085" sldId="3505"/>
            <ac:spMk id="96" creationId="{858EF31B-6D2D-4441-AFD4-B62D85C34AF9}"/>
          </ac:spMkLst>
        </pc:spChg>
        <pc:spChg chg="add del mod">
          <ac:chgData name="Zachrisson Ann-Marie" userId="c1762944-e511-43ab-9163-0bd86de06e8c" providerId="ADAL" clId="{A0466692-F1DF-455F-8A99-7CCEBB60607D}" dt="2022-12-05T10:51:23.527" v="1352" actId="478"/>
          <ac:spMkLst>
            <pc:docMk/>
            <pc:sldMk cId="3725770085" sldId="3505"/>
            <ac:spMk id="97" creationId="{563D88D4-71AB-4261-ACCD-BB4354A65EE4}"/>
          </ac:spMkLst>
        </pc:spChg>
        <pc:spChg chg="add del mod">
          <ac:chgData name="Zachrisson Ann-Marie" userId="c1762944-e511-43ab-9163-0bd86de06e8c" providerId="ADAL" clId="{A0466692-F1DF-455F-8A99-7CCEBB60607D}" dt="2022-12-05T10:51:23.527" v="1352" actId="478"/>
          <ac:spMkLst>
            <pc:docMk/>
            <pc:sldMk cId="3725770085" sldId="3505"/>
            <ac:spMk id="98" creationId="{74EDB4A8-AA1F-49F2-ADC0-588AC76FF731}"/>
          </ac:spMkLst>
        </pc:spChg>
        <pc:spChg chg="add del mod">
          <ac:chgData name="Zachrisson Ann-Marie" userId="c1762944-e511-43ab-9163-0bd86de06e8c" providerId="ADAL" clId="{A0466692-F1DF-455F-8A99-7CCEBB60607D}" dt="2022-12-05T10:51:23.527" v="1352" actId="478"/>
          <ac:spMkLst>
            <pc:docMk/>
            <pc:sldMk cId="3725770085" sldId="3505"/>
            <ac:spMk id="99" creationId="{CD9AD57F-4960-469F-B6A1-483CDBDA859A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0" creationId="{C30D95C1-D3E3-4005-A681-5007C0E1DAB6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1" creationId="{01F7055E-820D-4B86-82AF-2A509412044E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2" creationId="{65B1B9EE-9315-4454-9EE2-ACC79563E2A0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3" creationId="{E5C15179-784C-426B-B46C-D245BD880CCC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4" creationId="{809A87D5-FE66-4737-96B5-C6391DC431F0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5" creationId="{EADB9B0C-81CB-4DCF-B38C-ACA935872B4F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6" creationId="{B44B900A-B0FA-4E89-ABC2-E10317FFABB9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7" creationId="{A48050F0-1AB1-410C-A7F5-280AC58C50E6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8" creationId="{60DB786E-3FEC-4E63-B071-AA1636CD156D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09" creationId="{C7C5BE32-D599-43A7-9EE5-62A4187630E9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10" creationId="{BD3F69FE-09BE-4095-94B4-6D91D9DF34F7}"/>
          </ac:spMkLst>
        </pc:spChg>
        <pc:spChg chg="add mod">
          <ac:chgData name="Zachrisson Ann-Marie" userId="c1762944-e511-43ab-9163-0bd86de06e8c" providerId="ADAL" clId="{A0466692-F1DF-455F-8A99-7CCEBB60607D}" dt="2022-12-05T10:29:30.463" v="1325" actId="571"/>
          <ac:spMkLst>
            <pc:docMk/>
            <pc:sldMk cId="3725770085" sldId="3505"/>
            <ac:spMk id="111" creationId="{B6CD64CC-9AF5-4C00-A768-436A4B0B7A8C}"/>
          </ac:spMkLst>
        </pc:spChg>
        <pc:spChg chg="add del mod">
          <ac:chgData name="Zachrisson Ann-Marie" userId="c1762944-e511-43ab-9163-0bd86de06e8c" providerId="ADAL" clId="{A0466692-F1DF-455F-8A99-7CCEBB60607D}" dt="2022-12-05T10:31:10.415" v="1348" actId="478"/>
          <ac:spMkLst>
            <pc:docMk/>
            <pc:sldMk cId="3725770085" sldId="3505"/>
            <ac:spMk id="112" creationId="{9C97C08A-6687-49F8-B63F-1035F0685256}"/>
          </ac:spMkLst>
        </pc:spChg>
        <pc:spChg chg="add del mod">
          <ac:chgData name="Zachrisson Ann-Marie" userId="c1762944-e511-43ab-9163-0bd86de06e8c" providerId="ADAL" clId="{A0466692-F1DF-455F-8A99-7CCEBB60607D}" dt="2022-12-05T10:31:10.415" v="1348" actId="478"/>
          <ac:spMkLst>
            <pc:docMk/>
            <pc:sldMk cId="3725770085" sldId="3505"/>
            <ac:spMk id="115" creationId="{ACD30F6B-6324-4E9D-B7D3-2D2B3C56DC74}"/>
          </ac:spMkLst>
        </pc:spChg>
        <pc:spChg chg="add del mod">
          <ac:chgData name="Zachrisson Ann-Marie" userId="c1762944-e511-43ab-9163-0bd86de06e8c" providerId="ADAL" clId="{A0466692-F1DF-455F-8A99-7CCEBB60607D}" dt="2022-12-05T10:31:10.415" v="1348" actId="478"/>
          <ac:spMkLst>
            <pc:docMk/>
            <pc:sldMk cId="3725770085" sldId="3505"/>
            <ac:spMk id="116" creationId="{1DB14B79-1BC6-4530-AE7B-186DAEF41643}"/>
          </ac:spMkLst>
        </pc:spChg>
        <pc:spChg chg="add del mod">
          <ac:chgData name="Zachrisson Ann-Marie" userId="c1762944-e511-43ab-9163-0bd86de06e8c" providerId="ADAL" clId="{A0466692-F1DF-455F-8A99-7CCEBB60607D}" dt="2022-12-05T10:31:10.415" v="1348" actId="478"/>
          <ac:spMkLst>
            <pc:docMk/>
            <pc:sldMk cId="3725770085" sldId="3505"/>
            <ac:spMk id="117" creationId="{8735CF98-15F6-4477-9975-560ED66018AD}"/>
          </ac:spMkLst>
        </pc:spChg>
        <pc:spChg chg="add del mod">
          <ac:chgData name="Zachrisson Ann-Marie" userId="c1762944-e511-43ab-9163-0bd86de06e8c" providerId="ADAL" clId="{A0466692-F1DF-455F-8A99-7CCEBB60607D}" dt="2022-12-05T10:31:10.415" v="1348" actId="478"/>
          <ac:spMkLst>
            <pc:docMk/>
            <pc:sldMk cId="3725770085" sldId="3505"/>
            <ac:spMk id="118" creationId="{2D5ADB79-2F38-4489-8E50-CC45F7DC2C83}"/>
          </ac:spMkLst>
        </pc:spChg>
        <pc:spChg chg="mod">
          <ac:chgData name="Zachrisson Ann-Marie" userId="c1762944-e511-43ab-9163-0bd86de06e8c" providerId="ADAL" clId="{A0466692-F1DF-455F-8A99-7CCEBB60607D}" dt="2022-12-05T10:18:48.549" v="1246" actId="2711"/>
          <ac:spMkLst>
            <pc:docMk/>
            <pc:sldMk cId="3725770085" sldId="3505"/>
            <ac:spMk id="230" creationId="{00000000-0000-0000-0000-000000000000}"/>
          </ac:spMkLst>
        </pc:spChg>
      </pc:sldChg>
      <pc:sldChg chg="delSp del mod">
        <pc:chgData name="Zachrisson Ann-Marie" userId="c1762944-e511-43ab-9163-0bd86de06e8c" providerId="ADAL" clId="{A0466692-F1DF-455F-8A99-7CCEBB60607D}" dt="2022-12-05T10:18:12.875" v="1243" actId="47"/>
        <pc:sldMkLst>
          <pc:docMk/>
          <pc:sldMk cId="1381177811" sldId="2076138156"/>
        </pc:sldMkLst>
        <pc:spChg chg="del">
          <ac:chgData name="Zachrisson Ann-Marie" userId="c1762944-e511-43ab-9163-0bd86de06e8c" providerId="ADAL" clId="{A0466692-F1DF-455F-8A99-7CCEBB60607D}" dt="2022-12-05T10:17:51.743" v="1241" actId="478"/>
          <ac:spMkLst>
            <pc:docMk/>
            <pc:sldMk cId="1381177811" sldId="2076138156"/>
            <ac:spMk id="30" creationId="{7C423201-F942-4BCB-B2CC-9F537A47DEBB}"/>
          </ac:spMkLst>
        </pc:spChg>
        <pc:picChg chg="del">
          <ac:chgData name="Zachrisson Ann-Marie" userId="c1762944-e511-43ab-9163-0bd86de06e8c" providerId="ADAL" clId="{A0466692-F1DF-455F-8A99-7CCEBB60607D}" dt="2022-12-05T10:18:04.190" v="1242" actId="478"/>
          <ac:picMkLst>
            <pc:docMk/>
            <pc:sldMk cId="1381177811" sldId="2076138156"/>
            <ac:picMk id="12" creationId="{8D44B4E0-9719-4B7E-9E27-9B7773A6F209}"/>
          </ac:picMkLst>
        </pc:picChg>
      </pc:sldChg>
      <pc:sldChg chg="addSp delSp modSp mod">
        <pc:chgData name="Zachrisson Ann-Marie" userId="c1762944-e511-43ab-9163-0bd86de06e8c" providerId="ADAL" clId="{A0466692-F1DF-455F-8A99-7CCEBB60607D}" dt="2022-12-05T10:52:22.743" v="1368" actId="20577"/>
        <pc:sldMkLst>
          <pc:docMk/>
          <pc:sldMk cId="1938314477" sldId="2076138157"/>
        </pc:sldMkLst>
        <pc:spChg chg="add mod">
          <ac:chgData name="Zachrisson Ann-Marie" userId="c1762944-e511-43ab-9163-0bd86de06e8c" providerId="ADAL" clId="{A0466692-F1DF-455F-8A99-7CCEBB60607D}" dt="2022-12-05T10:52:22.743" v="1368" actId="20577"/>
          <ac:spMkLst>
            <pc:docMk/>
            <pc:sldMk cId="1938314477" sldId="2076138157"/>
            <ac:spMk id="2" creationId="{F207812F-3A62-4DF9-A32A-1D807AA112C6}"/>
          </ac:spMkLst>
        </pc:spChg>
        <pc:spChg chg="mod">
          <ac:chgData name="Zachrisson Ann-Marie" userId="c1762944-e511-43ab-9163-0bd86de06e8c" providerId="ADAL" clId="{A0466692-F1DF-455F-8A99-7CCEBB60607D}" dt="2022-12-05T10:19:52.625" v="1248" actId="208"/>
          <ac:spMkLst>
            <pc:docMk/>
            <pc:sldMk cId="1938314477" sldId="2076138157"/>
            <ac:spMk id="37" creationId="{C4A897B1-A168-419F-9E21-7E035BAB764F}"/>
          </ac:spMkLst>
        </pc:spChg>
        <pc:spChg chg="del mod">
          <ac:chgData name="Zachrisson Ann-Marie" userId="c1762944-e511-43ab-9163-0bd86de06e8c" providerId="ADAL" clId="{A0466692-F1DF-455F-8A99-7CCEBB60607D}" dt="2022-12-05T10:16:18.697" v="1216" actId="478"/>
          <ac:spMkLst>
            <pc:docMk/>
            <pc:sldMk cId="1938314477" sldId="2076138157"/>
            <ac:spMk id="38" creationId="{F77ABB8C-F6A9-41B1-9FE1-7563CC5013C7}"/>
          </ac:spMkLst>
        </pc:spChg>
        <pc:picChg chg="mod">
          <ac:chgData name="Zachrisson Ann-Marie" userId="c1762944-e511-43ab-9163-0bd86de06e8c" providerId="ADAL" clId="{A0466692-F1DF-455F-8A99-7CCEBB60607D}" dt="2022-12-05T10:16:11.207" v="1213" actId="14100"/>
          <ac:picMkLst>
            <pc:docMk/>
            <pc:sldMk cId="1938314477" sldId="2076138157"/>
            <ac:picMk id="8" creationId="{CCFCC7E3-705F-4BFA-848E-2D3F5F1B8EBB}"/>
          </ac:picMkLst>
        </pc:picChg>
      </pc:sldChg>
      <pc:sldMasterChg chg="delSldLayout">
        <pc:chgData name="Zachrisson Ann-Marie" userId="c1762944-e511-43ab-9163-0bd86de06e8c" providerId="ADAL" clId="{A0466692-F1DF-455F-8A99-7CCEBB60607D}" dt="2022-12-05T10:17:18.193" v="1240" actId="47"/>
        <pc:sldMasterMkLst>
          <pc:docMk/>
          <pc:sldMasterMk cId="0" sldId="2147483648"/>
        </pc:sldMasterMkLst>
        <pc:sldLayoutChg chg="del">
          <pc:chgData name="Zachrisson Ann-Marie" userId="c1762944-e511-43ab-9163-0bd86de06e8c" providerId="ADAL" clId="{A0466692-F1DF-455F-8A99-7CCEBB60607D}" dt="2022-12-05T10:17:18.193" v="1240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Zachrisson Ann-Marie" userId="c1762944-e511-43ab-9163-0bd86de06e8c" providerId="ADAL" clId="{A0466692-F1DF-455F-8A99-7CCEBB60607D}" dt="2022-09-07T08:25:17.139" v="55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Zachrisson Ann-Marie" userId="c1762944-e511-43ab-9163-0bd86de06e8c" providerId="ADAL" clId="{A0466692-F1DF-455F-8A99-7CCEBB60607D}" dt="2022-12-05T10:17:13.431" v="1239" actId="47"/>
          <pc:sldLayoutMkLst>
            <pc:docMk/>
            <pc:sldMasterMk cId="0" sldId="2147483648"/>
            <pc:sldLayoutMk cId="4276914737" sldId="2147483699"/>
          </pc:sldLayoutMkLst>
        </pc:sldLayoutChg>
      </pc:sldMasterChg>
      <pc:sldMasterChg chg="del delSldLayout">
        <pc:chgData name="Zachrisson Ann-Marie" userId="c1762944-e511-43ab-9163-0bd86de06e8c" providerId="ADAL" clId="{A0466692-F1DF-455F-8A99-7CCEBB60607D}" dt="2022-09-07T09:15:55.854" v="519" actId="47"/>
        <pc:sldMasterMkLst>
          <pc:docMk/>
          <pc:sldMasterMk cId="2856660303" sldId="2147483700"/>
        </pc:sldMasterMkLst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254841333" sldId="2147483701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105903523" sldId="2147483702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1860817484" sldId="2147483703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3640206394" sldId="2147483704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3236206454" sldId="2147483705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3099182565" sldId="2147483706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517253097" sldId="2147483707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303410837" sldId="2147483708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2261845475" sldId="2147483709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2298428516" sldId="2147483710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796616725" sldId="2147483711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2555505107" sldId="2147483712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1614802502" sldId="2147483713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616116313" sldId="2147483714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2456695598" sldId="2147483715"/>
          </pc:sldLayoutMkLst>
        </pc:sldLayoutChg>
        <pc:sldLayoutChg chg="del">
          <pc:chgData name="Zachrisson Ann-Marie" userId="c1762944-e511-43ab-9163-0bd86de06e8c" providerId="ADAL" clId="{A0466692-F1DF-455F-8A99-7CCEBB60607D}" dt="2022-09-07T09:15:55.854" v="519" actId="47"/>
          <pc:sldLayoutMkLst>
            <pc:docMk/>
            <pc:sldMasterMk cId="2856660303" sldId="2147483700"/>
            <pc:sldLayoutMk cId="355833544" sldId="2147483716"/>
          </pc:sldLayoutMkLst>
        </pc:sldLayoutChg>
      </pc:sldMasterChg>
      <pc:sldMasterChg chg="del delSldLayout">
        <pc:chgData name="Zachrisson Ann-Marie" userId="c1762944-e511-43ab-9163-0bd86de06e8c" providerId="ADAL" clId="{A0466692-F1DF-455F-8A99-7CCEBB60607D}" dt="2022-12-05T10:18:12.875" v="1243" actId="47"/>
        <pc:sldMasterMkLst>
          <pc:docMk/>
          <pc:sldMasterMk cId="3217637856" sldId="2147483719"/>
        </pc:sldMasterMkLst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2367649515" sldId="2147483720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3039803826" sldId="2147483721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2600609297" sldId="2147483722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1939931121" sldId="2147483723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1403755607" sldId="2147483724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2726094616" sldId="2147483725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4235122889" sldId="2147483726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13190868" sldId="2147483727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1944088785" sldId="2147483728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861825748" sldId="2147483729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910411553" sldId="2147483730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3358894038" sldId="2147483731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266550381" sldId="2147483732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1481892604" sldId="2147483733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2354668051" sldId="2147483734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4279946742" sldId="2147483735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843058985" sldId="2147483736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1455806727" sldId="2147483737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3508901267" sldId="2147483738"/>
          </pc:sldLayoutMkLst>
        </pc:sldLayoutChg>
        <pc:sldLayoutChg chg="del">
          <pc:chgData name="Zachrisson Ann-Marie" userId="c1762944-e511-43ab-9163-0bd86de06e8c" providerId="ADAL" clId="{A0466692-F1DF-455F-8A99-7CCEBB60607D}" dt="2022-12-05T10:18:12.875" v="1243" actId="47"/>
          <pc:sldLayoutMkLst>
            <pc:docMk/>
            <pc:sldMasterMk cId="3217637856" sldId="2147483719"/>
            <pc:sldLayoutMk cId="1233790438" sldId="214748373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Vi inleder med en tillbakablick på tidpunkten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3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med att fylla i namnet på er idé samt vilken utmaning ni löser. Lägg gärna till bild!</a:t>
            </a:r>
          </a:p>
        </p:txBody>
      </p:sp>
    </p:spTree>
    <p:extLst>
      <p:ext uri="{BB962C8B-B14F-4D97-AF65-F5344CB8AC3E}">
        <p14:creationId xmlns:p14="http://schemas.microsoft.com/office/powerpoint/2010/main" val="895637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med att fylla i namnet på er idé samt vilken utmaning ni löser. Lägg gärna till bild!</a:t>
            </a:r>
          </a:p>
        </p:txBody>
      </p:sp>
    </p:spTree>
    <p:extLst>
      <p:ext uri="{BB962C8B-B14F-4D97-AF65-F5344CB8AC3E}">
        <p14:creationId xmlns:p14="http://schemas.microsoft.com/office/powerpoint/2010/main" val="110849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med att fylla i namnet på er idé samt vilken utmaning ni löser. Lägg gärna till bild!</a:t>
            </a:r>
          </a:p>
        </p:txBody>
      </p:sp>
    </p:spTree>
    <p:extLst>
      <p:ext uri="{BB962C8B-B14F-4D97-AF65-F5344CB8AC3E}">
        <p14:creationId xmlns:p14="http://schemas.microsoft.com/office/powerpoint/2010/main" val="3284136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7.sv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7.sv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9.svg"/><Relationship Id="rId10" Type="http://schemas.openxmlformats.org/officeDocument/2006/relationships/image" Target="../media/image27.sv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Layouts/_rels/slideLayout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9" Type="http://schemas.openxmlformats.org/officeDocument/2006/relationships/image" Target="../media/image81.svg"/><Relationship Id="rId21" Type="http://schemas.openxmlformats.org/officeDocument/2006/relationships/image" Target="../media/image63.svg"/><Relationship Id="rId34" Type="http://schemas.openxmlformats.org/officeDocument/2006/relationships/image" Target="../media/image76.png"/><Relationship Id="rId42" Type="http://schemas.openxmlformats.org/officeDocument/2006/relationships/image" Target="../media/image84.png"/><Relationship Id="rId47" Type="http://schemas.openxmlformats.org/officeDocument/2006/relationships/image" Target="../media/image89.svg"/><Relationship Id="rId50" Type="http://schemas.openxmlformats.org/officeDocument/2006/relationships/image" Target="../media/image92.png"/><Relationship Id="rId55" Type="http://schemas.openxmlformats.org/officeDocument/2006/relationships/image" Target="../media/image97.svg"/><Relationship Id="rId63" Type="http://schemas.openxmlformats.org/officeDocument/2006/relationships/image" Target="../media/image10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9" Type="http://schemas.openxmlformats.org/officeDocument/2006/relationships/image" Target="../media/image71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svg"/><Relationship Id="rId40" Type="http://schemas.openxmlformats.org/officeDocument/2006/relationships/image" Target="../media/image82.png"/><Relationship Id="rId45" Type="http://schemas.openxmlformats.org/officeDocument/2006/relationships/image" Target="../media/image87.svg"/><Relationship Id="rId53" Type="http://schemas.openxmlformats.org/officeDocument/2006/relationships/image" Target="../media/image95.svg"/><Relationship Id="rId58" Type="http://schemas.openxmlformats.org/officeDocument/2006/relationships/image" Target="../media/image100.png"/><Relationship Id="rId66" Type="http://schemas.openxmlformats.org/officeDocument/2006/relationships/image" Target="../media/image108.pn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49" Type="http://schemas.openxmlformats.org/officeDocument/2006/relationships/image" Target="../media/image91.svg"/><Relationship Id="rId57" Type="http://schemas.openxmlformats.org/officeDocument/2006/relationships/image" Target="../media/image99.svg"/><Relationship Id="rId61" Type="http://schemas.openxmlformats.org/officeDocument/2006/relationships/image" Target="../media/image103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31" Type="http://schemas.openxmlformats.org/officeDocument/2006/relationships/image" Target="../media/image73.svg"/><Relationship Id="rId44" Type="http://schemas.openxmlformats.org/officeDocument/2006/relationships/image" Target="../media/image86.png"/><Relationship Id="rId52" Type="http://schemas.openxmlformats.org/officeDocument/2006/relationships/image" Target="../media/image94.png"/><Relationship Id="rId60" Type="http://schemas.openxmlformats.org/officeDocument/2006/relationships/image" Target="../media/image102.png"/><Relationship Id="rId65" Type="http://schemas.openxmlformats.org/officeDocument/2006/relationships/image" Target="../media/image10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image" Target="../media/image72.png"/><Relationship Id="rId35" Type="http://schemas.openxmlformats.org/officeDocument/2006/relationships/image" Target="../media/image77.svg"/><Relationship Id="rId43" Type="http://schemas.openxmlformats.org/officeDocument/2006/relationships/image" Target="../media/image85.svg"/><Relationship Id="rId48" Type="http://schemas.openxmlformats.org/officeDocument/2006/relationships/image" Target="../media/image90.png"/><Relationship Id="rId56" Type="http://schemas.openxmlformats.org/officeDocument/2006/relationships/image" Target="../media/image98.png"/><Relationship Id="rId64" Type="http://schemas.openxmlformats.org/officeDocument/2006/relationships/image" Target="../media/image106.png"/><Relationship Id="rId8" Type="http://schemas.openxmlformats.org/officeDocument/2006/relationships/image" Target="../media/image50.png"/><Relationship Id="rId51" Type="http://schemas.openxmlformats.org/officeDocument/2006/relationships/image" Target="../media/image93.svg"/><Relationship Id="rId3" Type="http://schemas.openxmlformats.org/officeDocument/2006/relationships/image" Target="../media/image45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33" Type="http://schemas.openxmlformats.org/officeDocument/2006/relationships/image" Target="../media/image75.sv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59" Type="http://schemas.openxmlformats.org/officeDocument/2006/relationships/image" Target="../media/image101.svg"/><Relationship Id="rId67" Type="http://schemas.openxmlformats.org/officeDocument/2006/relationships/image" Target="../media/image109.svg"/><Relationship Id="rId20" Type="http://schemas.openxmlformats.org/officeDocument/2006/relationships/image" Target="../media/image62.png"/><Relationship Id="rId41" Type="http://schemas.openxmlformats.org/officeDocument/2006/relationships/image" Target="../media/image83.svg"/><Relationship Id="rId54" Type="http://schemas.openxmlformats.org/officeDocument/2006/relationships/image" Target="../media/image96.png"/><Relationship Id="rId62" Type="http://schemas.openxmlformats.org/officeDocument/2006/relationships/image" Target="../media/image10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23.svg"/><Relationship Id="rId12" Type="http://schemas.openxmlformats.org/officeDocument/2006/relationships/image" Target="../media/image19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openxmlformats.org/officeDocument/2006/relationships/image" Target="../media/image121.svg"/><Relationship Id="rId10" Type="http://schemas.openxmlformats.org/officeDocument/2006/relationships/image" Target="../media/image125.sv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9.svg"/><Relationship Id="rId4" Type="http://schemas.openxmlformats.org/officeDocument/2006/relationships/image" Target="../media/image12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1344" y="1141655"/>
            <a:ext cx="4824656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5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629474" y="3824087"/>
            <a:ext cx="4474813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156" name="Platshållare för text 17"/>
          <p:cNvSpPr>
            <a:spLocks noGrp="1"/>
          </p:cNvSpPr>
          <p:nvPr>
            <p:ph type="body" sz="quarter" idx="22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1344" y="1141655"/>
            <a:ext cx="4824656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5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629474" y="3824087"/>
            <a:ext cx="4474813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grpSp>
        <p:nvGrpSpPr>
          <p:cNvPr id="168" name="Rounded Rectangle"/>
          <p:cNvGrpSpPr/>
          <p:nvPr/>
        </p:nvGrpSpPr>
        <p:grpSpPr>
          <a:xfrm>
            <a:off x="6330950" y="3714289"/>
            <a:ext cx="2635249" cy="919018"/>
            <a:chOff x="0" y="0"/>
            <a:chExt cx="2635248" cy="919016"/>
          </a:xfrm>
        </p:grpSpPr>
        <p:sp>
          <p:nvSpPr>
            <p:cNvPr id="166" name="Rounded Rectangle"/>
            <p:cNvSpPr/>
            <p:nvPr/>
          </p:nvSpPr>
          <p:spPr>
            <a:xfrm>
              <a:off x="35213" y="50800"/>
              <a:ext cx="2564823" cy="817416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67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2635249" cy="91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1" name="Rounded Rectangle"/>
          <p:cNvGrpSpPr/>
          <p:nvPr/>
        </p:nvGrpSpPr>
        <p:grpSpPr>
          <a:xfrm>
            <a:off x="6330950" y="4844589"/>
            <a:ext cx="2635249" cy="919016"/>
            <a:chOff x="0" y="0"/>
            <a:chExt cx="2635248" cy="919014"/>
          </a:xfrm>
        </p:grpSpPr>
        <p:sp>
          <p:nvSpPr>
            <p:cNvPr id="169" name="Rounded Rectangle"/>
            <p:cNvSpPr/>
            <p:nvPr/>
          </p:nvSpPr>
          <p:spPr>
            <a:xfrm>
              <a:off x="35213" y="50800"/>
              <a:ext cx="2564823" cy="817415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0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35249" cy="919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Platshållare för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381751" y="3765091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173" name="Platshållare för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381751" y="4932407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174" name="Rounded Rectangle"/>
          <p:cNvSpPr/>
          <p:nvPr/>
        </p:nvSpPr>
        <p:spPr>
          <a:xfrm>
            <a:off x="10439400" y="213592"/>
            <a:ext cx="1489424" cy="449116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5" name="Platshållare för text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176" name="Platshållare för text 17"/>
          <p:cNvSpPr>
            <a:spLocks noGrp="1"/>
          </p:cNvSpPr>
          <p:nvPr>
            <p:ph type="body" sz="quarter" idx="25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grpSp>
        <p:nvGrpSpPr>
          <p:cNvPr id="179" name="Rounded Rectangle"/>
          <p:cNvGrpSpPr/>
          <p:nvPr/>
        </p:nvGrpSpPr>
        <p:grpSpPr>
          <a:xfrm>
            <a:off x="6330950" y="1453691"/>
            <a:ext cx="2635249" cy="919018"/>
            <a:chOff x="0" y="0"/>
            <a:chExt cx="2635248" cy="919016"/>
          </a:xfrm>
        </p:grpSpPr>
        <p:sp>
          <p:nvSpPr>
            <p:cNvPr id="177" name="Rounded Rectangle"/>
            <p:cNvSpPr/>
            <p:nvPr/>
          </p:nvSpPr>
          <p:spPr>
            <a:xfrm>
              <a:off x="35213" y="50800"/>
              <a:ext cx="2564823" cy="817416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8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2635249" cy="91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" name="Rounded Rectangle"/>
          <p:cNvGrpSpPr/>
          <p:nvPr/>
        </p:nvGrpSpPr>
        <p:grpSpPr>
          <a:xfrm>
            <a:off x="6330950" y="2583992"/>
            <a:ext cx="2635249" cy="919016"/>
            <a:chOff x="0" y="0"/>
            <a:chExt cx="2635248" cy="919014"/>
          </a:xfrm>
        </p:grpSpPr>
        <p:sp>
          <p:nvSpPr>
            <p:cNvPr id="180" name="Rounded Rectangle"/>
            <p:cNvSpPr/>
            <p:nvPr/>
          </p:nvSpPr>
          <p:spPr>
            <a:xfrm>
              <a:off x="35213" y="50800"/>
              <a:ext cx="2564823" cy="817415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1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35249" cy="919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Platshållare för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6381751" y="1504492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184" name="Platshållare för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6381751" y="2671809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grpSp>
        <p:nvGrpSpPr>
          <p:cNvPr id="187" name="Rounded Rectangle"/>
          <p:cNvGrpSpPr/>
          <p:nvPr/>
        </p:nvGrpSpPr>
        <p:grpSpPr>
          <a:xfrm>
            <a:off x="9121775" y="3700510"/>
            <a:ext cx="2635250" cy="919017"/>
            <a:chOff x="0" y="0"/>
            <a:chExt cx="2635248" cy="919016"/>
          </a:xfrm>
        </p:grpSpPr>
        <p:sp>
          <p:nvSpPr>
            <p:cNvPr id="185" name="Rounded Rectangle"/>
            <p:cNvSpPr/>
            <p:nvPr/>
          </p:nvSpPr>
          <p:spPr>
            <a:xfrm>
              <a:off x="35213" y="50800"/>
              <a:ext cx="2564823" cy="817416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6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2635249" cy="91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0" name="Rounded Rectangle"/>
          <p:cNvGrpSpPr/>
          <p:nvPr/>
        </p:nvGrpSpPr>
        <p:grpSpPr>
          <a:xfrm>
            <a:off x="9121775" y="4830810"/>
            <a:ext cx="2635250" cy="919016"/>
            <a:chOff x="0" y="0"/>
            <a:chExt cx="2635248" cy="919014"/>
          </a:xfrm>
        </p:grpSpPr>
        <p:sp>
          <p:nvSpPr>
            <p:cNvPr id="188" name="Rounded Rectangle"/>
            <p:cNvSpPr/>
            <p:nvPr/>
          </p:nvSpPr>
          <p:spPr>
            <a:xfrm>
              <a:off x="35213" y="50800"/>
              <a:ext cx="2564823" cy="817415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9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35249" cy="919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1" name="Platshållare för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9172577" y="3751310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192" name="Platshållare för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9172577" y="4918628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grpSp>
        <p:nvGrpSpPr>
          <p:cNvPr id="195" name="Rounded Rectangle"/>
          <p:cNvGrpSpPr/>
          <p:nvPr/>
        </p:nvGrpSpPr>
        <p:grpSpPr>
          <a:xfrm>
            <a:off x="9121775" y="1439911"/>
            <a:ext cx="2635250" cy="919018"/>
            <a:chOff x="0" y="0"/>
            <a:chExt cx="2635248" cy="919016"/>
          </a:xfrm>
        </p:grpSpPr>
        <p:sp>
          <p:nvSpPr>
            <p:cNvPr id="193" name="Rounded Rectangle"/>
            <p:cNvSpPr/>
            <p:nvPr/>
          </p:nvSpPr>
          <p:spPr>
            <a:xfrm>
              <a:off x="35213" y="50800"/>
              <a:ext cx="2564823" cy="817416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4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2635249" cy="91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" name="Rounded Rectangle"/>
          <p:cNvGrpSpPr/>
          <p:nvPr/>
        </p:nvGrpSpPr>
        <p:grpSpPr>
          <a:xfrm>
            <a:off x="9121775" y="2570211"/>
            <a:ext cx="2635250" cy="919016"/>
            <a:chOff x="0" y="0"/>
            <a:chExt cx="2635248" cy="919014"/>
          </a:xfrm>
        </p:grpSpPr>
        <p:sp>
          <p:nvSpPr>
            <p:cNvPr id="196" name="Rounded Rectangle"/>
            <p:cNvSpPr/>
            <p:nvPr/>
          </p:nvSpPr>
          <p:spPr>
            <a:xfrm>
              <a:off x="35213" y="50800"/>
              <a:ext cx="2564823" cy="817415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7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35249" cy="919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9" name="Platshållare för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9172577" y="1490712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200" name="Platshållare för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9172577" y="2658030"/>
            <a:ext cx="2564824" cy="8174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2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Skriv här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om">
    <p:bg>
      <p:bgPr>
        <a:solidFill>
          <a:srgbClr val="CA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58529" y="1795781"/>
            <a:ext cx="3722716" cy="3749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Två ord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9" name="Platshållare för text 13"/>
          <p:cNvSpPr>
            <a:spLocks noGrp="1"/>
          </p:cNvSpPr>
          <p:nvPr>
            <p:ph type="body" sz="half" idx="21" hasCustomPrompt="1"/>
          </p:nvPr>
        </p:nvSpPr>
        <p:spPr>
          <a:xfrm>
            <a:off x="6440906" y="1795782"/>
            <a:ext cx="4990444" cy="3749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Två stycken text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om">
    <p:bg>
      <p:bgPr>
        <a:solidFill>
          <a:srgbClr val="99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87867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10072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6589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70447061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00F6B1A0-2211-41EC-A276-1A8125978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607" y="492846"/>
            <a:ext cx="6421194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1089F992-D898-4AF7-ADE1-59AED13F8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0417" y="3041833"/>
            <a:ext cx="4936583" cy="324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9" name="Platshållare för bild 15">
            <a:extLst>
              <a:ext uri="{FF2B5EF4-FFF2-40B4-BE49-F238E27FC236}">
                <a16:creationId xmlns:a16="http://schemas.microsoft.com/office/drawing/2014/main" id="{33A4DC0D-9AE8-4622-96F3-3635F89630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3825" y="711200"/>
            <a:ext cx="1735287" cy="1803401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13">
            <a:extLst>
              <a:ext uri="{FF2B5EF4-FFF2-40B4-BE49-F238E27FC236}">
                <a16:creationId xmlns:a16="http://schemas.microsoft.com/office/drawing/2014/main" id="{7F961DA2-FDCB-4B56-97BA-82254721EB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2492" y="3041833"/>
            <a:ext cx="4936583" cy="324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890115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tt ord mörkgrön">
    <p:bg>
      <p:bgPr>
        <a:solidFill>
          <a:srgbClr val="A3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4605" y="2493819"/>
            <a:ext cx="4606711" cy="1015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Ett ord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498" y="711200"/>
            <a:ext cx="5230301" cy="54356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4605" y="3802381"/>
            <a:ext cx="4606711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En mening</a:t>
            </a:r>
          </a:p>
        </p:txBody>
      </p:sp>
    </p:spTree>
    <p:extLst>
      <p:ext uri="{BB962C8B-B14F-4D97-AF65-F5344CB8AC3E}">
        <p14:creationId xmlns:p14="http://schemas.microsoft.com/office/powerpoint/2010/main" val="253008228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13924054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passad layout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22606" y="492845"/>
            <a:ext cx="6421196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540416" y="3041832"/>
            <a:ext cx="4936585" cy="32446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43" name="Platshållare för bild 15"/>
          <p:cNvSpPr>
            <a:spLocks noGrp="1"/>
          </p:cNvSpPr>
          <p:nvPr>
            <p:ph type="pic" sz="quarter" idx="22"/>
          </p:nvPr>
        </p:nvSpPr>
        <p:spPr>
          <a:xfrm>
            <a:off x="7743825" y="711200"/>
            <a:ext cx="1735287" cy="18034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4" name="Platshållare för text 13"/>
          <p:cNvSpPr>
            <a:spLocks noGrp="1"/>
          </p:cNvSpPr>
          <p:nvPr>
            <p:ph type="body" sz="quarter" idx="23"/>
          </p:nvPr>
        </p:nvSpPr>
        <p:spPr>
          <a:xfrm>
            <a:off x="6712491" y="3041832"/>
            <a:ext cx="4936584" cy="32446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C4FA9D07-0B50-4D1C-926B-558498ED470F}"/>
              </a:ext>
            </a:extLst>
          </p:cNvPr>
          <p:cNvGrpSpPr/>
          <p:nvPr userDrawn="1"/>
        </p:nvGrpSpPr>
        <p:grpSpPr>
          <a:xfrm>
            <a:off x="10383535" y="149180"/>
            <a:ext cx="1600803" cy="577939"/>
            <a:chOff x="0" y="0"/>
            <a:chExt cx="3801712" cy="9190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B001923-2942-46C8-8F63-1F8DF3F6DC9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 sz="1400"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FD9EC5B-F21E-48E2-BE8A-CCC6A81DB6F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76115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tre rader test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1187" y="4110415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9B2B77F-0EEE-4ABB-B7B3-D01EB95102C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9500" y="969818"/>
            <a:ext cx="5211561" cy="56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13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C4FA9D07-0B50-4D1C-926B-558498ED470F}"/>
              </a:ext>
            </a:extLst>
          </p:cNvPr>
          <p:cNvGrpSpPr/>
          <p:nvPr userDrawn="1"/>
        </p:nvGrpSpPr>
        <p:grpSpPr>
          <a:xfrm>
            <a:off x="10383535" y="149180"/>
            <a:ext cx="1600803" cy="577939"/>
            <a:chOff x="0" y="0"/>
            <a:chExt cx="3801712" cy="9190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B001923-2942-46C8-8F63-1F8DF3F6DC9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 sz="1400"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FD9EC5B-F21E-48E2-BE8A-CCC6A81DB6F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169269061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vå spalter mörklila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924" y="1143246"/>
            <a:ext cx="703729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5735" y="3506814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E7A1267-D8A1-4798-868F-19E02A879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1454" y="3506814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D1C3636C-A914-499B-BBC4-E6A6211A4F94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AE91B3D1-1EE7-4F9C-8DAD-16C88C31D8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8" name="Platshållare för text 17">
            <a:extLst>
              <a:ext uri="{FF2B5EF4-FFF2-40B4-BE49-F238E27FC236}">
                <a16:creationId xmlns:a16="http://schemas.microsoft.com/office/drawing/2014/main" id="{8E662F0A-148E-4581-878B-B19DE032D4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63155264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vå rade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">
            <a:extLst>
              <a:ext uri="{FF2B5EF4-FFF2-40B4-BE49-F238E27FC236}">
                <a16:creationId xmlns:a16="http://schemas.microsoft.com/office/drawing/2014/main" id="{86121058-E61C-4EF1-9DA4-89D88D39255C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3814" y="1141656"/>
            <a:ext cx="7027862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E8E6DB9-7BA8-4040-9E69-33AF9AEC72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F2E1B679-CE9D-4B40-90BC-2E0EDA145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20023" y="3163411"/>
            <a:ext cx="2344164" cy="243617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2588" y="3510281"/>
            <a:ext cx="5449887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5794116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76115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EA83FB53-A5D9-44CE-AB2B-BD0B5C4C3555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9B2B77F-0EEE-4ABB-B7B3-D01EB95102C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73" y="5022847"/>
            <a:ext cx="4843188" cy="1571916"/>
          </a:xfrm>
          <a:prstGeom prst="rect">
            <a:avLst/>
          </a:prstGeom>
        </p:spPr>
      </p:pic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20231700-15D8-4961-9DF7-8797CAA9C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1719" y="5070657"/>
            <a:ext cx="4583590" cy="1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pic>
        <p:nvPicPr>
          <p:cNvPr id="17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AE93A95E-AC43-4F54-92F2-EA6D66C8AA2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73" y="3261240"/>
            <a:ext cx="4843188" cy="1571916"/>
          </a:xfrm>
          <a:prstGeom prst="rect">
            <a:avLst/>
          </a:prstGeom>
        </p:spPr>
      </p:pic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7B2374AE-B326-4CED-99EE-89D0A89013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719" y="3309050"/>
            <a:ext cx="4583590" cy="1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pic>
        <p:nvPicPr>
          <p:cNvPr id="14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24F6F82C-3152-422E-A98E-AC340D93570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1344" y="3264798"/>
            <a:ext cx="4843188" cy="3329965"/>
          </a:xfrm>
          <a:prstGeom prst="rect">
            <a:avLst/>
          </a:prstGeom>
        </p:spPr>
      </p:pic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E5841432-265B-4F7A-B423-87D973803F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5190" y="3562351"/>
            <a:ext cx="4583590" cy="285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3098925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824656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9474" y="3824088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103550577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824656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9474" y="3824088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E6E681D3-4D42-4D91-B05E-A1715A746448}"/>
              </a:ext>
            </a:extLst>
          </p:cNvPr>
          <p:cNvGrpSpPr/>
          <p:nvPr userDrawn="1"/>
        </p:nvGrpSpPr>
        <p:grpSpPr>
          <a:xfrm>
            <a:off x="6330950" y="3714290"/>
            <a:ext cx="2635248" cy="919015"/>
            <a:chOff x="0" y="0"/>
            <a:chExt cx="3801711" cy="919013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48C43814-DE84-47E9-B8C4-D401B39A7C18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5C90C557-F11F-47D3-BE8B-C897F4E83FB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15" name="Rounded Rectangle">
            <a:extLst>
              <a:ext uri="{FF2B5EF4-FFF2-40B4-BE49-F238E27FC236}">
                <a16:creationId xmlns:a16="http://schemas.microsoft.com/office/drawing/2014/main" id="{F6A22AFF-95D8-4E13-93BF-E2841D9103CB}"/>
              </a:ext>
            </a:extLst>
          </p:cNvPr>
          <p:cNvGrpSpPr/>
          <p:nvPr userDrawn="1"/>
        </p:nvGrpSpPr>
        <p:grpSpPr>
          <a:xfrm>
            <a:off x="6330950" y="4844590"/>
            <a:ext cx="2635248" cy="919014"/>
            <a:chOff x="0" y="0"/>
            <a:chExt cx="3801711" cy="919013"/>
          </a:xfrm>
        </p:grpSpPr>
        <p:sp>
          <p:nvSpPr>
            <p:cNvPr id="16" name="Rounded Rectangle">
              <a:extLst>
                <a:ext uri="{FF2B5EF4-FFF2-40B4-BE49-F238E27FC236}">
                  <a16:creationId xmlns:a16="http://schemas.microsoft.com/office/drawing/2014/main" id="{3D948FE9-1C1E-4521-A805-340C782B2017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17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00504AAF-F178-46FC-A8C5-30C1BB63C12C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F5344407-93E5-475B-BC55-D9968ADD4A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1" y="3765091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23" name="Platshållare för text 13">
            <a:extLst>
              <a:ext uri="{FF2B5EF4-FFF2-40B4-BE49-F238E27FC236}">
                <a16:creationId xmlns:a16="http://schemas.microsoft.com/office/drawing/2014/main" id="{75BE1F94-57FA-46FC-A4C3-36C16BEF20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51" y="4932408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EA83FB53-A5D9-44CE-AB2B-BD0B5C4C3555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grpSp>
        <p:nvGrpSpPr>
          <p:cNvPr id="18" name="Rounded Rectangle">
            <a:extLst>
              <a:ext uri="{FF2B5EF4-FFF2-40B4-BE49-F238E27FC236}">
                <a16:creationId xmlns:a16="http://schemas.microsoft.com/office/drawing/2014/main" id="{CF03D798-C4B9-47BA-BD97-65DCE21BA5A0}"/>
              </a:ext>
            </a:extLst>
          </p:cNvPr>
          <p:cNvGrpSpPr/>
          <p:nvPr userDrawn="1"/>
        </p:nvGrpSpPr>
        <p:grpSpPr>
          <a:xfrm>
            <a:off x="6330950" y="1453692"/>
            <a:ext cx="2635248" cy="919015"/>
            <a:chOff x="0" y="0"/>
            <a:chExt cx="3801711" cy="919013"/>
          </a:xfrm>
        </p:grpSpPr>
        <p:sp>
          <p:nvSpPr>
            <p:cNvPr id="21" name="Rounded Rectangle">
              <a:extLst>
                <a:ext uri="{FF2B5EF4-FFF2-40B4-BE49-F238E27FC236}">
                  <a16:creationId xmlns:a16="http://schemas.microsoft.com/office/drawing/2014/main" id="{86217911-012E-4738-B3A3-5121D2D6D3D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25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08C1F5A3-9540-4292-8D8C-2121F3D9A219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26" name="Rounded Rectangle">
            <a:extLst>
              <a:ext uri="{FF2B5EF4-FFF2-40B4-BE49-F238E27FC236}">
                <a16:creationId xmlns:a16="http://schemas.microsoft.com/office/drawing/2014/main" id="{6D513ABC-26CC-41EF-BAD9-DF05EB437AB1}"/>
              </a:ext>
            </a:extLst>
          </p:cNvPr>
          <p:cNvGrpSpPr/>
          <p:nvPr userDrawn="1"/>
        </p:nvGrpSpPr>
        <p:grpSpPr>
          <a:xfrm>
            <a:off x="6330950" y="2583992"/>
            <a:ext cx="2635248" cy="919014"/>
            <a:chOff x="0" y="0"/>
            <a:chExt cx="3801711" cy="919013"/>
          </a:xfrm>
        </p:grpSpPr>
        <p:sp>
          <p:nvSpPr>
            <p:cNvPr id="27" name="Rounded Rectangle">
              <a:extLst>
                <a:ext uri="{FF2B5EF4-FFF2-40B4-BE49-F238E27FC236}">
                  <a16:creationId xmlns:a16="http://schemas.microsoft.com/office/drawing/2014/main" id="{8B7F17DB-B72A-4E7F-9F3A-0FDEF4022B2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28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6E43AFC2-2BAB-4C79-8B86-F282710F393D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1CB2F13D-A370-4FF7-8FF9-03CADF5A18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1751" y="1504493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30" name="Platshållare för text 13">
            <a:extLst>
              <a:ext uri="{FF2B5EF4-FFF2-40B4-BE49-F238E27FC236}">
                <a16:creationId xmlns:a16="http://schemas.microsoft.com/office/drawing/2014/main" id="{4F659D43-419E-4C62-A876-FEFAE340A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1751" y="2671810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grpSp>
        <p:nvGrpSpPr>
          <p:cNvPr id="31" name="Rounded Rectangle">
            <a:extLst>
              <a:ext uri="{FF2B5EF4-FFF2-40B4-BE49-F238E27FC236}">
                <a16:creationId xmlns:a16="http://schemas.microsoft.com/office/drawing/2014/main" id="{A6805D56-A864-4D8A-9C49-5A0543546D53}"/>
              </a:ext>
            </a:extLst>
          </p:cNvPr>
          <p:cNvGrpSpPr/>
          <p:nvPr userDrawn="1"/>
        </p:nvGrpSpPr>
        <p:grpSpPr>
          <a:xfrm>
            <a:off x="9121776" y="3700510"/>
            <a:ext cx="2635248" cy="919015"/>
            <a:chOff x="0" y="0"/>
            <a:chExt cx="3801711" cy="919013"/>
          </a:xfrm>
        </p:grpSpPr>
        <p:sp>
          <p:nvSpPr>
            <p:cNvPr id="32" name="Rounded Rectangle">
              <a:extLst>
                <a:ext uri="{FF2B5EF4-FFF2-40B4-BE49-F238E27FC236}">
                  <a16:creationId xmlns:a16="http://schemas.microsoft.com/office/drawing/2014/main" id="{ED130994-61AA-419A-B380-D0B36BC508A4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33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7DA82E1-2391-4E17-AFEB-636F03EDDD55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34" name="Rounded Rectangle">
            <a:extLst>
              <a:ext uri="{FF2B5EF4-FFF2-40B4-BE49-F238E27FC236}">
                <a16:creationId xmlns:a16="http://schemas.microsoft.com/office/drawing/2014/main" id="{803625B3-AAFE-4D4C-AA72-2243F48BE03A}"/>
              </a:ext>
            </a:extLst>
          </p:cNvPr>
          <p:cNvGrpSpPr/>
          <p:nvPr userDrawn="1"/>
        </p:nvGrpSpPr>
        <p:grpSpPr>
          <a:xfrm>
            <a:off x="9121776" y="4830810"/>
            <a:ext cx="2635248" cy="919014"/>
            <a:chOff x="0" y="0"/>
            <a:chExt cx="3801711" cy="919013"/>
          </a:xfrm>
        </p:grpSpPr>
        <p:sp>
          <p:nvSpPr>
            <p:cNvPr id="35" name="Rounded Rectangle">
              <a:extLst>
                <a:ext uri="{FF2B5EF4-FFF2-40B4-BE49-F238E27FC236}">
                  <a16:creationId xmlns:a16="http://schemas.microsoft.com/office/drawing/2014/main" id="{D3B9495A-0F57-4AE8-B07A-F119213C551B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36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2494A189-35CE-45DC-8190-A37D38EA895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5E79F917-5262-49A6-9657-2DB616D54F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2577" y="3751311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D501210A-A57D-469B-B575-78DC8B9C15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2577" y="4918628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grpSp>
        <p:nvGrpSpPr>
          <p:cNvPr id="39" name="Rounded Rectangle">
            <a:extLst>
              <a:ext uri="{FF2B5EF4-FFF2-40B4-BE49-F238E27FC236}">
                <a16:creationId xmlns:a16="http://schemas.microsoft.com/office/drawing/2014/main" id="{6C745C3A-3F90-41CE-87E1-D9917A270563}"/>
              </a:ext>
            </a:extLst>
          </p:cNvPr>
          <p:cNvGrpSpPr/>
          <p:nvPr userDrawn="1"/>
        </p:nvGrpSpPr>
        <p:grpSpPr>
          <a:xfrm>
            <a:off x="9121776" y="1439912"/>
            <a:ext cx="2635248" cy="919015"/>
            <a:chOff x="0" y="0"/>
            <a:chExt cx="3801711" cy="919013"/>
          </a:xfrm>
        </p:grpSpPr>
        <p:sp>
          <p:nvSpPr>
            <p:cNvPr id="40" name="Rounded Rectangle">
              <a:extLst>
                <a:ext uri="{FF2B5EF4-FFF2-40B4-BE49-F238E27FC236}">
                  <a16:creationId xmlns:a16="http://schemas.microsoft.com/office/drawing/2014/main" id="{F1F64D8B-2DFB-4224-9613-8E04ACB524F9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41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A1540657-8066-4854-BDE2-572A69B427F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42" name="Rounded Rectangle">
            <a:extLst>
              <a:ext uri="{FF2B5EF4-FFF2-40B4-BE49-F238E27FC236}">
                <a16:creationId xmlns:a16="http://schemas.microsoft.com/office/drawing/2014/main" id="{193C346E-2DE5-424F-BD93-E847462F6B91}"/>
              </a:ext>
            </a:extLst>
          </p:cNvPr>
          <p:cNvGrpSpPr/>
          <p:nvPr userDrawn="1"/>
        </p:nvGrpSpPr>
        <p:grpSpPr>
          <a:xfrm>
            <a:off x="9121776" y="2570212"/>
            <a:ext cx="2635248" cy="919014"/>
            <a:chOff x="0" y="0"/>
            <a:chExt cx="3801711" cy="919013"/>
          </a:xfrm>
        </p:grpSpPr>
        <p:sp>
          <p:nvSpPr>
            <p:cNvPr id="43" name="Rounded Rectangle">
              <a:extLst>
                <a:ext uri="{FF2B5EF4-FFF2-40B4-BE49-F238E27FC236}">
                  <a16:creationId xmlns:a16="http://schemas.microsoft.com/office/drawing/2014/main" id="{816689EA-0CFE-4102-AF7A-B5E29E073D94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4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1634B068-52B1-4369-8B64-B49099596E5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E0674662-98CE-41FF-98AA-54DF911E68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2577" y="1490713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5FAB5795-254F-4D67-8DF2-80DCCC4C1C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72577" y="2658030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409097311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om">
    <p:bg>
      <p:bgPr>
        <a:solidFill>
          <a:srgbClr val="CA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97749563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om">
    <p:bg>
      <p:bgPr>
        <a:solidFill>
          <a:srgbClr val="99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2986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30019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tt ord mörkgrön">
    <p:bg>
      <p:bgPr>
        <a:solidFill>
          <a:srgbClr val="A3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64605" y="2493818"/>
            <a:ext cx="4606712" cy="1015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Ett ord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Platshållare för bild 15"/>
          <p:cNvSpPr>
            <a:spLocks noGrp="1"/>
          </p:cNvSpPr>
          <p:nvPr>
            <p:ph type="pic" sz="half" idx="21"/>
          </p:nvPr>
        </p:nvSpPr>
        <p:spPr>
          <a:xfrm>
            <a:off x="698498" y="711200"/>
            <a:ext cx="5230301" cy="54356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4" name="Platshållare för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964605" y="3802381"/>
            <a:ext cx="4606712" cy="2123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En mening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81515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om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138114411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solidFill>
          <a:srgbClr val="E7C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00F6B1A0-2211-41EC-A276-1A8125978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607" y="492846"/>
            <a:ext cx="6421194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1089F992-D898-4AF7-ADE1-59AED13F8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0417" y="3041833"/>
            <a:ext cx="4936583" cy="324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9" name="Platshållare för bild 15">
            <a:extLst>
              <a:ext uri="{FF2B5EF4-FFF2-40B4-BE49-F238E27FC236}">
                <a16:creationId xmlns:a16="http://schemas.microsoft.com/office/drawing/2014/main" id="{33A4DC0D-9AE8-4622-96F3-3635F89630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3825" y="711200"/>
            <a:ext cx="1735287" cy="1803401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13">
            <a:extLst>
              <a:ext uri="{FF2B5EF4-FFF2-40B4-BE49-F238E27FC236}">
                <a16:creationId xmlns:a16="http://schemas.microsoft.com/office/drawing/2014/main" id="{7F961DA2-FDCB-4B56-97BA-82254721EB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2492" y="3041833"/>
            <a:ext cx="4936583" cy="3244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15792465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tt ord mörkgrön">
    <p:bg>
      <p:bgPr>
        <a:solidFill>
          <a:srgbClr val="A3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4605" y="2493819"/>
            <a:ext cx="4606711" cy="1015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Ett ord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498" y="711200"/>
            <a:ext cx="5230301" cy="54356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4605" y="3802381"/>
            <a:ext cx="4606711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En mening</a:t>
            </a:r>
          </a:p>
        </p:txBody>
      </p:sp>
    </p:spTree>
    <p:extLst>
      <p:ext uri="{BB962C8B-B14F-4D97-AF65-F5344CB8AC3E}">
        <p14:creationId xmlns:p14="http://schemas.microsoft.com/office/powerpoint/2010/main" val="61489044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406987611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tt ord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">
            <a:extLst>
              <a:ext uri="{FF2B5EF4-FFF2-40B4-BE49-F238E27FC236}">
                <a16:creationId xmlns:a16="http://schemas.microsoft.com/office/drawing/2014/main" id="{86121058-E61C-4EF1-9DA4-89D88D39255C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4605" y="2493819"/>
            <a:ext cx="4606711" cy="1015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Ett ord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E8E6DB9-7BA8-4040-9E69-33AF9AEC72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F2E1B679-CE9D-4B40-90BC-2E0EDA145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498" y="711200"/>
            <a:ext cx="5230301" cy="54356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4605" y="3802381"/>
            <a:ext cx="4606711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En mening</a:t>
            </a:r>
          </a:p>
        </p:txBody>
      </p:sp>
    </p:spTree>
    <p:extLst>
      <p:ext uri="{BB962C8B-B14F-4D97-AF65-F5344CB8AC3E}">
        <p14:creationId xmlns:p14="http://schemas.microsoft.com/office/powerpoint/2010/main" val="240264423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C4FA9D07-0B50-4D1C-926B-558498ED470F}"/>
              </a:ext>
            </a:extLst>
          </p:cNvPr>
          <p:cNvGrpSpPr/>
          <p:nvPr userDrawn="1"/>
        </p:nvGrpSpPr>
        <p:grpSpPr>
          <a:xfrm>
            <a:off x="10383535" y="149180"/>
            <a:ext cx="1600803" cy="577939"/>
            <a:chOff x="0" y="0"/>
            <a:chExt cx="3801712" cy="9190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B001923-2942-46C8-8F63-1F8DF3F6DC9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 sz="1400"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FD9EC5B-F21E-48E2-BE8A-CCC6A81DB6F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76115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tre rader test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1187" y="4110415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9B2B77F-0EEE-4ABB-B7B3-D01EB95102C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9500" y="969818"/>
            <a:ext cx="5211561" cy="56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123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C4FA9D07-0B50-4D1C-926B-558498ED470F}"/>
              </a:ext>
            </a:extLst>
          </p:cNvPr>
          <p:cNvGrpSpPr/>
          <p:nvPr userDrawn="1"/>
        </p:nvGrpSpPr>
        <p:grpSpPr>
          <a:xfrm>
            <a:off x="10383535" y="149180"/>
            <a:ext cx="1600803" cy="577939"/>
            <a:chOff x="0" y="0"/>
            <a:chExt cx="3801712" cy="919014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B001923-2942-46C8-8F63-1F8DF3F6DC9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 sz="1400"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FD9EC5B-F21E-48E2-BE8A-CCC6A81DB6F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244240134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vå spalter mörklila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924" y="1143246"/>
            <a:ext cx="703729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5735" y="3506814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E7A1267-D8A1-4798-868F-19E02A879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1454" y="3506814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D1C3636C-A914-499B-BBC4-E6A6211A4F94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AE91B3D1-1EE7-4F9C-8DAD-16C88C31D8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8" name="Platshållare för text 17">
            <a:extLst>
              <a:ext uri="{FF2B5EF4-FFF2-40B4-BE49-F238E27FC236}">
                <a16:creationId xmlns:a16="http://schemas.microsoft.com/office/drawing/2014/main" id="{8E662F0A-148E-4581-878B-B19DE032D4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304489237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vå rade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">
            <a:extLst>
              <a:ext uri="{FF2B5EF4-FFF2-40B4-BE49-F238E27FC236}">
                <a16:creationId xmlns:a16="http://schemas.microsoft.com/office/drawing/2014/main" id="{86121058-E61C-4EF1-9DA4-89D88D39255C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3814" y="1141656"/>
            <a:ext cx="7027862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E8E6DB9-7BA8-4040-9E69-33AF9AEC72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F2E1B679-CE9D-4B40-90BC-2E0EDA145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358CBE58-4E4B-4CFD-928E-677132DE61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20023" y="3163411"/>
            <a:ext cx="2344164" cy="243617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2588" y="3510281"/>
            <a:ext cx="5449887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8526599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om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58529" y="1795781"/>
            <a:ext cx="3722716" cy="3749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2200"/>
              </a:spcBef>
              <a:buClrTx/>
              <a:buSzTx/>
              <a:buFontTx/>
              <a:buNone/>
              <a:defRPr sz="92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Två ord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Platshållare för text 13"/>
          <p:cNvSpPr>
            <a:spLocks noGrp="1"/>
          </p:cNvSpPr>
          <p:nvPr>
            <p:ph type="body" sz="half" idx="21" hasCustomPrompt="1"/>
          </p:nvPr>
        </p:nvSpPr>
        <p:spPr>
          <a:xfrm>
            <a:off x="6440906" y="1795782"/>
            <a:ext cx="4990444" cy="3749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Två stycken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761157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EA83FB53-A5D9-44CE-AB2B-BD0B5C4C3555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pic>
        <p:nvPicPr>
          <p:cNvPr id="18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9B2B77F-0EEE-4ABB-B7B3-D01EB95102C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73" y="5022847"/>
            <a:ext cx="4843188" cy="1571916"/>
          </a:xfrm>
          <a:prstGeom prst="rect">
            <a:avLst/>
          </a:prstGeom>
        </p:spPr>
      </p:pic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20231700-15D8-4961-9DF7-8797CAA9C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1719" y="5070657"/>
            <a:ext cx="4583590" cy="1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pic>
        <p:nvPicPr>
          <p:cNvPr id="17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AE93A95E-AC43-4F54-92F2-EA6D66C8AA2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73" y="3261240"/>
            <a:ext cx="4843188" cy="1571916"/>
          </a:xfrm>
          <a:prstGeom prst="rect">
            <a:avLst/>
          </a:prstGeom>
        </p:spPr>
      </p:pic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7B2374AE-B326-4CED-99EE-89D0A89013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719" y="3309050"/>
            <a:ext cx="4583590" cy="1348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pic>
        <p:nvPicPr>
          <p:cNvPr id="14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24F6F82C-3152-422E-A98E-AC340D93570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1344" y="3264798"/>
            <a:ext cx="4843188" cy="3329965"/>
          </a:xfrm>
          <a:prstGeom prst="rect">
            <a:avLst/>
          </a:prstGeom>
        </p:spPr>
      </p:pic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E5841432-265B-4F7A-B423-87D973803F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5190" y="3562351"/>
            <a:ext cx="4583590" cy="285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347498080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824656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9474" y="3824088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</p:spTree>
    <p:extLst>
      <p:ext uri="{BB962C8B-B14F-4D97-AF65-F5344CB8AC3E}">
        <p14:creationId xmlns:p14="http://schemas.microsoft.com/office/powerpoint/2010/main" val="26736127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Knappa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799EA0F-B3A2-41D9-913F-4E62B3265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344" y="1141656"/>
            <a:ext cx="4824656" cy="2021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Rubrik på två rader</a:t>
            </a:r>
          </a:p>
        </p:txBody>
      </p:sp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BF6BCFA0-FE8A-4601-A5C3-B91490421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9474" y="3824088"/>
            <a:ext cx="4474813" cy="2123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grpSp>
        <p:nvGrpSpPr>
          <p:cNvPr id="11" name="Rounded Rectangle">
            <a:extLst>
              <a:ext uri="{FF2B5EF4-FFF2-40B4-BE49-F238E27FC236}">
                <a16:creationId xmlns:a16="http://schemas.microsoft.com/office/drawing/2014/main" id="{E6E681D3-4D42-4D91-B05E-A1715A746448}"/>
              </a:ext>
            </a:extLst>
          </p:cNvPr>
          <p:cNvGrpSpPr/>
          <p:nvPr userDrawn="1"/>
        </p:nvGrpSpPr>
        <p:grpSpPr>
          <a:xfrm>
            <a:off x="6330950" y="3714290"/>
            <a:ext cx="2635248" cy="919015"/>
            <a:chOff x="0" y="0"/>
            <a:chExt cx="3801711" cy="919013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48C43814-DE84-47E9-B8C4-D401B39A7C18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1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5C90C557-F11F-47D3-BE8B-C897F4E83FB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15" name="Rounded Rectangle">
            <a:extLst>
              <a:ext uri="{FF2B5EF4-FFF2-40B4-BE49-F238E27FC236}">
                <a16:creationId xmlns:a16="http://schemas.microsoft.com/office/drawing/2014/main" id="{F6A22AFF-95D8-4E13-93BF-E2841D9103CB}"/>
              </a:ext>
            </a:extLst>
          </p:cNvPr>
          <p:cNvGrpSpPr/>
          <p:nvPr userDrawn="1"/>
        </p:nvGrpSpPr>
        <p:grpSpPr>
          <a:xfrm>
            <a:off x="6330950" y="4844590"/>
            <a:ext cx="2635248" cy="919014"/>
            <a:chOff x="0" y="0"/>
            <a:chExt cx="3801711" cy="919013"/>
          </a:xfrm>
        </p:grpSpPr>
        <p:sp>
          <p:nvSpPr>
            <p:cNvPr id="16" name="Rounded Rectangle">
              <a:extLst>
                <a:ext uri="{FF2B5EF4-FFF2-40B4-BE49-F238E27FC236}">
                  <a16:creationId xmlns:a16="http://schemas.microsoft.com/office/drawing/2014/main" id="{3D948FE9-1C1E-4521-A805-340C782B2017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17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00504AAF-F178-46FC-A8C5-30C1BB63C12C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F5344407-93E5-475B-BC55-D9968ADD4A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1" y="3765091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23" name="Platshållare för text 13">
            <a:extLst>
              <a:ext uri="{FF2B5EF4-FFF2-40B4-BE49-F238E27FC236}">
                <a16:creationId xmlns:a16="http://schemas.microsoft.com/office/drawing/2014/main" id="{75BE1F94-57FA-46FC-A4C3-36C16BEF20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51" y="4932408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EA83FB53-A5D9-44CE-AB2B-BD0B5C4C3555}"/>
              </a:ext>
            </a:extLst>
          </p:cNvPr>
          <p:cNvSpPr/>
          <p:nvPr userDrawn="1"/>
        </p:nvSpPr>
        <p:spPr>
          <a:xfrm>
            <a:off x="10439400" y="213593"/>
            <a:ext cx="1489423" cy="449114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8E3483E9-553C-4A39-8069-E247140A8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9400" y="214313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C0B3A73D-2915-4E2B-8958-561B5EF84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643" y="214519"/>
            <a:ext cx="1489075" cy="447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 min</a:t>
            </a:r>
          </a:p>
        </p:txBody>
      </p:sp>
      <p:grpSp>
        <p:nvGrpSpPr>
          <p:cNvPr id="18" name="Rounded Rectangle">
            <a:extLst>
              <a:ext uri="{FF2B5EF4-FFF2-40B4-BE49-F238E27FC236}">
                <a16:creationId xmlns:a16="http://schemas.microsoft.com/office/drawing/2014/main" id="{CF03D798-C4B9-47BA-BD97-65DCE21BA5A0}"/>
              </a:ext>
            </a:extLst>
          </p:cNvPr>
          <p:cNvGrpSpPr/>
          <p:nvPr userDrawn="1"/>
        </p:nvGrpSpPr>
        <p:grpSpPr>
          <a:xfrm>
            <a:off x="6330950" y="1453692"/>
            <a:ext cx="2635248" cy="919015"/>
            <a:chOff x="0" y="0"/>
            <a:chExt cx="3801711" cy="919013"/>
          </a:xfrm>
        </p:grpSpPr>
        <p:sp>
          <p:nvSpPr>
            <p:cNvPr id="21" name="Rounded Rectangle">
              <a:extLst>
                <a:ext uri="{FF2B5EF4-FFF2-40B4-BE49-F238E27FC236}">
                  <a16:creationId xmlns:a16="http://schemas.microsoft.com/office/drawing/2014/main" id="{86217911-012E-4738-B3A3-5121D2D6D3D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25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08C1F5A3-9540-4292-8D8C-2121F3D9A219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26" name="Rounded Rectangle">
            <a:extLst>
              <a:ext uri="{FF2B5EF4-FFF2-40B4-BE49-F238E27FC236}">
                <a16:creationId xmlns:a16="http://schemas.microsoft.com/office/drawing/2014/main" id="{6D513ABC-26CC-41EF-BAD9-DF05EB437AB1}"/>
              </a:ext>
            </a:extLst>
          </p:cNvPr>
          <p:cNvGrpSpPr/>
          <p:nvPr userDrawn="1"/>
        </p:nvGrpSpPr>
        <p:grpSpPr>
          <a:xfrm>
            <a:off x="6330950" y="2583992"/>
            <a:ext cx="2635248" cy="919014"/>
            <a:chOff x="0" y="0"/>
            <a:chExt cx="3801711" cy="919013"/>
          </a:xfrm>
        </p:grpSpPr>
        <p:sp>
          <p:nvSpPr>
            <p:cNvPr id="27" name="Rounded Rectangle">
              <a:extLst>
                <a:ext uri="{FF2B5EF4-FFF2-40B4-BE49-F238E27FC236}">
                  <a16:creationId xmlns:a16="http://schemas.microsoft.com/office/drawing/2014/main" id="{8B7F17DB-B72A-4E7F-9F3A-0FDEF4022B20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28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6E43AFC2-2BAB-4C79-8B86-F282710F393D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1CB2F13D-A370-4FF7-8FF9-03CADF5A18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1751" y="1504493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30" name="Platshållare för text 13">
            <a:extLst>
              <a:ext uri="{FF2B5EF4-FFF2-40B4-BE49-F238E27FC236}">
                <a16:creationId xmlns:a16="http://schemas.microsoft.com/office/drawing/2014/main" id="{4F659D43-419E-4C62-A876-FEFAE340A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1751" y="2671810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grpSp>
        <p:nvGrpSpPr>
          <p:cNvPr id="31" name="Rounded Rectangle">
            <a:extLst>
              <a:ext uri="{FF2B5EF4-FFF2-40B4-BE49-F238E27FC236}">
                <a16:creationId xmlns:a16="http://schemas.microsoft.com/office/drawing/2014/main" id="{A6805D56-A864-4D8A-9C49-5A0543546D53}"/>
              </a:ext>
            </a:extLst>
          </p:cNvPr>
          <p:cNvGrpSpPr/>
          <p:nvPr userDrawn="1"/>
        </p:nvGrpSpPr>
        <p:grpSpPr>
          <a:xfrm>
            <a:off x="9121776" y="3700510"/>
            <a:ext cx="2635248" cy="919015"/>
            <a:chOff x="0" y="0"/>
            <a:chExt cx="3801711" cy="919013"/>
          </a:xfrm>
        </p:grpSpPr>
        <p:sp>
          <p:nvSpPr>
            <p:cNvPr id="32" name="Rounded Rectangle">
              <a:extLst>
                <a:ext uri="{FF2B5EF4-FFF2-40B4-BE49-F238E27FC236}">
                  <a16:creationId xmlns:a16="http://schemas.microsoft.com/office/drawing/2014/main" id="{ED130994-61AA-419A-B380-D0B36BC508A4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33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E7DA82E1-2391-4E17-AFEB-636F03EDDD55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34" name="Rounded Rectangle">
            <a:extLst>
              <a:ext uri="{FF2B5EF4-FFF2-40B4-BE49-F238E27FC236}">
                <a16:creationId xmlns:a16="http://schemas.microsoft.com/office/drawing/2014/main" id="{803625B3-AAFE-4D4C-AA72-2243F48BE03A}"/>
              </a:ext>
            </a:extLst>
          </p:cNvPr>
          <p:cNvGrpSpPr/>
          <p:nvPr userDrawn="1"/>
        </p:nvGrpSpPr>
        <p:grpSpPr>
          <a:xfrm>
            <a:off x="9121776" y="4830810"/>
            <a:ext cx="2635248" cy="919014"/>
            <a:chOff x="0" y="0"/>
            <a:chExt cx="3801711" cy="919013"/>
          </a:xfrm>
        </p:grpSpPr>
        <p:sp>
          <p:nvSpPr>
            <p:cNvPr id="35" name="Rounded Rectangle">
              <a:extLst>
                <a:ext uri="{FF2B5EF4-FFF2-40B4-BE49-F238E27FC236}">
                  <a16:creationId xmlns:a16="http://schemas.microsoft.com/office/drawing/2014/main" id="{D3B9495A-0F57-4AE8-B07A-F119213C551B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36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2494A189-35CE-45DC-8190-A37D38EA895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5E79F917-5262-49A6-9657-2DB616D54F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2577" y="3751311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D501210A-A57D-469B-B575-78DC8B9C15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2577" y="4918628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grpSp>
        <p:nvGrpSpPr>
          <p:cNvPr id="39" name="Rounded Rectangle">
            <a:extLst>
              <a:ext uri="{FF2B5EF4-FFF2-40B4-BE49-F238E27FC236}">
                <a16:creationId xmlns:a16="http://schemas.microsoft.com/office/drawing/2014/main" id="{6C745C3A-3F90-41CE-87E1-D9917A270563}"/>
              </a:ext>
            </a:extLst>
          </p:cNvPr>
          <p:cNvGrpSpPr/>
          <p:nvPr userDrawn="1"/>
        </p:nvGrpSpPr>
        <p:grpSpPr>
          <a:xfrm>
            <a:off x="9121776" y="1439912"/>
            <a:ext cx="2635248" cy="919015"/>
            <a:chOff x="0" y="0"/>
            <a:chExt cx="3801711" cy="919013"/>
          </a:xfrm>
        </p:grpSpPr>
        <p:sp>
          <p:nvSpPr>
            <p:cNvPr id="40" name="Rounded Rectangle">
              <a:extLst>
                <a:ext uri="{FF2B5EF4-FFF2-40B4-BE49-F238E27FC236}">
                  <a16:creationId xmlns:a16="http://schemas.microsoft.com/office/drawing/2014/main" id="{F1F64D8B-2DFB-4224-9613-8E04ACB524F9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41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A1540657-8066-4854-BDE2-572A69B427F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grpSp>
        <p:nvGrpSpPr>
          <p:cNvPr id="42" name="Rounded Rectangle">
            <a:extLst>
              <a:ext uri="{FF2B5EF4-FFF2-40B4-BE49-F238E27FC236}">
                <a16:creationId xmlns:a16="http://schemas.microsoft.com/office/drawing/2014/main" id="{193C346E-2DE5-424F-BD93-E847462F6B91}"/>
              </a:ext>
            </a:extLst>
          </p:cNvPr>
          <p:cNvGrpSpPr/>
          <p:nvPr userDrawn="1"/>
        </p:nvGrpSpPr>
        <p:grpSpPr>
          <a:xfrm>
            <a:off x="9121776" y="2570212"/>
            <a:ext cx="2635248" cy="919014"/>
            <a:chOff x="0" y="0"/>
            <a:chExt cx="3801711" cy="919013"/>
          </a:xfrm>
        </p:grpSpPr>
        <p:sp>
          <p:nvSpPr>
            <p:cNvPr id="43" name="Rounded Rectangle">
              <a:extLst>
                <a:ext uri="{FF2B5EF4-FFF2-40B4-BE49-F238E27FC236}">
                  <a16:creationId xmlns:a16="http://schemas.microsoft.com/office/drawing/2014/main" id="{816689EA-0CFE-4102-AF7A-B5E29E073D94}"/>
                </a:ext>
              </a:extLst>
            </p:cNvPr>
            <p:cNvSpPr/>
            <p:nvPr/>
          </p:nvSpPr>
          <p:spPr>
            <a:xfrm>
              <a:off x="50800" y="50800"/>
              <a:ext cx="3700112" cy="817414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/>
              </a:pPr>
              <a:endParaRPr/>
            </a:p>
          </p:txBody>
        </p:sp>
        <p:pic>
          <p:nvPicPr>
            <p:cNvPr id="44" name="Rounded Rectangle Rounded rectangle" descr="Rounded Rectangle Rounded rectangle">
              <a:extLst>
                <a:ext uri="{FF2B5EF4-FFF2-40B4-BE49-F238E27FC236}">
                  <a16:creationId xmlns:a16="http://schemas.microsoft.com/office/drawing/2014/main" id="{1634B068-52B1-4369-8B64-B49099596E5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duotone>
                <a:prstClr val="black"/>
                <a:schemeClr val="tx1">
                  <a:lumMod val="50000"/>
                  <a:lumOff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0"/>
              <a:ext cx="3801712" cy="919014"/>
            </a:xfrm>
            <a:prstGeom prst="rect">
              <a:avLst/>
            </a:prstGeom>
            <a:effectLst/>
          </p:spPr>
        </p:pic>
      </p:grp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E0674662-98CE-41FF-98AA-54DF911E68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2577" y="1490713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5FAB5795-254F-4D67-8DF2-80DCCC4C1C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72577" y="2658030"/>
            <a:ext cx="2564823" cy="8174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500" b="1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408120753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om">
    <p:bg>
      <p:bgPr>
        <a:solidFill>
          <a:srgbClr val="CAA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13C87F6-14DD-49B7-8972-DF7FF862E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8529" y="1795781"/>
            <a:ext cx="3722715" cy="3749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1pPr>
            <a:lvl2pPr marL="4572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2pPr>
            <a:lvl3pPr marL="9144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3pPr>
            <a:lvl4pPr marL="13716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4pPr>
            <a:lvl5pPr marL="1828800" indent="0">
              <a:buNone/>
              <a:defRPr sz="9200">
                <a:latin typeface="Source Sans Pro Bold" panose="020B0703030403020204" pitchFamily="34" charset="0"/>
                <a:ea typeface="Source Sans Pro Bold" panose="020B0703030403020204" pitchFamily="34" charset="0"/>
              </a:defRPr>
            </a:lvl5pPr>
          </a:lstStyle>
          <a:p>
            <a:pPr lvl="0"/>
            <a:r>
              <a:rPr lang="sv-SE"/>
              <a:t>Två ord</a:t>
            </a:r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E1A1D0B1-2DDF-4F02-BBF7-6678B21FA3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906" y="1795782"/>
            <a:ext cx="4990443" cy="3749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1pPr>
            <a:lvl2pPr marL="4572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2pPr>
            <a:lvl3pPr marL="9144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3pPr>
            <a:lvl4pPr marL="13716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4pPr>
            <a:lvl5pPr marL="1828800" indent="0">
              <a:buNone/>
              <a:defRPr sz="2500">
                <a:latin typeface="Source Sans Pro Regular" panose="020B0503030403020204" pitchFamily="34" charset="0"/>
                <a:ea typeface="Source Sans Pro Regular" panose="020B0503030403020204" pitchFamily="34" charset="0"/>
              </a:defRPr>
            </a:lvl5pPr>
          </a:lstStyle>
          <a:p>
            <a:pPr lvl="0"/>
            <a:r>
              <a:rPr lang="sv-SE"/>
              <a:t>Två stycken text</a:t>
            </a:r>
          </a:p>
        </p:txBody>
      </p:sp>
    </p:spTree>
    <p:extLst>
      <p:ext uri="{BB962C8B-B14F-4D97-AF65-F5344CB8AC3E}">
        <p14:creationId xmlns:p14="http://schemas.microsoft.com/office/powerpoint/2010/main" val="261042799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47"/>
            <a:ext cx="12191999" cy="685755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1402" y="1758150"/>
            <a:ext cx="6181563" cy="113776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4688" y="3356142"/>
            <a:ext cx="6164745" cy="2251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5FEC8BF5-3EA1-48D2-92EB-799FBC3336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688" y="2943226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57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Övningens första 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47"/>
            <a:ext cx="12191999" cy="685755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1402" y="1758150"/>
            <a:ext cx="6181563" cy="113776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4688" y="3356142"/>
            <a:ext cx="6164745" cy="2251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5FEC8BF5-3EA1-48D2-92EB-799FBC3336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688" y="2943226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24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Övningens första 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47"/>
            <a:ext cx="12191999" cy="685755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1402" y="1758150"/>
            <a:ext cx="6181563" cy="113776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4688" y="3356142"/>
            <a:ext cx="6164745" cy="2251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797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95" y="1498483"/>
            <a:ext cx="6663323" cy="4711235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181351"/>
            <a:ext cx="3399706" cy="236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5787" y="1816871"/>
            <a:ext cx="4495394" cy="4106636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82004" y="2030044"/>
            <a:ext cx="4040418" cy="8851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82004" y="3420305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82004" y="4819897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37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Övningens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95" y="1498483"/>
            <a:ext cx="6663323" cy="4711235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181351"/>
            <a:ext cx="3399706" cy="236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5787" y="1816871"/>
            <a:ext cx="4495394" cy="4106636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82004" y="2030044"/>
            <a:ext cx="4040418" cy="8851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82004" y="3420305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82004" y="4819897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67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Övningens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95" y="1498483"/>
            <a:ext cx="6663323" cy="4711235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181351"/>
            <a:ext cx="3399706" cy="236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5787" y="1816871"/>
            <a:ext cx="4495394" cy="4106636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82004" y="2030044"/>
            <a:ext cx="4040418" cy="8851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82004" y="3420305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82004" y="4819897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8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Rounded Rectangle"/>
          <p:cNvGrpSpPr/>
          <p:nvPr/>
        </p:nvGrpSpPr>
        <p:grpSpPr>
          <a:xfrm>
            <a:off x="10383535" y="149180"/>
            <a:ext cx="1600804" cy="577940"/>
            <a:chOff x="0" y="0"/>
            <a:chExt cx="1600802" cy="577938"/>
          </a:xfrm>
        </p:grpSpPr>
        <p:sp>
          <p:nvSpPr>
            <p:cNvPr id="84" name="Rounded Rectangle"/>
            <p:cNvSpPr/>
            <p:nvPr/>
          </p:nvSpPr>
          <p:spPr>
            <a:xfrm>
              <a:off x="21390" y="31946"/>
              <a:ext cx="1558023" cy="514047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85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600803" cy="577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1344" y="1141655"/>
            <a:ext cx="4761158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tre rader test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621187" y="4110415"/>
            <a:ext cx="4474813" cy="21234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89" name="Platshållare för text 17"/>
          <p:cNvSpPr>
            <a:spLocks noGrp="1"/>
          </p:cNvSpPr>
          <p:nvPr>
            <p:ph type="body" sz="quarter" idx="22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90" name="Platshållare för text 17"/>
          <p:cNvSpPr>
            <a:spLocks noGrp="1"/>
          </p:cNvSpPr>
          <p:nvPr>
            <p:ph type="body" sz="quarter" idx="23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pic>
        <p:nvPicPr>
          <p:cNvPr id="91" name="Rounded Rectangle Rounded rectangle" descr="Rounded Rectangle Rounded rectang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969818"/>
            <a:ext cx="5211561" cy="5624946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Övningens steg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1895" y="1498483"/>
            <a:ext cx="6663323" cy="4711235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181351"/>
            <a:ext cx="3399706" cy="236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5787" y="1816871"/>
            <a:ext cx="4495394" cy="4106636"/>
          </a:xfrm>
          <a:prstGeom prst="rect">
            <a:avLst/>
          </a:prstGeom>
          <a:ln>
            <a:noFill/>
          </a:ln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82004" y="2030044"/>
            <a:ext cx="4040418" cy="885137"/>
          </a:xfrm>
          <a:prstGeom prst="rect">
            <a:avLst/>
          </a:prstGeom>
          <a:solidFill>
            <a:srgbClr val="F9F9F9"/>
          </a:solidFill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82004" y="3420305"/>
            <a:ext cx="4040418" cy="899769"/>
          </a:xfrm>
          <a:prstGeom prst="rect">
            <a:avLst/>
          </a:prstGeom>
          <a:solidFill>
            <a:srgbClr val="F9F9F9"/>
          </a:solidFill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82004" y="4819897"/>
            <a:ext cx="4040418" cy="899769"/>
          </a:xfrm>
          <a:prstGeom prst="rect">
            <a:avLst/>
          </a:prstGeom>
          <a:solidFill>
            <a:srgbClr val="F9F9F9"/>
          </a:solidFill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4567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12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47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7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36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51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754" y="1978167"/>
            <a:ext cx="4395454" cy="200665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420" y="2512036"/>
            <a:ext cx="4743759" cy="1143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5420" y="1055281"/>
            <a:ext cx="5250579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2921230"/>
            <a:ext cx="5222607" cy="200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234927" y="2264856"/>
            <a:ext cx="3793395" cy="1505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bg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5">
            <a:extLst>
              <a:ext uri="{FF2B5EF4-FFF2-40B4-BE49-F238E27FC236}">
                <a16:creationId xmlns:a16="http://schemas.microsoft.com/office/drawing/2014/main" id="{E76E35EF-BE88-E143-9320-4C5677257FE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94095" y="4203847"/>
            <a:ext cx="4275059" cy="54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tx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5">
            <a:extLst>
              <a:ext uri="{FF2B5EF4-FFF2-40B4-BE49-F238E27FC236}">
                <a16:creationId xmlns:a16="http://schemas.microsoft.com/office/drawing/2014/main" id="{E418384A-37BC-9D41-8ABD-6C5A160B4B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994095" y="4858155"/>
            <a:ext cx="4275059" cy="350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AE526A6-414E-C248-8E34-0283BCADBDA1}"/>
              </a:ext>
            </a:extLst>
          </p:cNvPr>
          <p:cNvSpPr/>
          <p:nvPr userDrawn="1"/>
        </p:nvSpPr>
        <p:spPr>
          <a:xfrm>
            <a:off x="0" y="5361709"/>
            <a:ext cx="12192000" cy="1496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1F1C676-BC6F-AB4F-9C18-82D58F977F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5420" y="5795530"/>
            <a:ext cx="10617891" cy="62865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6000"/>
          </a:blip>
          <a:srcRect l="9642" t="15418" r="13608" b="62939"/>
          <a:stretch/>
        </p:blipFill>
        <p:spPr>
          <a:xfrm>
            <a:off x="0" y="-1"/>
            <a:ext cx="12192000" cy="2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72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uppera">
            <a:extLst>
              <a:ext uri="{FF2B5EF4-FFF2-40B4-BE49-F238E27FC236}">
                <a16:creationId xmlns:a16="http://schemas.microsoft.com/office/drawing/2014/main" id="{14F0C0D7-92FC-4941-B35E-A20E9D9B7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469799" y="660264"/>
            <a:ext cx="308616" cy="30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2E7D75F4-75C6-424E-8480-F072BB6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33939" y="684798"/>
            <a:ext cx="272517" cy="237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CB2F96AE-33A3-3045-8547-A917E3908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72646" y="613616"/>
            <a:ext cx="491902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Bild">
            <a:extLst>
              <a:ext uri="{FF2B5EF4-FFF2-40B4-BE49-F238E27FC236}">
                <a16:creationId xmlns:a16="http://schemas.microsoft.com/office/drawing/2014/main" id="{6815A40A-F0C1-EE4B-8746-1681B442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834954" y="1131201"/>
            <a:ext cx="367286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3BC6AD2F-46E9-F145-B09E-0EC16FCD0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789293" y="1673774"/>
            <a:ext cx="512398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">
            <a:extLst>
              <a:ext uri="{FF2B5EF4-FFF2-40B4-BE49-F238E27FC236}">
                <a16:creationId xmlns:a16="http://schemas.microsoft.com/office/drawing/2014/main" id="{6245C266-C969-9342-A717-BB4E56AE7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799795" y="2216348"/>
            <a:ext cx="509323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39BBFE6D-8168-AF46-92F1-B6DFD167F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805546" y="2751186"/>
            <a:ext cx="390242" cy="43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377BA267-8A0A-3F47-9747-90BF2AB8C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09695" y="1157080"/>
            <a:ext cx="541628" cy="266429"/>
          </a:xfrm>
          <a:prstGeom prst="rect">
            <a:avLst/>
          </a:prstGeom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2D1F4A01-A973-4146-804A-0A00E0219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781236" y="3292388"/>
            <a:ext cx="474721" cy="426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C43C6CD5-C455-4142-A359-8B95F80F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17474" y="1658453"/>
            <a:ext cx="488982" cy="40005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A8EDC88C-30F6-1A47-BA34-B6D2AB6B6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70945" y="2231516"/>
            <a:ext cx="419127" cy="400050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6F078DC0-84FF-EB4A-A2E5-10788AAA0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66570" y="623977"/>
            <a:ext cx="307717" cy="358979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8992F649-AC43-FB4A-BD17-0944C915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366570" y="1191736"/>
            <a:ext cx="323190" cy="436278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0E6E8DB9-DD8B-9546-9C83-D9644D2EB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218859" y="490053"/>
            <a:ext cx="3270463" cy="2336800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E692A8D0-D998-9547-A41E-0C644944A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081349" y="3418853"/>
            <a:ext cx="576488" cy="453955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18A9E93E-A79B-144A-9030-74F45F45D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3877369" y="3393220"/>
            <a:ext cx="505255" cy="505223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E0F860F-E281-F543-9326-117DD3E4F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737697" y="3393219"/>
            <a:ext cx="444529" cy="482600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6D4985A-3AC0-4741-A9D3-CB3AF8B14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910716" y="4257468"/>
            <a:ext cx="2438559" cy="527050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5350EEDA-648C-9347-BED2-30C0ED581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61396" y="5271731"/>
            <a:ext cx="1962278" cy="9525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BA947065-CF29-CE4F-B567-EFF76EC9C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010537" y="5121978"/>
            <a:ext cx="546136" cy="527050"/>
          </a:xfrm>
          <a:prstGeom prst="rect">
            <a:avLst/>
          </a:prstGeom>
        </p:spPr>
      </p:pic>
      <p:pic>
        <p:nvPicPr>
          <p:cNvPr id="33" name="Bild 32">
            <a:extLst>
              <a:ext uri="{FF2B5EF4-FFF2-40B4-BE49-F238E27FC236}">
                <a16:creationId xmlns:a16="http://schemas.microsoft.com/office/drawing/2014/main" id="{E5A58A8D-141A-C44F-B8B3-C9318B083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836488" y="5121978"/>
            <a:ext cx="546136" cy="52705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25CC6B94-083D-B341-B870-088460F92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89435" y="6090653"/>
            <a:ext cx="3556231" cy="82550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CD8D30E6-0B5F-9343-B77B-61C433D9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935480" y="5319356"/>
            <a:ext cx="5569275" cy="995330"/>
          </a:xfrm>
          <a:prstGeom prst="rect">
            <a:avLst/>
          </a:prstGeom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EA4FBA38-7072-BD47-9523-865E2CCB9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1271585" y="4190913"/>
            <a:ext cx="1458163" cy="61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D5C4F59E-B08B-024F-BAF3-B183E366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684059" y="2603945"/>
            <a:ext cx="1428843" cy="2438400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273A9766-E8B5-9944-820A-5243D81CE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7578103" y="3345772"/>
            <a:ext cx="1241156" cy="1593868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CCC8A4A8-4CB9-E747-A66C-EFB0F6444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8977273" y="3009587"/>
            <a:ext cx="1433491" cy="1932671"/>
          </a:xfrm>
          <a:prstGeom prst="rect">
            <a:avLst/>
          </a:prstGeom>
        </p:spPr>
      </p:pic>
      <p:pic>
        <p:nvPicPr>
          <p:cNvPr id="3" name="Bild 2" descr="Kotte">
            <a:extLst>
              <a:ext uri="{FF2B5EF4-FFF2-40B4-BE49-F238E27FC236}">
                <a16:creationId xmlns:a16="http://schemas.microsoft.com/office/drawing/2014/main" id="{83548018-5CD2-52EE-1E10-EB90C6996B1F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148533" y="539199"/>
            <a:ext cx="650673" cy="579220"/>
          </a:xfrm>
          <a:prstGeom prst="rect">
            <a:avLst/>
          </a:prstGeom>
        </p:spPr>
      </p:pic>
      <p:pic>
        <p:nvPicPr>
          <p:cNvPr id="4" name="Bild 3" descr="Katt">
            <a:extLst>
              <a:ext uri="{FF2B5EF4-FFF2-40B4-BE49-F238E27FC236}">
                <a16:creationId xmlns:a16="http://schemas.microsoft.com/office/drawing/2014/main" id="{6EF495D9-09B4-89AB-4D65-68D5DEA58F01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9997115" y="539199"/>
            <a:ext cx="540873" cy="579220"/>
          </a:xfrm>
          <a:prstGeom prst="rect">
            <a:avLst/>
          </a:prstGeom>
        </p:spPr>
      </p:pic>
      <p:pic>
        <p:nvPicPr>
          <p:cNvPr id="5" name="Bild 4" descr="Hund">
            <a:extLst>
              <a:ext uri="{FF2B5EF4-FFF2-40B4-BE49-F238E27FC236}">
                <a16:creationId xmlns:a16="http://schemas.microsoft.com/office/drawing/2014/main" id="{F0D95BA2-6F8D-52A9-9EAD-3AB58AC2EC30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0773542" y="563367"/>
            <a:ext cx="540873" cy="530883"/>
          </a:xfrm>
          <a:prstGeom prst="rect">
            <a:avLst/>
          </a:prstGeom>
        </p:spPr>
      </p:pic>
      <p:pic>
        <p:nvPicPr>
          <p:cNvPr id="7" name="Bild 6" descr="Glad smiley">
            <a:extLst>
              <a:ext uri="{FF2B5EF4-FFF2-40B4-BE49-F238E27FC236}">
                <a16:creationId xmlns:a16="http://schemas.microsoft.com/office/drawing/2014/main" id="{2BF7B0EE-D3B4-D1AD-9671-DE1983946DD3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9180853" y="1462225"/>
            <a:ext cx="586033" cy="579220"/>
          </a:xfrm>
          <a:prstGeom prst="rect">
            <a:avLst/>
          </a:prstGeom>
        </p:spPr>
      </p:pic>
      <p:pic>
        <p:nvPicPr>
          <p:cNvPr id="8" name="Bild 7" descr="Neutral smiley">
            <a:extLst>
              <a:ext uri="{FF2B5EF4-FFF2-40B4-BE49-F238E27FC236}">
                <a16:creationId xmlns:a16="http://schemas.microsoft.com/office/drawing/2014/main" id="{49E55E63-E7F2-5157-691D-2ADAF7B55FD7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9997115" y="1481416"/>
            <a:ext cx="540873" cy="540838"/>
          </a:xfrm>
          <a:prstGeom prst="rect">
            <a:avLst/>
          </a:prstGeom>
        </p:spPr>
      </p:pic>
      <p:pic>
        <p:nvPicPr>
          <p:cNvPr id="10" name="Bild 9" descr="Ledsen smiley">
            <a:extLst>
              <a:ext uri="{FF2B5EF4-FFF2-40B4-BE49-F238E27FC236}">
                <a16:creationId xmlns:a16="http://schemas.microsoft.com/office/drawing/2014/main" id="{4A20A454-9133-5B07-FEF8-5BD08111110B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0792018" y="1486394"/>
            <a:ext cx="503921" cy="53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64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">
            <a:extLst>
              <a:ext uri="{FF2B5EF4-FFF2-40B4-BE49-F238E27FC236}">
                <a16:creationId xmlns:a16="http://schemas.microsoft.com/office/drawing/2014/main" id="{E48DC9D5-9899-4660-A110-40B3F84D774F}"/>
              </a:ext>
            </a:extLst>
          </p:cNvPr>
          <p:cNvSpPr/>
          <p:nvPr userDrawn="1"/>
        </p:nvSpPr>
        <p:spPr>
          <a:xfrm>
            <a:off x="3473590" y="-100218"/>
            <a:ext cx="8718410" cy="695821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4" name="Bild">
            <a:extLst>
              <a:ext uri="{FF2B5EF4-FFF2-40B4-BE49-F238E27FC236}">
                <a16:creationId xmlns:a16="http://schemas.microsoft.com/office/drawing/2014/main" id="{333BCACC-399B-4082-8285-FB86AC0E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76813" y="-27309"/>
            <a:ext cx="304395" cy="684844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innehåll 17">
            <a:extLst>
              <a:ext uri="{FF2B5EF4-FFF2-40B4-BE49-F238E27FC236}">
                <a16:creationId xmlns:a16="http://schemas.microsoft.com/office/drawing/2014/main" id="{F8F90683-D09B-47DE-95A4-D70D67E12D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5420" y="1508199"/>
            <a:ext cx="2151976" cy="117922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40"/>
              </a:lnSpc>
              <a:buFontTx/>
              <a:buNone/>
              <a:defRPr sz="3950" b="1">
                <a:solidFill>
                  <a:srgbClr val="000000"/>
                </a:solidFill>
                <a:latin typeface="+mj-lt"/>
              </a:defRPr>
            </a:lvl1pPr>
            <a:lvl2pPr marL="457177" indent="0">
              <a:buFontTx/>
              <a:buNone/>
              <a:defRPr sz="3950" b="1"/>
            </a:lvl2pPr>
            <a:lvl3pPr marL="914355" indent="0">
              <a:buFontTx/>
              <a:buNone/>
              <a:defRPr sz="3950" b="1"/>
            </a:lvl3pPr>
            <a:lvl4pPr marL="1371532" indent="0">
              <a:buFontTx/>
              <a:buNone/>
              <a:defRPr sz="3950" b="1"/>
            </a:lvl4pPr>
            <a:lvl5pPr marL="1828709" indent="0">
              <a:buFontTx/>
              <a:buNone/>
              <a:defRPr sz="3950" b="1"/>
            </a:lvl5pPr>
          </a:lstStyle>
          <a:p>
            <a:pPr lvl="0"/>
            <a:r>
              <a:rPr lang="sv-SE"/>
              <a:t>Klicka för att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8E8D8232-C927-45FB-B307-F3581D2FC7C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74770" y="3179518"/>
            <a:ext cx="2122626" cy="29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rgbClr val="000000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5352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">
            <a:extLst>
              <a:ext uri="{FF2B5EF4-FFF2-40B4-BE49-F238E27FC236}">
                <a16:creationId xmlns:a16="http://schemas.microsoft.com/office/drawing/2014/main" id="{E48DC9D5-9899-4660-A110-40B3F84D774F}"/>
              </a:ext>
            </a:extLst>
          </p:cNvPr>
          <p:cNvSpPr/>
          <p:nvPr userDrawn="1"/>
        </p:nvSpPr>
        <p:spPr>
          <a:xfrm>
            <a:off x="3473590" y="-100218"/>
            <a:ext cx="8718410" cy="6958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4" name="Bild">
            <a:extLst>
              <a:ext uri="{FF2B5EF4-FFF2-40B4-BE49-F238E27FC236}">
                <a16:creationId xmlns:a16="http://schemas.microsoft.com/office/drawing/2014/main" id="{333BCACC-399B-4082-8285-FB86AC0E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76813" y="-27309"/>
            <a:ext cx="304395" cy="684844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innehåll 17">
            <a:extLst>
              <a:ext uri="{FF2B5EF4-FFF2-40B4-BE49-F238E27FC236}">
                <a16:creationId xmlns:a16="http://schemas.microsoft.com/office/drawing/2014/main" id="{F8F90683-D09B-47DE-95A4-D70D67E12D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5420" y="1508199"/>
            <a:ext cx="2151976" cy="117922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40"/>
              </a:lnSpc>
              <a:buFontTx/>
              <a:buNone/>
              <a:defRPr sz="3950" b="1">
                <a:solidFill>
                  <a:srgbClr val="000000"/>
                </a:solidFill>
                <a:latin typeface="+mj-lt"/>
              </a:defRPr>
            </a:lvl1pPr>
            <a:lvl2pPr marL="457177" indent="0">
              <a:buFontTx/>
              <a:buNone/>
              <a:defRPr sz="3950" b="1"/>
            </a:lvl2pPr>
            <a:lvl3pPr marL="914355" indent="0">
              <a:buFontTx/>
              <a:buNone/>
              <a:defRPr sz="3950" b="1"/>
            </a:lvl3pPr>
            <a:lvl4pPr marL="1371532" indent="0">
              <a:buFontTx/>
              <a:buNone/>
              <a:defRPr sz="3950" b="1"/>
            </a:lvl4pPr>
            <a:lvl5pPr marL="1828709" indent="0">
              <a:buFontTx/>
              <a:buNone/>
              <a:defRPr sz="3950" b="1"/>
            </a:lvl5pPr>
          </a:lstStyle>
          <a:p>
            <a:pPr lvl="0"/>
            <a:r>
              <a:rPr lang="sv-SE"/>
              <a:t>Klicka för att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8E8D8232-C927-45FB-B307-F3581D2FC7C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74770" y="3179518"/>
            <a:ext cx="2122626" cy="29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rgbClr val="000000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45599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">
            <a:extLst>
              <a:ext uri="{FF2B5EF4-FFF2-40B4-BE49-F238E27FC236}">
                <a16:creationId xmlns:a16="http://schemas.microsoft.com/office/drawing/2014/main" id="{E48DC9D5-9899-4660-A110-40B3F84D774F}"/>
              </a:ext>
            </a:extLst>
          </p:cNvPr>
          <p:cNvSpPr/>
          <p:nvPr userDrawn="1"/>
        </p:nvSpPr>
        <p:spPr>
          <a:xfrm>
            <a:off x="4867592" y="-100218"/>
            <a:ext cx="7324408" cy="6958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" name="Bild">
            <a:extLst>
              <a:ext uri="{FF2B5EF4-FFF2-40B4-BE49-F238E27FC236}">
                <a16:creationId xmlns:a16="http://schemas.microsoft.com/office/drawing/2014/main" id="{D3861908-1195-4BA6-9CA4-592F29ED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50421" y="-27309"/>
            <a:ext cx="309274" cy="707580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CAC98C16-3E7D-4807-870C-E2F9EA0C913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5636" y="1462313"/>
            <a:ext cx="3495661" cy="121323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solidFill>
                  <a:schemeClr val="tx1"/>
                </a:solidFill>
                <a:latin typeface="+mj-lt"/>
              </a:defRPr>
            </a:lvl1pPr>
            <a:lvl2pPr marL="457177" indent="0">
              <a:buNone/>
              <a:defRPr b="1">
                <a:latin typeface="+mj-lt"/>
              </a:defRPr>
            </a:lvl2pPr>
            <a:lvl3pPr marL="914355" indent="0">
              <a:buNone/>
              <a:defRPr b="1">
                <a:latin typeface="+mj-lt"/>
              </a:defRPr>
            </a:lvl3pPr>
            <a:lvl4pPr marL="1371532" indent="0">
              <a:buNone/>
              <a:defRPr b="1">
                <a:latin typeface="+mj-lt"/>
              </a:defRPr>
            </a:lvl4pPr>
            <a:lvl5pPr marL="1828709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37167E99-F563-4952-AFA8-22B3667ABD5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74770" y="3179518"/>
            <a:ext cx="3476825" cy="29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4483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Rounded Rectangle"/>
          <p:cNvGrpSpPr/>
          <p:nvPr/>
        </p:nvGrpSpPr>
        <p:grpSpPr>
          <a:xfrm>
            <a:off x="10383535" y="149180"/>
            <a:ext cx="1600804" cy="577940"/>
            <a:chOff x="0" y="0"/>
            <a:chExt cx="1600802" cy="577938"/>
          </a:xfrm>
        </p:grpSpPr>
        <p:sp>
          <p:nvSpPr>
            <p:cNvPr id="99" name="Rounded Rectangle"/>
            <p:cNvSpPr/>
            <p:nvPr/>
          </p:nvSpPr>
          <p:spPr>
            <a:xfrm>
              <a:off x="21390" y="31946"/>
              <a:ext cx="1558023" cy="514047"/>
            </a:xfrm>
            <a:prstGeom prst="roundRect">
              <a:avLst>
                <a:gd name="adj" fmla="val 42417"/>
              </a:avLst>
            </a:prstGeom>
            <a:solidFill>
              <a:srgbClr val="DFCA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00" name="Rounded Rectangle Rounded rectangle" descr="Rounded Rectangle Rounded rectangl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600803" cy="577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" name="Platshållare för text 17"/>
          <p:cNvSpPr>
            <a:spLocks noGrp="1"/>
          </p:cNvSpPr>
          <p:nvPr>
            <p:ph type="body" sz="quarter" idx="21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">
            <a:extLst>
              <a:ext uri="{FF2B5EF4-FFF2-40B4-BE49-F238E27FC236}">
                <a16:creationId xmlns:a16="http://schemas.microsoft.com/office/drawing/2014/main" id="{E48DC9D5-9899-4660-A110-40B3F84D774F}"/>
              </a:ext>
            </a:extLst>
          </p:cNvPr>
          <p:cNvSpPr/>
          <p:nvPr userDrawn="1"/>
        </p:nvSpPr>
        <p:spPr>
          <a:xfrm>
            <a:off x="4867592" y="-100218"/>
            <a:ext cx="7324408" cy="6958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" name="Bild">
            <a:extLst>
              <a:ext uri="{FF2B5EF4-FFF2-40B4-BE49-F238E27FC236}">
                <a16:creationId xmlns:a16="http://schemas.microsoft.com/office/drawing/2014/main" id="{D3861908-1195-4BA6-9CA4-592F29ED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50421" y="-27309"/>
            <a:ext cx="309274" cy="7075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CCB2A2-3016-4068-8776-DD72FCB7C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t="12025" r="47332" b="49419"/>
          <a:stretch/>
        </p:blipFill>
        <p:spPr>
          <a:xfrm>
            <a:off x="4867592" y="63500"/>
            <a:ext cx="7163266" cy="6731000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28B31C07-4122-404C-97BA-E94BDEACD1A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5636" y="1462313"/>
            <a:ext cx="3495661" cy="121323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solidFill>
                  <a:schemeClr val="tx1"/>
                </a:solidFill>
                <a:latin typeface="+mj-lt"/>
              </a:defRPr>
            </a:lvl1pPr>
            <a:lvl2pPr marL="457177" indent="0">
              <a:buNone/>
              <a:defRPr b="1">
                <a:latin typeface="+mj-lt"/>
              </a:defRPr>
            </a:lvl2pPr>
            <a:lvl3pPr marL="914355" indent="0">
              <a:buNone/>
              <a:defRPr b="1">
                <a:latin typeface="+mj-lt"/>
              </a:defRPr>
            </a:lvl3pPr>
            <a:lvl4pPr marL="1371532" indent="0">
              <a:buNone/>
              <a:defRPr b="1">
                <a:latin typeface="+mj-lt"/>
              </a:defRPr>
            </a:lvl4pPr>
            <a:lvl5pPr marL="1828709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73ABD167-8343-43DD-8B54-7E2B36A4C41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74770" y="3179518"/>
            <a:ext cx="3476825" cy="29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89723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447"/>
            <a:ext cx="12191999" cy="685755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1402" y="1758150"/>
            <a:ext cx="4883238" cy="113776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9281" y="711658"/>
            <a:ext cx="1340445" cy="26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4688" y="3356142"/>
            <a:ext cx="4869953" cy="2251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874688" y="2951659"/>
            <a:ext cx="4840222" cy="11235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096000" y="-794"/>
            <a:ext cx="6096000" cy="685879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473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820" y="1498483"/>
            <a:ext cx="7216643" cy="471123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-8472"/>
            <a:ext cx="12191999" cy="6857554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5420" y="1225865"/>
            <a:ext cx="3083024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845689" y="2679737"/>
            <a:ext cx="3399706" cy="12006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latshållare för innehåll 21">
            <a:extLst>
              <a:ext uri="{FF2B5EF4-FFF2-40B4-BE49-F238E27FC236}">
                <a16:creationId xmlns:a16="http://schemas.microsoft.com/office/drawing/2014/main" id="{45FD0F24-4FE7-4F4C-8D37-DC0DDB14AF73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74858" y="3099602"/>
            <a:ext cx="3399707" cy="2968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500" b="1">
                <a:solidFill>
                  <a:schemeClr val="tx1"/>
                </a:solidFill>
              </a:defRPr>
            </a:lvl1pPr>
            <a:lvl2pPr marL="457177" indent="0">
              <a:buNone/>
              <a:defRPr sz="1400">
                <a:solidFill>
                  <a:schemeClr val="accent6"/>
                </a:solidFill>
              </a:defRPr>
            </a:lvl2pPr>
            <a:lvl3pPr marL="914355" indent="0">
              <a:buNone/>
              <a:defRPr sz="1400">
                <a:solidFill>
                  <a:schemeClr val="accent6"/>
                </a:solidFill>
              </a:defRPr>
            </a:lvl3pPr>
            <a:lvl4pPr marL="1371532" indent="0">
              <a:buNone/>
              <a:defRPr sz="1400">
                <a:solidFill>
                  <a:schemeClr val="accent6"/>
                </a:solidFill>
              </a:defRPr>
            </a:lvl4pPr>
            <a:lvl5pPr marL="1828709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3396457"/>
            <a:ext cx="3399706" cy="2147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496" y="1816871"/>
            <a:ext cx="4495394" cy="4106636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2713" y="2030044"/>
            <a:ext cx="4040418" cy="8851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027116" y="2772431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814567" y="2772431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82713" y="3420305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027116" y="4186364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814567" y="4190684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82713" y="4819897"/>
            <a:ext cx="4040418" cy="89976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550" b="0"/>
            </a:lvl1pPr>
            <a:lvl2pPr marL="457177" indent="0">
              <a:buNone/>
              <a:defRPr/>
            </a:lvl2pPr>
            <a:lvl3pPr marL="914355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027116" y="5526854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814567" y="5516833"/>
            <a:ext cx="733820" cy="2686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77229" y="2120524"/>
            <a:ext cx="566512" cy="559213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77229" y="3557438"/>
            <a:ext cx="566512" cy="559213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77229" y="4892918"/>
            <a:ext cx="566512" cy="559213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5990" y="2139986"/>
            <a:ext cx="444035" cy="51800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5990" y="3531041"/>
            <a:ext cx="444035" cy="518008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5990" y="4931824"/>
            <a:ext cx="444035" cy="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2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-565"/>
            <a:ext cx="12191999" cy="6857553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00" y="3019300"/>
            <a:ext cx="6170601" cy="774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650" b="1">
                <a:solidFill>
                  <a:srgbClr val="091D23"/>
                </a:solidFill>
                <a:latin typeface="+mj-lt"/>
              </a:defRPr>
            </a:lvl1pPr>
            <a:lvl2pPr marL="457177" indent="0">
              <a:buNone/>
              <a:defRPr sz="4650" b="1">
                <a:latin typeface="+mj-lt"/>
              </a:defRPr>
            </a:lvl2pPr>
            <a:lvl3pPr marL="914355" indent="0">
              <a:buNone/>
              <a:defRPr sz="4650" b="1">
                <a:latin typeface="+mj-lt"/>
              </a:defRPr>
            </a:lvl3pPr>
            <a:lvl4pPr marL="1371532" indent="0">
              <a:buNone/>
              <a:defRPr sz="4650" b="1">
                <a:latin typeface="+mj-lt"/>
              </a:defRPr>
            </a:lvl4pPr>
            <a:lvl5pPr marL="1828709" indent="0">
              <a:buNone/>
              <a:defRPr sz="465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9281" y="711658"/>
            <a:ext cx="1340445" cy="26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88968" y="711658"/>
            <a:ext cx="1654791" cy="26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FontTx/>
              <a:buNone/>
              <a:defRPr sz="550"/>
            </a:lvl2pPr>
            <a:lvl3pPr marL="914355" indent="0">
              <a:buFontTx/>
              <a:buNone/>
              <a:defRPr sz="550"/>
            </a:lvl3pPr>
            <a:lvl4pPr marL="1371532" indent="0">
              <a:buFontTx/>
              <a:buNone/>
              <a:defRPr sz="550"/>
            </a:lvl4pPr>
            <a:lvl5pPr marL="1828709" indent="0">
              <a:buFontTx/>
              <a:buNone/>
              <a:defRPr sz="550"/>
            </a:lvl5pPr>
          </a:lstStyle>
          <a:p>
            <a:pPr lvl="0"/>
            <a:r>
              <a:rPr lang="sv-SE"/>
              <a:t>Klicka här för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64738D-0BA4-6D47-A976-069E56F36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775" y="2551176"/>
            <a:ext cx="5372450" cy="40005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0104" y="3794180"/>
            <a:ext cx="6291794" cy="146050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073E0591-4374-0040-BFF3-B46FFC644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09775" y="4028284"/>
            <a:ext cx="5372450" cy="40005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750"/>
            </a:lvl1pPr>
            <a:lvl2pPr marL="457177" indent="0">
              <a:buNone/>
              <a:defRPr sz="2250"/>
            </a:lvl2pPr>
            <a:lvl3pPr marL="914355" indent="0">
              <a:buNone/>
              <a:defRPr sz="2250"/>
            </a:lvl3pPr>
            <a:lvl4pPr marL="1371532" indent="0">
              <a:buNone/>
              <a:defRPr sz="2250"/>
            </a:lvl4pPr>
            <a:lvl5pPr marL="1828709" indent="0">
              <a:buNone/>
              <a:defRPr sz="2250"/>
            </a:lvl5pPr>
          </a:lstStyle>
          <a:p>
            <a:pPr lvl="0"/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1277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754" y="1978167"/>
            <a:ext cx="4395454" cy="200665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420" y="2512036"/>
            <a:ext cx="4743759" cy="1143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5420" y="1055281"/>
            <a:ext cx="5250579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2921230"/>
            <a:ext cx="5222607" cy="200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234927" y="2264856"/>
            <a:ext cx="3793395" cy="1505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bg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5">
            <a:extLst>
              <a:ext uri="{FF2B5EF4-FFF2-40B4-BE49-F238E27FC236}">
                <a16:creationId xmlns:a16="http://schemas.microsoft.com/office/drawing/2014/main" id="{E76E35EF-BE88-E143-9320-4C5677257FE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94095" y="4203847"/>
            <a:ext cx="4275059" cy="54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tx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5">
            <a:extLst>
              <a:ext uri="{FF2B5EF4-FFF2-40B4-BE49-F238E27FC236}">
                <a16:creationId xmlns:a16="http://schemas.microsoft.com/office/drawing/2014/main" id="{E418384A-37BC-9D41-8ABD-6C5A160B4B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994095" y="4858155"/>
            <a:ext cx="4275059" cy="350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AE526A6-414E-C248-8E34-0283BCADBDA1}"/>
              </a:ext>
            </a:extLst>
          </p:cNvPr>
          <p:cNvSpPr/>
          <p:nvPr userDrawn="1"/>
        </p:nvSpPr>
        <p:spPr>
          <a:xfrm>
            <a:off x="0" y="5361709"/>
            <a:ext cx="12192000" cy="1496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1F1C676-BC6F-AB4F-9C18-82D58F977F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5420" y="5826404"/>
            <a:ext cx="10617891" cy="62865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66000"/>
          </a:blip>
          <a:srcRect l="9642" t="15418" r="13608" b="62939"/>
          <a:stretch/>
        </p:blipFill>
        <p:spPr>
          <a:xfrm>
            <a:off x="0" y="-1"/>
            <a:ext cx="12192000" cy="2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82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om dokumen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754" y="1978167"/>
            <a:ext cx="4395454" cy="200665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420" y="2512036"/>
            <a:ext cx="4743759" cy="1143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5420" y="1055281"/>
            <a:ext cx="5250579" cy="14321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950" b="1">
                <a:latin typeface="+mj-lt"/>
              </a:defRPr>
            </a:lvl1pPr>
            <a:lvl2pPr marL="457177" indent="0">
              <a:buNone/>
              <a:defRPr sz="3950" b="1"/>
            </a:lvl2pPr>
            <a:lvl3pPr marL="914355" indent="0">
              <a:buNone/>
              <a:defRPr sz="3950" b="1"/>
            </a:lvl3pPr>
            <a:lvl4pPr marL="1371532" indent="0">
              <a:buNone/>
              <a:defRPr sz="3950" b="1"/>
            </a:lvl4pPr>
            <a:lvl5pPr marL="1828709" indent="0">
              <a:buNone/>
              <a:defRPr sz="3950" b="1"/>
            </a:lvl5pPr>
          </a:lstStyle>
          <a:p>
            <a:pPr lvl="0"/>
            <a:r>
              <a:rPr lang="sv-SE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392" y="2921230"/>
            <a:ext cx="5222607" cy="200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234927" y="2264856"/>
            <a:ext cx="3793395" cy="15051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0">
                <a:solidFill>
                  <a:schemeClr val="bg1"/>
                </a:solidFill>
              </a:defRPr>
            </a:lvl1pPr>
            <a:lvl2pPr marL="457177" indent="0">
              <a:buNone/>
              <a:defRPr sz="1550"/>
            </a:lvl2pPr>
            <a:lvl3pPr marL="914355" indent="0">
              <a:buNone/>
              <a:defRPr sz="1550"/>
            </a:lvl3pPr>
            <a:lvl4pPr marL="1371532" indent="0">
              <a:buNone/>
              <a:defRPr sz="1550"/>
            </a:lvl4pPr>
            <a:lvl5pPr marL="1828709" indent="0">
              <a:buNone/>
              <a:defRPr sz="155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AE526A6-414E-C248-8E34-0283BCADBDA1}"/>
              </a:ext>
            </a:extLst>
          </p:cNvPr>
          <p:cNvSpPr/>
          <p:nvPr userDrawn="1"/>
        </p:nvSpPr>
        <p:spPr>
          <a:xfrm>
            <a:off x="0" y="5361709"/>
            <a:ext cx="12192000" cy="1496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12192000" cy="23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vå spalter mörklila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47924" y="1143246"/>
            <a:ext cx="7037297" cy="202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Platshållare för text 13"/>
          <p:cNvSpPr>
            <a:spLocks noGrp="1"/>
          </p:cNvSpPr>
          <p:nvPr>
            <p:ph type="body" sz="quarter" idx="21"/>
          </p:nvPr>
        </p:nvSpPr>
        <p:spPr>
          <a:xfrm>
            <a:off x="1465734" y="3506813"/>
            <a:ext cx="4474814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113" name="Platshållare för text 13"/>
          <p:cNvSpPr>
            <a:spLocks noGrp="1"/>
          </p:cNvSpPr>
          <p:nvPr>
            <p:ph type="body" sz="quarter" idx="22"/>
          </p:nvPr>
        </p:nvSpPr>
        <p:spPr>
          <a:xfrm>
            <a:off x="6251454" y="3506813"/>
            <a:ext cx="4474814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114" name="Rounded Rectangle"/>
          <p:cNvSpPr/>
          <p:nvPr/>
        </p:nvSpPr>
        <p:spPr>
          <a:xfrm>
            <a:off x="10439400" y="213592"/>
            <a:ext cx="1489424" cy="449116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" name="Platshållare för text 17"/>
          <p:cNvSpPr>
            <a:spLocks noGrp="1"/>
          </p:cNvSpPr>
          <p:nvPr>
            <p:ph type="body" sz="quarter" idx="23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116" name="Platshållare för text 17"/>
          <p:cNvSpPr>
            <a:spLocks noGrp="1"/>
          </p:cNvSpPr>
          <p:nvPr>
            <p:ph type="body" sz="quarter" idx="24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vå rader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ounded Rectangle"/>
          <p:cNvSpPr/>
          <p:nvPr/>
        </p:nvSpPr>
        <p:spPr>
          <a:xfrm>
            <a:off x="10439400" y="213592"/>
            <a:ext cx="1489424" cy="449116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443814" y="1141655"/>
            <a:ext cx="7027862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Platshållare för text 17"/>
          <p:cNvSpPr>
            <a:spLocks noGrp="1"/>
          </p:cNvSpPr>
          <p:nvPr>
            <p:ph type="body" sz="quarter" idx="21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127" name="Platshållare för text 17"/>
          <p:cNvSpPr>
            <a:spLocks noGrp="1"/>
          </p:cNvSpPr>
          <p:nvPr>
            <p:ph type="body" sz="quarter" idx="22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sp>
        <p:nvSpPr>
          <p:cNvPr id="128" name="Platshållare för bild 15"/>
          <p:cNvSpPr>
            <a:spLocks noGrp="1"/>
          </p:cNvSpPr>
          <p:nvPr>
            <p:ph type="pic" sz="quarter" idx="23"/>
          </p:nvPr>
        </p:nvSpPr>
        <p:spPr>
          <a:xfrm>
            <a:off x="2020023" y="3163410"/>
            <a:ext cx="2344165" cy="24361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9" name="Platshållare för text 13"/>
          <p:cNvSpPr>
            <a:spLocks noGrp="1"/>
          </p:cNvSpPr>
          <p:nvPr>
            <p:ph type="body" sz="quarter" idx="24"/>
          </p:nvPr>
        </p:nvSpPr>
        <p:spPr>
          <a:xfrm>
            <a:off x="5462587" y="3510281"/>
            <a:ext cx="5449888" cy="2123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25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Anteckningssida ljusgrön">
    <p:bg>
      <p:bgPr>
        <a:solidFill>
          <a:srgbClr val="C3D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1344" y="1141655"/>
            <a:ext cx="4761158" cy="2021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  <a:lvl2pPr marL="0" indent="4572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2pPr>
            <a:lvl3pPr marL="0" indent="9144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3pPr>
            <a:lvl4pPr marL="0" indent="13716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4pPr>
            <a:lvl5pPr marL="0" indent="1828800">
              <a:spcBef>
                <a:spcPts val="1500"/>
              </a:spcBef>
              <a:buClrTx/>
              <a:buSzTx/>
              <a:buFontTx/>
              <a:buNone/>
              <a:defRPr sz="6500">
                <a:latin typeface="Source Sans Pro Bold"/>
                <a:ea typeface="Source Sans Pro Bold"/>
                <a:cs typeface="Source Sans Pro Bold"/>
                <a:sym typeface="Source Sans Pro Bold"/>
              </a:defRPr>
            </a:lvl5pPr>
          </a:lstStyle>
          <a:p>
            <a:r>
              <a:t>Rubrik på två rader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Rounded Rectangle"/>
          <p:cNvSpPr/>
          <p:nvPr/>
        </p:nvSpPr>
        <p:spPr>
          <a:xfrm>
            <a:off x="10439400" y="213592"/>
            <a:ext cx="1489424" cy="449116"/>
          </a:xfrm>
          <a:prstGeom prst="roundRect">
            <a:avLst>
              <a:gd name="adj" fmla="val 42417"/>
            </a:avLst>
          </a:prstGeom>
          <a:solidFill>
            <a:srgbClr val="E7E6E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9" name="Platshållare för text 17"/>
          <p:cNvSpPr>
            <a:spLocks noGrp="1"/>
          </p:cNvSpPr>
          <p:nvPr>
            <p:ph type="body" sz="quarter" idx="21" hasCustomPrompt="1"/>
          </p:nvPr>
        </p:nvSpPr>
        <p:spPr>
          <a:xfrm>
            <a:off x="10439400" y="214313"/>
            <a:ext cx="1489075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</a:t>
            </a:r>
          </a:p>
        </p:txBody>
      </p:sp>
      <p:sp>
        <p:nvSpPr>
          <p:cNvPr id="140" name="Platshållare för text 17"/>
          <p:cNvSpPr>
            <a:spLocks noGrp="1"/>
          </p:cNvSpPr>
          <p:nvPr>
            <p:ph type="body" sz="quarter" idx="22" hasCustomPrompt="1"/>
          </p:nvPr>
        </p:nvSpPr>
        <p:spPr>
          <a:xfrm>
            <a:off x="8875642" y="214519"/>
            <a:ext cx="1489076" cy="447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Tx/>
              <a:buSzTx/>
              <a:buFontTx/>
              <a:buNone/>
              <a:defRPr sz="1500">
                <a:latin typeface="Source Sans Pro Bold"/>
                <a:ea typeface="Source Sans Pro Bold"/>
                <a:cs typeface="Source Sans Pro Bold"/>
                <a:sym typeface="Source Sans Pro Bold"/>
              </a:defRPr>
            </a:lvl1pPr>
          </a:lstStyle>
          <a:p>
            <a:r>
              <a:t>Rubrik min</a:t>
            </a:r>
          </a:p>
        </p:txBody>
      </p:sp>
      <p:pic>
        <p:nvPicPr>
          <p:cNvPr id="141" name="Rounded Rectangle Rounded rectangle" descr="Rounded Rectangle Rounded 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72" y="5022846"/>
            <a:ext cx="4843189" cy="157191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Platshållare för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721719" y="5070657"/>
            <a:ext cx="4583591" cy="13486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6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Skriv här</a:t>
            </a:r>
          </a:p>
        </p:txBody>
      </p:sp>
      <p:pic>
        <p:nvPicPr>
          <p:cNvPr id="143" name="Rounded Rectangle Rounded rectangle" descr="Rounded Rectangle Rounded 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72" y="3261240"/>
            <a:ext cx="4843189" cy="157191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Platshållare för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6721719" y="3309049"/>
            <a:ext cx="4583591" cy="13486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6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Skriv här</a:t>
            </a:r>
          </a:p>
        </p:txBody>
      </p:sp>
      <p:pic>
        <p:nvPicPr>
          <p:cNvPr id="145" name="Rounded Rectangle Rounded rectangle" descr="Rounded Rectangle Rounded rectan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44" y="3264798"/>
            <a:ext cx="4843189" cy="332996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latshållare för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465190" y="3562351"/>
            <a:ext cx="4583591" cy="2856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6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lvl1pPr>
          </a:lstStyle>
          <a:p>
            <a:r>
              <a:t>Skriv här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91" r:id="rId36"/>
    <p:sldLayoutId id="2147483692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285750" marR="0" indent="-28575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800100" marR="0" indent="-3429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1628775" marR="0" indent="-25717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2122714" marR="0" indent="-293914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26778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31350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35922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40494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4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6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5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hyperlink" Target="http://www.hejainnovation.se/" TargetMode="External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hyperlink" Target="uppsala.se/innovationskraf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64E765-BDDB-4C98-8DAB-0298E5AA62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>
                <a:solidFill>
                  <a:srgbClr val="484848"/>
                </a:solidFill>
              </a:rPr>
              <a:t>Förstå nuläget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B328D50-B404-4053-8145-31D15DD3217A}"/>
              </a:ext>
            </a:extLst>
          </p:cNvPr>
          <p:cNvSpPr txBox="1"/>
          <p:nvPr/>
        </p:nvSpPr>
        <p:spPr>
          <a:xfrm>
            <a:off x="267097" y="-400050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 hangingPunct="1"/>
            <a:r>
              <a:rPr lang="sv-SE" kern="1200">
                <a:solidFill>
                  <a:srgbClr val="091D23"/>
                </a:solidFill>
                <a:latin typeface="Calibri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11016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tshållare för innehåll 36">
            <a:extLst>
              <a:ext uri="{FF2B5EF4-FFF2-40B4-BE49-F238E27FC236}">
                <a16:creationId xmlns:a16="http://schemas.microsoft.com/office/drawing/2014/main" id="{C4A897B1-A168-419F-9E21-7E035BAB76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ln>
            <a:solidFill>
              <a:srgbClr val="FFB27B"/>
            </a:solidFill>
          </a:ln>
        </p:spPr>
        <p:txBody>
          <a:bodyPr/>
          <a:lstStyle/>
          <a:p>
            <a:r>
              <a:rPr lang="sv-SE" sz="2700" dirty="0"/>
              <a:t>Ditt nuläge</a:t>
            </a:r>
          </a:p>
        </p:txBody>
      </p:sp>
      <p:pic>
        <p:nvPicPr>
          <p:cNvPr id="7" name="Bild">
            <a:extLst>
              <a:ext uri="{FF2B5EF4-FFF2-40B4-BE49-F238E27FC236}">
                <a16:creationId xmlns:a16="http://schemas.microsoft.com/office/drawing/2014/main" id="{F4EF68C4-0408-4BE1-9A36-CD81658F7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5762" y="2746994"/>
            <a:ext cx="2122488" cy="124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CCFCC7E3-705F-4BFA-848E-2D3F5F1B8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33727" y="2979217"/>
            <a:ext cx="2876764" cy="3878783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207812F-3A62-4DF9-A32A-1D807AA112C6}"/>
              </a:ext>
            </a:extLst>
          </p:cNvPr>
          <p:cNvSpPr txBox="1"/>
          <p:nvPr/>
        </p:nvSpPr>
        <p:spPr>
          <a:xfrm flipH="1">
            <a:off x="4463606" y="1937406"/>
            <a:ext cx="515300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2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r>
              <a:rPr lang="sv-SE" sz="2000" dirty="0">
                <a:latin typeface="+mn-lt"/>
              </a:rPr>
              <a:t>Ta ställning till påstående på följande sidor genom att flytta bocken till den box som passar bäst in på just dig, just idag. </a:t>
            </a:r>
          </a:p>
          <a:p>
            <a:pPr>
              <a:defRPr sz="22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endParaRPr lang="sv-SE" sz="2000" dirty="0">
              <a:latin typeface="+mn-lt"/>
            </a:endParaRPr>
          </a:p>
          <a:p>
            <a:pPr>
              <a:defRPr sz="22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r>
              <a:rPr lang="sv-SE" sz="2000" dirty="0">
                <a:latin typeface="+mn-lt"/>
              </a:rPr>
              <a:t>Här finns inga rätt eller fel utan var sann mot dig själv. </a:t>
            </a:r>
          </a:p>
          <a:p>
            <a:pPr>
              <a:spcBef>
                <a:spcPts val="1800"/>
              </a:spcBef>
              <a:defRPr sz="2200">
                <a:latin typeface="Source Sans Pro Regular"/>
                <a:ea typeface="Source Sans Pro Regular"/>
                <a:cs typeface="Source Sans Pro Regular"/>
                <a:sym typeface="Source Sans Pro Regular"/>
              </a:defRPr>
            </a:pPr>
            <a:r>
              <a:rPr lang="sv-SE" sz="2000" dirty="0">
                <a:latin typeface="+mn-lt"/>
              </a:rPr>
              <a:t>När du är klar </a:t>
            </a:r>
            <a:r>
              <a:rPr lang="sv-SE" sz="2000" b="1" dirty="0">
                <a:latin typeface="+mn-lt"/>
              </a:rPr>
              <a:t>sparar </a:t>
            </a:r>
            <a:r>
              <a:rPr lang="sv-SE" sz="2000" dirty="0">
                <a:latin typeface="+mn-lt"/>
              </a:rPr>
              <a:t>du denna fil – så att du efter träningsprogrammet kan jämföra detta </a:t>
            </a:r>
            <a:r>
              <a:rPr lang="sv-SE" sz="2000" b="1" dirty="0">
                <a:latin typeface="+mn-lt"/>
              </a:rPr>
              <a:t>nuläge</a:t>
            </a:r>
            <a:r>
              <a:rPr lang="sv-SE" sz="2000" dirty="0">
                <a:latin typeface="+mn-lt"/>
              </a:rPr>
              <a:t> med ditt </a:t>
            </a:r>
            <a:r>
              <a:rPr lang="sv-SE" sz="2000" b="1" dirty="0">
                <a:latin typeface="+mn-lt"/>
              </a:rPr>
              <a:t>nyläge</a:t>
            </a:r>
            <a:r>
              <a:rPr lang="sv-SE" sz="2000" dirty="0">
                <a:latin typeface="+mn-lt"/>
              </a:rPr>
              <a:t>! 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31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ruta 8"/>
          <p:cNvSpPr txBox="1"/>
          <p:nvPr/>
        </p:nvSpPr>
        <p:spPr>
          <a:xfrm>
            <a:off x="1070930" y="556353"/>
            <a:ext cx="363057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defRPr sz="4500">
                <a:solidFill>
                  <a:srgbClr val="2D280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defRPr>
            </a:pPr>
            <a:endParaRPr b="1">
              <a:latin typeface="+mn-lt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3663DE5-D9D5-4ABD-BD39-651FA25B8B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6789" y="300435"/>
            <a:ext cx="7998038" cy="539056"/>
          </a:xfrm>
        </p:spPr>
        <p:txBody>
          <a:bodyPr>
            <a:normAutofit/>
          </a:bodyPr>
          <a:lstStyle/>
          <a:p>
            <a:r>
              <a:rPr lang="sv-SE" sz="1800" b="1" i="0" dirty="0">
                <a:solidFill>
                  <a:schemeClr val="tx1"/>
                </a:solidFill>
                <a:effectLst/>
                <a:latin typeface="+mn-lt"/>
                <a:ea typeface="Source Sans Pro" panose="020B0503030403020204" pitchFamily="34" charset="0"/>
              </a:rPr>
              <a:t>Hur viktigt är det beskrivna tillståndet för dig just nu?</a:t>
            </a:r>
            <a:endParaRPr lang="sv-SE" sz="1800" b="1" i="1" dirty="0">
              <a:solidFill>
                <a:schemeClr val="tx1"/>
              </a:solidFill>
              <a:latin typeface="+mn-lt"/>
              <a:ea typeface="Source Sans Pro" panose="020B0503030403020204" pitchFamily="34" charset="0"/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8B6D111-B8BC-43BC-9160-967486FD88B9}"/>
              </a:ext>
            </a:extLst>
          </p:cNvPr>
          <p:cNvSpPr/>
          <p:nvPr/>
        </p:nvSpPr>
        <p:spPr>
          <a:xfrm>
            <a:off x="487253" y="1147698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aktivt på en strategisk nivå för att skapa förutsättningar för innovation i min verksamhet.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2C77424-027C-4D2F-880F-A7CE428FF171}"/>
              </a:ext>
            </a:extLst>
          </p:cNvPr>
          <p:cNvSpPr txBox="1"/>
          <p:nvPr/>
        </p:nvSpPr>
        <p:spPr>
          <a:xfrm flipH="1">
            <a:off x="7608346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Source Sans Pro" panose="020B0503030403020204" pitchFamily="34" charset="0"/>
                <a:sym typeface="Garamond"/>
              </a:rPr>
              <a:t>Inte viktigt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DACB6A0-CF6A-4335-843F-3C2D80A1DF19}"/>
              </a:ext>
            </a:extLst>
          </p:cNvPr>
          <p:cNvSpPr txBox="1"/>
          <p:nvPr/>
        </p:nvSpPr>
        <p:spPr>
          <a:xfrm flipH="1">
            <a:off x="8504827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Något</a:t>
            </a:r>
            <a:r>
              <a:rPr kumimoji="0" lang="sv-S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Source Sans Pro" panose="020B0503030403020204" pitchFamily="34" charset="0"/>
                <a:sym typeface="Garamond"/>
              </a:rPr>
              <a:t> viktigt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A1C84CD4-06C7-4818-BA63-0BFD4F1EFD3F}"/>
              </a:ext>
            </a:extLst>
          </p:cNvPr>
          <p:cNvSpPr txBox="1"/>
          <p:nvPr/>
        </p:nvSpPr>
        <p:spPr>
          <a:xfrm flipH="1">
            <a:off x="9387265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Ganska</a:t>
            </a:r>
            <a:r>
              <a:rPr kumimoji="0" lang="sv-S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Source Sans Pro" panose="020B0503030403020204" pitchFamily="34" charset="0"/>
                <a:sym typeface="Garamond"/>
              </a:rPr>
              <a:t> viktigt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A167E1E-C144-41B0-8AEB-20BAB4A0952D}"/>
              </a:ext>
            </a:extLst>
          </p:cNvPr>
          <p:cNvSpPr txBox="1"/>
          <p:nvPr/>
        </p:nvSpPr>
        <p:spPr>
          <a:xfrm flipH="1">
            <a:off x="10275358" y="442472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V</a:t>
            </a:r>
            <a:r>
              <a:rPr kumimoji="0" lang="sv-S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Source Sans Pro" panose="020B0503030403020204" pitchFamily="34" charset="0"/>
                <a:sym typeface="Garamond"/>
              </a:rPr>
              <a:t>iktigt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1B25909-6E4C-45F1-A169-D51D85701691}"/>
              </a:ext>
            </a:extLst>
          </p:cNvPr>
          <p:cNvSpPr txBox="1"/>
          <p:nvPr/>
        </p:nvSpPr>
        <p:spPr>
          <a:xfrm flipH="1">
            <a:off x="11163451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Mycket</a:t>
            </a:r>
            <a:r>
              <a:rPr kumimoji="0" lang="sv-S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Source Sans Pro" panose="020B0503030403020204" pitchFamily="34" charset="0"/>
                <a:sym typeface="Garamond"/>
              </a:rPr>
              <a:t> viktigt</a:t>
            </a: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2B5D1013-D3EB-4716-9D07-B0B4B6818182}"/>
              </a:ext>
            </a:extLst>
          </p:cNvPr>
          <p:cNvSpPr/>
          <p:nvPr/>
        </p:nvSpPr>
        <p:spPr>
          <a:xfrm>
            <a:off x="7741863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0C2C395C-35A0-4612-8796-C86826625C26}"/>
              </a:ext>
            </a:extLst>
          </p:cNvPr>
          <p:cNvSpPr/>
          <p:nvPr/>
        </p:nvSpPr>
        <p:spPr>
          <a:xfrm>
            <a:off x="8628071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77BC63FA-81A6-45F7-AB68-064CEC7026DC}"/>
              </a:ext>
            </a:extLst>
          </p:cNvPr>
          <p:cNvSpPr/>
          <p:nvPr/>
        </p:nvSpPr>
        <p:spPr>
          <a:xfrm>
            <a:off x="9514279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67B8AE7E-490A-4B62-A69F-F7AE747EF17A}"/>
              </a:ext>
            </a:extLst>
          </p:cNvPr>
          <p:cNvSpPr/>
          <p:nvPr/>
        </p:nvSpPr>
        <p:spPr>
          <a:xfrm>
            <a:off x="10400487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3913FA8F-4514-40E2-B7AF-A6B78F2025D6}"/>
              </a:ext>
            </a:extLst>
          </p:cNvPr>
          <p:cNvSpPr/>
          <p:nvPr/>
        </p:nvSpPr>
        <p:spPr>
          <a:xfrm>
            <a:off x="11286695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4" name="Rektangel: rundade hörn 33">
            <a:extLst>
              <a:ext uri="{FF2B5EF4-FFF2-40B4-BE49-F238E27FC236}">
                <a16:creationId xmlns:a16="http://schemas.microsoft.com/office/drawing/2014/main" id="{1045C676-5B7D-46F2-969B-0C47FF100B85}"/>
              </a:ext>
            </a:extLst>
          </p:cNvPr>
          <p:cNvSpPr/>
          <p:nvPr/>
        </p:nvSpPr>
        <p:spPr>
          <a:xfrm>
            <a:off x="487253" y="2110114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Genom sättet jag agerar bidrar jag till en gynnande kultur för vårt innovationsarbete.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id="{D64935B7-A34A-4435-A508-FA4CD31BAC3B}"/>
              </a:ext>
            </a:extLst>
          </p:cNvPr>
          <p:cNvSpPr/>
          <p:nvPr/>
        </p:nvSpPr>
        <p:spPr>
          <a:xfrm>
            <a:off x="487253" y="3072530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har infört arbetssätt i min verksamhet för att undersöka målgruppens behov och för att finna nya lösningar.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6" name="Rektangel: rundade hörn 35">
            <a:extLst>
              <a:ext uri="{FF2B5EF4-FFF2-40B4-BE49-F238E27FC236}">
                <a16:creationId xmlns:a16="http://schemas.microsoft.com/office/drawing/2014/main" id="{37831967-3464-4BF7-BDFD-1939827A4EC9}"/>
              </a:ext>
            </a:extLst>
          </p:cNvPr>
          <p:cNvSpPr/>
          <p:nvPr/>
        </p:nvSpPr>
        <p:spPr>
          <a:xfrm>
            <a:off x="487253" y="4034946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för att personer i min verksamhet har kompetensen och utrymmet att arbeta med innovation.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id="{971E000A-007C-4795-8B3A-B17EA0668EB3}"/>
              </a:ext>
            </a:extLst>
          </p:cNvPr>
          <p:cNvSpPr/>
          <p:nvPr/>
        </p:nvSpPr>
        <p:spPr>
          <a:xfrm>
            <a:off x="487253" y="4861155"/>
            <a:ext cx="6480000" cy="91939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för att öka vår samverkan internt och externt över organisationsgränser. I samverkan spanar vi efter nya möjligheter och analyserar risker.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8" name="Rektangel: rundade hörn 37">
            <a:extLst>
              <a:ext uri="{FF2B5EF4-FFF2-40B4-BE49-F238E27FC236}">
                <a16:creationId xmlns:a16="http://schemas.microsoft.com/office/drawing/2014/main" id="{1B7DBCE1-1E38-463A-B8D6-84167E345EA2}"/>
              </a:ext>
            </a:extLst>
          </p:cNvPr>
          <p:cNvSpPr/>
          <p:nvPr/>
        </p:nvSpPr>
        <p:spPr>
          <a:xfrm>
            <a:off x="487253" y="6095988"/>
            <a:ext cx="6480000" cy="37456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utvecklar regelbundet sättet vi arbetar med innovation.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pic>
        <p:nvPicPr>
          <p:cNvPr id="40" name="Bild 39" descr="Bock med hel fyllning">
            <a:extLst>
              <a:ext uri="{FF2B5EF4-FFF2-40B4-BE49-F238E27FC236}">
                <a16:creationId xmlns:a16="http://schemas.microsoft.com/office/drawing/2014/main" id="{9C342F99-08BF-4EFB-817C-B9012214B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1453" y="1149508"/>
            <a:ext cx="449544" cy="449544"/>
          </a:xfrm>
          <a:prstGeom prst="rect">
            <a:avLst/>
          </a:prstGeom>
        </p:spPr>
      </p:pic>
      <p:pic>
        <p:nvPicPr>
          <p:cNvPr id="42" name="Bild 41" descr="Bock med hel fyllning">
            <a:extLst>
              <a:ext uri="{FF2B5EF4-FFF2-40B4-BE49-F238E27FC236}">
                <a16:creationId xmlns:a16="http://schemas.microsoft.com/office/drawing/2014/main" id="{A4A61D3A-E143-4B5B-857C-2908CD832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1149508"/>
            <a:ext cx="449544" cy="449544"/>
          </a:xfrm>
          <a:prstGeom prst="rect">
            <a:avLst/>
          </a:prstGeom>
        </p:spPr>
      </p:pic>
      <p:sp>
        <p:nvSpPr>
          <p:cNvPr id="43" name="Circle">
            <a:extLst>
              <a:ext uri="{FF2B5EF4-FFF2-40B4-BE49-F238E27FC236}">
                <a16:creationId xmlns:a16="http://schemas.microsoft.com/office/drawing/2014/main" id="{62C014AE-B278-467F-B14D-7139AE000794}"/>
              </a:ext>
            </a:extLst>
          </p:cNvPr>
          <p:cNvSpPr>
            <a:spLocks noChangeAspect="1"/>
          </p:cNvSpPr>
          <p:nvPr/>
        </p:nvSpPr>
        <p:spPr>
          <a:xfrm>
            <a:off x="8628071" y="209754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44" name="Circle">
            <a:extLst>
              <a:ext uri="{FF2B5EF4-FFF2-40B4-BE49-F238E27FC236}">
                <a16:creationId xmlns:a16="http://schemas.microsoft.com/office/drawing/2014/main" id="{00972CD7-2BA8-44DB-9710-57459D1B2FBC}"/>
              </a:ext>
            </a:extLst>
          </p:cNvPr>
          <p:cNvSpPr/>
          <p:nvPr/>
        </p:nvSpPr>
        <p:spPr>
          <a:xfrm>
            <a:off x="9514279" y="210468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45" name="Circle">
            <a:extLst>
              <a:ext uri="{FF2B5EF4-FFF2-40B4-BE49-F238E27FC236}">
                <a16:creationId xmlns:a16="http://schemas.microsoft.com/office/drawing/2014/main" id="{232AA6AA-AF3C-4C1D-8697-04EEB0C00B99}"/>
              </a:ext>
            </a:extLst>
          </p:cNvPr>
          <p:cNvSpPr/>
          <p:nvPr/>
        </p:nvSpPr>
        <p:spPr>
          <a:xfrm>
            <a:off x="10400487" y="209402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46" name="Circle">
            <a:extLst>
              <a:ext uri="{FF2B5EF4-FFF2-40B4-BE49-F238E27FC236}">
                <a16:creationId xmlns:a16="http://schemas.microsoft.com/office/drawing/2014/main" id="{B1642D50-3933-416E-97B1-1A6D7DBE839E}"/>
              </a:ext>
            </a:extLst>
          </p:cNvPr>
          <p:cNvSpPr/>
          <p:nvPr/>
        </p:nvSpPr>
        <p:spPr>
          <a:xfrm>
            <a:off x="11286694" y="2124697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47" name="Circle">
            <a:extLst>
              <a:ext uri="{FF2B5EF4-FFF2-40B4-BE49-F238E27FC236}">
                <a16:creationId xmlns:a16="http://schemas.microsoft.com/office/drawing/2014/main" id="{EC653F04-71CC-4C57-A564-F6D1EF2231BA}"/>
              </a:ext>
            </a:extLst>
          </p:cNvPr>
          <p:cNvSpPr>
            <a:spLocks noChangeAspect="1"/>
          </p:cNvSpPr>
          <p:nvPr/>
        </p:nvSpPr>
        <p:spPr>
          <a:xfrm>
            <a:off x="7738708" y="210468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48" name="Bild 47" descr="Bock med hel fyllning">
            <a:extLst>
              <a:ext uri="{FF2B5EF4-FFF2-40B4-BE49-F238E27FC236}">
                <a16:creationId xmlns:a16="http://schemas.microsoft.com/office/drawing/2014/main" id="{C7F25EA6-FE83-4905-99AB-45152AE69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2164314"/>
            <a:ext cx="449544" cy="449544"/>
          </a:xfrm>
          <a:prstGeom prst="rect">
            <a:avLst/>
          </a:prstGeom>
        </p:spPr>
      </p:pic>
      <p:sp>
        <p:nvSpPr>
          <p:cNvPr id="49" name="Circle">
            <a:extLst>
              <a:ext uri="{FF2B5EF4-FFF2-40B4-BE49-F238E27FC236}">
                <a16:creationId xmlns:a16="http://schemas.microsoft.com/office/drawing/2014/main" id="{B6B27576-DA74-4744-B39D-FC2B662631BF}"/>
              </a:ext>
            </a:extLst>
          </p:cNvPr>
          <p:cNvSpPr/>
          <p:nvPr/>
        </p:nvSpPr>
        <p:spPr>
          <a:xfrm>
            <a:off x="8628071" y="312602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7F5E1750-6190-4A07-A387-83C3BDF2D28A}"/>
              </a:ext>
            </a:extLst>
          </p:cNvPr>
          <p:cNvSpPr/>
          <p:nvPr/>
        </p:nvSpPr>
        <p:spPr>
          <a:xfrm>
            <a:off x="9510508" y="313779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DEE2513-C7FB-4433-974F-82C4D923CDAE}"/>
              </a:ext>
            </a:extLst>
          </p:cNvPr>
          <p:cNvSpPr/>
          <p:nvPr/>
        </p:nvSpPr>
        <p:spPr>
          <a:xfrm>
            <a:off x="10392945" y="317430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2" name="Circle">
            <a:extLst>
              <a:ext uri="{FF2B5EF4-FFF2-40B4-BE49-F238E27FC236}">
                <a16:creationId xmlns:a16="http://schemas.microsoft.com/office/drawing/2014/main" id="{99DB7AA9-DD9F-40E8-B673-CFA499FBADFB}"/>
              </a:ext>
            </a:extLst>
          </p:cNvPr>
          <p:cNvSpPr/>
          <p:nvPr/>
        </p:nvSpPr>
        <p:spPr>
          <a:xfrm>
            <a:off x="11286694" y="3154946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3" name="Circle">
            <a:extLst>
              <a:ext uri="{FF2B5EF4-FFF2-40B4-BE49-F238E27FC236}">
                <a16:creationId xmlns:a16="http://schemas.microsoft.com/office/drawing/2014/main" id="{CC0C2CD8-4A6A-455D-9183-21C677F8CD79}"/>
              </a:ext>
            </a:extLst>
          </p:cNvPr>
          <p:cNvSpPr/>
          <p:nvPr/>
        </p:nvSpPr>
        <p:spPr>
          <a:xfrm>
            <a:off x="7738708" y="3072964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54" name="Bild 53" descr="Bock med hel fyllning">
            <a:extLst>
              <a:ext uri="{FF2B5EF4-FFF2-40B4-BE49-F238E27FC236}">
                <a16:creationId xmlns:a16="http://schemas.microsoft.com/office/drawing/2014/main" id="{32490093-2F33-4538-B3C8-19839D080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7935" y="3137792"/>
            <a:ext cx="449544" cy="449544"/>
          </a:xfrm>
          <a:prstGeom prst="rect">
            <a:avLst/>
          </a:prstGeom>
        </p:spPr>
      </p:pic>
      <p:sp>
        <p:nvSpPr>
          <p:cNvPr id="61" name="Circle">
            <a:extLst>
              <a:ext uri="{FF2B5EF4-FFF2-40B4-BE49-F238E27FC236}">
                <a16:creationId xmlns:a16="http://schemas.microsoft.com/office/drawing/2014/main" id="{88E38BF5-179C-4094-A007-B7ABDF56B4B2}"/>
              </a:ext>
            </a:extLst>
          </p:cNvPr>
          <p:cNvSpPr/>
          <p:nvPr/>
        </p:nvSpPr>
        <p:spPr>
          <a:xfrm>
            <a:off x="8628071" y="405079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3841E418-9F89-4FEF-A1EA-7F8EE88DB692}"/>
              </a:ext>
            </a:extLst>
          </p:cNvPr>
          <p:cNvSpPr/>
          <p:nvPr/>
        </p:nvSpPr>
        <p:spPr>
          <a:xfrm>
            <a:off x="9510508" y="407887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60CE24F6-2A20-4FA8-A4C6-52BC8A94D538}"/>
              </a:ext>
            </a:extLst>
          </p:cNvPr>
          <p:cNvSpPr/>
          <p:nvPr/>
        </p:nvSpPr>
        <p:spPr>
          <a:xfrm>
            <a:off x="10400487" y="408953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FDE95CA0-89DC-4377-8B57-54772F9F61FC}"/>
              </a:ext>
            </a:extLst>
          </p:cNvPr>
          <p:cNvSpPr/>
          <p:nvPr/>
        </p:nvSpPr>
        <p:spPr>
          <a:xfrm>
            <a:off x="11286694" y="408968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57FB2F17-88B5-45D4-A6B9-DA0A3B1FAC00}"/>
              </a:ext>
            </a:extLst>
          </p:cNvPr>
          <p:cNvSpPr/>
          <p:nvPr/>
        </p:nvSpPr>
        <p:spPr>
          <a:xfrm>
            <a:off x="7739459" y="403725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66" name="Bild 65" descr="Bock med hel fyllning">
            <a:extLst>
              <a:ext uri="{FF2B5EF4-FFF2-40B4-BE49-F238E27FC236}">
                <a16:creationId xmlns:a16="http://schemas.microsoft.com/office/drawing/2014/main" id="{9271C28D-23F2-4A67-A216-3837891C1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4111270"/>
            <a:ext cx="449544" cy="449544"/>
          </a:xfrm>
          <a:prstGeom prst="rect">
            <a:avLst/>
          </a:prstGeom>
        </p:spPr>
      </p:pic>
      <p:sp>
        <p:nvSpPr>
          <p:cNvPr id="67" name="Circle">
            <a:extLst>
              <a:ext uri="{FF2B5EF4-FFF2-40B4-BE49-F238E27FC236}">
                <a16:creationId xmlns:a16="http://schemas.microsoft.com/office/drawing/2014/main" id="{C9DEE4D9-5A02-4C77-ABAA-6F71437DB9CA}"/>
              </a:ext>
            </a:extLst>
          </p:cNvPr>
          <p:cNvSpPr/>
          <p:nvPr/>
        </p:nvSpPr>
        <p:spPr>
          <a:xfrm>
            <a:off x="8628071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id="{869C4EAE-2C03-4F25-981E-F8C772CBFE33}"/>
              </a:ext>
            </a:extLst>
          </p:cNvPr>
          <p:cNvSpPr/>
          <p:nvPr/>
        </p:nvSpPr>
        <p:spPr>
          <a:xfrm>
            <a:off x="9510508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9" name="Circle">
            <a:extLst>
              <a:ext uri="{FF2B5EF4-FFF2-40B4-BE49-F238E27FC236}">
                <a16:creationId xmlns:a16="http://schemas.microsoft.com/office/drawing/2014/main" id="{C6F5E530-F43A-4A64-9C0B-5398D33D648C}"/>
              </a:ext>
            </a:extLst>
          </p:cNvPr>
          <p:cNvSpPr/>
          <p:nvPr/>
        </p:nvSpPr>
        <p:spPr>
          <a:xfrm>
            <a:off x="10400487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0" name="Circle">
            <a:extLst>
              <a:ext uri="{FF2B5EF4-FFF2-40B4-BE49-F238E27FC236}">
                <a16:creationId xmlns:a16="http://schemas.microsoft.com/office/drawing/2014/main" id="{BE644C93-2066-446C-B6A8-B190C0CFD81E}"/>
              </a:ext>
            </a:extLst>
          </p:cNvPr>
          <p:cNvSpPr/>
          <p:nvPr/>
        </p:nvSpPr>
        <p:spPr>
          <a:xfrm>
            <a:off x="11286694" y="503643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1" name="Circle">
            <a:extLst>
              <a:ext uri="{FF2B5EF4-FFF2-40B4-BE49-F238E27FC236}">
                <a16:creationId xmlns:a16="http://schemas.microsoft.com/office/drawing/2014/main" id="{765CE22B-779D-4511-8A87-B77CBF9AA6DF}"/>
              </a:ext>
            </a:extLst>
          </p:cNvPr>
          <p:cNvSpPr/>
          <p:nvPr/>
        </p:nvSpPr>
        <p:spPr>
          <a:xfrm>
            <a:off x="7738708" y="501021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2" name="Circle">
            <a:extLst>
              <a:ext uri="{FF2B5EF4-FFF2-40B4-BE49-F238E27FC236}">
                <a16:creationId xmlns:a16="http://schemas.microsoft.com/office/drawing/2014/main" id="{BB953328-9714-41EA-9DC9-6E5EBB474310}"/>
              </a:ext>
            </a:extLst>
          </p:cNvPr>
          <p:cNvSpPr/>
          <p:nvPr/>
        </p:nvSpPr>
        <p:spPr>
          <a:xfrm>
            <a:off x="8628071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3" name="Circle">
            <a:extLst>
              <a:ext uri="{FF2B5EF4-FFF2-40B4-BE49-F238E27FC236}">
                <a16:creationId xmlns:a16="http://schemas.microsoft.com/office/drawing/2014/main" id="{409E2B5E-7D02-4C32-A441-26AE100638A7}"/>
              </a:ext>
            </a:extLst>
          </p:cNvPr>
          <p:cNvSpPr/>
          <p:nvPr/>
        </p:nvSpPr>
        <p:spPr>
          <a:xfrm>
            <a:off x="9514279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4" name="Circle">
            <a:extLst>
              <a:ext uri="{FF2B5EF4-FFF2-40B4-BE49-F238E27FC236}">
                <a16:creationId xmlns:a16="http://schemas.microsoft.com/office/drawing/2014/main" id="{C5E235AF-69D5-4E73-BDF8-FBFBFECBD0C4}"/>
              </a:ext>
            </a:extLst>
          </p:cNvPr>
          <p:cNvSpPr/>
          <p:nvPr/>
        </p:nvSpPr>
        <p:spPr>
          <a:xfrm>
            <a:off x="10400487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5" name="Circle">
            <a:extLst>
              <a:ext uri="{FF2B5EF4-FFF2-40B4-BE49-F238E27FC236}">
                <a16:creationId xmlns:a16="http://schemas.microsoft.com/office/drawing/2014/main" id="{65A0A44A-4705-4CE8-9685-8173FB8A9FFF}"/>
              </a:ext>
            </a:extLst>
          </p:cNvPr>
          <p:cNvSpPr/>
          <p:nvPr/>
        </p:nvSpPr>
        <p:spPr>
          <a:xfrm>
            <a:off x="11286695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EE61F9C0-D107-4189-89CA-0DD692FC50A2}"/>
              </a:ext>
            </a:extLst>
          </p:cNvPr>
          <p:cNvSpPr/>
          <p:nvPr/>
        </p:nvSpPr>
        <p:spPr>
          <a:xfrm>
            <a:off x="7738708" y="6055104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113" name="Bild 112" descr="Bock med hel fyllning">
            <a:extLst>
              <a:ext uri="{FF2B5EF4-FFF2-40B4-BE49-F238E27FC236}">
                <a16:creationId xmlns:a16="http://schemas.microsoft.com/office/drawing/2014/main" id="{D5207432-D01D-48EB-A680-7DFC162C7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3609" y="5062217"/>
            <a:ext cx="449544" cy="449544"/>
          </a:xfrm>
          <a:prstGeom prst="rect">
            <a:avLst/>
          </a:prstGeom>
        </p:spPr>
      </p:pic>
      <p:pic>
        <p:nvPicPr>
          <p:cNvPr id="114" name="Bild 113" descr="Bock med hel fyllning">
            <a:extLst>
              <a:ext uri="{FF2B5EF4-FFF2-40B4-BE49-F238E27FC236}">
                <a16:creationId xmlns:a16="http://schemas.microsoft.com/office/drawing/2014/main" id="{9B560D04-C773-45E1-B8A9-FFB04D41E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8920" y="6013164"/>
            <a:ext cx="449544" cy="449544"/>
          </a:xfrm>
          <a:prstGeom prst="rect">
            <a:avLst/>
          </a:prstGeom>
        </p:spPr>
      </p:pic>
      <p:sp>
        <p:nvSpPr>
          <p:cNvPr id="59" name="Circle">
            <a:extLst>
              <a:ext uri="{FF2B5EF4-FFF2-40B4-BE49-F238E27FC236}">
                <a16:creationId xmlns:a16="http://schemas.microsoft.com/office/drawing/2014/main" id="{63439B78-F173-4ACE-A289-F046CE275BD7}"/>
              </a:ext>
            </a:extLst>
          </p:cNvPr>
          <p:cNvSpPr/>
          <p:nvPr/>
        </p:nvSpPr>
        <p:spPr>
          <a:xfrm>
            <a:off x="8628071" y="312653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0" name="Circle">
            <a:extLst>
              <a:ext uri="{FF2B5EF4-FFF2-40B4-BE49-F238E27FC236}">
                <a16:creationId xmlns:a16="http://schemas.microsoft.com/office/drawing/2014/main" id="{6483A882-9D37-4962-9E67-B55A83D07D3B}"/>
              </a:ext>
            </a:extLst>
          </p:cNvPr>
          <p:cNvSpPr/>
          <p:nvPr/>
        </p:nvSpPr>
        <p:spPr>
          <a:xfrm>
            <a:off x="9510508" y="313830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7" name="Circle">
            <a:extLst>
              <a:ext uri="{FF2B5EF4-FFF2-40B4-BE49-F238E27FC236}">
                <a16:creationId xmlns:a16="http://schemas.microsoft.com/office/drawing/2014/main" id="{FCBD9855-DF50-482F-99BC-B4DEE1600B8B}"/>
              </a:ext>
            </a:extLst>
          </p:cNvPr>
          <p:cNvSpPr/>
          <p:nvPr/>
        </p:nvSpPr>
        <p:spPr>
          <a:xfrm>
            <a:off x="10392945" y="317481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8" name="Circle">
            <a:extLst>
              <a:ext uri="{FF2B5EF4-FFF2-40B4-BE49-F238E27FC236}">
                <a16:creationId xmlns:a16="http://schemas.microsoft.com/office/drawing/2014/main" id="{37B1EEA7-6849-4C9A-AC2D-2684A556EDD9}"/>
              </a:ext>
            </a:extLst>
          </p:cNvPr>
          <p:cNvSpPr/>
          <p:nvPr/>
        </p:nvSpPr>
        <p:spPr>
          <a:xfrm>
            <a:off x="11286694" y="315546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9" name="Circle">
            <a:extLst>
              <a:ext uri="{FF2B5EF4-FFF2-40B4-BE49-F238E27FC236}">
                <a16:creationId xmlns:a16="http://schemas.microsoft.com/office/drawing/2014/main" id="{719191AA-7CB3-4E3A-A802-F49C4A2762BB}"/>
              </a:ext>
            </a:extLst>
          </p:cNvPr>
          <p:cNvSpPr/>
          <p:nvPr/>
        </p:nvSpPr>
        <p:spPr>
          <a:xfrm>
            <a:off x="7738708" y="307347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16558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ruta 8"/>
          <p:cNvSpPr txBox="1"/>
          <p:nvPr/>
        </p:nvSpPr>
        <p:spPr>
          <a:xfrm>
            <a:off x="1070930" y="556353"/>
            <a:ext cx="363057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defRPr sz="4500">
                <a:solidFill>
                  <a:srgbClr val="2D280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defRPr>
            </a:pPr>
            <a:endParaRPr b="1">
              <a:latin typeface="+mn-lt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3663DE5-D9D5-4ABD-BD39-651FA25B8B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6789" y="161958"/>
            <a:ext cx="7998038" cy="539056"/>
          </a:xfrm>
        </p:spPr>
        <p:txBody>
          <a:bodyPr>
            <a:noAutofit/>
          </a:bodyPr>
          <a:lstStyle/>
          <a:p>
            <a:r>
              <a:rPr lang="sv-SE" sz="1800" b="1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Hur skulle du skatta dina kunskaper och färdigheter för att arbeta </a:t>
            </a:r>
          </a:p>
          <a:p>
            <a:r>
              <a:rPr lang="sv-SE" sz="1800" b="1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så som beskrivs i tillståndet?</a:t>
            </a:r>
            <a:endParaRPr lang="sv-SE" sz="1800" b="1" i="1" dirty="0">
              <a:solidFill>
                <a:schemeClr val="tx1"/>
              </a:solidFill>
              <a:latin typeface="+mn-lt"/>
              <a:ea typeface="Source Sans Pro" panose="020B0503030403020204" pitchFamily="34" charset="0"/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8B6D111-B8BC-43BC-9160-967486FD88B9}"/>
              </a:ext>
            </a:extLst>
          </p:cNvPr>
          <p:cNvSpPr/>
          <p:nvPr/>
        </p:nvSpPr>
        <p:spPr>
          <a:xfrm>
            <a:off x="487253" y="1147698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aktivt på en strategisk nivå för att skapa förutsättningar för innovation i min verksamhet.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2C77424-027C-4D2F-880F-A7CE428FF171}"/>
              </a:ext>
            </a:extLst>
          </p:cNvPr>
          <p:cNvSpPr txBox="1"/>
          <p:nvPr/>
        </p:nvSpPr>
        <p:spPr>
          <a:xfrm flipH="1">
            <a:off x="7608346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Ingen kunskap</a:t>
            </a:r>
            <a:endParaRPr kumimoji="0" lang="sv-S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DACB6A0-CF6A-4335-843F-3C2D80A1DF19}"/>
              </a:ext>
            </a:extLst>
          </p:cNvPr>
          <p:cNvSpPr txBox="1"/>
          <p:nvPr/>
        </p:nvSpPr>
        <p:spPr>
          <a:xfrm flipH="1">
            <a:off x="8504827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Grund-läggande</a:t>
            </a:r>
            <a:endParaRPr kumimoji="0" lang="sv-S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A1C84CD4-06C7-4818-BA63-0BFD4F1EFD3F}"/>
              </a:ext>
            </a:extLst>
          </p:cNvPr>
          <p:cNvSpPr txBox="1"/>
          <p:nvPr/>
        </p:nvSpPr>
        <p:spPr>
          <a:xfrm flipH="1">
            <a:off x="9387265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Source Sans Pro" panose="020B0503030403020204" pitchFamily="34" charset="0"/>
                <a:sym typeface="Garamond"/>
              </a:rPr>
              <a:t>Medel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goda</a:t>
            </a:r>
            <a:endParaRPr kumimoji="0" lang="sv-S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A167E1E-C144-41B0-8AEB-20BAB4A0952D}"/>
              </a:ext>
            </a:extLst>
          </p:cNvPr>
          <p:cNvSpPr txBox="1"/>
          <p:nvPr/>
        </p:nvSpPr>
        <p:spPr>
          <a:xfrm flipH="1">
            <a:off x="10275358" y="442472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Goda</a:t>
            </a:r>
            <a:endParaRPr kumimoji="0" lang="sv-S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1B25909-6E4C-45F1-A169-D51D85701691}"/>
              </a:ext>
            </a:extLst>
          </p:cNvPr>
          <p:cNvSpPr txBox="1"/>
          <p:nvPr/>
        </p:nvSpPr>
        <p:spPr>
          <a:xfrm flipH="1">
            <a:off x="11163451" y="334750"/>
            <a:ext cx="7864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Expert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Source Sans Pro" panose="020B0503030403020204" pitchFamily="34" charset="0"/>
                <a:sym typeface="Garamond"/>
              </a:rPr>
              <a:t>kunskap</a:t>
            </a: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2B5D1013-D3EB-4716-9D07-B0B4B6818182}"/>
              </a:ext>
            </a:extLst>
          </p:cNvPr>
          <p:cNvSpPr/>
          <p:nvPr/>
        </p:nvSpPr>
        <p:spPr>
          <a:xfrm>
            <a:off x="7738708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0C2C395C-35A0-4612-8796-C86826625C26}"/>
              </a:ext>
            </a:extLst>
          </p:cNvPr>
          <p:cNvSpPr/>
          <p:nvPr/>
        </p:nvSpPr>
        <p:spPr>
          <a:xfrm>
            <a:off x="8628071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77BC63FA-81A6-45F7-AB68-064CEC7026DC}"/>
              </a:ext>
            </a:extLst>
          </p:cNvPr>
          <p:cNvSpPr/>
          <p:nvPr/>
        </p:nvSpPr>
        <p:spPr>
          <a:xfrm>
            <a:off x="9514279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67B8AE7E-490A-4B62-A69F-F7AE747EF17A}"/>
              </a:ext>
            </a:extLst>
          </p:cNvPr>
          <p:cNvSpPr/>
          <p:nvPr/>
        </p:nvSpPr>
        <p:spPr>
          <a:xfrm>
            <a:off x="10400487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3913FA8F-4514-40E2-B7AF-A6B78F2025D6}"/>
              </a:ext>
            </a:extLst>
          </p:cNvPr>
          <p:cNvSpPr/>
          <p:nvPr/>
        </p:nvSpPr>
        <p:spPr>
          <a:xfrm>
            <a:off x="11286695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id="{D64935B7-A34A-4435-A508-FA4CD31BAC3B}"/>
              </a:ext>
            </a:extLst>
          </p:cNvPr>
          <p:cNvSpPr/>
          <p:nvPr/>
        </p:nvSpPr>
        <p:spPr>
          <a:xfrm>
            <a:off x="487253" y="3072530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har infört arbetssätt i min verksamhet för att undersöka målgruppens behov och för att finna nya lösningar.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6" name="Rektangel: rundade hörn 35">
            <a:extLst>
              <a:ext uri="{FF2B5EF4-FFF2-40B4-BE49-F238E27FC236}">
                <a16:creationId xmlns:a16="http://schemas.microsoft.com/office/drawing/2014/main" id="{37831967-3464-4BF7-BDFD-1939827A4EC9}"/>
              </a:ext>
            </a:extLst>
          </p:cNvPr>
          <p:cNvSpPr/>
          <p:nvPr/>
        </p:nvSpPr>
        <p:spPr>
          <a:xfrm>
            <a:off x="487253" y="4034946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för att personer i min verksamhet har kompetensen och utrymmet att arbeta med innovation.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id="{971E000A-007C-4795-8B3A-B17EA0668EB3}"/>
              </a:ext>
            </a:extLst>
          </p:cNvPr>
          <p:cNvSpPr/>
          <p:nvPr/>
        </p:nvSpPr>
        <p:spPr>
          <a:xfrm>
            <a:off x="487253" y="4861155"/>
            <a:ext cx="6480000" cy="91939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för att öka vår samverkan internt och externt över organisationsgränser. I samverkan spanar vi efter nya möjligheter och analyserar risker.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8" name="Rektangel: rundade hörn 37">
            <a:extLst>
              <a:ext uri="{FF2B5EF4-FFF2-40B4-BE49-F238E27FC236}">
                <a16:creationId xmlns:a16="http://schemas.microsoft.com/office/drawing/2014/main" id="{1B7DBCE1-1E38-463A-B8D6-84167E345EA2}"/>
              </a:ext>
            </a:extLst>
          </p:cNvPr>
          <p:cNvSpPr/>
          <p:nvPr/>
        </p:nvSpPr>
        <p:spPr>
          <a:xfrm>
            <a:off x="487253" y="6095988"/>
            <a:ext cx="6480000" cy="37456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utvecklar regelbundet sättet vi arbetar med innovation.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pic>
        <p:nvPicPr>
          <p:cNvPr id="40" name="Bild 39" descr="Bock med hel fyllning">
            <a:extLst>
              <a:ext uri="{FF2B5EF4-FFF2-40B4-BE49-F238E27FC236}">
                <a16:creationId xmlns:a16="http://schemas.microsoft.com/office/drawing/2014/main" id="{9C342F99-08BF-4EFB-817C-B9012214B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1453" y="1149508"/>
            <a:ext cx="449544" cy="449544"/>
          </a:xfrm>
          <a:prstGeom prst="rect">
            <a:avLst/>
          </a:prstGeom>
        </p:spPr>
      </p:pic>
      <p:pic>
        <p:nvPicPr>
          <p:cNvPr id="42" name="Bild 41" descr="Bock med hel fyllning">
            <a:extLst>
              <a:ext uri="{FF2B5EF4-FFF2-40B4-BE49-F238E27FC236}">
                <a16:creationId xmlns:a16="http://schemas.microsoft.com/office/drawing/2014/main" id="{A4A61D3A-E143-4B5B-857C-2908CD832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1149508"/>
            <a:ext cx="449544" cy="449544"/>
          </a:xfrm>
          <a:prstGeom prst="rect">
            <a:avLst/>
          </a:prstGeom>
        </p:spPr>
      </p:pic>
      <p:sp>
        <p:nvSpPr>
          <p:cNvPr id="43" name="Circle">
            <a:extLst>
              <a:ext uri="{FF2B5EF4-FFF2-40B4-BE49-F238E27FC236}">
                <a16:creationId xmlns:a16="http://schemas.microsoft.com/office/drawing/2014/main" id="{62C014AE-B278-467F-B14D-7139AE000794}"/>
              </a:ext>
            </a:extLst>
          </p:cNvPr>
          <p:cNvSpPr>
            <a:spLocks noChangeAspect="1"/>
          </p:cNvSpPr>
          <p:nvPr/>
        </p:nvSpPr>
        <p:spPr>
          <a:xfrm>
            <a:off x="8628071" y="209754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44" name="Circle">
            <a:extLst>
              <a:ext uri="{FF2B5EF4-FFF2-40B4-BE49-F238E27FC236}">
                <a16:creationId xmlns:a16="http://schemas.microsoft.com/office/drawing/2014/main" id="{00972CD7-2BA8-44DB-9710-57459D1B2FBC}"/>
              </a:ext>
            </a:extLst>
          </p:cNvPr>
          <p:cNvSpPr/>
          <p:nvPr/>
        </p:nvSpPr>
        <p:spPr>
          <a:xfrm>
            <a:off x="9514279" y="210468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45" name="Circle">
            <a:extLst>
              <a:ext uri="{FF2B5EF4-FFF2-40B4-BE49-F238E27FC236}">
                <a16:creationId xmlns:a16="http://schemas.microsoft.com/office/drawing/2014/main" id="{232AA6AA-AF3C-4C1D-8697-04EEB0C00B99}"/>
              </a:ext>
            </a:extLst>
          </p:cNvPr>
          <p:cNvSpPr/>
          <p:nvPr/>
        </p:nvSpPr>
        <p:spPr>
          <a:xfrm>
            <a:off x="10400487" y="209402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46" name="Circle">
            <a:extLst>
              <a:ext uri="{FF2B5EF4-FFF2-40B4-BE49-F238E27FC236}">
                <a16:creationId xmlns:a16="http://schemas.microsoft.com/office/drawing/2014/main" id="{B1642D50-3933-416E-97B1-1A6D7DBE839E}"/>
              </a:ext>
            </a:extLst>
          </p:cNvPr>
          <p:cNvSpPr/>
          <p:nvPr/>
        </p:nvSpPr>
        <p:spPr>
          <a:xfrm>
            <a:off x="11286694" y="2124697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47" name="Circle">
            <a:extLst>
              <a:ext uri="{FF2B5EF4-FFF2-40B4-BE49-F238E27FC236}">
                <a16:creationId xmlns:a16="http://schemas.microsoft.com/office/drawing/2014/main" id="{EC653F04-71CC-4C57-A564-F6D1EF2231BA}"/>
              </a:ext>
            </a:extLst>
          </p:cNvPr>
          <p:cNvSpPr>
            <a:spLocks noChangeAspect="1"/>
          </p:cNvSpPr>
          <p:nvPr/>
        </p:nvSpPr>
        <p:spPr>
          <a:xfrm>
            <a:off x="7738708" y="210468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48" name="Bild 47" descr="Bock med hel fyllning">
            <a:extLst>
              <a:ext uri="{FF2B5EF4-FFF2-40B4-BE49-F238E27FC236}">
                <a16:creationId xmlns:a16="http://schemas.microsoft.com/office/drawing/2014/main" id="{C7F25EA6-FE83-4905-99AB-45152AE69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2164314"/>
            <a:ext cx="449544" cy="449544"/>
          </a:xfrm>
          <a:prstGeom prst="rect">
            <a:avLst/>
          </a:prstGeom>
        </p:spPr>
      </p:pic>
      <p:sp>
        <p:nvSpPr>
          <p:cNvPr id="49" name="Circle">
            <a:extLst>
              <a:ext uri="{FF2B5EF4-FFF2-40B4-BE49-F238E27FC236}">
                <a16:creationId xmlns:a16="http://schemas.microsoft.com/office/drawing/2014/main" id="{B6B27576-DA74-4744-B39D-FC2B662631BF}"/>
              </a:ext>
            </a:extLst>
          </p:cNvPr>
          <p:cNvSpPr/>
          <p:nvPr/>
        </p:nvSpPr>
        <p:spPr>
          <a:xfrm>
            <a:off x="8628071" y="312602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7F5E1750-6190-4A07-A387-83C3BDF2D28A}"/>
              </a:ext>
            </a:extLst>
          </p:cNvPr>
          <p:cNvSpPr/>
          <p:nvPr/>
        </p:nvSpPr>
        <p:spPr>
          <a:xfrm>
            <a:off x="9510508" y="313779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DEE2513-C7FB-4433-974F-82C4D923CDAE}"/>
              </a:ext>
            </a:extLst>
          </p:cNvPr>
          <p:cNvSpPr/>
          <p:nvPr/>
        </p:nvSpPr>
        <p:spPr>
          <a:xfrm>
            <a:off x="10392945" y="317430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2" name="Circle">
            <a:extLst>
              <a:ext uri="{FF2B5EF4-FFF2-40B4-BE49-F238E27FC236}">
                <a16:creationId xmlns:a16="http://schemas.microsoft.com/office/drawing/2014/main" id="{99DB7AA9-DD9F-40E8-B673-CFA499FBADFB}"/>
              </a:ext>
            </a:extLst>
          </p:cNvPr>
          <p:cNvSpPr/>
          <p:nvPr/>
        </p:nvSpPr>
        <p:spPr>
          <a:xfrm>
            <a:off x="11286694" y="315494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3" name="Circle">
            <a:extLst>
              <a:ext uri="{FF2B5EF4-FFF2-40B4-BE49-F238E27FC236}">
                <a16:creationId xmlns:a16="http://schemas.microsoft.com/office/drawing/2014/main" id="{CC0C2CD8-4A6A-455D-9183-21C677F8CD79}"/>
              </a:ext>
            </a:extLst>
          </p:cNvPr>
          <p:cNvSpPr/>
          <p:nvPr/>
        </p:nvSpPr>
        <p:spPr>
          <a:xfrm>
            <a:off x="7738708" y="314488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54" name="Bild 53" descr="Bock med hel fyllning">
            <a:extLst>
              <a:ext uri="{FF2B5EF4-FFF2-40B4-BE49-F238E27FC236}">
                <a16:creationId xmlns:a16="http://schemas.microsoft.com/office/drawing/2014/main" id="{32490093-2F33-4538-B3C8-19839D080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7935" y="3137792"/>
            <a:ext cx="449544" cy="449544"/>
          </a:xfrm>
          <a:prstGeom prst="rect">
            <a:avLst/>
          </a:prstGeom>
        </p:spPr>
      </p:pic>
      <p:sp>
        <p:nvSpPr>
          <p:cNvPr id="61" name="Circle">
            <a:extLst>
              <a:ext uri="{FF2B5EF4-FFF2-40B4-BE49-F238E27FC236}">
                <a16:creationId xmlns:a16="http://schemas.microsoft.com/office/drawing/2014/main" id="{88E38BF5-179C-4094-A007-B7ABDF56B4B2}"/>
              </a:ext>
            </a:extLst>
          </p:cNvPr>
          <p:cNvSpPr/>
          <p:nvPr/>
        </p:nvSpPr>
        <p:spPr>
          <a:xfrm>
            <a:off x="8628071" y="405079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3841E418-9F89-4FEF-A1EA-7F8EE88DB692}"/>
              </a:ext>
            </a:extLst>
          </p:cNvPr>
          <p:cNvSpPr/>
          <p:nvPr/>
        </p:nvSpPr>
        <p:spPr>
          <a:xfrm>
            <a:off x="9510508" y="407887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60CE24F6-2A20-4FA8-A4C6-52BC8A94D538}"/>
              </a:ext>
            </a:extLst>
          </p:cNvPr>
          <p:cNvSpPr/>
          <p:nvPr/>
        </p:nvSpPr>
        <p:spPr>
          <a:xfrm>
            <a:off x="10400487" y="408953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FDE95CA0-89DC-4377-8B57-54772F9F61FC}"/>
              </a:ext>
            </a:extLst>
          </p:cNvPr>
          <p:cNvSpPr/>
          <p:nvPr/>
        </p:nvSpPr>
        <p:spPr>
          <a:xfrm>
            <a:off x="11286694" y="408968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57FB2F17-88B5-45D4-A6B9-DA0A3B1FAC00}"/>
              </a:ext>
            </a:extLst>
          </p:cNvPr>
          <p:cNvSpPr/>
          <p:nvPr/>
        </p:nvSpPr>
        <p:spPr>
          <a:xfrm>
            <a:off x="7739459" y="403725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66" name="Bild 65" descr="Bock med hel fyllning">
            <a:extLst>
              <a:ext uri="{FF2B5EF4-FFF2-40B4-BE49-F238E27FC236}">
                <a16:creationId xmlns:a16="http://schemas.microsoft.com/office/drawing/2014/main" id="{9271C28D-23F2-4A67-A216-3837891C1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8298" y="4111270"/>
            <a:ext cx="449544" cy="449544"/>
          </a:xfrm>
          <a:prstGeom prst="rect">
            <a:avLst/>
          </a:prstGeom>
        </p:spPr>
      </p:pic>
      <p:sp>
        <p:nvSpPr>
          <p:cNvPr id="67" name="Circle">
            <a:extLst>
              <a:ext uri="{FF2B5EF4-FFF2-40B4-BE49-F238E27FC236}">
                <a16:creationId xmlns:a16="http://schemas.microsoft.com/office/drawing/2014/main" id="{C9DEE4D9-5A02-4C77-ABAA-6F71437DB9CA}"/>
              </a:ext>
            </a:extLst>
          </p:cNvPr>
          <p:cNvSpPr/>
          <p:nvPr/>
        </p:nvSpPr>
        <p:spPr>
          <a:xfrm>
            <a:off x="8628071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id="{869C4EAE-2C03-4F25-981E-F8C772CBFE33}"/>
              </a:ext>
            </a:extLst>
          </p:cNvPr>
          <p:cNvSpPr/>
          <p:nvPr/>
        </p:nvSpPr>
        <p:spPr>
          <a:xfrm>
            <a:off x="9510508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9" name="Circle">
            <a:extLst>
              <a:ext uri="{FF2B5EF4-FFF2-40B4-BE49-F238E27FC236}">
                <a16:creationId xmlns:a16="http://schemas.microsoft.com/office/drawing/2014/main" id="{C6F5E530-F43A-4A64-9C0B-5398D33D648C}"/>
              </a:ext>
            </a:extLst>
          </p:cNvPr>
          <p:cNvSpPr/>
          <p:nvPr/>
        </p:nvSpPr>
        <p:spPr>
          <a:xfrm>
            <a:off x="10400487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0" name="Circle">
            <a:extLst>
              <a:ext uri="{FF2B5EF4-FFF2-40B4-BE49-F238E27FC236}">
                <a16:creationId xmlns:a16="http://schemas.microsoft.com/office/drawing/2014/main" id="{BE644C93-2066-446C-B6A8-B190C0CFD81E}"/>
              </a:ext>
            </a:extLst>
          </p:cNvPr>
          <p:cNvSpPr/>
          <p:nvPr/>
        </p:nvSpPr>
        <p:spPr>
          <a:xfrm>
            <a:off x="11286694" y="503643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1" name="Circle">
            <a:extLst>
              <a:ext uri="{FF2B5EF4-FFF2-40B4-BE49-F238E27FC236}">
                <a16:creationId xmlns:a16="http://schemas.microsoft.com/office/drawing/2014/main" id="{765CE22B-779D-4511-8A87-B77CBF9AA6DF}"/>
              </a:ext>
            </a:extLst>
          </p:cNvPr>
          <p:cNvSpPr/>
          <p:nvPr/>
        </p:nvSpPr>
        <p:spPr>
          <a:xfrm>
            <a:off x="7738708" y="501021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2" name="Circle">
            <a:extLst>
              <a:ext uri="{FF2B5EF4-FFF2-40B4-BE49-F238E27FC236}">
                <a16:creationId xmlns:a16="http://schemas.microsoft.com/office/drawing/2014/main" id="{BB953328-9714-41EA-9DC9-6E5EBB474310}"/>
              </a:ext>
            </a:extLst>
          </p:cNvPr>
          <p:cNvSpPr/>
          <p:nvPr/>
        </p:nvSpPr>
        <p:spPr>
          <a:xfrm>
            <a:off x="8628071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3" name="Circle">
            <a:extLst>
              <a:ext uri="{FF2B5EF4-FFF2-40B4-BE49-F238E27FC236}">
                <a16:creationId xmlns:a16="http://schemas.microsoft.com/office/drawing/2014/main" id="{409E2B5E-7D02-4C32-A441-26AE100638A7}"/>
              </a:ext>
            </a:extLst>
          </p:cNvPr>
          <p:cNvSpPr/>
          <p:nvPr/>
        </p:nvSpPr>
        <p:spPr>
          <a:xfrm>
            <a:off x="9514279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4" name="Circle">
            <a:extLst>
              <a:ext uri="{FF2B5EF4-FFF2-40B4-BE49-F238E27FC236}">
                <a16:creationId xmlns:a16="http://schemas.microsoft.com/office/drawing/2014/main" id="{C5E235AF-69D5-4E73-BDF8-FBFBFECBD0C4}"/>
              </a:ext>
            </a:extLst>
          </p:cNvPr>
          <p:cNvSpPr/>
          <p:nvPr/>
        </p:nvSpPr>
        <p:spPr>
          <a:xfrm>
            <a:off x="10400487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5" name="Circle">
            <a:extLst>
              <a:ext uri="{FF2B5EF4-FFF2-40B4-BE49-F238E27FC236}">
                <a16:creationId xmlns:a16="http://schemas.microsoft.com/office/drawing/2014/main" id="{65A0A44A-4705-4CE8-9685-8173FB8A9FFF}"/>
              </a:ext>
            </a:extLst>
          </p:cNvPr>
          <p:cNvSpPr/>
          <p:nvPr/>
        </p:nvSpPr>
        <p:spPr>
          <a:xfrm>
            <a:off x="11286695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EE61F9C0-D107-4189-89CA-0DD692FC50A2}"/>
              </a:ext>
            </a:extLst>
          </p:cNvPr>
          <p:cNvSpPr/>
          <p:nvPr/>
        </p:nvSpPr>
        <p:spPr>
          <a:xfrm>
            <a:off x="7738708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113" name="Bild 112" descr="Bock med hel fyllning">
            <a:extLst>
              <a:ext uri="{FF2B5EF4-FFF2-40B4-BE49-F238E27FC236}">
                <a16:creationId xmlns:a16="http://schemas.microsoft.com/office/drawing/2014/main" id="{D5207432-D01D-48EB-A680-7DFC162C7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3609" y="5062217"/>
            <a:ext cx="449544" cy="449544"/>
          </a:xfrm>
          <a:prstGeom prst="rect">
            <a:avLst/>
          </a:prstGeom>
        </p:spPr>
      </p:pic>
      <p:pic>
        <p:nvPicPr>
          <p:cNvPr id="114" name="Bild 113" descr="Bock med hel fyllning">
            <a:extLst>
              <a:ext uri="{FF2B5EF4-FFF2-40B4-BE49-F238E27FC236}">
                <a16:creationId xmlns:a16="http://schemas.microsoft.com/office/drawing/2014/main" id="{9B560D04-C773-45E1-B8A9-FFB04D41E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8920" y="6085084"/>
            <a:ext cx="449544" cy="449544"/>
          </a:xfrm>
          <a:prstGeom prst="rect">
            <a:avLst/>
          </a:prstGeom>
        </p:spPr>
      </p:pic>
      <p:sp>
        <p:nvSpPr>
          <p:cNvPr id="56" name="Rektangel: rundade hörn 55">
            <a:extLst>
              <a:ext uri="{FF2B5EF4-FFF2-40B4-BE49-F238E27FC236}">
                <a16:creationId xmlns:a16="http://schemas.microsoft.com/office/drawing/2014/main" id="{249ED6F7-7713-4276-B0CB-54687CEC1B95}"/>
              </a:ext>
            </a:extLst>
          </p:cNvPr>
          <p:cNvSpPr/>
          <p:nvPr/>
        </p:nvSpPr>
        <p:spPr>
          <a:xfrm>
            <a:off x="487253" y="2111208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Genom sättet jag agerar bidrar jag till en gynnande kultur för vårt innovationsarbete.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740959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ruta 8"/>
          <p:cNvSpPr txBox="1"/>
          <p:nvPr/>
        </p:nvSpPr>
        <p:spPr>
          <a:xfrm>
            <a:off x="1070930" y="556353"/>
            <a:ext cx="363057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defRPr sz="4500">
                <a:solidFill>
                  <a:srgbClr val="2D280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defRPr>
            </a:pPr>
            <a:endParaRPr b="1">
              <a:latin typeface="+mn-lt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3663DE5-D9D5-4ABD-BD39-651FA25B8B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6789" y="275838"/>
            <a:ext cx="7998038" cy="539056"/>
          </a:xfrm>
        </p:spPr>
        <p:txBody>
          <a:bodyPr>
            <a:noAutofit/>
          </a:bodyPr>
          <a:lstStyle/>
          <a:p>
            <a:r>
              <a:rPr lang="sv-SE" sz="1800" b="1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I samverkan spanar vi efter nya möjligheter och analyserar risker.</a:t>
            </a:r>
            <a:endParaRPr lang="sv-SE" sz="1800" b="1" i="1" dirty="0">
              <a:solidFill>
                <a:schemeClr val="tx1"/>
              </a:solidFill>
              <a:latin typeface="+mn-lt"/>
              <a:ea typeface="Source Sans Pro" panose="020B0503030403020204" pitchFamily="34" charset="0"/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8B6D111-B8BC-43BC-9160-967486FD88B9}"/>
              </a:ext>
            </a:extLst>
          </p:cNvPr>
          <p:cNvSpPr/>
          <p:nvPr/>
        </p:nvSpPr>
        <p:spPr>
          <a:xfrm>
            <a:off x="487253" y="1147698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aktivt på en strategisk nivå för att skapa förutsättningar för innovation i min verksamhet.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2C77424-027C-4D2F-880F-A7CE428FF171}"/>
              </a:ext>
            </a:extLst>
          </p:cNvPr>
          <p:cNvSpPr txBox="1"/>
          <p:nvPr/>
        </p:nvSpPr>
        <p:spPr>
          <a:xfrm flipH="1">
            <a:off x="7608346" y="334750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Aldrig</a:t>
            </a:r>
            <a:endParaRPr kumimoji="0" lang="sv-S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DACB6A0-CF6A-4335-843F-3C2D80A1DF19}"/>
              </a:ext>
            </a:extLst>
          </p:cNvPr>
          <p:cNvSpPr txBox="1"/>
          <p:nvPr/>
        </p:nvSpPr>
        <p:spPr>
          <a:xfrm flipH="1">
            <a:off x="8504827" y="334750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Sällan</a:t>
            </a:r>
            <a:endParaRPr kumimoji="0" lang="sv-S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A1C84CD4-06C7-4818-BA63-0BFD4F1EFD3F}"/>
              </a:ext>
            </a:extLst>
          </p:cNvPr>
          <p:cNvSpPr txBox="1"/>
          <p:nvPr/>
        </p:nvSpPr>
        <p:spPr>
          <a:xfrm flipH="1">
            <a:off x="9387265" y="334750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Ibland</a:t>
            </a:r>
            <a:endParaRPr kumimoji="0" lang="sv-S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A167E1E-C144-41B0-8AEB-20BAB4A0952D}"/>
              </a:ext>
            </a:extLst>
          </p:cNvPr>
          <p:cNvSpPr txBox="1"/>
          <p:nvPr/>
        </p:nvSpPr>
        <p:spPr>
          <a:xfrm flipH="1">
            <a:off x="10283382" y="346763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Source Sans Pro" panose="020B0503030403020204" pitchFamily="34" charset="0"/>
                <a:sym typeface="Garamond"/>
              </a:rPr>
              <a:t>Ofta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1B25909-6E4C-45F1-A169-D51D85701691}"/>
              </a:ext>
            </a:extLst>
          </p:cNvPr>
          <p:cNvSpPr txBox="1"/>
          <p:nvPr/>
        </p:nvSpPr>
        <p:spPr>
          <a:xfrm flipH="1">
            <a:off x="11163451" y="334750"/>
            <a:ext cx="78648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latin typeface="+mn-lt"/>
                <a:ea typeface="Source Sans Pro" panose="020B0503030403020204" pitchFamily="34" charset="0"/>
              </a:rPr>
              <a:t>Ständigt</a:t>
            </a:r>
            <a:endParaRPr kumimoji="0" lang="sv-S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2B5D1013-D3EB-4716-9D07-B0B4B6818182}"/>
              </a:ext>
            </a:extLst>
          </p:cNvPr>
          <p:cNvSpPr/>
          <p:nvPr/>
        </p:nvSpPr>
        <p:spPr>
          <a:xfrm>
            <a:off x="7741863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0C2C395C-35A0-4612-8796-C86826625C26}"/>
              </a:ext>
            </a:extLst>
          </p:cNvPr>
          <p:cNvSpPr/>
          <p:nvPr/>
        </p:nvSpPr>
        <p:spPr>
          <a:xfrm>
            <a:off x="8628071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77BC63FA-81A6-45F7-AB68-064CEC7026DC}"/>
              </a:ext>
            </a:extLst>
          </p:cNvPr>
          <p:cNvSpPr/>
          <p:nvPr/>
        </p:nvSpPr>
        <p:spPr>
          <a:xfrm>
            <a:off x="9514279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67B8AE7E-490A-4B62-A69F-F7AE747EF17A}"/>
              </a:ext>
            </a:extLst>
          </p:cNvPr>
          <p:cNvSpPr/>
          <p:nvPr/>
        </p:nvSpPr>
        <p:spPr>
          <a:xfrm>
            <a:off x="10400487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3913FA8F-4514-40E2-B7AF-A6B78F2025D6}"/>
              </a:ext>
            </a:extLst>
          </p:cNvPr>
          <p:cNvSpPr/>
          <p:nvPr/>
        </p:nvSpPr>
        <p:spPr>
          <a:xfrm>
            <a:off x="11286695" y="110428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34" name="Rektangel: rundade hörn 33">
            <a:extLst>
              <a:ext uri="{FF2B5EF4-FFF2-40B4-BE49-F238E27FC236}">
                <a16:creationId xmlns:a16="http://schemas.microsoft.com/office/drawing/2014/main" id="{1045C676-5B7D-46F2-969B-0C47FF100B85}"/>
              </a:ext>
            </a:extLst>
          </p:cNvPr>
          <p:cNvSpPr/>
          <p:nvPr/>
        </p:nvSpPr>
        <p:spPr>
          <a:xfrm>
            <a:off x="487253" y="2110114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Genom sättet jag agerar bidrar jag till en gynnande kultur för vårt innovationsarbete.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id="{D64935B7-A34A-4435-A508-FA4CD31BAC3B}"/>
              </a:ext>
            </a:extLst>
          </p:cNvPr>
          <p:cNvSpPr/>
          <p:nvPr/>
        </p:nvSpPr>
        <p:spPr>
          <a:xfrm>
            <a:off x="487253" y="3072530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har infört arbetssätt i min verksamhet för att undersöka målgruppens behov och för att finna nya lösningar.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6" name="Rektangel: rundade hörn 35">
            <a:extLst>
              <a:ext uri="{FF2B5EF4-FFF2-40B4-BE49-F238E27FC236}">
                <a16:creationId xmlns:a16="http://schemas.microsoft.com/office/drawing/2014/main" id="{37831967-3464-4BF7-BDFD-1939827A4EC9}"/>
              </a:ext>
            </a:extLst>
          </p:cNvPr>
          <p:cNvSpPr/>
          <p:nvPr/>
        </p:nvSpPr>
        <p:spPr>
          <a:xfrm>
            <a:off x="487253" y="4034946"/>
            <a:ext cx="6480000" cy="646983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för att personer i min verksamhet har kompetensen och utrymmet att arbeta med innovation.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id="{971E000A-007C-4795-8B3A-B17EA0668EB3}"/>
              </a:ext>
            </a:extLst>
          </p:cNvPr>
          <p:cNvSpPr/>
          <p:nvPr/>
        </p:nvSpPr>
        <p:spPr>
          <a:xfrm>
            <a:off x="487253" y="4861155"/>
            <a:ext cx="6480000" cy="91939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arbetar för att öka vår samverkan internt och externt över organisationsgränser. I samverkan spanar vi efter nya möjligheter och analyserar risker.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sp>
        <p:nvSpPr>
          <p:cNvPr id="38" name="Rektangel: rundade hörn 37">
            <a:extLst>
              <a:ext uri="{FF2B5EF4-FFF2-40B4-BE49-F238E27FC236}">
                <a16:creationId xmlns:a16="http://schemas.microsoft.com/office/drawing/2014/main" id="{1B7DBCE1-1E38-463A-B8D6-84167E345EA2}"/>
              </a:ext>
            </a:extLst>
          </p:cNvPr>
          <p:cNvSpPr/>
          <p:nvPr/>
        </p:nvSpPr>
        <p:spPr>
          <a:xfrm>
            <a:off x="487253" y="6095988"/>
            <a:ext cx="6480000" cy="374568"/>
          </a:xfrm>
          <a:prstGeom prst="roundRect">
            <a:avLst>
              <a:gd name="adj" fmla="val 16667"/>
            </a:avLst>
          </a:prstGeom>
          <a:noFill/>
          <a:ln w="15875" cap="flat">
            <a:solidFill>
              <a:srgbClr val="FFB27B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+mn-lt"/>
                <a:ea typeface="Source Sans Pro" panose="020B0503030403020204" pitchFamily="34" charset="0"/>
              </a:rPr>
              <a:t>Jag utvecklar regelbundet sättet vi arbetar med innovation.</a:t>
            </a:r>
            <a:endParaRPr kumimoji="0" lang="sv-S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Source Sans Pro" panose="020B0503030403020204" pitchFamily="34" charset="0"/>
              <a:sym typeface="Garamond"/>
            </a:endParaRPr>
          </a:p>
        </p:txBody>
      </p:sp>
      <p:pic>
        <p:nvPicPr>
          <p:cNvPr id="40" name="Bild 39" descr="Bock med hel fyllning">
            <a:extLst>
              <a:ext uri="{FF2B5EF4-FFF2-40B4-BE49-F238E27FC236}">
                <a16:creationId xmlns:a16="http://schemas.microsoft.com/office/drawing/2014/main" id="{9C342F99-08BF-4EFB-817C-B9012214B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1453" y="1149508"/>
            <a:ext cx="449544" cy="449544"/>
          </a:xfrm>
          <a:prstGeom prst="rect">
            <a:avLst/>
          </a:prstGeom>
        </p:spPr>
      </p:pic>
      <p:pic>
        <p:nvPicPr>
          <p:cNvPr id="42" name="Bild 41" descr="Bock med hel fyllning">
            <a:extLst>
              <a:ext uri="{FF2B5EF4-FFF2-40B4-BE49-F238E27FC236}">
                <a16:creationId xmlns:a16="http://schemas.microsoft.com/office/drawing/2014/main" id="{A4A61D3A-E143-4B5B-857C-2908CD832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8298" y="1149508"/>
            <a:ext cx="449544" cy="449544"/>
          </a:xfrm>
          <a:prstGeom prst="rect">
            <a:avLst/>
          </a:prstGeom>
        </p:spPr>
      </p:pic>
      <p:pic>
        <p:nvPicPr>
          <p:cNvPr id="48" name="Bild 47" descr="Bock med hel fyllning">
            <a:extLst>
              <a:ext uri="{FF2B5EF4-FFF2-40B4-BE49-F238E27FC236}">
                <a16:creationId xmlns:a16="http://schemas.microsoft.com/office/drawing/2014/main" id="{C7F25EA6-FE83-4905-99AB-45152AE6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8298" y="2164314"/>
            <a:ext cx="449544" cy="449544"/>
          </a:xfrm>
          <a:prstGeom prst="rect">
            <a:avLst/>
          </a:prstGeom>
        </p:spPr>
      </p:pic>
      <p:sp>
        <p:nvSpPr>
          <p:cNvPr id="49" name="Circle">
            <a:extLst>
              <a:ext uri="{FF2B5EF4-FFF2-40B4-BE49-F238E27FC236}">
                <a16:creationId xmlns:a16="http://schemas.microsoft.com/office/drawing/2014/main" id="{B6B27576-DA74-4744-B39D-FC2B662631BF}"/>
              </a:ext>
            </a:extLst>
          </p:cNvPr>
          <p:cNvSpPr/>
          <p:nvPr/>
        </p:nvSpPr>
        <p:spPr>
          <a:xfrm>
            <a:off x="8628071" y="312602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7F5E1750-6190-4A07-A387-83C3BDF2D28A}"/>
              </a:ext>
            </a:extLst>
          </p:cNvPr>
          <p:cNvSpPr/>
          <p:nvPr/>
        </p:nvSpPr>
        <p:spPr>
          <a:xfrm>
            <a:off x="9510508" y="313779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1" name="Circle">
            <a:extLst>
              <a:ext uri="{FF2B5EF4-FFF2-40B4-BE49-F238E27FC236}">
                <a16:creationId xmlns:a16="http://schemas.microsoft.com/office/drawing/2014/main" id="{9DEE2513-C7FB-4433-974F-82C4D923CDAE}"/>
              </a:ext>
            </a:extLst>
          </p:cNvPr>
          <p:cNvSpPr/>
          <p:nvPr/>
        </p:nvSpPr>
        <p:spPr>
          <a:xfrm>
            <a:off x="10392945" y="317430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2" name="Circle">
            <a:extLst>
              <a:ext uri="{FF2B5EF4-FFF2-40B4-BE49-F238E27FC236}">
                <a16:creationId xmlns:a16="http://schemas.microsoft.com/office/drawing/2014/main" id="{99DB7AA9-DD9F-40E8-B673-CFA499FBADFB}"/>
              </a:ext>
            </a:extLst>
          </p:cNvPr>
          <p:cNvSpPr/>
          <p:nvPr/>
        </p:nvSpPr>
        <p:spPr>
          <a:xfrm>
            <a:off x="11286694" y="315494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53" name="Circle">
            <a:extLst>
              <a:ext uri="{FF2B5EF4-FFF2-40B4-BE49-F238E27FC236}">
                <a16:creationId xmlns:a16="http://schemas.microsoft.com/office/drawing/2014/main" id="{CC0C2CD8-4A6A-455D-9183-21C677F8CD79}"/>
              </a:ext>
            </a:extLst>
          </p:cNvPr>
          <p:cNvSpPr/>
          <p:nvPr/>
        </p:nvSpPr>
        <p:spPr>
          <a:xfrm>
            <a:off x="7738708" y="314488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54" name="Bild 53" descr="Bock med hel fyllning">
            <a:extLst>
              <a:ext uri="{FF2B5EF4-FFF2-40B4-BE49-F238E27FC236}">
                <a16:creationId xmlns:a16="http://schemas.microsoft.com/office/drawing/2014/main" id="{32490093-2F33-4538-B3C8-19839D080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7935" y="3137792"/>
            <a:ext cx="449544" cy="449544"/>
          </a:xfrm>
          <a:prstGeom prst="rect">
            <a:avLst/>
          </a:prstGeom>
        </p:spPr>
      </p:pic>
      <p:sp>
        <p:nvSpPr>
          <p:cNvPr id="61" name="Circle">
            <a:extLst>
              <a:ext uri="{FF2B5EF4-FFF2-40B4-BE49-F238E27FC236}">
                <a16:creationId xmlns:a16="http://schemas.microsoft.com/office/drawing/2014/main" id="{88E38BF5-179C-4094-A007-B7ABDF56B4B2}"/>
              </a:ext>
            </a:extLst>
          </p:cNvPr>
          <p:cNvSpPr/>
          <p:nvPr/>
        </p:nvSpPr>
        <p:spPr>
          <a:xfrm>
            <a:off x="8628071" y="4050793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3841E418-9F89-4FEF-A1EA-7F8EE88DB692}"/>
              </a:ext>
            </a:extLst>
          </p:cNvPr>
          <p:cNvSpPr/>
          <p:nvPr/>
        </p:nvSpPr>
        <p:spPr>
          <a:xfrm>
            <a:off x="9510508" y="407887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60CE24F6-2A20-4FA8-A4C6-52BC8A94D538}"/>
              </a:ext>
            </a:extLst>
          </p:cNvPr>
          <p:cNvSpPr/>
          <p:nvPr/>
        </p:nvSpPr>
        <p:spPr>
          <a:xfrm>
            <a:off x="10400487" y="4089532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FDE95CA0-89DC-4377-8B57-54772F9F61FC}"/>
              </a:ext>
            </a:extLst>
          </p:cNvPr>
          <p:cNvSpPr/>
          <p:nvPr/>
        </p:nvSpPr>
        <p:spPr>
          <a:xfrm>
            <a:off x="11286694" y="4089688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57FB2F17-88B5-45D4-A6B9-DA0A3B1FAC00}"/>
              </a:ext>
            </a:extLst>
          </p:cNvPr>
          <p:cNvSpPr/>
          <p:nvPr/>
        </p:nvSpPr>
        <p:spPr>
          <a:xfrm>
            <a:off x="7739459" y="4037251"/>
            <a:ext cx="540000" cy="5400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66" name="Bild 65" descr="Bock med hel fyllning">
            <a:extLst>
              <a:ext uri="{FF2B5EF4-FFF2-40B4-BE49-F238E27FC236}">
                <a16:creationId xmlns:a16="http://schemas.microsoft.com/office/drawing/2014/main" id="{9271C28D-23F2-4A67-A216-3837891C1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8298" y="4111270"/>
            <a:ext cx="449544" cy="449544"/>
          </a:xfrm>
          <a:prstGeom prst="rect">
            <a:avLst/>
          </a:prstGeom>
        </p:spPr>
      </p:pic>
      <p:sp>
        <p:nvSpPr>
          <p:cNvPr id="67" name="Circle">
            <a:extLst>
              <a:ext uri="{FF2B5EF4-FFF2-40B4-BE49-F238E27FC236}">
                <a16:creationId xmlns:a16="http://schemas.microsoft.com/office/drawing/2014/main" id="{C9DEE4D9-5A02-4C77-ABAA-6F71437DB9CA}"/>
              </a:ext>
            </a:extLst>
          </p:cNvPr>
          <p:cNvSpPr/>
          <p:nvPr/>
        </p:nvSpPr>
        <p:spPr>
          <a:xfrm>
            <a:off x="8628071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id="{869C4EAE-2C03-4F25-981E-F8C772CBFE33}"/>
              </a:ext>
            </a:extLst>
          </p:cNvPr>
          <p:cNvSpPr/>
          <p:nvPr/>
        </p:nvSpPr>
        <p:spPr>
          <a:xfrm>
            <a:off x="9510508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69" name="Circle">
            <a:extLst>
              <a:ext uri="{FF2B5EF4-FFF2-40B4-BE49-F238E27FC236}">
                <a16:creationId xmlns:a16="http://schemas.microsoft.com/office/drawing/2014/main" id="{C6F5E530-F43A-4A64-9C0B-5398D33D648C}"/>
              </a:ext>
            </a:extLst>
          </p:cNvPr>
          <p:cNvSpPr/>
          <p:nvPr/>
        </p:nvSpPr>
        <p:spPr>
          <a:xfrm>
            <a:off x="10400487" y="5016989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0" name="Circle">
            <a:extLst>
              <a:ext uri="{FF2B5EF4-FFF2-40B4-BE49-F238E27FC236}">
                <a16:creationId xmlns:a16="http://schemas.microsoft.com/office/drawing/2014/main" id="{BE644C93-2066-446C-B6A8-B190C0CFD81E}"/>
              </a:ext>
            </a:extLst>
          </p:cNvPr>
          <p:cNvSpPr/>
          <p:nvPr/>
        </p:nvSpPr>
        <p:spPr>
          <a:xfrm>
            <a:off x="11286694" y="503643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1" name="Circle">
            <a:extLst>
              <a:ext uri="{FF2B5EF4-FFF2-40B4-BE49-F238E27FC236}">
                <a16:creationId xmlns:a16="http://schemas.microsoft.com/office/drawing/2014/main" id="{765CE22B-779D-4511-8A87-B77CBF9AA6DF}"/>
              </a:ext>
            </a:extLst>
          </p:cNvPr>
          <p:cNvSpPr/>
          <p:nvPr/>
        </p:nvSpPr>
        <p:spPr>
          <a:xfrm>
            <a:off x="7738708" y="5010218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2" name="Circle">
            <a:extLst>
              <a:ext uri="{FF2B5EF4-FFF2-40B4-BE49-F238E27FC236}">
                <a16:creationId xmlns:a16="http://schemas.microsoft.com/office/drawing/2014/main" id="{BB953328-9714-41EA-9DC9-6E5EBB474310}"/>
              </a:ext>
            </a:extLst>
          </p:cNvPr>
          <p:cNvSpPr/>
          <p:nvPr/>
        </p:nvSpPr>
        <p:spPr>
          <a:xfrm>
            <a:off x="8628071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3" name="Circle">
            <a:extLst>
              <a:ext uri="{FF2B5EF4-FFF2-40B4-BE49-F238E27FC236}">
                <a16:creationId xmlns:a16="http://schemas.microsoft.com/office/drawing/2014/main" id="{409E2B5E-7D02-4C32-A441-26AE100638A7}"/>
              </a:ext>
            </a:extLst>
          </p:cNvPr>
          <p:cNvSpPr/>
          <p:nvPr/>
        </p:nvSpPr>
        <p:spPr>
          <a:xfrm>
            <a:off x="9514279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4" name="Circle">
            <a:extLst>
              <a:ext uri="{FF2B5EF4-FFF2-40B4-BE49-F238E27FC236}">
                <a16:creationId xmlns:a16="http://schemas.microsoft.com/office/drawing/2014/main" id="{C5E235AF-69D5-4E73-BDF8-FBFBFECBD0C4}"/>
              </a:ext>
            </a:extLst>
          </p:cNvPr>
          <p:cNvSpPr/>
          <p:nvPr/>
        </p:nvSpPr>
        <p:spPr>
          <a:xfrm>
            <a:off x="10400487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5" name="Circle">
            <a:extLst>
              <a:ext uri="{FF2B5EF4-FFF2-40B4-BE49-F238E27FC236}">
                <a16:creationId xmlns:a16="http://schemas.microsoft.com/office/drawing/2014/main" id="{65A0A44A-4705-4CE8-9685-8173FB8A9FFF}"/>
              </a:ext>
            </a:extLst>
          </p:cNvPr>
          <p:cNvSpPr/>
          <p:nvPr/>
        </p:nvSpPr>
        <p:spPr>
          <a:xfrm>
            <a:off x="11286695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EE61F9C0-D107-4189-89CA-0DD692FC50A2}"/>
              </a:ext>
            </a:extLst>
          </p:cNvPr>
          <p:cNvSpPr/>
          <p:nvPr/>
        </p:nvSpPr>
        <p:spPr>
          <a:xfrm>
            <a:off x="7738708" y="598318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pic>
        <p:nvPicPr>
          <p:cNvPr id="113" name="Bild 112" descr="Bock med hel fyllning">
            <a:extLst>
              <a:ext uri="{FF2B5EF4-FFF2-40B4-BE49-F238E27FC236}">
                <a16:creationId xmlns:a16="http://schemas.microsoft.com/office/drawing/2014/main" id="{D5207432-D01D-48EB-A680-7DFC162C7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3609" y="5062217"/>
            <a:ext cx="449544" cy="449544"/>
          </a:xfrm>
          <a:prstGeom prst="rect">
            <a:avLst/>
          </a:prstGeom>
        </p:spPr>
      </p:pic>
      <p:pic>
        <p:nvPicPr>
          <p:cNvPr id="114" name="Bild 113" descr="Bock med hel fyllning">
            <a:extLst>
              <a:ext uri="{FF2B5EF4-FFF2-40B4-BE49-F238E27FC236}">
                <a16:creationId xmlns:a16="http://schemas.microsoft.com/office/drawing/2014/main" id="{9B560D04-C773-45E1-B8A9-FFB04D41E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8920" y="6013164"/>
            <a:ext cx="449544" cy="449544"/>
          </a:xfrm>
          <a:prstGeom prst="rect">
            <a:avLst/>
          </a:prstGeom>
        </p:spPr>
      </p:pic>
      <p:sp>
        <p:nvSpPr>
          <p:cNvPr id="84" name="Circle">
            <a:extLst>
              <a:ext uri="{FF2B5EF4-FFF2-40B4-BE49-F238E27FC236}">
                <a16:creationId xmlns:a16="http://schemas.microsoft.com/office/drawing/2014/main" id="{B6558B1B-B98D-49E9-BC6B-947CDCBE555D}"/>
              </a:ext>
            </a:extLst>
          </p:cNvPr>
          <p:cNvSpPr/>
          <p:nvPr/>
        </p:nvSpPr>
        <p:spPr>
          <a:xfrm>
            <a:off x="8628071" y="4050637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85" name="Circle">
            <a:extLst>
              <a:ext uri="{FF2B5EF4-FFF2-40B4-BE49-F238E27FC236}">
                <a16:creationId xmlns:a16="http://schemas.microsoft.com/office/drawing/2014/main" id="{25FC8BCA-103E-4474-B96B-9AD2078B1350}"/>
              </a:ext>
            </a:extLst>
          </p:cNvPr>
          <p:cNvSpPr/>
          <p:nvPr/>
        </p:nvSpPr>
        <p:spPr>
          <a:xfrm>
            <a:off x="9510508" y="407871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86" name="Circle">
            <a:extLst>
              <a:ext uri="{FF2B5EF4-FFF2-40B4-BE49-F238E27FC236}">
                <a16:creationId xmlns:a16="http://schemas.microsoft.com/office/drawing/2014/main" id="{3CA72D7A-FF32-4842-845F-9F600B7F5EDE}"/>
              </a:ext>
            </a:extLst>
          </p:cNvPr>
          <p:cNvSpPr/>
          <p:nvPr/>
        </p:nvSpPr>
        <p:spPr>
          <a:xfrm>
            <a:off x="10400487" y="4089376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87" name="Circle">
            <a:extLst>
              <a:ext uri="{FF2B5EF4-FFF2-40B4-BE49-F238E27FC236}">
                <a16:creationId xmlns:a16="http://schemas.microsoft.com/office/drawing/2014/main" id="{7C725045-47A7-43A7-AF8C-98BAA5F46209}"/>
              </a:ext>
            </a:extLst>
          </p:cNvPr>
          <p:cNvSpPr/>
          <p:nvPr/>
        </p:nvSpPr>
        <p:spPr>
          <a:xfrm>
            <a:off x="11286694" y="4089532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88" name="Circle">
            <a:extLst>
              <a:ext uri="{FF2B5EF4-FFF2-40B4-BE49-F238E27FC236}">
                <a16:creationId xmlns:a16="http://schemas.microsoft.com/office/drawing/2014/main" id="{9234B342-A4CF-4494-A2C9-9774BF120FCC}"/>
              </a:ext>
            </a:extLst>
          </p:cNvPr>
          <p:cNvSpPr/>
          <p:nvPr/>
        </p:nvSpPr>
        <p:spPr>
          <a:xfrm>
            <a:off x="7739459" y="403709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90" name="Circle">
            <a:extLst>
              <a:ext uri="{FF2B5EF4-FFF2-40B4-BE49-F238E27FC236}">
                <a16:creationId xmlns:a16="http://schemas.microsoft.com/office/drawing/2014/main" id="{0D342F1C-CE17-4088-8A5D-C8E77D867F04}"/>
              </a:ext>
            </a:extLst>
          </p:cNvPr>
          <p:cNvSpPr>
            <a:spLocks noChangeAspect="1"/>
          </p:cNvSpPr>
          <p:nvPr/>
        </p:nvSpPr>
        <p:spPr>
          <a:xfrm>
            <a:off x="8624915" y="216056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91" name="Circle">
            <a:extLst>
              <a:ext uri="{FF2B5EF4-FFF2-40B4-BE49-F238E27FC236}">
                <a16:creationId xmlns:a16="http://schemas.microsoft.com/office/drawing/2014/main" id="{01E1BC3E-E0E9-4DF1-B527-6A919D9E7515}"/>
              </a:ext>
            </a:extLst>
          </p:cNvPr>
          <p:cNvSpPr/>
          <p:nvPr/>
        </p:nvSpPr>
        <p:spPr>
          <a:xfrm>
            <a:off x="9510508" y="2169183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 dirty="0">
              <a:latin typeface="+mn-lt"/>
            </a:endParaRPr>
          </a:p>
        </p:txBody>
      </p:sp>
      <p:sp>
        <p:nvSpPr>
          <p:cNvPr id="92" name="Circle">
            <a:extLst>
              <a:ext uri="{FF2B5EF4-FFF2-40B4-BE49-F238E27FC236}">
                <a16:creationId xmlns:a16="http://schemas.microsoft.com/office/drawing/2014/main" id="{25E97393-F19C-4940-85FA-0B950C8FC29F}"/>
              </a:ext>
            </a:extLst>
          </p:cNvPr>
          <p:cNvSpPr/>
          <p:nvPr/>
        </p:nvSpPr>
        <p:spPr>
          <a:xfrm>
            <a:off x="10367079" y="2170440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93" name="Circle">
            <a:extLst>
              <a:ext uri="{FF2B5EF4-FFF2-40B4-BE49-F238E27FC236}">
                <a16:creationId xmlns:a16="http://schemas.microsoft.com/office/drawing/2014/main" id="{FB9FD0C5-1F57-4636-AB48-1B433F91E678}"/>
              </a:ext>
            </a:extLst>
          </p:cNvPr>
          <p:cNvSpPr/>
          <p:nvPr/>
        </p:nvSpPr>
        <p:spPr>
          <a:xfrm>
            <a:off x="11253286" y="2201115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  <p:sp>
        <p:nvSpPr>
          <p:cNvPr id="94" name="Circle">
            <a:extLst>
              <a:ext uri="{FF2B5EF4-FFF2-40B4-BE49-F238E27FC236}">
                <a16:creationId xmlns:a16="http://schemas.microsoft.com/office/drawing/2014/main" id="{8AC4242C-A1B5-4DEF-BD2A-148B599FF473}"/>
              </a:ext>
            </a:extLst>
          </p:cNvPr>
          <p:cNvSpPr>
            <a:spLocks noChangeAspect="1"/>
          </p:cNvSpPr>
          <p:nvPr/>
        </p:nvSpPr>
        <p:spPr>
          <a:xfrm>
            <a:off x="7738708" y="2124541"/>
            <a:ext cx="540000" cy="540000"/>
          </a:xfrm>
          <a:prstGeom prst="ellipse">
            <a:avLst/>
          </a:prstGeom>
          <a:solidFill>
            <a:srgbClr val="3DC695"/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ot"/>
            <a:miter lim="400000"/>
          </a:ln>
        </p:spPr>
        <p:txBody>
          <a:bodyPr lIns="45719" rIns="45719" anchor="ctr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57700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12" descr="Rubrik">
            <a:extLst>
              <a:ext uri="{FF2B5EF4-FFF2-40B4-BE49-F238E27FC236}">
                <a16:creationId xmlns:a16="http://schemas.microsoft.com/office/drawing/2014/main" id="{06D2EE7D-1D2C-4B5D-8279-61C25F27D0C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sv-SE"/>
              <a:t>Dokumentets syfte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DCD6900-BDA8-F14A-9B98-80171545673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v-SE" b="1"/>
              <a:t>Detta dokument är en prototyp av Lärandeprojektet för innovationsledning (2021-2022). </a:t>
            </a:r>
          </a:p>
          <a:p>
            <a:r>
              <a:rPr lang="sv-SE"/>
              <a:t>Ett projekt av Uppsala kommun tillsammans med Helsingborgs stad, och flera andra kommuner. </a:t>
            </a:r>
            <a:r>
              <a:rPr lang="sv-SE" err="1"/>
              <a:t>Vinnova</a:t>
            </a:r>
            <a:r>
              <a:rPr lang="sv-SE"/>
              <a:t> finansierade arbetet. </a:t>
            </a:r>
          </a:p>
          <a:p>
            <a:r>
              <a:rPr lang="sv-SE"/>
              <a:t>I vetskap om informationen på denna sida får innehållet delas.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8A3D587-F4EB-4187-A5FE-9C89251FB7B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sz="1550" b="1">
                <a:latin typeface="+mj-lt"/>
              </a:rPr>
              <a:t>Mer info:</a:t>
            </a:r>
          </a:p>
          <a:p>
            <a:r>
              <a:rPr lang="sv-SE" sz="1550" b="1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www.hejainnovation.se</a:t>
            </a:r>
            <a:r>
              <a:rPr lang="sv-SE" sz="1550" b="1">
                <a:latin typeface="Calibri"/>
              </a:rPr>
              <a:t> </a:t>
            </a:r>
          </a:p>
          <a:p>
            <a:r>
              <a:rPr lang="sv-SE" sz="1550" b="1" dirty="0"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uppsala.se/innovationskraft</a:t>
            </a:r>
            <a:endParaRPr lang="sv-SE" sz="1550" b="1">
              <a:latin typeface="Calibri"/>
            </a:endParaRPr>
          </a:p>
          <a:p>
            <a:r>
              <a:rPr lang="sv-SE" sz="1550" b="1">
                <a:latin typeface="Calibri"/>
              </a:rPr>
              <a:t>innovation@uppsala.se</a:t>
            </a:r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" y="5806199"/>
            <a:ext cx="1661757" cy="559674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87" y="5847775"/>
            <a:ext cx="2230147" cy="4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7312338" y="5837430"/>
            <a:ext cx="1415507" cy="5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61" y="5833478"/>
            <a:ext cx="1832955" cy="5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C3DFE3"/>
      </a:lt1>
      <a:dk2>
        <a:srgbClr val="A7A7A7"/>
      </a:dk2>
      <a:lt2>
        <a:srgbClr val="535353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00FF"/>
      </a:hlink>
      <a:folHlink>
        <a:srgbClr val="FF00FF"/>
      </a:folHlink>
    </a:clrScheme>
    <a:fontScheme name="Organic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Anpassat 17">
      <a:dk1>
        <a:srgbClr val="091D23"/>
      </a:dk1>
      <a:lt1>
        <a:srgbClr val="F4ECDE"/>
      </a:lt1>
      <a:dk2>
        <a:srgbClr val="091D23"/>
      </a:dk2>
      <a:lt2>
        <a:srgbClr val="E7E6E6"/>
      </a:lt2>
      <a:accent1>
        <a:srgbClr val="0A8855"/>
      </a:accent1>
      <a:accent2>
        <a:srgbClr val="FFB27B"/>
      </a:accent2>
      <a:accent3>
        <a:srgbClr val="0A8855"/>
      </a:accent3>
      <a:accent4>
        <a:srgbClr val="FFB27B"/>
      </a:accent4>
      <a:accent5>
        <a:srgbClr val="0A8855"/>
      </a:accent5>
      <a:accent6>
        <a:srgbClr val="F4ECD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E770E563-77F1-8841-BA6A-3F9CE208F3A7}" vid="{FFD875AB-F4FA-4547-83A3-2EE70F2EE9C3}"/>
    </a:ext>
  </a:extLst>
</a:theme>
</file>

<file path=ppt/theme/theme3.xml><?xml version="1.0" encoding="utf-8"?>
<a:theme xmlns:a="http://schemas.openxmlformats.org/drawingml/2006/main" name="2_Office-tema">
  <a:themeElements>
    <a:clrScheme name="Anpassat 24">
      <a:dk1>
        <a:srgbClr val="091D23"/>
      </a:dk1>
      <a:lt1>
        <a:srgbClr val="F4ECDE"/>
      </a:lt1>
      <a:dk2>
        <a:srgbClr val="091D23"/>
      </a:dk2>
      <a:lt2>
        <a:srgbClr val="E7E6E6"/>
      </a:lt2>
      <a:accent1>
        <a:srgbClr val="FFB27B"/>
      </a:accent1>
      <a:accent2>
        <a:srgbClr val="0A8855"/>
      </a:accent2>
      <a:accent3>
        <a:srgbClr val="FFB27B"/>
      </a:accent3>
      <a:accent4>
        <a:srgbClr val="0A8855"/>
      </a:accent4>
      <a:accent5>
        <a:srgbClr val="FFB27B"/>
      </a:accent5>
      <a:accent6>
        <a:srgbClr val="F4ECD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E770E563-77F1-8841-BA6A-3F9CE208F3A7}" vid="{0186139A-72C6-F74D-8E64-9921E3DD96A5}"/>
    </a:ext>
  </a:extLst>
</a:theme>
</file>

<file path=ppt/theme/theme4.xml><?xml version="1.0" encoding="utf-8"?>
<a:theme xmlns:a="http://schemas.openxmlformats.org/drawingml/2006/main" name="3_Office-tema">
  <a:themeElements>
    <a:clrScheme name="Egen 15">
      <a:dk1>
        <a:srgbClr val="091D23"/>
      </a:dk1>
      <a:lt1>
        <a:srgbClr val="F4ECDE"/>
      </a:lt1>
      <a:dk2>
        <a:srgbClr val="44546A"/>
      </a:dk2>
      <a:lt2>
        <a:srgbClr val="E7E6E6"/>
      </a:lt2>
      <a:accent1>
        <a:srgbClr val="DB950D"/>
      </a:accent1>
      <a:accent2>
        <a:srgbClr val="E9B962"/>
      </a:accent2>
      <a:accent3>
        <a:srgbClr val="FFDE00"/>
      </a:accent3>
      <a:accent4>
        <a:srgbClr val="DB950D"/>
      </a:accent4>
      <a:accent5>
        <a:srgbClr val="E9B962"/>
      </a:accent5>
      <a:accent6>
        <a:srgbClr val="FFDE00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Fortsätta_1" id="{242971E2-CDF4-0840-878E-FC1029C5AEA1}" vid="{BDB6037F-FE9D-004E-973E-5333E4A38E88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00FF"/>
      </a:hlink>
      <a:folHlink>
        <a:srgbClr val="FF00FF"/>
      </a:folHlink>
    </a:clrScheme>
    <a:fontScheme name="Organic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f57927-146e-4af1-8a22-58b8ad685837" xsi:nil="true"/>
    <lcf76f155ced4ddcb4097134ff3c332f xmlns="f76a4e4c-2db2-462f-9ed3-409335a41f5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DB15502FDBC34EBB86FB5746BDB607" ma:contentTypeVersion="14" ma:contentTypeDescription="Skapa ett nytt dokument." ma:contentTypeScope="" ma:versionID="d4664d2fb3eff1850bd74bb4ad7ab491">
  <xsd:schema xmlns:xsd="http://www.w3.org/2001/XMLSchema" xmlns:xs="http://www.w3.org/2001/XMLSchema" xmlns:p="http://schemas.microsoft.com/office/2006/metadata/properties" xmlns:ns2="f76a4e4c-2db2-462f-9ed3-409335a41f58" xmlns:ns3="bbf57927-146e-4af1-8a22-58b8ad685837" targetNamespace="http://schemas.microsoft.com/office/2006/metadata/properties" ma:root="true" ma:fieldsID="632cceca98d9bbbf33828b5687386afd" ns2:_="" ns3:_="">
    <xsd:import namespace="f76a4e4c-2db2-462f-9ed3-409335a41f58"/>
    <xsd:import namespace="bbf57927-146e-4af1-8a22-58b8ad6858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a4e4c-2db2-462f-9ed3-409335a41f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57927-146e-4af1-8a22-58b8ad685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271ef3d-2ff5-4c54-8b2f-a3ded1f6b7cf}" ma:internalName="TaxCatchAll" ma:showField="CatchAllData" ma:web="bbf57927-146e-4af1-8a22-58b8ad6858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5AB65A-75FE-4B41-B61D-1C5F2DBB8D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995232-1409-4B78-8216-10C08D14336F}">
  <ds:schemaRefs>
    <ds:schemaRef ds:uri="bbf57927-146e-4af1-8a22-58b8ad685837"/>
    <ds:schemaRef ds:uri="f76a4e4c-2db2-462f-9ed3-409335a41f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213F5A-8EE3-4A74-A4D5-EAFC2ABFDE1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Words>557</Words>
  <Application>Microsoft Office PowerPoint</Application>
  <PresentationFormat>Bredbild</PresentationFormat>
  <Paragraphs>60</Paragraphs>
  <Slides>6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6</vt:i4>
      </vt:variant>
    </vt:vector>
  </HeadingPairs>
  <TitlesOfParts>
    <vt:vector size="17" baseType="lpstr">
      <vt:lpstr>Arial</vt:lpstr>
      <vt:lpstr>Calibri</vt:lpstr>
      <vt:lpstr>Century Gothic</vt:lpstr>
      <vt:lpstr>Garamond</vt:lpstr>
      <vt:lpstr>Helvetica Neue Medium</vt:lpstr>
      <vt:lpstr>Source Sans Pro Bold</vt:lpstr>
      <vt:lpstr>Source Sans Pro Regular</vt:lpstr>
      <vt:lpstr>Organic</vt:lpstr>
      <vt:lpstr>1_Office-tema</vt:lpstr>
      <vt:lpstr>2_Office-tema</vt:lpstr>
      <vt:lpstr>3_Office-tema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Tong Jennifer - SLF</dc:creator>
  <cp:lastModifiedBy>Zachrisson Ann-Marie</cp:lastModifiedBy>
  <cp:revision>1</cp:revision>
  <dcterms:modified xsi:type="dcterms:W3CDTF">2022-12-05T10:52:28Z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0x01010042DB15502FDBC34EBB86FB5746BDB607</vt:lpwstr>
  </property>
  <property fmtid="{D5CDD505-2E9C-101B-9397-08002B2CF9AE}" pid="3" name="MediaServiceImageTags">
    <vt:lpwstr/>
  </property>
</Properties>
</file>