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 id="2147483673" r:id="rId5"/>
    <p:sldMasterId id="2147483685" r:id="rId6"/>
  </p:sldMasterIdLst>
  <p:notesMasterIdLst>
    <p:notesMasterId r:id="rId26"/>
  </p:notesMasterIdLst>
  <p:handoutMasterIdLst>
    <p:handoutMasterId r:id="rId27"/>
  </p:handoutMasterIdLst>
  <p:sldIdLst>
    <p:sldId id="270" r:id="rId7"/>
    <p:sldId id="271" r:id="rId8"/>
    <p:sldId id="272" r:id="rId9"/>
    <p:sldId id="285" r:id="rId10"/>
    <p:sldId id="315" r:id="rId11"/>
    <p:sldId id="282" r:id="rId12"/>
    <p:sldId id="310" r:id="rId13"/>
    <p:sldId id="311" r:id="rId14"/>
    <p:sldId id="312" r:id="rId15"/>
    <p:sldId id="313" r:id="rId16"/>
    <p:sldId id="316" r:id="rId17"/>
    <p:sldId id="300" r:id="rId18"/>
    <p:sldId id="261" r:id="rId19"/>
    <p:sldId id="317" r:id="rId20"/>
    <p:sldId id="302" r:id="rId21"/>
    <p:sldId id="290" r:id="rId22"/>
    <p:sldId id="303" r:id="rId23"/>
    <p:sldId id="266" r:id="rId24"/>
    <p:sldId id="318" r:id="rId25"/>
  </p:sldIdLst>
  <p:sldSz cx="24382413" cy="13716000"/>
  <p:notesSz cx="6858000" cy="9144000"/>
  <p:defaultText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pos="2259" userDrawn="1">
          <p15:clr>
            <a:srgbClr val="A4A3A4"/>
          </p15:clr>
        </p15:guide>
        <p15:guide id="2" orient="horz" pos="432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694689-0300-B954-9725-58B6D930F94F}" name="marlene" initials="ma" userId="S::marlene_utvecklingsbyran.nu#ext#@uppsalakommun1.onmicrosoft.com::b3e1108d-dd92-4072-96cf-cd4bdf35078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4848"/>
    <a:srgbClr val="FFFFFF"/>
    <a:srgbClr val="091D23"/>
    <a:srgbClr val="338F8D"/>
    <a:srgbClr val="2F81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58"/>
    <p:restoredTop sz="94649"/>
  </p:normalViewPr>
  <p:slideViewPr>
    <p:cSldViewPr snapToGrid="0">
      <p:cViewPr varScale="1">
        <p:scale>
          <a:sx n="72" d="100"/>
          <a:sy n="72" d="100"/>
        </p:scale>
        <p:origin x="1104" y="240"/>
      </p:cViewPr>
      <p:guideLst>
        <p:guide pos="2259"/>
        <p:guide orient="horz" pos="432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199F146E-54B7-2E42-AB57-C285B1F0F6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9183D5B7-6CA4-BD4D-8CA7-0F32966EB0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28FD05-3668-064E-B570-03113E85385E}" type="datetimeFigureOut">
              <a:rPr lang="sv-SE" smtClean="0"/>
              <a:t>2022-12-11</a:t>
            </a:fld>
            <a:endParaRPr lang="sv-SE"/>
          </a:p>
        </p:txBody>
      </p:sp>
      <p:sp>
        <p:nvSpPr>
          <p:cNvPr id="4" name="Platshållare för sidfot 3">
            <a:extLst>
              <a:ext uri="{FF2B5EF4-FFF2-40B4-BE49-F238E27FC236}">
                <a16:creationId xmlns:a16="http://schemas.microsoft.com/office/drawing/2014/main" id="{53E0CD62-FD01-774C-A9DD-55574D49F9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1CCB5A80-9897-DF40-B760-23FAD53445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011D4A-94F6-D14D-BA12-E26FCF188BB4}" type="slidenum">
              <a:rPr lang="sv-SE" smtClean="0"/>
              <a:t>‹#›</a:t>
            </a:fld>
            <a:endParaRPr lang="sv-SE"/>
          </a:p>
        </p:txBody>
      </p:sp>
    </p:spTree>
    <p:extLst>
      <p:ext uri="{BB962C8B-B14F-4D97-AF65-F5344CB8AC3E}">
        <p14:creationId xmlns:p14="http://schemas.microsoft.com/office/powerpoint/2010/main" val="3750431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AEB24-C255-D54C-B9C1-D3B29D4B8CF6}" type="datetimeFigureOut">
              <a:rPr lang="sv-SE" smtClean="0"/>
              <a:t>2022-12-11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8BCF9-52BB-7C44-8C87-540065A8D143}" type="slidenum">
              <a:rPr lang="sv-SE" smtClean="0"/>
              <a:t>‹#›</a:t>
            </a:fld>
            <a:endParaRPr lang="sv-SE"/>
          </a:p>
        </p:txBody>
      </p:sp>
    </p:spTree>
    <p:extLst>
      <p:ext uri="{BB962C8B-B14F-4D97-AF65-F5344CB8AC3E}">
        <p14:creationId xmlns:p14="http://schemas.microsoft.com/office/powerpoint/2010/main" val="1417699661"/>
      </p:ext>
    </p:extLst>
  </p:cSld>
  <p:clrMap bg1="lt1" tx1="dk1" bg2="lt2" tx2="dk2" accent1="accent1" accent2="accent2" accent3="accent3" accent4="accent4" accent5="accent5" accent6="accent6" hlink="hlink" folHlink="folHlink"/>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D98BCF9-52BB-7C44-8C87-540065A8D143}" type="slidenum">
              <a:rPr lang="sv-SE" smtClean="0"/>
              <a:t>1</a:t>
            </a:fld>
            <a:endParaRPr lang="sv-SE" dirty="0"/>
          </a:p>
        </p:txBody>
      </p:sp>
    </p:spTree>
    <p:extLst>
      <p:ext uri="{BB962C8B-B14F-4D97-AF65-F5344CB8AC3E}">
        <p14:creationId xmlns:p14="http://schemas.microsoft.com/office/powerpoint/2010/main" val="108309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D98BCF9-52BB-7C44-8C87-540065A8D143}" type="slidenum">
              <a:rPr lang="sv-SE" smtClean="0"/>
              <a:t>17</a:t>
            </a:fld>
            <a:endParaRPr lang="sv-SE" dirty="0"/>
          </a:p>
        </p:txBody>
      </p:sp>
    </p:spTree>
    <p:extLst>
      <p:ext uri="{BB962C8B-B14F-4D97-AF65-F5344CB8AC3E}">
        <p14:creationId xmlns:p14="http://schemas.microsoft.com/office/powerpoint/2010/main" val="3961741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18</a:t>
            </a:fld>
            <a:endParaRPr lang="sv-SE"/>
          </a:p>
        </p:txBody>
      </p:sp>
    </p:spTree>
    <p:extLst>
      <p:ext uri="{BB962C8B-B14F-4D97-AF65-F5344CB8AC3E}">
        <p14:creationId xmlns:p14="http://schemas.microsoft.com/office/powerpoint/2010/main" val="2544247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AD98BCF9-52BB-7C44-8C87-540065A8D14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144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D98BCF9-52BB-7C44-8C87-540065A8D143}" type="slidenum">
              <a:rPr lang="sv-SE" smtClean="0"/>
              <a:t>2</a:t>
            </a:fld>
            <a:endParaRPr lang="sv-SE" dirty="0"/>
          </a:p>
        </p:txBody>
      </p:sp>
    </p:spTree>
    <p:extLst>
      <p:ext uri="{BB962C8B-B14F-4D97-AF65-F5344CB8AC3E}">
        <p14:creationId xmlns:p14="http://schemas.microsoft.com/office/powerpoint/2010/main" val="30327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D98BCF9-52BB-7C44-8C87-540065A8D143}" type="slidenum">
              <a:rPr lang="sv-SE" smtClean="0"/>
              <a:t>3</a:t>
            </a:fld>
            <a:endParaRPr lang="sv-SE" dirty="0"/>
          </a:p>
        </p:txBody>
      </p:sp>
    </p:spTree>
    <p:extLst>
      <p:ext uri="{BB962C8B-B14F-4D97-AF65-F5344CB8AC3E}">
        <p14:creationId xmlns:p14="http://schemas.microsoft.com/office/powerpoint/2010/main" val="3995201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D98BCF9-52BB-7C44-8C87-540065A8D143}" type="slidenum">
              <a:rPr lang="sv-SE" smtClean="0"/>
              <a:t>4</a:t>
            </a:fld>
            <a:endParaRPr lang="sv-SE" dirty="0"/>
          </a:p>
        </p:txBody>
      </p:sp>
    </p:spTree>
    <p:extLst>
      <p:ext uri="{BB962C8B-B14F-4D97-AF65-F5344CB8AC3E}">
        <p14:creationId xmlns:p14="http://schemas.microsoft.com/office/powerpoint/2010/main" val="3984386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D98BCF9-52BB-7C44-8C87-540065A8D143}" type="slidenum">
              <a:rPr lang="sv-SE" smtClean="0"/>
              <a:t>6</a:t>
            </a:fld>
            <a:endParaRPr lang="sv-SE" dirty="0"/>
          </a:p>
        </p:txBody>
      </p:sp>
    </p:spTree>
    <p:extLst>
      <p:ext uri="{BB962C8B-B14F-4D97-AF65-F5344CB8AC3E}">
        <p14:creationId xmlns:p14="http://schemas.microsoft.com/office/powerpoint/2010/main" val="45776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D98BCF9-52BB-7C44-8C87-540065A8D143}" type="slidenum">
              <a:rPr lang="sv-SE" smtClean="0"/>
              <a:t>12</a:t>
            </a:fld>
            <a:endParaRPr lang="sv-SE" dirty="0"/>
          </a:p>
        </p:txBody>
      </p:sp>
    </p:spTree>
    <p:extLst>
      <p:ext uri="{BB962C8B-B14F-4D97-AF65-F5344CB8AC3E}">
        <p14:creationId xmlns:p14="http://schemas.microsoft.com/office/powerpoint/2010/main" val="3255098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D98BCF9-52BB-7C44-8C87-540065A8D143}" type="slidenum">
              <a:rPr lang="sv-SE" smtClean="0"/>
              <a:t>13</a:t>
            </a:fld>
            <a:endParaRPr lang="sv-SE" dirty="0"/>
          </a:p>
        </p:txBody>
      </p:sp>
    </p:spTree>
    <p:extLst>
      <p:ext uri="{BB962C8B-B14F-4D97-AF65-F5344CB8AC3E}">
        <p14:creationId xmlns:p14="http://schemas.microsoft.com/office/powerpoint/2010/main" val="2151735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D98BCF9-52BB-7C44-8C87-540065A8D143}" type="slidenum">
              <a:rPr lang="sv-SE" smtClean="0"/>
              <a:t>15</a:t>
            </a:fld>
            <a:endParaRPr lang="sv-SE" dirty="0"/>
          </a:p>
        </p:txBody>
      </p:sp>
    </p:spTree>
    <p:extLst>
      <p:ext uri="{BB962C8B-B14F-4D97-AF65-F5344CB8AC3E}">
        <p14:creationId xmlns:p14="http://schemas.microsoft.com/office/powerpoint/2010/main" val="513539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D98BCF9-52BB-7C44-8C87-540065A8D143}" type="slidenum">
              <a:rPr lang="sv-SE" smtClean="0"/>
              <a:t>16</a:t>
            </a:fld>
            <a:endParaRPr lang="sv-SE" dirty="0"/>
          </a:p>
        </p:txBody>
      </p:sp>
    </p:spTree>
    <p:extLst>
      <p:ext uri="{BB962C8B-B14F-4D97-AF65-F5344CB8AC3E}">
        <p14:creationId xmlns:p14="http://schemas.microsoft.com/office/powerpoint/2010/main" val="18331454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22.svg"/><Relationship Id="rId10" Type="http://schemas.openxmlformats.org/officeDocument/2006/relationships/image" Target="../media/image37.png"/><Relationship Id="rId4" Type="http://schemas.openxmlformats.org/officeDocument/2006/relationships/image" Target="../media/image21.png"/><Relationship Id="rId9" Type="http://schemas.openxmlformats.org/officeDocument/2006/relationships/image" Target="../media/image36.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42.svg"/><Relationship Id="rId7" Type="http://schemas.openxmlformats.org/officeDocument/2006/relationships/image" Target="../media/image4.svg"/><Relationship Id="rId12"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46.svg"/><Relationship Id="rId5" Type="http://schemas.openxmlformats.org/officeDocument/2006/relationships/image" Target="../media/image38.svg"/><Relationship Id="rId10" Type="http://schemas.openxmlformats.org/officeDocument/2006/relationships/image" Target="../media/image45.png"/><Relationship Id="rId4" Type="http://schemas.openxmlformats.org/officeDocument/2006/relationships/image" Target="../media/image37.png"/><Relationship Id="rId9" Type="http://schemas.openxmlformats.org/officeDocument/2006/relationships/image" Target="../media/image44.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9.svg"/><Relationship Id="rId7" Type="http://schemas.openxmlformats.org/officeDocument/2006/relationships/image" Target="../media/image52.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51.png"/><Relationship Id="rId11" Type="http://schemas.openxmlformats.org/officeDocument/2006/relationships/image" Target="../media/image4.svg"/><Relationship Id="rId5" Type="http://schemas.openxmlformats.org/officeDocument/2006/relationships/image" Target="../media/image50.svg"/><Relationship Id="rId10" Type="http://schemas.openxmlformats.org/officeDocument/2006/relationships/image" Target="../media/image3.png"/><Relationship Id="rId4" Type="http://schemas.openxmlformats.org/officeDocument/2006/relationships/image" Target="../media/image19.png"/><Relationship Id="rId9" Type="http://schemas.openxmlformats.org/officeDocument/2006/relationships/image" Target="../media/image38.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4.svg"/><Relationship Id="rId7" Type="http://schemas.openxmlformats.org/officeDocument/2006/relationships/image" Target="../media/image38.svg"/><Relationship Id="rId2" Type="http://schemas.openxmlformats.org/officeDocument/2006/relationships/image" Target="../media/image5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sv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5.sv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38.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svg"/><Relationship Id="rId2" Type="http://schemas.openxmlformats.org/officeDocument/2006/relationships/image" Target="../media/image37.png"/><Relationship Id="rId16"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4.svg"/><Relationship Id="rId15" Type="http://schemas.openxmlformats.org/officeDocument/2006/relationships/image" Target="../media/image65.svg"/><Relationship Id="rId10" Type="http://schemas.openxmlformats.org/officeDocument/2006/relationships/image" Target="../media/image60.png"/><Relationship Id="rId4" Type="http://schemas.openxmlformats.org/officeDocument/2006/relationships/image" Target="../media/image3.png"/><Relationship Id="rId9" Type="http://schemas.openxmlformats.org/officeDocument/2006/relationships/image" Target="../media/image59.svg"/><Relationship Id="rId14" Type="http://schemas.openxmlformats.org/officeDocument/2006/relationships/image" Target="../media/image64.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4.svg"/><Relationship Id="rId3" Type="http://schemas.openxmlformats.org/officeDocument/2006/relationships/image" Target="../media/image57.svg"/><Relationship Id="rId7" Type="http://schemas.openxmlformats.org/officeDocument/2006/relationships/image" Target="../media/image69.svg"/><Relationship Id="rId12" Type="http://schemas.openxmlformats.org/officeDocument/2006/relationships/image" Target="../media/image3.png"/><Relationship Id="rId2" Type="http://schemas.openxmlformats.org/officeDocument/2006/relationships/image" Target="../media/image56.png"/><Relationship Id="rId1" Type="http://schemas.openxmlformats.org/officeDocument/2006/relationships/slideMaster" Target="../slideMasters/slideMaster1.xml"/><Relationship Id="rId6" Type="http://schemas.openxmlformats.org/officeDocument/2006/relationships/image" Target="../media/image68.png"/><Relationship Id="rId11" Type="http://schemas.openxmlformats.org/officeDocument/2006/relationships/image" Target="../media/image71.svg"/><Relationship Id="rId5" Type="http://schemas.openxmlformats.org/officeDocument/2006/relationships/image" Target="../media/image38.svg"/><Relationship Id="rId10" Type="http://schemas.openxmlformats.org/officeDocument/2006/relationships/image" Target="../media/image62.png"/><Relationship Id="rId4" Type="http://schemas.openxmlformats.org/officeDocument/2006/relationships/image" Target="../media/image37.png"/><Relationship Id="rId9" Type="http://schemas.openxmlformats.org/officeDocument/2006/relationships/image" Target="../media/image70.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7.svg"/><Relationship Id="rId7" Type="http://schemas.openxmlformats.org/officeDocument/2006/relationships/image" Target="../media/image73.svg"/><Relationship Id="rId2" Type="http://schemas.openxmlformats.org/officeDocument/2006/relationships/image" Target="../media/image56.png"/><Relationship Id="rId1" Type="http://schemas.openxmlformats.org/officeDocument/2006/relationships/slideMaster" Target="../slideMasters/slideMaster1.xml"/><Relationship Id="rId6" Type="http://schemas.openxmlformats.org/officeDocument/2006/relationships/image" Target="../media/image72.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Master" Target="../slideMasters/slideMaster1.xml"/><Relationship Id="rId6" Type="http://schemas.openxmlformats.org/officeDocument/2006/relationships/image" Target="../media/image77.svg"/><Relationship Id="rId5" Type="http://schemas.openxmlformats.org/officeDocument/2006/relationships/image" Target="../media/image76.sv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84.svg"/><Relationship Id="rId3" Type="http://schemas.openxmlformats.org/officeDocument/2006/relationships/image" Target="../media/image80.svg"/><Relationship Id="rId7" Type="http://schemas.openxmlformats.org/officeDocument/2006/relationships/image" Target="../media/image2.svg"/><Relationship Id="rId12" Type="http://schemas.openxmlformats.org/officeDocument/2006/relationships/image" Target="../media/image83.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70.svg"/><Relationship Id="rId5" Type="http://schemas.openxmlformats.org/officeDocument/2006/relationships/image" Target="../media/image82.svg"/><Relationship Id="rId10" Type="http://schemas.openxmlformats.org/officeDocument/2006/relationships/image" Target="../media/image66.png"/><Relationship Id="rId4" Type="http://schemas.openxmlformats.org/officeDocument/2006/relationships/image" Target="../media/image81.png"/><Relationship Id="rId9" Type="http://schemas.openxmlformats.org/officeDocument/2006/relationships/image" Target="../media/image71.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6.svg"/><Relationship Id="rId7" Type="http://schemas.openxmlformats.org/officeDocument/2006/relationships/image" Target="../media/image38.svg"/><Relationship Id="rId2" Type="http://schemas.openxmlformats.org/officeDocument/2006/relationships/image" Target="../media/image85.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88.svg"/><Relationship Id="rId4" Type="http://schemas.openxmlformats.org/officeDocument/2006/relationships/image" Target="../media/image87.png"/><Relationship Id="rId9" Type="http://schemas.openxmlformats.org/officeDocument/2006/relationships/image" Target="../media/image2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svg"/><Relationship Id="rId7" Type="http://schemas.openxmlformats.org/officeDocument/2006/relationships/image" Target="../media/image96.svg"/><Relationship Id="rId12" Type="http://schemas.openxmlformats.org/officeDocument/2006/relationships/image" Target="../media/image101.svg"/><Relationship Id="rId2" Type="http://schemas.openxmlformats.org/officeDocument/2006/relationships/image" Target="../media/image91.png"/><Relationship Id="rId1" Type="http://schemas.openxmlformats.org/officeDocument/2006/relationships/slideMaster" Target="../slideMasters/slideMaster2.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svg"/><Relationship Id="rId10" Type="http://schemas.openxmlformats.org/officeDocument/2006/relationships/image" Target="../media/image99.svg"/><Relationship Id="rId4" Type="http://schemas.openxmlformats.org/officeDocument/2006/relationships/image" Target="../media/image93.png"/><Relationship Id="rId9" Type="http://schemas.openxmlformats.org/officeDocument/2006/relationships/image" Target="../media/image9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Master" Target="../slideMasters/slideMaster2.xml"/><Relationship Id="rId5" Type="http://schemas.openxmlformats.org/officeDocument/2006/relationships/image" Target="../media/image105.svg"/><Relationship Id="rId4" Type="http://schemas.openxmlformats.org/officeDocument/2006/relationships/image" Target="../media/image104.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12.emf"/><Relationship Id="rId13" Type="http://schemas.openxmlformats.org/officeDocument/2006/relationships/image" Target="../media/image117.png"/><Relationship Id="rId3" Type="http://schemas.openxmlformats.org/officeDocument/2006/relationships/image" Target="../media/image107.emf"/><Relationship Id="rId7" Type="http://schemas.openxmlformats.org/officeDocument/2006/relationships/image" Target="../media/image111.svg"/><Relationship Id="rId12" Type="http://schemas.openxmlformats.org/officeDocument/2006/relationships/image" Target="../media/image116.png"/><Relationship Id="rId2" Type="http://schemas.openxmlformats.org/officeDocument/2006/relationships/image" Target="../media/image106.emf"/><Relationship Id="rId1" Type="http://schemas.openxmlformats.org/officeDocument/2006/relationships/slideMaster" Target="../slideMasters/slideMaster2.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svg"/><Relationship Id="rId4" Type="http://schemas.openxmlformats.org/officeDocument/2006/relationships/image" Target="../media/image108.emf"/><Relationship Id="rId9" Type="http://schemas.openxmlformats.org/officeDocument/2006/relationships/image" Target="../media/image113.png"/><Relationship Id="rId14" Type="http://schemas.openxmlformats.org/officeDocument/2006/relationships/image" Target="../media/image118.png"/></Relationships>
</file>

<file path=ppt/slideLayouts/_rels/slideLayout29.xml.rels><?xml version="1.0" encoding="UTF-8" standalone="yes"?>
<Relationships xmlns="http://schemas.openxmlformats.org/package/2006/relationships"><Relationship Id="rId26" Type="http://schemas.openxmlformats.org/officeDocument/2006/relationships/image" Target="../media/image142.png"/><Relationship Id="rId21" Type="http://schemas.openxmlformats.org/officeDocument/2006/relationships/image" Target="../media/image138.svg"/><Relationship Id="rId42" Type="http://schemas.openxmlformats.org/officeDocument/2006/relationships/image" Target="../media/image62.png"/><Relationship Id="rId47" Type="http://schemas.openxmlformats.org/officeDocument/2006/relationships/image" Target="../media/image82.svg"/><Relationship Id="rId63" Type="http://schemas.openxmlformats.org/officeDocument/2006/relationships/image" Target="../media/image174.svg"/><Relationship Id="rId68" Type="http://schemas.openxmlformats.org/officeDocument/2006/relationships/image" Target="../media/image179.png"/><Relationship Id="rId84" Type="http://schemas.openxmlformats.org/officeDocument/2006/relationships/image" Target="../media/image195.png"/><Relationship Id="rId89" Type="http://schemas.openxmlformats.org/officeDocument/2006/relationships/image" Target="../media/image200.svg"/><Relationship Id="rId16" Type="http://schemas.openxmlformats.org/officeDocument/2006/relationships/image" Target="../media/image133.png"/><Relationship Id="rId11" Type="http://schemas.openxmlformats.org/officeDocument/2006/relationships/image" Target="../media/image128.svg"/><Relationship Id="rId32" Type="http://schemas.openxmlformats.org/officeDocument/2006/relationships/image" Target="../media/image147.png"/><Relationship Id="rId37" Type="http://schemas.openxmlformats.org/officeDocument/2006/relationships/image" Target="../media/image151.svg"/><Relationship Id="rId53" Type="http://schemas.openxmlformats.org/officeDocument/2006/relationships/image" Target="../media/image164.svg"/><Relationship Id="rId58" Type="http://schemas.openxmlformats.org/officeDocument/2006/relationships/image" Target="../media/image169.png"/><Relationship Id="rId74" Type="http://schemas.openxmlformats.org/officeDocument/2006/relationships/image" Target="../media/image185.png"/><Relationship Id="rId79" Type="http://schemas.openxmlformats.org/officeDocument/2006/relationships/image" Target="../media/image190.svg"/><Relationship Id="rId102" Type="http://schemas.openxmlformats.org/officeDocument/2006/relationships/image" Target="../media/image213.png"/><Relationship Id="rId5" Type="http://schemas.openxmlformats.org/officeDocument/2006/relationships/image" Target="../media/image122.svg"/><Relationship Id="rId90" Type="http://schemas.openxmlformats.org/officeDocument/2006/relationships/image" Target="../media/image201.png"/><Relationship Id="rId95" Type="http://schemas.openxmlformats.org/officeDocument/2006/relationships/image" Target="../media/image206.svg"/><Relationship Id="rId22" Type="http://schemas.openxmlformats.org/officeDocument/2006/relationships/image" Target="../media/image139.png"/><Relationship Id="rId27" Type="http://schemas.openxmlformats.org/officeDocument/2006/relationships/image" Target="../media/image143.svg"/><Relationship Id="rId43" Type="http://schemas.openxmlformats.org/officeDocument/2006/relationships/image" Target="../media/image156.svg"/><Relationship Id="rId48" Type="http://schemas.openxmlformats.org/officeDocument/2006/relationships/image" Target="../media/image159.png"/><Relationship Id="rId64" Type="http://schemas.openxmlformats.org/officeDocument/2006/relationships/image" Target="../media/image175.png"/><Relationship Id="rId69" Type="http://schemas.openxmlformats.org/officeDocument/2006/relationships/image" Target="../media/image180.svg"/><Relationship Id="rId80" Type="http://schemas.openxmlformats.org/officeDocument/2006/relationships/image" Target="../media/image191.png"/><Relationship Id="rId85" Type="http://schemas.openxmlformats.org/officeDocument/2006/relationships/image" Target="../media/image196.svg"/><Relationship Id="rId12" Type="http://schemas.openxmlformats.org/officeDocument/2006/relationships/image" Target="../media/image129.png"/><Relationship Id="rId17" Type="http://schemas.openxmlformats.org/officeDocument/2006/relationships/image" Target="../media/image134.svg"/><Relationship Id="rId33" Type="http://schemas.openxmlformats.org/officeDocument/2006/relationships/image" Target="../media/image148.svg"/><Relationship Id="rId38" Type="http://schemas.openxmlformats.org/officeDocument/2006/relationships/image" Target="../media/image152.png"/><Relationship Id="rId59" Type="http://schemas.openxmlformats.org/officeDocument/2006/relationships/image" Target="../media/image170.svg"/><Relationship Id="rId103" Type="http://schemas.openxmlformats.org/officeDocument/2006/relationships/image" Target="../media/image214.svg"/><Relationship Id="rId20" Type="http://schemas.openxmlformats.org/officeDocument/2006/relationships/image" Target="../media/image137.png"/><Relationship Id="rId41" Type="http://schemas.openxmlformats.org/officeDocument/2006/relationships/image" Target="../media/image155.svg"/><Relationship Id="rId54" Type="http://schemas.openxmlformats.org/officeDocument/2006/relationships/image" Target="../media/image165.png"/><Relationship Id="rId62" Type="http://schemas.openxmlformats.org/officeDocument/2006/relationships/image" Target="../media/image173.png"/><Relationship Id="rId70" Type="http://schemas.openxmlformats.org/officeDocument/2006/relationships/image" Target="../media/image181.png"/><Relationship Id="rId75" Type="http://schemas.openxmlformats.org/officeDocument/2006/relationships/image" Target="../media/image186.svg"/><Relationship Id="rId83" Type="http://schemas.openxmlformats.org/officeDocument/2006/relationships/image" Target="../media/image194.svg"/><Relationship Id="rId88" Type="http://schemas.openxmlformats.org/officeDocument/2006/relationships/image" Target="../media/image199.png"/><Relationship Id="rId91" Type="http://schemas.openxmlformats.org/officeDocument/2006/relationships/image" Target="../media/image202.svg"/><Relationship Id="rId96" Type="http://schemas.openxmlformats.org/officeDocument/2006/relationships/image" Target="../media/image207.png"/><Relationship Id="rId1" Type="http://schemas.openxmlformats.org/officeDocument/2006/relationships/slideMaster" Target="../slideMasters/slideMaster3.xml"/><Relationship Id="rId6" Type="http://schemas.openxmlformats.org/officeDocument/2006/relationships/image" Target="../media/image123.png"/><Relationship Id="rId15" Type="http://schemas.openxmlformats.org/officeDocument/2006/relationships/image" Target="../media/image132.svg"/><Relationship Id="rId23" Type="http://schemas.openxmlformats.org/officeDocument/2006/relationships/image" Target="../media/image140.svg"/><Relationship Id="rId28" Type="http://schemas.openxmlformats.org/officeDocument/2006/relationships/image" Target="../media/image7.png"/><Relationship Id="rId36" Type="http://schemas.openxmlformats.org/officeDocument/2006/relationships/image" Target="../media/image74.png"/><Relationship Id="rId49" Type="http://schemas.openxmlformats.org/officeDocument/2006/relationships/image" Target="../media/image160.svg"/><Relationship Id="rId57" Type="http://schemas.openxmlformats.org/officeDocument/2006/relationships/image" Target="../media/image168.svg"/><Relationship Id="rId10" Type="http://schemas.openxmlformats.org/officeDocument/2006/relationships/image" Target="../media/image127.png"/><Relationship Id="rId31" Type="http://schemas.openxmlformats.org/officeDocument/2006/relationships/image" Target="../media/image146.svg"/><Relationship Id="rId44" Type="http://schemas.openxmlformats.org/officeDocument/2006/relationships/image" Target="../media/image157.png"/><Relationship Id="rId52" Type="http://schemas.openxmlformats.org/officeDocument/2006/relationships/image" Target="../media/image163.png"/><Relationship Id="rId60" Type="http://schemas.openxmlformats.org/officeDocument/2006/relationships/image" Target="../media/image171.png"/><Relationship Id="rId65" Type="http://schemas.openxmlformats.org/officeDocument/2006/relationships/image" Target="../media/image176.svg"/><Relationship Id="rId73" Type="http://schemas.openxmlformats.org/officeDocument/2006/relationships/image" Target="../media/image184.svg"/><Relationship Id="rId78" Type="http://schemas.openxmlformats.org/officeDocument/2006/relationships/image" Target="../media/image189.png"/><Relationship Id="rId81" Type="http://schemas.openxmlformats.org/officeDocument/2006/relationships/image" Target="../media/image192.svg"/><Relationship Id="rId86" Type="http://schemas.openxmlformats.org/officeDocument/2006/relationships/image" Target="../media/image197.png"/><Relationship Id="rId94" Type="http://schemas.openxmlformats.org/officeDocument/2006/relationships/image" Target="../media/image205.png"/><Relationship Id="rId99" Type="http://schemas.openxmlformats.org/officeDocument/2006/relationships/image" Target="../media/image210.svg"/><Relationship Id="rId101" Type="http://schemas.openxmlformats.org/officeDocument/2006/relationships/image" Target="../media/image212.svg"/><Relationship Id="rId4" Type="http://schemas.openxmlformats.org/officeDocument/2006/relationships/image" Target="../media/image121.png"/><Relationship Id="rId9" Type="http://schemas.openxmlformats.org/officeDocument/2006/relationships/image" Target="../media/image126.svg"/><Relationship Id="rId13" Type="http://schemas.openxmlformats.org/officeDocument/2006/relationships/image" Target="../media/image130.svg"/><Relationship Id="rId18" Type="http://schemas.openxmlformats.org/officeDocument/2006/relationships/image" Target="../media/image135.png"/><Relationship Id="rId39" Type="http://schemas.openxmlformats.org/officeDocument/2006/relationships/image" Target="../media/image153.svg"/><Relationship Id="rId34" Type="http://schemas.openxmlformats.org/officeDocument/2006/relationships/image" Target="../media/image149.png"/><Relationship Id="rId50" Type="http://schemas.openxmlformats.org/officeDocument/2006/relationships/image" Target="../media/image161.png"/><Relationship Id="rId55" Type="http://schemas.openxmlformats.org/officeDocument/2006/relationships/image" Target="../media/image166.svg"/><Relationship Id="rId76" Type="http://schemas.openxmlformats.org/officeDocument/2006/relationships/image" Target="../media/image187.png"/><Relationship Id="rId97" Type="http://schemas.openxmlformats.org/officeDocument/2006/relationships/image" Target="../media/image208.svg"/><Relationship Id="rId104" Type="http://schemas.openxmlformats.org/officeDocument/2006/relationships/image" Target="../media/image215.png"/><Relationship Id="rId7" Type="http://schemas.openxmlformats.org/officeDocument/2006/relationships/image" Target="../media/image124.svg"/><Relationship Id="rId71" Type="http://schemas.openxmlformats.org/officeDocument/2006/relationships/image" Target="../media/image182.svg"/><Relationship Id="rId92" Type="http://schemas.openxmlformats.org/officeDocument/2006/relationships/image" Target="../media/image203.png"/><Relationship Id="rId2" Type="http://schemas.openxmlformats.org/officeDocument/2006/relationships/image" Target="../media/image119.png"/><Relationship Id="rId29" Type="http://schemas.openxmlformats.org/officeDocument/2006/relationships/image" Target="../media/image144.svg"/><Relationship Id="rId24" Type="http://schemas.openxmlformats.org/officeDocument/2006/relationships/image" Target="../media/image100.png"/><Relationship Id="rId40" Type="http://schemas.openxmlformats.org/officeDocument/2006/relationships/image" Target="../media/image154.png"/><Relationship Id="rId45" Type="http://schemas.openxmlformats.org/officeDocument/2006/relationships/image" Target="../media/image158.svg"/><Relationship Id="rId66" Type="http://schemas.openxmlformats.org/officeDocument/2006/relationships/image" Target="../media/image177.png"/><Relationship Id="rId87" Type="http://schemas.openxmlformats.org/officeDocument/2006/relationships/image" Target="../media/image198.svg"/><Relationship Id="rId61" Type="http://schemas.openxmlformats.org/officeDocument/2006/relationships/image" Target="../media/image172.svg"/><Relationship Id="rId82" Type="http://schemas.openxmlformats.org/officeDocument/2006/relationships/image" Target="../media/image193.png"/><Relationship Id="rId19" Type="http://schemas.openxmlformats.org/officeDocument/2006/relationships/image" Target="../media/image136.svg"/><Relationship Id="rId14" Type="http://schemas.openxmlformats.org/officeDocument/2006/relationships/image" Target="../media/image131.png"/><Relationship Id="rId30" Type="http://schemas.openxmlformats.org/officeDocument/2006/relationships/image" Target="../media/image145.png"/><Relationship Id="rId35" Type="http://schemas.openxmlformats.org/officeDocument/2006/relationships/image" Target="../media/image150.svg"/><Relationship Id="rId56" Type="http://schemas.openxmlformats.org/officeDocument/2006/relationships/image" Target="../media/image167.png"/><Relationship Id="rId77" Type="http://schemas.openxmlformats.org/officeDocument/2006/relationships/image" Target="../media/image188.svg"/><Relationship Id="rId100" Type="http://schemas.openxmlformats.org/officeDocument/2006/relationships/image" Target="../media/image211.png"/><Relationship Id="rId105" Type="http://schemas.openxmlformats.org/officeDocument/2006/relationships/image" Target="../media/image216.svg"/><Relationship Id="rId8" Type="http://schemas.openxmlformats.org/officeDocument/2006/relationships/image" Target="../media/image125.png"/><Relationship Id="rId51" Type="http://schemas.openxmlformats.org/officeDocument/2006/relationships/image" Target="../media/image162.svg"/><Relationship Id="rId72" Type="http://schemas.openxmlformats.org/officeDocument/2006/relationships/image" Target="../media/image183.png"/><Relationship Id="rId93" Type="http://schemas.openxmlformats.org/officeDocument/2006/relationships/image" Target="../media/image204.svg"/><Relationship Id="rId98" Type="http://schemas.openxmlformats.org/officeDocument/2006/relationships/image" Target="../media/image209.png"/><Relationship Id="rId3" Type="http://schemas.openxmlformats.org/officeDocument/2006/relationships/image" Target="../media/image120.svg"/><Relationship Id="rId25" Type="http://schemas.openxmlformats.org/officeDocument/2006/relationships/image" Target="../media/image141.svg"/><Relationship Id="rId46" Type="http://schemas.openxmlformats.org/officeDocument/2006/relationships/image" Target="../media/image81.png"/><Relationship Id="rId67" Type="http://schemas.openxmlformats.org/officeDocument/2006/relationships/image" Target="../media/image17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2.svg"/><Relationship Id="rId3" Type="http://schemas.openxmlformats.org/officeDocument/2006/relationships/image" Target="../media/image16.svg"/><Relationship Id="rId7" Type="http://schemas.openxmlformats.org/officeDocument/2006/relationships/image" Target="../media/image2.svg"/><Relationship Id="rId12"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20.svg"/><Relationship Id="rId5" Type="http://schemas.openxmlformats.org/officeDocument/2006/relationships/image" Target="../media/image18.sv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svg"/><Relationship Id="rId7"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6.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ödtex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2"/>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4" name="Platshållare för text 3">
            <a:extLst>
              <a:ext uri="{FF2B5EF4-FFF2-40B4-BE49-F238E27FC236}">
                <a16:creationId xmlns:a16="http://schemas.microsoft.com/office/drawing/2014/main" id="{7BA793CE-063E-6A4E-A469-5EA1705C789A}"/>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1713600" y="1423315"/>
            <a:ext cx="1802138" cy="536400"/>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6" name="Platshållare för text 13">
            <a:extLst>
              <a:ext uri="{FF2B5EF4-FFF2-40B4-BE49-F238E27FC236}">
                <a16:creationId xmlns:a16="http://schemas.microsoft.com/office/drawing/2014/main" id="{BE26A192-EF25-E448-88B2-F00378FE8FD2}"/>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7" name="Platshållare för text 13">
            <a:extLst>
              <a:ext uri="{FF2B5EF4-FFF2-40B4-BE49-F238E27FC236}">
                <a16:creationId xmlns:a16="http://schemas.microsoft.com/office/drawing/2014/main" id="{0DD90923-BCB6-7E4A-ADE9-21D556182613}"/>
              </a:ext>
            </a:extLst>
          </p:cNvPr>
          <p:cNvSpPr>
            <a:spLocks noGrp="1"/>
          </p:cNvSpPr>
          <p:nvPr>
            <p:ph type="body" sz="quarter" idx="11"/>
          </p:nvPr>
        </p:nvSpPr>
        <p:spPr>
          <a:xfrm>
            <a:off x="7594586" y="1423315"/>
            <a:ext cx="2700881"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2">
            <a:extLst>
              <a:ext uri="{FF2B5EF4-FFF2-40B4-BE49-F238E27FC236}">
                <a16:creationId xmlns:a16="http://schemas.microsoft.com/office/drawing/2014/main" id="{64111580-F836-624B-9E42-EBEC642E8CEB}"/>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rgbClr val="FFFFFF"/>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16" name="Platshållare för text 2">
            <a:extLst>
              <a:ext uri="{FF2B5EF4-FFF2-40B4-BE49-F238E27FC236}">
                <a16:creationId xmlns:a16="http://schemas.microsoft.com/office/drawing/2014/main" id="{F4423B8D-1060-E94C-8C60-5DB5789EE601}"/>
              </a:ext>
            </a:extLst>
          </p:cNvPr>
          <p:cNvSpPr>
            <a:spLocks noGrp="1"/>
          </p:cNvSpPr>
          <p:nvPr>
            <p:ph type="body" sz="quarter" idx="38"/>
          </p:nvPr>
        </p:nvSpPr>
        <p:spPr>
          <a:xfrm>
            <a:off x="13916381" y="6171191"/>
            <a:ext cx="9717914" cy="6121494"/>
          </a:xfrm>
          <a:prstGeom prst="rect">
            <a:avLst/>
          </a:prstGeom>
        </p:spPr>
        <p:txBody>
          <a:bodyPr/>
          <a:lstStyle>
            <a:lvl1pPr marL="0" indent="0">
              <a:buFont typeface="Arial" panose="020B0604020202020204" pitchFamily="34" charset="0"/>
              <a:buNone/>
              <a:defRPr sz="3100">
                <a:solidFill>
                  <a:srgbClr val="FFFFFF"/>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749262" y="5366102"/>
            <a:ext cx="9679814" cy="224710"/>
          </a:xfrm>
          <a:prstGeom prst="rect">
            <a:avLst/>
          </a:prstGeom>
          <a:ln w="12700">
            <a:miter lim="400000"/>
          </a:ln>
        </p:spPr>
      </p:pic>
      <p:pic>
        <p:nvPicPr>
          <p:cNvPr id="12" name="Bild">
            <a:extLst>
              <a:ext uri="{FF2B5EF4-FFF2-40B4-BE49-F238E27FC236}">
                <a16:creationId xmlns:a16="http://schemas.microsoft.com/office/drawing/2014/main" id="{E0F0C559-865F-314F-AC3A-4924C115F48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2985796479"/>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äsrutor 7 s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25" name="Bild">
            <a:extLst>
              <a:ext uri="{FF2B5EF4-FFF2-40B4-BE49-F238E27FC236}">
                <a16:creationId xmlns:a16="http://schemas.microsoft.com/office/drawing/2014/main" id="{649B60D6-0BE3-064F-8B45-DB9E053E0F8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243444">
            <a:off x="20354021" y="10146936"/>
            <a:ext cx="2998594" cy="3850986"/>
          </a:xfrm>
          <a:prstGeom prst="rect">
            <a:avLst/>
          </a:prstGeom>
          <a:ln w="12700">
            <a:miter lim="400000"/>
          </a:ln>
        </p:spPr>
      </p:pic>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23791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18">
            <a:extLst>
              <a:ext uri="{FF2B5EF4-FFF2-40B4-BE49-F238E27FC236}">
                <a16:creationId xmlns:a16="http://schemas.microsoft.com/office/drawing/2014/main" id="{C4534783-7CB8-A649-897E-2BE2B011FFBF}"/>
              </a:ext>
            </a:extLst>
          </p:cNvPr>
          <p:cNvSpPr>
            <a:spLocks noGrp="1"/>
          </p:cNvSpPr>
          <p:nvPr>
            <p:ph type="body" sz="quarter" idx="19"/>
          </p:nvPr>
        </p:nvSpPr>
        <p:spPr>
          <a:xfrm>
            <a:off x="14478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9BBF950A-5DBF-5A46-9CA9-58CFA4F02786}"/>
              </a:ext>
            </a:extLst>
          </p:cNvPr>
          <p:cNvSpPr>
            <a:spLocks noGrp="1"/>
          </p:cNvSpPr>
          <p:nvPr>
            <p:ph type="body" sz="quarter" idx="37"/>
          </p:nvPr>
        </p:nvSpPr>
        <p:spPr>
          <a:xfrm>
            <a:off x="1029825"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2" name="Platshållare för text 20">
            <a:extLst>
              <a:ext uri="{FF2B5EF4-FFF2-40B4-BE49-F238E27FC236}">
                <a16:creationId xmlns:a16="http://schemas.microsoft.com/office/drawing/2014/main" id="{D31296D5-1A1D-624D-B956-76659BF8EEC6}"/>
              </a:ext>
            </a:extLst>
          </p:cNvPr>
          <p:cNvSpPr>
            <a:spLocks noGrp="1"/>
          </p:cNvSpPr>
          <p:nvPr>
            <p:ph type="body" sz="quarter" idx="20"/>
          </p:nvPr>
        </p:nvSpPr>
        <p:spPr>
          <a:xfrm>
            <a:off x="7353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3" name="Platshållare för text 3">
            <a:extLst>
              <a:ext uri="{FF2B5EF4-FFF2-40B4-BE49-F238E27FC236}">
                <a16:creationId xmlns:a16="http://schemas.microsoft.com/office/drawing/2014/main" id="{B73B1AC6-42A9-E949-B0D3-ACBEE98DFE73}"/>
              </a:ext>
            </a:extLst>
          </p:cNvPr>
          <p:cNvSpPr>
            <a:spLocks noGrp="1"/>
          </p:cNvSpPr>
          <p:nvPr>
            <p:ph type="body" sz="quarter" idx="38"/>
          </p:nvPr>
        </p:nvSpPr>
        <p:spPr>
          <a:xfrm>
            <a:off x="6777483"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3" name="Platshållare för text 22">
            <a:extLst>
              <a:ext uri="{FF2B5EF4-FFF2-40B4-BE49-F238E27FC236}">
                <a16:creationId xmlns:a16="http://schemas.microsoft.com/office/drawing/2014/main" id="{47193939-4A7E-8C4B-B0B1-6458F0ADF975}"/>
              </a:ext>
            </a:extLst>
          </p:cNvPr>
          <p:cNvSpPr>
            <a:spLocks noGrp="1"/>
          </p:cNvSpPr>
          <p:nvPr>
            <p:ph type="body" sz="quarter" idx="21"/>
          </p:nvPr>
        </p:nvSpPr>
        <p:spPr>
          <a:xfrm>
            <a:off x="13068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3">
            <a:extLst>
              <a:ext uri="{FF2B5EF4-FFF2-40B4-BE49-F238E27FC236}">
                <a16:creationId xmlns:a16="http://schemas.microsoft.com/office/drawing/2014/main" id="{45CADB34-9EF2-374E-B082-631B5C39EA28}"/>
              </a:ext>
            </a:extLst>
          </p:cNvPr>
          <p:cNvSpPr>
            <a:spLocks noGrp="1"/>
          </p:cNvSpPr>
          <p:nvPr>
            <p:ph type="body" sz="quarter" idx="39"/>
          </p:nvPr>
        </p:nvSpPr>
        <p:spPr>
          <a:xfrm>
            <a:off x="12506479"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4" name="Platshållare för text 24">
            <a:extLst>
              <a:ext uri="{FF2B5EF4-FFF2-40B4-BE49-F238E27FC236}">
                <a16:creationId xmlns:a16="http://schemas.microsoft.com/office/drawing/2014/main" id="{131295A5-5017-0848-AA97-FD747F68D8A2}"/>
              </a:ext>
            </a:extLst>
          </p:cNvPr>
          <p:cNvSpPr>
            <a:spLocks noGrp="1"/>
          </p:cNvSpPr>
          <p:nvPr>
            <p:ph type="body" sz="quarter" idx="22"/>
          </p:nvPr>
        </p:nvSpPr>
        <p:spPr>
          <a:xfrm>
            <a:off x="190500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89760C7B-70B2-0642-92BB-1F4282E1CDEE}"/>
              </a:ext>
            </a:extLst>
          </p:cNvPr>
          <p:cNvSpPr>
            <a:spLocks noGrp="1"/>
          </p:cNvSpPr>
          <p:nvPr>
            <p:ph type="body" sz="quarter" idx="40"/>
          </p:nvPr>
        </p:nvSpPr>
        <p:spPr>
          <a:xfrm>
            <a:off x="18496732"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5" name="Platshållare för text 26">
            <a:extLst>
              <a:ext uri="{FF2B5EF4-FFF2-40B4-BE49-F238E27FC236}">
                <a16:creationId xmlns:a16="http://schemas.microsoft.com/office/drawing/2014/main" id="{544CB7E5-3A56-A24F-9E86-36F9D6CD237C}"/>
              </a:ext>
            </a:extLst>
          </p:cNvPr>
          <p:cNvSpPr>
            <a:spLocks noGrp="1"/>
          </p:cNvSpPr>
          <p:nvPr>
            <p:ph type="body" sz="quarter" idx="23"/>
          </p:nvPr>
        </p:nvSpPr>
        <p:spPr>
          <a:xfrm>
            <a:off x="14478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3">
            <a:extLst>
              <a:ext uri="{FF2B5EF4-FFF2-40B4-BE49-F238E27FC236}">
                <a16:creationId xmlns:a16="http://schemas.microsoft.com/office/drawing/2014/main" id="{81705240-5765-754E-A5F7-4EBA13C146BE}"/>
              </a:ext>
            </a:extLst>
          </p:cNvPr>
          <p:cNvSpPr>
            <a:spLocks noGrp="1"/>
          </p:cNvSpPr>
          <p:nvPr>
            <p:ph type="body" sz="quarter" idx="41"/>
          </p:nvPr>
        </p:nvSpPr>
        <p:spPr>
          <a:xfrm>
            <a:off x="1029825"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6" name="Platshållare för text 28">
            <a:extLst>
              <a:ext uri="{FF2B5EF4-FFF2-40B4-BE49-F238E27FC236}">
                <a16:creationId xmlns:a16="http://schemas.microsoft.com/office/drawing/2014/main" id="{3F934FB2-2CC5-F04A-AD16-D9D4E97DCC6B}"/>
              </a:ext>
            </a:extLst>
          </p:cNvPr>
          <p:cNvSpPr>
            <a:spLocks noGrp="1"/>
          </p:cNvSpPr>
          <p:nvPr>
            <p:ph type="body" sz="quarter" idx="24"/>
          </p:nvPr>
        </p:nvSpPr>
        <p:spPr>
          <a:xfrm>
            <a:off x="7353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3">
            <a:extLst>
              <a:ext uri="{FF2B5EF4-FFF2-40B4-BE49-F238E27FC236}">
                <a16:creationId xmlns:a16="http://schemas.microsoft.com/office/drawing/2014/main" id="{3530E3AC-A8DB-D340-9208-48430CA21DB3}"/>
              </a:ext>
            </a:extLst>
          </p:cNvPr>
          <p:cNvSpPr>
            <a:spLocks noGrp="1"/>
          </p:cNvSpPr>
          <p:nvPr>
            <p:ph type="body" sz="quarter" idx="42"/>
          </p:nvPr>
        </p:nvSpPr>
        <p:spPr>
          <a:xfrm>
            <a:off x="6777483"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7" name="Platshållare för text 30">
            <a:extLst>
              <a:ext uri="{FF2B5EF4-FFF2-40B4-BE49-F238E27FC236}">
                <a16:creationId xmlns:a16="http://schemas.microsoft.com/office/drawing/2014/main" id="{D19A70B9-1085-804A-8268-0B03245A121C}"/>
              </a:ext>
            </a:extLst>
          </p:cNvPr>
          <p:cNvSpPr>
            <a:spLocks noGrp="1"/>
          </p:cNvSpPr>
          <p:nvPr>
            <p:ph type="body" sz="quarter" idx="25"/>
          </p:nvPr>
        </p:nvSpPr>
        <p:spPr>
          <a:xfrm>
            <a:off x="13068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8" name="Platshållare för text 3">
            <a:extLst>
              <a:ext uri="{FF2B5EF4-FFF2-40B4-BE49-F238E27FC236}">
                <a16:creationId xmlns:a16="http://schemas.microsoft.com/office/drawing/2014/main" id="{070C13D9-6032-7848-B2FD-F11B9EA4C5A8}"/>
              </a:ext>
            </a:extLst>
          </p:cNvPr>
          <p:cNvSpPr>
            <a:spLocks noGrp="1"/>
          </p:cNvSpPr>
          <p:nvPr>
            <p:ph type="body" sz="quarter" idx="43"/>
          </p:nvPr>
        </p:nvSpPr>
        <p:spPr>
          <a:xfrm>
            <a:off x="12506479"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55957" y="4784000"/>
            <a:ext cx="9679814" cy="224710"/>
          </a:xfrm>
          <a:prstGeom prst="rect">
            <a:avLst/>
          </a:prstGeom>
          <a:ln w="12700">
            <a:miter lim="400000"/>
          </a:ln>
        </p:spPr>
      </p:pic>
    </p:spTree>
    <p:extLst>
      <p:ext uri="{BB962C8B-B14F-4D97-AF65-F5344CB8AC3E}">
        <p14:creationId xmlns:p14="http://schemas.microsoft.com/office/powerpoint/2010/main" val="48294181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ps 3 st">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27D60830-1E63-9441-A29E-1A53AF915B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5417" y="2267907"/>
            <a:ext cx="11200032" cy="10198100"/>
          </a:xfrm>
          <a:prstGeom prst="rect">
            <a:avLst/>
          </a:prstGeom>
        </p:spPr>
      </p:pic>
      <p:sp>
        <p:nvSpPr>
          <p:cNvPr id="19" name="Platshållare för text 3">
            <a:extLst>
              <a:ext uri="{FF2B5EF4-FFF2-40B4-BE49-F238E27FC236}">
                <a16:creationId xmlns:a16="http://schemas.microsoft.com/office/drawing/2014/main" id="{924BCA80-6C17-D348-AF75-D50F5BC7A07F}"/>
              </a:ext>
            </a:extLst>
          </p:cNvPr>
          <p:cNvSpPr>
            <a:spLocks noGrp="1"/>
          </p:cNvSpPr>
          <p:nvPr>
            <p:ph type="body" sz="quarter" idx="36"/>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E37F27B9-0012-3945-B91A-33421CFF56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760987" y="3099301"/>
            <a:ext cx="9715057" cy="2441480"/>
          </a:xfrm>
          <a:prstGeom prst="rect">
            <a:avLst/>
          </a:prstGeom>
          <a:ln w="12700">
            <a:miter lim="400000"/>
          </a:ln>
        </p:spPr>
      </p:pic>
      <p:pic>
        <p:nvPicPr>
          <p:cNvPr id="34" name="Bild">
            <a:extLst>
              <a:ext uri="{FF2B5EF4-FFF2-40B4-BE49-F238E27FC236}">
                <a16:creationId xmlns:a16="http://schemas.microsoft.com/office/drawing/2014/main" id="{F4053517-6D04-874D-AFA9-3F9B7E84071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557571">
            <a:off x="11887314" y="6037327"/>
            <a:ext cx="9716237" cy="2543517"/>
          </a:xfrm>
          <a:prstGeom prst="rect">
            <a:avLst/>
          </a:prstGeom>
          <a:ln w="12700">
            <a:miter lim="400000"/>
          </a:ln>
        </p:spPr>
      </p:pic>
      <p:pic>
        <p:nvPicPr>
          <p:cNvPr id="35" name="Bild">
            <a:extLst>
              <a:ext uri="{FF2B5EF4-FFF2-40B4-BE49-F238E27FC236}">
                <a16:creationId xmlns:a16="http://schemas.microsoft.com/office/drawing/2014/main" id="{2BF95C99-1B2F-2346-A0C9-93EEE441600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11896700" y="8938677"/>
            <a:ext cx="9697466" cy="2623224"/>
          </a:xfrm>
          <a:prstGeom prst="rect">
            <a:avLst/>
          </a:prstGeom>
          <a:ln w="12700">
            <a:miter lim="400000"/>
          </a:ln>
        </p:spPr>
      </p:pic>
      <p:pic>
        <p:nvPicPr>
          <p:cNvPr id="38" name="Bild">
            <a:extLst>
              <a:ext uri="{FF2B5EF4-FFF2-40B4-BE49-F238E27FC236}">
                <a16:creationId xmlns:a16="http://schemas.microsoft.com/office/drawing/2014/main" id="{3CC06CE1-C7CC-CA42-8E0D-EE51390A03A1}"/>
              </a:ext>
              <a:ext uri="{C183D7F6-B498-43B3-948B-1728B52AA6E4}">
                <adec:decorative xmlns:adec="http://schemas.microsoft.com/office/drawing/2017/decorative" val="1"/>
              </a:ext>
            </a:extLst>
          </p:cNvPr>
          <p:cNvPicPr>
            <a:picLocks/>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21600000">
            <a:off x="1691268" y="5542568"/>
            <a:ext cx="6798970" cy="240132"/>
          </a:xfrm>
          <a:prstGeom prst="rect">
            <a:avLst/>
          </a:prstGeom>
          <a:ln w="12700">
            <a:miter lim="400000"/>
          </a:ln>
        </p:spPr>
      </p:pic>
      <p:pic>
        <p:nvPicPr>
          <p:cNvPr id="2" name="Bildobjekt 1">
            <a:extLst>
              <a:ext uri="{FF2B5EF4-FFF2-40B4-BE49-F238E27FC236}">
                <a16:creationId xmlns:a16="http://schemas.microsoft.com/office/drawing/2014/main" id="{AC8E1C2C-156E-F849-9A1C-CE3D809D26B2}"/>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87314" y="6858000"/>
            <a:ext cx="4521200" cy="6096000"/>
          </a:xfrm>
          <a:prstGeom prst="rect">
            <a:avLst/>
          </a:prstGeom>
        </p:spPr>
      </p:pic>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25654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12249336" y="3589664"/>
            <a:ext cx="8785224" cy="1642057"/>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6" name="Platshållare för text 22">
            <a:extLst>
              <a:ext uri="{FF2B5EF4-FFF2-40B4-BE49-F238E27FC236}">
                <a16:creationId xmlns:a16="http://schemas.microsoft.com/office/drawing/2014/main" id="{CEB9CD1D-8C47-504A-9F19-D57A39047EC7}"/>
              </a:ext>
            </a:extLst>
          </p:cNvPr>
          <p:cNvSpPr>
            <a:spLocks noGrp="1"/>
          </p:cNvSpPr>
          <p:nvPr>
            <p:ph type="body" sz="quarter" idx="23"/>
          </p:nvPr>
        </p:nvSpPr>
        <p:spPr>
          <a:xfrm>
            <a:off x="12249336" y="63900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7" name="Platshållare för text 23">
            <a:extLst>
              <a:ext uri="{FF2B5EF4-FFF2-40B4-BE49-F238E27FC236}">
                <a16:creationId xmlns:a16="http://schemas.microsoft.com/office/drawing/2014/main" id="{8773F1AF-094B-6D46-96EA-0D9951F329D8}"/>
              </a:ext>
            </a:extLst>
          </p:cNvPr>
          <p:cNvSpPr>
            <a:spLocks noGrp="1"/>
          </p:cNvSpPr>
          <p:nvPr>
            <p:ph type="body" sz="quarter" idx="24"/>
          </p:nvPr>
        </p:nvSpPr>
        <p:spPr>
          <a:xfrm>
            <a:off x="12249336" y="93237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334719599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östning">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21759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11DBBFF8-E89F-9A4D-A366-071E269E645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
        <p:nvSpPr>
          <p:cNvPr id="2" name="Platshållare för text 4">
            <a:extLst>
              <a:ext uri="{FF2B5EF4-FFF2-40B4-BE49-F238E27FC236}">
                <a16:creationId xmlns:a16="http://schemas.microsoft.com/office/drawing/2014/main" id="{60BB9624-0C7A-780F-537B-3E5896E00534}"/>
              </a:ext>
            </a:extLst>
          </p:cNvPr>
          <p:cNvSpPr>
            <a:spLocks noGrp="1"/>
          </p:cNvSpPr>
          <p:nvPr>
            <p:ph type="body" sz="quarter" idx="41"/>
          </p:nvPr>
        </p:nvSpPr>
        <p:spPr>
          <a:xfrm>
            <a:off x="11986520" y="155555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pic>
        <p:nvPicPr>
          <p:cNvPr id="3" name="Bild">
            <a:extLst>
              <a:ext uri="{FF2B5EF4-FFF2-40B4-BE49-F238E27FC236}">
                <a16:creationId xmlns:a16="http://schemas.microsoft.com/office/drawing/2014/main" id="{76BF48A6-C3E7-D0CE-4620-57140018ECD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557571">
            <a:off x="11655800" y="9822150"/>
            <a:ext cx="11128140" cy="2642161"/>
          </a:xfrm>
          <a:prstGeom prst="rect">
            <a:avLst/>
          </a:prstGeom>
          <a:ln w="12700">
            <a:miter lim="400000"/>
          </a:ln>
        </p:spPr>
      </p:pic>
      <p:pic>
        <p:nvPicPr>
          <p:cNvPr id="4" name="Bild">
            <a:extLst>
              <a:ext uri="{FF2B5EF4-FFF2-40B4-BE49-F238E27FC236}">
                <a16:creationId xmlns:a16="http://schemas.microsoft.com/office/drawing/2014/main" id="{5EC9F02F-ECE1-E9A6-001B-CF81EB62E7D3}"/>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flipH="1">
            <a:off x="11639920" y="6147078"/>
            <a:ext cx="11102727" cy="2677857"/>
          </a:xfrm>
          <a:prstGeom prst="rect">
            <a:avLst/>
          </a:prstGeom>
          <a:ln w="12700">
            <a:miter lim="400000"/>
          </a:ln>
        </p:spPr>
      </p:pic>
      <p:pic>
        <p:nvPicPr>
          <p:cNvPr id="5" name="Bild">
            <a:extLst>
              <a:ext uri="{FF2B5EF4-FFF2-40B4-BE49-F238E27FC236}">
                <a16:creationId xmlns:a16="http://schemas.microsoft.com/office/drawing/2014/main" id="{FA758906-FEDA-8826-C1B3-CA195F4B462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1639921" y="2243227"/>
            <a:ext cx="11102727" cy="2711932"/>
          </a:xfrm>
          <a:prstGeom prst="rect">
            <a:avLst/>
          </a:prstGeom>
          <a:ln w="12700">
            <a:miter lim="400000"/>
          </a:ln>
        </p:spPr>
      </p:pic>
      <p:sp>
        <p:nvSpPr>
          <p:cNvPr id="6" name="Platshållare för text 4">
            <a:extLst>
              <a:ext uri="{FF2B5EF4-FFF2-40B4-BE49-F238E27FC236}">
                <a16:creationId xmlns:a16="http://schemas.microsoft.com/office/drawing/2014/main" id="{22008603-1727-9C93-8832-96D6D59CF2AA}"/>
              </a:ext>
            </a:extLst>
          </p:cNvPr>
          <p:cNvSpPr>
            <a:spLocks noGrp="1"/>
          </p:cNvSpPr>
          <p:nvPr>
            <p:ph type="body" sz="quarter" idx="42"/>
          </p:nvPr>
        </p:nvSpPr>
        <p:spPr>
          <a:xfrm>
            <a:off x="11989444" y="5421917"/>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7" name="Platshållare för text 4">
            <a:extLst>
              <a:ext uri="{FF2B5EF4-FFF2-40B4-BE49-F238E27FC236}">
                <a16:creationId xmlns:a16="http://schemas.microsoft.com/office/drawing/2014/main" id="{A77207AB-8E35-E125-7021-27887CBDDEE4}"/>
              </a:ext>
            </a:extLst>
          </p:cNvPr>
          <p:cNvSpPr>
            <a:spLocks noGrp="1"/>
          </p:cNvSpPr>
          <p:nvPr>
            <p:ph type="body" sz="quarter" idx="43"/>
          </p:nvPr>
        </p:nvSpPr>
        <p:spPr>
          <a:xfrm>
            <a:off x="11992368" y="928828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8" name="Platshållare för text 4">
            <a:extLst>
              <a:ext uri="{FF2B5EF4-FFF2-40B4-BE49-F238E27FC236}">
                <a16:creationId xmlns:a16="http://schemas.microsoft.com/office/drawing/2014/main" id="{CEC836F9-CCB9-1D63-587D-36474EEE5F09}"/>
              </a:ext>
            </a:extLst>
          </p:cNvPr>
          <p:cNvSpPr>
            <a:spLocks noGrp="1"/>
          </p:cNvSpPr>
          <p:nvPr>
            <p:ph type="body" sz="quarter" idx="44"/>
          </p:nvPr>
        </p:nvSpPr>
        <p:spPr>
          <a:xfrm>
            <a:off x="119865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9" name="Platshållare för text 4">
            <a:extLst>
              <a:ext uri="{FF2B5EF4-FFF2-40B4-BE49-F238E27FC236}">
                <a16:creationId xmlns:a16="http://schemas.microsoft.com/office/drawing/2014/main" id="{32568798-422B-2CDF-776B-DEC3CFFAF21B}"/>
              </a:ext>
            </a:extLst>
          </p:cNvPr>
          <p:cNvSpPr>
            <a:spLocks noGrp="1"/>
          </p:cNvSpPr>
          <p:nvPr>
            <p:ph type="body" sz="quarter" idx="45"/>
          </p:nvPr>
        </p:nvSpPr>
        <p:spPr>
          <a:xfrm>
            <a:off x="181206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0" name="Platshållare för text 4">
            <a:extLst>
              <a:ext uri="{FF2B5EF4-FFF2-40B4-BE49-F238E27FC236}">
                <a16:creationId xmlns:a16="http://schemas.microsoft.com/office/drawing/2014/main" id="{923FB0CA-5ECA-F1AE-1A05-618299C59111}"/>
              </a:ext>
            </a:extLst>
          </p:cNvPr>
          <p:cNvSpPr>
            <a:spLocks noGrp="1"/>
          </p:cNvSpPr>
          <p:nvPr>
            <p:ph type="body" sz="quarter" idx="46"/>
          </p:nvPr>
        </p:nvSpPr>
        <p:spPr>
          <a:xfrm>
            <a:off x="119865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1" name="Platshållare för text 4">
            <a:extLst>
              <a:ext uri="{FF2B5EF4-FFF2-40B4-BE49-F238E27FC236}">
                <a16:creationId xmlns:a16="http://schemas.microsoft.com/office/drawing/2014/main" id="{27B216C1-CD7F-A87A-91AD-33406F4DF846}"/>
              </a:ext>
            </a:extLst>
          </p:cNvPr>
          <p:cNvSpPr>
            <a:spLocks noGrp="1"/>
          </p:cNvSpPr>
          <p:nvPr>
            <p:ph type="body" sz="quarter" idx="47"/>
          </p:nvPr>
        </p:nvSpPr>
        <p:spPr>
          <a:xfrm>
            <a:off x="181206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6" name="Platshållare för text 4">
            <a:extLst>
              <a:ext uri="{FF2B5EF4-FFF2-40B4-BE49-F238E27FC236}">
                <a16:creationId xmlns:a16="http://schemas.microsoft.com/office/drawing/2014/main" id="{9D81D053-B788-6872-7AA6-D906FBD396CE}"/>
              </a:ext>
            </a:extLst>
          </p:cNvPr>
          <p:cNvSpPr>
            <a:spLocks noGrp="1"/>
          </p:cNvSpPr>
          <p:nvPr>
            <p:ph type="body" sz="quarter" idx="48"/>
          </p:nvPr>
        </p:nvSpPr>
        <p:spPr>
          <a:xfrm>
            <a:off x="119865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7" name="Platshållare för text 4">
            <a:extLst>
              <a:ext uri="{FF2B5EF4-FFF2-40B4-BE49-F238E27FC236}">
                <a16:creationId xmlns:a16="http://schemas.microsoft.com/office/drawing/2014/main" id="{B38FF144-065C-E1D5-E77A-13C854DB7D7E}"/>
              </a:ext>
            </a:extLst>
          </p:cNvPr>
          <p:cNvSpPr>
            <a:spLocks noGrp="1"/>
          </p:cNvSpPr>
          <p:nvPr>
            <p:ph type="body" sz="quarter" idx="49"/>
          </p:nvPr>
        </p:nvSpPr>
        <p:spPr>
          <a:xfrm>
            <a:off x="181206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Tree>
    <p:extLst>
      <p:ext uri="{BB962C8B-B14F-4D97-AF65-F5344CB8AC3E}">
        <p14:creationId xmlns:p14="http://schemas.microsoft.com/office/powerpoint/2010/main" val="396191034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varstext 3 punkter">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7" name="Bild 6">
            <a:extLst>
              <a:ext uri="{FF2B5EF4-FFF2-40B4-BE49-F238E27FC236}">
                <a16:creationId xmlns:a16="http://schemas.microsoft.com/office/drawing/2014/main" id="{397C9F29-0668-BD47-BA0F-910009EA447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81014" y="1691922"/>
            <a:ext cx="11393988" cy="6929564"/>
          </a:xfrm>
          <a:prstGeom prst="rect">
            <a:avLst/>
          </a:prstGeom>
        </p:spPr>
      </p:pic>
      <p:pic>
        <p:nvPicPr>
          <p:cNvPr id="3" name="Bild 2">
            <a:extLst>
              <a:ext uri="{FF2B5EF4-FFF2-40B4-BE49-F238E27FC236}">
                <a16:creationId xmlns:a16="http://schemas.microsoft.com/office/drawing/2014/main" id="{D78F3C1F-2387-774C-A2F1-DF8FE23F77E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353617" y="8737064"/>
            <a:ext cx="11411472" cy="4160229"/>
          </a:xfrm>
          <a:prstGeom prst="rect">
            <a:avLst/>
          </a:prstGeom>
        </p:spPr>
      </p:pic>
      <p:sp>
        <p:nvSpPr>
          <p:cNvPr id="31" name="Platshållare för text 3">
            <a:extLst>
              <a:ext uri="{FF2B5EF4-FFF2-40B4-BE49-F238E27FC236}">
                <a16:creationId xmlns:a16="http://schemas.microsoft.com/office/drawing/2014/main" id="{33A54320-52CD-4048-B957-D31770F73AD4}"/>
              </a:ext>
            </a:extLst>
          </p:cNvPr>
          <p:cNvSpPr>
            <a:spLocks noGrp="1"/>
          </p:cNvSpPr>
          <p:nvPr>
            <p:ph type="body" sz="quarter" idx="39"/>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28" name="Bild">
            <a:extLst>
              <a:ext uri="{FF2B5EF4-FFF2-40B4-BE49-F238E27FC236}">
                <a16:creationId xmlns:a16="http://schemas.microsoft.com/office/drawing/2014/main" id="{F266E76C-995F-674C-860F-7329AFC5494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3363248"/>
            <a:ext cx="1868837" cy="774473"/>
          </a:xfrm>
          <a:prstGeom prst="rect">
            <a:avLst/>
          </a:prstGeom>
          <a:ln w="12700">
            <a:miter lim="400000"/>
          </a:ln>
        </p:spPr>
      </p:pic>
      <p:pic>
        <p:nvPicPr>
          <p:cNvPr id="60" name="Bild">
            <a:extLst>
              <a:ext uri="{FF2B5EF4-FFF2-40B4-BE49-F238E27FC236}">
                <a16:creationId xmlns:a16="http://schemas.microsoft.com/office/drawing/2014/main" id="{FA2EFD68-2AD8-5A47-8E53-43380699E9D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5331196"/>
            <a:ext cx="1868837" cy="774473"/>
          </a:xfrm>
          <a:prstGeom prst="rect">
            <a:avLst/>
          </a:prstGeom>
          <a:ln w="12700">
            <a:miter lim="400000"/>
          </a:ln>
        </p:spPr>
      </p:pic>
      <p:pic>
        <p:nvPicPr>
          <p:cNvPr id="64" name="Bild">
            <a:extLst>
              <a:ext uri="{FF2B5EF4-FFF2-40B4-BE49-F238E27FC236}">
                <a16:creationId xmlns:a16="http://schemas.microsoft.com/office/drawing/2014/main" id="{BDC4BA14-4D99-0E4A-89EF-997421FD14B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7239509"/>
            <a:ext cx="1868837" cy="774473"/>
          </a:xfrm>
          <a:prstGeom prst="rect">
            <a:avLst/>
          </a:prstGeom>
          <a:ln w="12700">
            <a:miter lim="400000"/>
          </a:ln>
        </p:spPr>
      </p:pic>
      <p:sp>
        <p:nvSpPr>
          <p:cNvPr id="50" name="Platshållare för text 11">
            <a:extLst>
              <a:ext uri="{FF2B5EF4-FFF2-40B4-BE49-F238E27FC236}">
                <a16:creationId xmlns:a16="http://schemas.microsoft.com/office/drawing/2014/main" id="{06736E8D-0921-8442-ABC8-986C74D82C6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1" name="Platshållare för text 13">
            <a:extLst>
              <a:ext uri="{FF2B5EF4-FFF2-40B4-BE49-F238E27FC236}">
                <a16:creationId xmlns:a16="http://schemas.microsoft.com/office/drawing/2014/main" id="{A0A63260-02FD-1F49-B9FE-174AA10849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2" name="Platshållare för text 13">
            <a:extLst>
              <a:ext uri="{FF2B5EF4-FFF2-40B4-BE49-F238E27FC236}">
                <a16:creationId xmlns:a16="http://schemas.microsoft.com/office/drawing/2014/main" id="{EC7D8AED-F697-3F49-8DAD-4C66A6728FA1}"/>
              </a:ext>
            </a:extLst>
          </p:cNvPr>
          <p:cNvSpPr>
            <a:spLocks noGrp="1"/>
          </p:cNvSpPr>
          <p:nvPr>
            <p:ph type="body" sz="quarter" idx="11"/>
          </p:nvPr>
        </p:nvSpPr>
        <p:spPr>
          <a:xfrm>
            <a:off x="7594586" y="1423315"/>
            <a:ext cx="2035729"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2">
            <a:extLst>
              <a:ext uri="{FF2B5EF4-FFF2-40B4-BE49-F238E27FC236}">
                <a16:creationId xmlns:a16="http://schemas.microsoft.com/office/drawing/2014/main" id="{98158F0C-A72C-484B-8C60-A33C640C11B6}"/>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innehåll 22">
            <a:extLst>
              <a:ext uri="{FF2B5EF4-FFF2-40B4-BE49-F238E27FC236}">
                <a16:creationId xmlns:a16="http://schemas.microsoft.com/office/drawing/2014/main" id="{29D21963-B6E3-ED44-8120-93C07FF91FB3}"/>
              </a:ext>
            </a:extLst>
          </p:cNvPr>
          <p:cNvSpPr>
            <a:spLocks noGrp="1"/>
          </p:cNvSpPr>
          <p:nvPr>
            <p:ph sz="quarter" idx="21"/>
          </p:nvPr>
        </p:nvSpPr>
        <p:spPr>
          <a:xfrm>
            <a:off x="11901325" y="2492387"/>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6" name="Platshållare för innehåll 24">
            <a:extLst>
              <a:ext uri="{FF2B5EF4-FFF2-40B4-BE49-F238E27FC236}">
                <a16:creationId xmlns:a16="http://schemas.microsoft.com/office/drawing/2014/main" id="{F744F820-042F-BD44-B0A3-8BBA5036ABC9}"/>
              </a:ext>
            </a:extLst>
          </p:cNvPr>
          <p:cNvSpPr>
            <a:spLocks noGrp="1"/>
          </p:cNvSpPr>
          <p:nvPr>
            <p:ph sz="quarter" idx="22"/>
          </p:nvPr>
        </p:nvSpPr>
        <p:spPr>
          <a:xfrm>
            <a:off x="19407025" y="2482774"/>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70AC0F74-29FF-B943-810B-B8F9F2E84FE9}"/>
              </a:ext>
            </a:extLst>
          </p:cNvPr>
          <p:cNvSpPr>
            <a:spLocks noGrp="1"/>
          </p:cNvSpPr>
          <p:nvPr>
            <p:ph type="body" sz="quarter" idx="42"/>
          </p:nvPr>
        </p:nvSpPr>
        <p:spPr>
          <a:xfrm>
            <a:off x="11923713" y="3288169"/>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5" name="Platshållare för innehåll 24">
            <a:extLst>
              <a:ext uri="{FF2B5EF4-FFF2-40B4-BE49-F238E27FC236}">
                <a16:creationId xmlns:a16="http://schemas.microsoft.com/office/drawing/2014/main" id="{A9F4B433-040F-F24D-B442-4CFA41BE621A}"/>
              </a:ext>
            </a:extLst>
          </p:cNvPr>
          <p:cNvSpPr>
            <a:spLocks noGrp="1"/>
          </p:cNvSpPr>
          <p:nvPr>
            <p:ph sz="quarter" idx="36"/>
          </p:nvPr>
        </p:nvSpPr>
        <p:spPr>
          <a:xfrm>
            <a:off x="19260721" y="3496566"/>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8" name="Platshållare för innehåll 22">
            <a:extLst>
              <a:ext uri="{FF2B5EF4-FFF2-40B4-BE49-F238E27FC236}">
                <a16:creationId xmlns:a16="http://schemas.microsoft.com/office/drawing/2014/main" id="{D647488A-515C-BE43-8A33-1A7CFDB896B0}"/>
              </a:ext>
            </a:extLst>
          </p:cNvPr>
          <p:cNvSpPr>
            <a:spLocks noGrp="1"/>
          </p:cNvSpPr>
          <p:nvPr>
            <p:ph sz="quarter" idx="43"/>
          </p:nvPr>
        </p:nvSpPr>
        <p:spPr>
          <a:xfrm>
            <a:off x="11901325" y="4433155"/>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3" name="Platshållare för innehåll 24">
            <a:extLst>
              <a:ext uri="{FF2B5EF4-FFF2-40B4-BE49-F238E27FC236}">
                <a16:creationId xmlns:a16="http://schemas.microsoft.com/office/drawing/2014/main" id="{F90A2643-7A40-1449-A5F0-8DE50BDC18EE}"/>
              </a:ext>
            </a:extLst>
          </p:cNvPr>
          <p:cNvSpPr>
            <a:spLocks noGrp="1"/>
          </p:cNvSpPr>
          <p:nvPr>
            <p:ph sz="quarter" idx="26"/>
          </p:nvPr>
        </p:nvSpPr>
        <p:spPr>
          <a:xfrm>
            <a:off x="19407025" y="4450722"/>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A25AE303-A449-3A4C-9813-A7DA1C3104A9}"/>
              </a:ext>
            </a:extLst>
          </p:cNvPr>
          <p:cNvSpPr>
            <a:spLocks noGrp="1"/>
          </p:cNvSpPr>
          <p:nvPr>
            <p:ph type="body" sz="quarter" idx="44"/>
          </p:nvPr>
        </p:nvSpPr>
        <p:spPr>
          <a:xfrm>
            <a:off x="11923713" y="5228937"/>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6" name="Platshållare för innehåll 24">
            <a:extLst>
              <a:ext uri="{FF2B5EF4-FFF2-40B4-BE49-F238E27FC236}">
                <a16:creationId xmlns:a16="http://schemas.microsoft.com/office/drawing/2014/main" id="{A53F90B8-EF05-A941-809C-B90ACCB0D1ED}"/>
              </a:ext>
            </a:extLst>
          </p:cNvPr>
          <p:cNvSpPr>
            <a:spLocks noGrp="1"/>
          </p:cNvSpPr>
          <p:nvPr>
            <p:ph sz="quarter" idx="37"/>
          </p:nvPr>
        </p:nvSpPr>
        <p:spPr>
          <a:xfrm>
            <a:off x="19260721" y="5489958"/>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0" name="Platshållare för innehåll 22">
            <a:extLst>
              <a:ext uri="{FF2B5EF4-FFF2-40B4-BE49-F238E27FC236}">
                <a16:creationId xmlns:a16="http://schemas.microsoft.com/office/drawing/2014/main" id="{8755B8F8-1026-654D-BBE4-92DD86F4836F}"/>
              </a:ext>
            </a:extLst>
          </p:cNvPr>
          <p:cNvSpPr>
            <a:spLocks noGrp="1"/>
          </p:cNvSpPr>
          <p:nvPr>
            <p:ph sz="quarter" idx="45"/>
          </p:nvPr>
        </p:nvSpPr>
        <p:spPr>
          <a:xfrm>
            <a:off x="11901325" y="6336600"/>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7" name="Platshållare för innehåll 24">
            <a:extLst>
              <a:ext uri="{FF2B5EF4-FFF2-40B4-BE49-F238E27FC236}">
                <a16:creationId xmlns:a16="http://schemas.microsoft.com/office/drawing/2014/main" id="{B45C2A50-5589-E549-8FD0-70662EA67D5C}"/>
              </a:ext>
            </a:extLst>
          </p:cNvPr>
          <p:cNvSpPr>
            <a:spLocks noGrp="1"/>
          </p:cNvSpPr>
          <p:nvPr>
            <p:ph sz="quarter" idx="29"/>
          </p:nvPr>
        </p:nvSpPr>
        <p:spPr>
          <a:xfrm>
            <a:off x="19407025" y="6359035"/>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F45BD37-135C-E848-A12E-73EBD6DDDA76}"/>
              </a:ext>
            </a:extLst>
          </p:cNvPr>
          <p:cNvSpPr>
            <a:spLocks noGrp="1"/>
          </p:cNvSpPr>
          <p:nvPr>
            <p:ph type="body" sz="quarter" idx="46"/>
          </p:nvPr>
        </p:nvSpPr>
        <p:spPr>
          <a:xfrm>
            <a:off x="11923713" y="7132382"/>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7" name="Platshållare för innehåll 24">
            <a:extLst>
              <a:ext uri="{FF2B5EF4-FFF2-40B4-BE49-F238E27FC236}">
                <a16:creationId xmlns:a16="http://schemas.microsoft.com/office/drawing/2014/main" id="{6A96800E-8A9E-DF40-9C3D-7E25354CA79F}"/>
              </a:ext>
            </a:extLst>
          </p:cNvPr>
          <p:cNvSpPr>
            <a:spLocks noGrp="1"/>
          </p:cNvSpPr>
          <p:nvPr>
            <p:ph sz="quarter" idx="38"/>
          </p:nvPr>
        </p:nvSpPr>
        <p:spPr>
          <a:xfrm>
            <a:off x="19260721" y="7373622"/>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4" name="Platshållare för text 2">
            <a:extLst>
              <a:ext uri="{FF2B5EF4-FFF2-40B4-BE49-F238E27FC236}">
                <a16:creationId xmlns:a16="http://schemas.microsoft.com/office/drawing/2014/main" id="{592175F9-6CBD-DF48-9A30-0722DDB99D20}"/>
              </a:ext>
            </a:extLst>
          </p:cNvPr>
          <p:cNvSpPr>
            <a:spLocks noGrp="1"/>
          </p:cNvSpPr>
          <p:nvPr>
            <p:ph type="body" sz="quarter" idx="47"/>
          </p:nvPr>
        </p:nvSpPr>
        <p:spPr>
          <a:xfrm>
            <a:off x="12124353" y="9472549"/>
            <a:ext cx="10241935" cy="2986152"/>
          </a:xfrm>
          <a:prstGeom prst="rect">
            <a:avLst/>
          </a:prstGeom>
        </p:spPr>
        <p:txBody>
          <a:bodyPr/>
          <a:lstStyle>
            <a:lvl1pPr marL="0" indent="0">
              <a:buNone/>
              <a:defRPr sz="27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pic>
        <p:nvPicPr>
          <p:cNvPr id="30" name="Bild">
            <a:extLst>
              <a:ext uri="{FF2B5EF4-FFF2-40B4-BE49-F238E27FC236}">
                <a16:creationId xmlns:a16="http://schemas.microsoft.com/office/drawing/2014/main" id="{F54EA7CC-AF2D-9A4C-9D78-D41599232358}"/>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691268" y="5542568"/>
            <a:ext cx="6798970" cy="240132"/>
          </a:xfrm>
          <a:prstGeom prst="rect">
            <a:avLst/>
          </a:prstGeom>
          <a:ln w="12700">
            <a:miter lim="400000"/>
          </a:ln>
        </p:spPr>
      </p:pic>
      <p:pic>
        <p:nvPicPr>
          <p:cNvPr id="29" name="Bild">
            <a:extLst>
              <a:ext uri="{FF2B5EF4-FFF2-40B4-BE49-F238E27FC236}">
                <a16:creationId xmlns:a16="http://schemas.microsoft.com/office/drawing/2014/main" id="{D97F5E13-D692-514E-8478-2F363FF511F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419064064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lm">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6" name="Bild">
            <a:extLst>
              <a:ext uri="{FF2B5EF4-FFF2-40B4-BE49-F238E27FC236}">
                <a16:creationId xmlns:a16="http://schemas.microsoft.com/office/drawing/2014/main" id="{16C0AEE4-3D99-0D47-A367-C88C18BD40F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5249" y="3565566"/>
            <a:ext cx="13566919" cy="7943676"/>
          </a:xfrm>
          <a:prstGeom prst="rect">
            <a:avLst/>
          </a:prstGeom>
          <a:ln w="12700">
            <a:miter lim="400000"/>
          </a:ln>
        </p:spPr>
      </p:pic>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21759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11DBBFF8-E89F-9A4D-A366-071E269E645C}"/>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294230490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 skrivrutor postit 2">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59733" y="-100218"/>
            <a:ext cx="14622680"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55" name="Platshållare för text 3">
            <a:extLst>
              <a:ext uri="{FF2B5EF4-FFF2-40B4-BE49-F238E27FC236}">
                <a16:creationId xmlns:a16="http://schemas.microsoft.com/office/drawing/2014/main" id="{C9848867-277B-C643-8868-246679E6011B}"/>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1651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54" name="Bild">
            <a:extLst>
              <a:ext uri="{FF2B5EF4-FFF2-40B4-BE49-F238E27FC236}">
                <a16:creationId xmlns:a16="http://schemas.microsoft.com/office/drawing/2014/main" id="{B20A0553-2B76-7F48-9878-5D9593423A84}"/>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sp>
        <p:nvSpPr>
          <p:cNvPr id="10" name="Platshållare för text 2">
            <a:extLst>
              <a:ext uri="{FF2B5EF4-FFF2-40B4-BE49-F238E27FC236}">
                <a16:creationId xmlns:a16="http://schemas.microsoft.com/office/drawing/2014/main" id="{4D01E298-AAF5-B942-871C-9144689D7D07}"/>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1" name="Bild">
            <a:extLst>
              <a:ext uri="{FF2B5EF4-FFF2-40B4-BE49-F238E27FC236}">
                <a16:creationId xmlns:a16="http://schemas.microsoft.com/office/drawing/2014/main" id="{4E71CDAE-57C3-F14A-8A4C-D25B5988DF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70237822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9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6946727" y="-200436"/>
            <a:ext cx="17435686"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43036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a:t>Klicka för att</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4244975"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0729" y="5542567"/>
            <a:ext cx="4244975" cy="248633"/>
          </a:xfrm>
          <a:prstGeom prst="rect">
            <a:avLst/>
          </a:prstGeom>
          <a:ln w="12700">
            <a:miter lim="400000"/>
          </a:ln>
        </p:spPr>
      </p:pic>
      <p:pic>
        <p:nvPicPr>
          <p:cNvPr id="29" name="Bild">
            <a:extLst>
              <a:ext uri="{FF2B5EF4-FFF2-40B4-BE49-F238E27FC236}">
                <a16:creationId xmlns:a16="http://schemas.microsoft.com/office/drawing/2014/main" id="{74F0C930-36C2-5F4B-A9BE-5330619F14D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553200" y="-54617"/>
            <a:ext cx="608750" cy="13696897"/>
          </a:xfrm>
          <a:prstGeom prst="rect">
            <a:avLst/>
          </a:prstGeom>
          <a:ln w="12700">
            <a:miter lim="400000"/>
          </a:ln>
        </p:spPr>
      </p:pic>
      <p:sp>
        <p:nvSpPr>
          <p:cNvPr id="7" name="Platshållare för text 11">
            <a:extLst>
              <a:ext uri="{FF2B5EF4-FFF2-40B4-BE49-F238E27FC236}">
                <a16:creationId xmlns:a16="http://schemas.microsoft.com/office/drawing/2014/main" id="{48E0B76F-2CB3-5846-B930-58E8704B0EB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8" name="Platshållare för text 13">
            <a:extLst>
              <a:ext uri="{FF2B5EF4-FFF2-40B4-BE49-F238E27FC236}">
                <a16:creationId xmlns:a16="http://schemas.microsoft.com/office/drawing/2014/main" id="{C593919B-802B-D742-A16C-1125D9950E79}"/>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125095110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06404" y="-200436"/>
            <a:ext cx="14760587"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69579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a:t>Klicka för att</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00050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pic>
        <p:nvPicPr>
          <p:cNvPr id="3" name="Bild 2">
            <a:extLst>
              <a:ext uri="{FF2B5EF4-FFF2-40B4-BE49-F238E27FC236}">
                <a16:creationId xmlns:a16="http://schemas.microsoft.com/office/drawing/2014/main" id="{F55CE8FA-3D47-AE48-B26B-D1B7A237D6E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1078018"/>
            <a:ext cx="4474447" cy="3818920"/>
          </a:xfrm>
          <a:prstGeom prst="rect">
            <a:avLst/>
          </a:prstGeom>
        </p:spPr>
      </p:pic>
      <p:pic>
        <p:nvPicPr>
          <p:cNvPr id="31" name="Bild 30">
            <a:extLst>
              <a:ext uri="{FF2B5EF4-FFF2-40B4-BE49-F238E27FC236}">
                <a16:creationId xmlns:a16="http://schemas.microsoft.com/office/drawing/2014/main" id="{ECB7B4BF-4763-C340-8836-DF1F6D1F25E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1078018"/>
            <a:ext cx="4474447" cy="3818920"/>
          </a:xfrm>
          <a:prstGeom prst="rect">
            <a:avLst/>
          </a:prstGeom>
        </p:spPr>
      </p:pic>
      <p:pic>
        <p:nvPicPr>
          <p:cNvPr id="34" name="Bild 33">
            <a:extLst>
              <a:ext uri="{FF2B5EF4-FFF2-40B4-BE49-F238E27FC236}">
                <a16:creationId xmlns:a16="http://schemas.microsoft.com/office/drawing/2014/main" id="{D415779F-2DA5-184E-8722-EE276F2D0C2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1078018"/>
            <a:ext cx="4474447" cy="3818920"/>
          </a:xfrm>
          <a:prstGeom prst="rect">
            <a:avLst/>
          </a:prstGeom>
        </p:spPr>
      </p:pic>
      <p:pic>
        <p:nvPicPr>
          <p:cNvPr id="37" name="Bild 36">
            <a:extLst>
              <a:ext uri="{FF2B5EF4-FFF2-40B4-BE49-F238E27FC236}">
                <a16:creationId xmlns:a16="http://schemas.microsoft.com/office/drawing/2014/main" id="{3FE62083-9C57-D544-B48F-724527D5FB2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5247682"/>
            <a:ext cx="4474447" cy="3818920"/>
          </a:xfrm>
          <a:prstGeom prst="rect">
            <a:avLst/>
          </a:prstGeom>
        </p:spPr>
      </p:pic>
      <p:pic>
        <p:nvPicPr>
          <p:cNvPr id="39" name="Bild 38">
            <a:extLst>
              <a:ext uri="{FF2B5EF4-FFF2-40B4-BE49-F238E27FC236}">
                <a16:creationId xmlns:a16="http://schemas.microsoft.com/office/drawing/2014/main" id="{F99152E4-3439-F14F-9AD6-3335D05C16C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5247682"/>
            <a:ext cx="4474447" cy="3818920"/>
          </a:xfrm>
          <a:prstGeom prst="rect">
            <a:avLst/>
          </a:prstGeom>
        </p:spPr>
      </p:pic>
      <p:pic>
        <p:nvPicPr>
          <p:cNvPr id="41" name="Bild 40">
            <a:extLst>
              <a:ext uri="{FF2B5EF4-FFF2-40B4-BE49-F238E27FC236}">
                <a16:creationId xmlns:a16="http://schemas.microsoft.com/office/drawing/2014/main" id="{7E7B19F9-9361-814F-B5B3-B83BA20BF49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5247682"/>
            <a:ext cx="4474447" cy="3818920"/>
          </a:xfrm>
          <a:prstGeom prst="rect">
            <a:avLst/>
          </a:prstGeom>
        </p:spPr>
      </p:pic>
      <p:pic>
        <p:nvPicPr>
          <p:cNvPr id="43" name="Bild 42">
            <a:extLst>
              <a:ext uri="{FF2B5EF4-FFF2-40B4-BE49-F238E27FC236}">
                <a16:creationId xmlns:a16="http://schemas.microsoft.com/office/drawing/2014/main" id="{F281BA29-C555-B74A-BF46-87688008DFB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9380770"/>
            <a:ext cx="4474447" cy="3818920"/>
          </a:xfrm>
          <a:prstGeom prst="rect">
            <a:avLst/>
          </a:prstGeom>
        </p:spPr>
      </p:pic>
      <p:pic>
        <p:nvPicPr>
          <p:cNvPr id="45" name="Bild 44">
            <a:extLst>
              <a:ext uri="{FF2B5EF4-FFF2-40B4-BE49-F238E27FC236}">
                <a16:creationId xmlns:a16="http://schemas.microsoft.com/office/drawing/2014/main" id="{4D423882-6D04-2241-AB69-30B77FF6C51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9380770"/>
            <a:ext cx="4474447" cy="3818920"/>
          </a:xfrm>
          <a:prstGeom prst="rect">
            <a:avLst/>
          </a:prstGeom>
        </p:spPr>
      </p:pic>
      <p:pic>
        <p:nvPicPr>
          <p:cNvPr id="47" name="Bild 46">
            <a:extLst>
              <a:ext uri="{FF2B5EF4-FFF2-40B4-BE49-F238E27FC236}">
                <a16:creationId xmlns:a16="http://schemas.microsoft.com/office/drawing/2014/main" id="{8E4CE825-6C67-2A4F-9606-0FC5F2D8C56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9380770"/>
            <a:ext cx="4474447" cy="3818920"/>
          </a:xfrm>
          <a:prstGeom prst="rect">
            <a:avLst/>
          </a:prstGeom>
        </p:spPr>
      </p:pic>
      <p:sp>
        <p:nvSpPr>
          <p:cNvPr id="4" name="Platshållare för text 3">
            <a:extLst>
              <a:ext uri="{FF2B5EF4-FFF2-40B4-BE49-F238E27FC236}">
                <a16:creationId xmlns:a16="http://schemas.microsoft.com/office/drawing/2014/main" id="{F0130E6F-049F-454A-A2F6-009E9C9135ED}"/>
              </a:ext>
            </a:extLst>
          </p:cNvPr>
          <p:cNvSpPr>
            <a:spLocks noGrp="1"/>
          </p:cNvSpPr>
          <p:nvPr>
            <p:ph type="body" sz="quarter" idx="36"/>
          </p:nvPr>
        </p:nvSpPr>
        <p:spPr>
          <a:xfrm>
            <a:off x="10507663"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0" name="Platshållare för text 3">
            <a:extLst>
              <a:ext uri="{FF2B5EF4-FFF2-40B4-BE49-F238E27FC236}">
                <a16:creationId xmlns:a16="http://schemas.microsoft.com/office/drawing/2014/main" id="{5F193C02-73E4-E347-B856-BCFCAC32BEE1}"/>
              </a:ext>
            </a:extLst>
          </p:cNvPr>
          <p:cNvSpPr>
            <a:spLocks noGrp="1"/>
          </p:cNvSpPr>
          <p:nvPr>
            <p:ph type="body" sz="quarter" idx="37"/>
          </p:nvPr>
        </p:nvSpPr>
        <p:spPr>
          <a:xfrm>
            <a:off x="15379208"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2" name="Platshållare för text 3">
            <a:extLst>
              <a:ext uri="{FF2B5EF4-FFF2-40B4-BE49-F238E27FC236}">
                <a16:creationId xmlns:a16="http://schemas.microsoft.com/office/drawing/2014/main" id="{6D2A8251-EEBE-CE4A-9E6E-0874269E85F2}"/>
              </a:ext>
            </a:extLst>
          </p:cNvPr>
          <p:cNvSpPr>
            <a:spLocks noGrp="1"/>
          </p:cNvSpPr>
          <p:nvPr>
            <p:ph type="body" sz="quarter" idx="38"/>
          </p:nvPr>
        </p:nvSpPr>
        <p:spPr>
          <a:xfrm>
            <a:off x="20045801"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6" name="Platshållare för text 3">
            <a:extLst>
              <a:ext uri="{FF2B5EF4-FFF2-40B4-BE49-F238E27FC236}">
                <a16:creationId xmlns:a16="http://schemas.microsoft.com/office/drawing/2014/main" id="{02683098-3357-F544-94B7-EDF16FF12C84}"/>
              </a:ext>
            </a:extLst>
          </p:cNvPr>
          <p:cNvSpPr>
            <a:spLocks noGrp="1"/>
          </p:cNvSpPr>
          <p:nvPr>
            <p:ph type="body" sz="quarter" idx="39"/>
          </p:nvPr>
        </p:nvSpPr>
        <p:spPr>
          <a:xfrm>
            <a:off x="10507663"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49" name="Platshållare för text 3">
            <a:extLst>
              <a:ext uri="{FF2B5EF4-FFF2-40B4-BE49-F238E27FC236}">
                <a16:creationId xmlns:a16="http://schemas.microsoft.com/office/drawing/2014/main" id="{CFE2C455-2C55-0846-B4F3-9021D02CD41E}"/>
              </a:ext>
            </a:extLst>
          </p:cNvPr>
          <p:cNvSpPr>
            <a:spLocks noGrp="1"/>
          </p:cNvSpPr>
          <p:nvPr>
            <p:ph type="body" sz="quarter" idx="40"/>
          </p:nvPr>
        </p:nvSpPr>
        <p:spPr>
          <a:xfrm>
            <a:off x="15379208"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0" name="Platshållare för text 3">
            <a:extLst>
              <a:ext uri="{FF2B5EF4-FFF2-40B4-BE49-F238E27FC236}">
                <a16:creationId xmlns:a16="http://schemas.microsoft.com/office/drawing/2014/main" id="{DBF534D4-372E-6949-B55C-61557D8E6BE0}"/>
              </a:ext>
            </a:extLst>
          </p:cNvPr>
          <p:cNvSpPr>
            <a:spLocks noGrp="1"/>
          </p:cNvSpPr>
          <p:nvPr>
            <p:ph type="body" sz="quarter" idx="41"/>
          </p:nvPr>
        </p:nvSpPr>
        <p:spPr>
          <a:xfrm>
            <a:off x="20045801"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1" name="Platshållare för text 3">
            <a:extLst>
              <a:ext uri="{FF2B5EF4-FFF2-40B4-BE49-F238E27FC236}">
                <a16:creationId xmlns:a16="http://schemas.microsoft.com/office/drawing/2014/main" id="{7CDB36C2-1B75-8142-BC47-0C0339E26722}"/>
              </a:ext>
            </a:extLst>
          </p:cNvPr>
          <p:cNvSpPr>
            <a:spLocks noGrp="1"/>
          </p:cNvSpPr>
          <p:nvPr>
            <p:ph type="body" sz="quarter" idx="42"/>
          </p:nvPr>
        </p:nvSpPr>
        <p:spPr>
          <a:xfrm>
            <a:off x="10507663"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2" name="Platshållare för text 3">
            <a:extLst>
              <a:ext uri="{FF2B5EF4-FFF2-40B4-BE49-F238E27FC236}">
                <a16:creationId xmlns:a16="http://schemas.microsoft.com/office/drawing/2014/main" id="{02D4E5C7-7435-7747-8BC4-D967F3699E61}"/>
              </a:ext>
            </a:extLst>
          </p:cNvPr>
          <p:cNvSpPr>
            <a:spLocks noGrp="1"/>
          </p:cNvSpPr>
          <p:nvPr>
            <p:ph type="body" sz="quarter" idx="43"/>
          </p:nvPr>
        </p:nvSpPr>
        <p:spPr>
          <a:xfrm>
            <a:off x="15379208"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3" name="Platshållare för text 3">
            <a:extLst>
              <a:ext uri="{FF2B5EF4-FFF2-40B4-BE49-F238E27FC236}">
                <a16:creationId xmlns:a16="http://schemas.microsoft.com/office/drawing/2014/main" id="{83411CD1-BE76-D648-9E3B-8E0F3ABF102C}"/>
              </a:ext>
            </a:extLst>
          </p:cNvPr>
          <p:cNvSpPr>
            <a:spLocks noGrp="1"/>
          </p:cNvSpPr>
          <p:nvPr>
            <p:ph type="body" sz="quarter" idx="44"/>
          </p:nvPr>
        </p:nvSpPr>
        <p:spPr>
          <a:xfrm>
            <a:off x="20045801"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pic>
        <p:nvPicPr>
          <p:cNvPr id="29" name="Bild">
            <a:extLst>
              <a:ext uri="{FF2B5EF4-FFF2-40B4-BE49-F238E27FC236}">
                <a16:creationId xmlns:a16="http://schemas.microsoft.com/office/drawing/2014/main" id="{AA158D5E-6AA2-C445-86F8-AFD745DB1EC6}"/>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260532481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al tre st högersida">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59733" y="-103068"/>
            <a:ext cx="14622680"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55" name="Platshållare för text 3">
            <a:extLst>
              <a:ext uri="{FF2B5EF4-FFF2-40B4-BE49-F238E27FC236}">
                <a16:creationId xmlns:a16="http://schemas.microsoft.com/office/drawing/2014/main" id="{C9848867-277B-C643-8868-246679E6011B}"/>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1651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54" name="Bild">
            <a:extLst>
              <a:ext uri="{FF2B5EF4-FFF2-40B4-BE49-F238E27FC236}">
                <a16:creationId xmlns:a16="http://schemas.microsoft.com/office/drawing/2014/main" id="{B20A0553-2B76-7F48-9878-5D9593423A84}"/>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sp>
        <p:nvSpPr>
          <p:cNvPr id="10" name="Platshållare för text 2">
            <a:extLst>
              <a:ext uri="{FF2B5EF4-FFF2-40B4-BE49-F238E27FC236}">
                <a16:creationId xmlns:a16="http://schemas.microsoft.com/office/drawing/2014/main" id="{4D01E298-AAF5-B942-871C-9144689D7D07}"/>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1" name="Bild">
            <a:extLst>
              <a:ext uri="{FF2B5EF4-FFF2-40B4-BE49-F238E27FC236}">
                <a16:creationId xmlns:a16="http://schemas.microsoft.com/office/drawing/2014/main" id="{4E71CDAE-57C3-F14A-8A4C-D25B5988DF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84840" y="-54617"/>
            <a:ext cx="608750" cy="13696897"/>
          </a:xfrm>
          <a:prstGeom prst="rect">
            <a:avLst/>
          </a:prstGeom>
          <a:ln w="12700">
            <a:miter lim="400000"/>
          </a:ln>
        </p:spPr>
      </p:pic>
      <p:pic>
        <p:nvPicPr>
          <p:cNvPr id="2" name="Bild 1">
            <a:extLst>
              <a:ext uri="{FF2B5EF4-FFF2-40B4-BE49-F238E27FC236}">
                <a16:creationId xmlns:a16="http://schemas.microsoft.com/office/drawing/2014/main" id="{B643BCEC-95A5-DDA1-1A12-E2F703C25EA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314219" y="1423314"/>
            <a:ext cx="13446759" cy="11776375"/>
          </a:xfrm>
          <a:prstGeom prst="rect">
            <a:avLst/>
          </a:prstGeom>
        </p:spPr>
      </p:pic>
      <p:pic>
        <p:nvPicPr>
          <p:cNvPr id="3" name="Bild 2">
            <a:extLst>
              <a:ext uri="{FF2B5EF4-FFF2-40B4-BE49-F238E27FC236}">
                <a16:creationId xmlns:a16="http://schemas.microsoft.com/office/drawing/2014/main" id="{75F9FC92-7C7B-8715-E32B-7F23704DF9F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9702593"/>
            <a:ext cx="5450624" cy="1787332"/>
          </a:xfrm>
          <a:prstGeom prst="rect">
            <a:avLst/>
          </a:prstGeom>
        </p:spPr>
      </p:pic>
      <p:pic>
        <p:nvPicPr>
          <p:cNvPr id="4" name="Bild 3">
            <a:extLst>
              <a:ext uri="{FF2B5EF4-FFF2-40B4-BE49-F238E27FC236}">
                <a16:creationId xmlns:a16="http://schemas.microsoft.com/office/drawing/2014/main" id="{E64004C3-011D-F868-EE4A-63AA14118345}"/>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9770700"/>
            <a:ext cx="4812604" cy="1694413"/>
          </a:xfrm>
          <a:prstGeom prst="rect">
            <a:avLst/>
          </a:prstGeom>
        </p:spPr>
      </p:pic>
      <p:pic>
        <p:nvPicPr>
          <p:cNvPr id="5" name="Bild 4">
            <a:extLst>
              <a:ext uri="{FF2B5EF4-FFF2-40B4-BE49-F238E27FC236}">
                <a16:creationId xmlns:a16="http://schemas.microsoft.com/office/drawing/2014/main" id="{62A8498F-0C3B-5A92-B1DB-873098C48944}"/>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12545014" y="6706179"/>
            <a:ext cx="5450624" cy="1787332"/>
          </a:xfrm>
          <a:prstGeom prst="rect">
            <a:avLst/>
          </a:prstGeom>
        </p:spPr>
      </p:pic>
      <p:pic>
        <p:nvPicPr>
          <p:cNvPr id="6" name="Bild 5">
            <a:extLst>
              <a:ext uri="{FF2B5EF4-FFF2-40B4-BE49-F238E27FC236}">
                <a16:creationId xmlns:a16="http://schemas.microsoft.com/office/drawing/2014/main" id="{E4EC8022-4565-6EE8-B539-AE8F9B3A9EC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flipV="1">
            <a:off x="18241113" y="6855150"/>
            <a:ext cx="4812604" cy="1694413"/>
          </a:xfrm>
          <a:prstGeom prst="rect">
            <a:avLst/>
          </a:prstGeom>
        </p:spPr>
      </p:pic>
      <p:pic>
        <p:nvPicPr>
          <p:cNvPr id="7" name="Bild 6">
            <a:extLst>
              <a:ext uri="{FF2B5EF4-FFF2-40B4-BE49-F238E27FC236}">
                <a16:creationId xmlns:a16="http://schemas.microsoft.com/office/drawing/2014/main" id="{DA6A0CD4-BA26-DDDB-38DA-49327FE2568E}"/>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3788131"/>
            <a:ext cx="5450624" cy="1787332"/>
          </a:xfrm>
          <a:prstGeom prst="rect">
            <a:avLst/>
          </a:prstGeom>
        </p:spPr>
      </p:pic>
      <p:pic>
        <p:nvPicPr>
          <p:cNvPr id="8" name="Bild 7">
            <a:extLst>
              <a:ext uri="{FF2B5EF4-FFF2-40B4-BE49-F238E27FC236}">
                <a16:creationId xmlns:a16="http://schemas.microsoft.com/office/drawing/2014/main" id="{92C32152-54DF-880B-5B6A-9FC1F4AD3C9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3805438"/>
            <a:ext cx="4812604" cy="1694413"/>
          </a:xfrm>
          <a:prstGeom prst="rect">
            <a:avLst/>
          </a:prstGeom>
        </p:spPr>
      </p:pic>
      <p:pic>
        <p:nvPicPr>
          <p:cNvPr id="9" name="Bild 8">
            <a:extLst>
              <a:ext uri="{FF2B5EF4-FFF2-40B4-BE49-F238E27FC236}">
                <a16:creationId xmlns:a16="http://schemas.microsoft.com/office/drawing/2014/main" id="{F5A5C0E8-0EE0-950A-C051-45F3771E5CC7}"/>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5" y="4044754"/>
            <a:ext cx="1065767" cy="1054100"/>
          </a:xfrm>
          <a:prstGeom prst="rect">
            <a:avLst/>
          </a:prstGeom>
        </p:spPr>
      </p:pic>
      <p:pic>
        <p:nvPicPr>
          <p:cNvPr id="12" name="Bild 11">
            <a:extLst>
              <a:ext uri="{FF2B5EF4-FFF2-40B4-BE49-F238E27FC236}">
                <a16:creationId xmlns:a16="http://schemas.microsoft.com/office/drawing/2014/main" id="{5B63CDF9-494B-FFB5-DE81-E8668530A84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7060125"/>
            <a:ext cx="1065767" cy="1054100"/>
          </a:xfrm>
          <a:prstGeom prst="rect">
            <a:avLst/>
          </a:prstGeom>
        </p:spPr>
      </p:pic>
      <p:pic>
        <p:nvPicPr>
          <p:cNvPr id="13" name="Bild 12">
            <a:extLst>
              <a:ext uri="{FF2B5EF4-FFF2-40B4-BE49-F238E27FC236}">
                <a16:creationId xmlns:a16="http://schemas.microsoft.com/office/drawing/2014/main" id="{9728DEA0-C06C-081B-4E2F-76FFB50F0E18}"/>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9922841"/>
            <a:ext cx="1065767" cy="1054100"/>
          </a:xfrm>
          <a:prstGeom prst="rect">
            <a:avLst/>
          </a:prstGeom>
        </p:spPr>
      </p:pic>
      <p:pic>
        <p:nvPicPr>
          <p:cNvPr id="14" name="Bild">
            <a:extLst>
              <a:ext uri="{FF2B5EF4-FFF2-40B4-BE49-F238E27FC236}">
                <a16:creationId xmlns:a16="http://schemas.microsoft.com/office/drawing/2014/main" id="{AAA92098-31B2-49F5-EBA9-EB9E5325F079}"/>
              </a:ext>
              <a:ext uri="{C183D7F6-B498-43B3-948B-1728B52AA6E4}">
                <adec:decorative xmlns:adec="http://schemas.microsoft.com/office/drawing/2017/decorative" val="1"/>
              </a:ext>
            </a:extLst>
          </p:cNvPr>
          <p:cNvPicPr>
            <a:picLocks/>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rot="5400000">
            <a:off x="12152207" y="820912"/>
            <a:ext cx="1980800" cy="1371599"/>
          </a:xfrm>
          <a:prstGeom prst="rect">
            <a:avLst/>
          </a:prstGeom>
          <a:ln w="12700">
            <a:miter lim="400000"/>
          </a:ln>
        </p:spPr>
      </p:pic>
      <p:pic>
        <p:nvPicPr>
          <p:cNvPr id="15" name="Platshållare för innehåll 58">
            <a:extLst>
              <a:ext uri="{FF2B5EF4-FFF2-40B4-BE49-F238E27FC236}">
                <a16:creationId xmlns:a16="http://schemas.microsoft.com/office/drawing/2014/main" id="{D39A04B9-E229-BD49-59A0-CCE5B8F5141D}"/>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75114" y="1691922"/>
            <a:ext cx="889000" cy="965200"/>
          </a:xfrm>
          <a:prstGeom prst="rect">
            <a:avLst/>
          </a:prstGeom>
        </p:spPr>
      </p:pic>
      <p:sp>
        <p:nvSpPr>
          <p:cNvPr id="53" name="Platshållare för text 3">
            <a:extLst>
              <a:ext uri="{FF2B5EF4-FFF2-40B4-BE49-F238E27FC236}">
                <a16:creationId xmlns:a16="http://schemas.microsoft.com/office/drawing/2014/main" id="{26EF79C3-173B-A27A-B3F3-70B61DD50D5C}"/>
              </a:ext>
            </a:extLst>
          </p:cNvPr>
          <p:cNvSpPr>
            <a:spLocks noGrp="1"/>
          </p:cNvSpPr>
          <p:nvPr>
            <p:ph type="body" sz="quarter" idx="41"/>
          </p:nvPr>
        </p:nvSpPr>
        <p:spPr>
          <a:xfrm>
            <a:off x="12593461" y="307576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6" name="Platshållare för text 3">
            <a:extLst>
              <a:ext uri="{FF2B5EF4-FFF2-40B4-BE49-F238E27FC236}">
                <a16:creationId xmlns:a16="http://schemas.microsoft.com/office/drawing/2014/main" id="{CB146D73-9B21-DE35-9A0E-511A5BB9CCBC}"/>
              </a:ext>
            </a:extLst>
          </p:cNvPr>
          <p:cNvSpPr>
            <a:spLocks noGrp="1"/>
          </p:cNvSpPr>
          <p:nvPr>
            <p:ph type="body" sz="quarter" idx="42"/>
          </p:nvPr>
        </p:nvSpPr>
        <p:spPr>
          <a:xfrm>
            <a:off x="18210489" y="307576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0" name="Platshållare för text 3">
            <a:extLst>
              <a:ext uri="{FF2B5EF4-FFF2-40B4-BE49-F238E27FC236}">
                <a16:creationId xmlns:a16="http://schemas.microsoft.com/office/drawing/2014/main" id="{F5783FD1-1BE3-3025-F8FA-16F9DB9A8FA0}"/>
              </a:ext>
            </a:extLst>
          </p:cNvPr>
          <p:cNvSpPr>
            <a:spLocks noGrp="1"/>
          </p:cNvSpPr>
          <p:nvPr>
            <p:ph type="body" sz="quarter" idx="43"/>
          </p:nvPr>
        </p:nvSpPr>
        <p:spPr>
          <a:xfrm>
            <a:off x="12593461" y="6042895"/>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1" name="Platshållare för text 3">
            <a:extLst>
              <a:ext uri="{FF2B5EF4-FFF2-40B4-BE49-F238E27FC236}">
                <a16:creationId xmlns:a16="http://schemas.microsoft.com/office/drawing/2014/main" id="{1B54C49D-AD2D-4315-565D-E903B0C97DBF}"/>
              </a:ext>
            </a:extLst>
          </p:cNvPr>
          <p:cNvSpPr>
            <a:spLocks noGrp="1"/>
          </p:cNvSpPr>
          <p:nvPr>
            <p:ph type="body" sz="quarter" idx="44"/>
          </p:nvPr>
        </p:nvSpPr>
        <p:spPr>
          <a:xfrm>
            <a:off x="18210489" y="6042895"/>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2" name="Platshållare för text 3">
            <a:extLst>
              <a:ext uri="{FF2B5EF4-FFF2-40B4-BE49-F238E27FC236}">
                <a16:creationId xmlns:a16="http://schemas.microsoft.com/office/drawing/2014/main" id="{B741271C-0D0D-EE09-D696-752149A3110A}"/>
              </a:ext>
            </a:extLst>
          </p:cNvPr>
          <p:cNvSpPr>
            <a:spLocks noGrp="1"/>
          </p:cNvSpPr>
          <p:nvPr>
            <p:ph type="body" sz="quarter" idx="45"/>
          </p:nvPr>
        </p:nvSpPr>
        <p:spPr>
          <a:xfrm>
            <a:off x="12593461" y="901003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3" name="Platshållare för text 3">
            <a:extLst>
              <a:ext uri="{FF2B5EF4-FFF2-40B4-BE49-F238E27FC236}">
                <a16:creationId xmlns:a16="http://schemas.microsoft.com/office/drawing/2014/main" id="{E90730A6-A95D-46A9-9273-CCDBF862A5F6}"/>
              </a:ext>
            </a:extLst>
          </p:cNvPr>
          <p:cNvSpPr>
            <a:spLocks noGrp="1"/>
          </p:cNvSpPr>
          <p:nvPr>
            <p:ph type="body" sz="quarter" idx="46"/>
          </p:nvPr>
        </p:nvSpPr>
        <p:spPr>
          <a:xfrm>
            <a:off x="18210489" y="901003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4" name="Platshållare för text 3">
            <a:extLst>
              <a:ext uri="{FF2B5EF4-FFF2-40B4-BE49-F238E27FC236}">
                <a16:creationId xmlns:a16="http://schemas.microsoft.com/office/drawing/2014/main" id="{372303CB-F87D-716E-191E-970DA7E9AC94}"/>
              </a:ext>
            </a:extLst>
          </p:cNvPr>
          <p:cNvSpPr>
            <a:spLocks noGrp="1"/>
          </p:cNvSpPr>
          <p:nvPr>
            <p:ph type="body" sz="quarter" idx="47"/>
          </p:nvPr>
        </p:nvSpPr>
        <p:spPr>
          <a:xfrm>
            <a:off x="12593462" y="4139450"/>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5" name="Platshållare för text 3">
            <a:extLst>
              <a:ext uri="{FF2B5EF4-FFF2-40B4-BE49-F238E27FC236}">
                <a16:creationId xmlns:a16="http://schemas.microsoft.com/office/drawing/2014/main" id="{205C4832-C2C6-07A8-6F0C-F8FEDF241A94}"/>
              </a:ext>
            </a:extLst>
          </p:cNvPr>
          <p:cNvSpPr>
            <a:spLocks noGrp="1"/>
          </p:cNvSpPr>
          <p:nvPr>
            <p:ph type="body" sz="quarter" idx="48"/>
          </p:nvPr>
        </p:nvSpPr>
        <p:spPr>
          <a:xfrm>
            <a:off x="18378442" y="4139450"/>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6" name="Platshållare för text 3">
            <a:extLst>
              <a:ext uri="{FF2B5EF4-FFF2-40B4-BE49-F238E27FC236}">
                <a16:creationId xmlns:a16="http://schemas.microsoft.com/office/drawing/2014/main" id="{84597A55-69F8-C67F-E96D-0CDC19ABE0CE}"/>
              </a:ext>
            </a:extLst>
          </p:cNvPr>
          <p:cNvSpPr>
            <a:spLocks noGrp="1"/>
          </p:cNvSpPr>
          <p:nvPr>
            <p:ph type="body" sz="quarter" idx="49"/>
          </p:nvPr>
        </p:nvSpPr>
        <p:spPr>
          <a:xfrm>
            <a:off x="12593462" y="7125246"/>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7" name="Platshållare för text 3">
            <a:extLst>
              <a:ext uri="{FF2B5EF4-FFF2-40B4-BE49-F238E27FC236}">
                <a16:creationId xmlns:a16="http://schemas.microsoft.com/office/drawing/2014/main" id="{362CF631-3D74-F225-BE4D-A9985C2AA649}"/>
              </a:ext>
            </a:extLst>
          </p:cNvPr>
          <p:cNvSpPr>
            <a:spLocks noGrp="1"/>
          </p:cNvSpPr>
          <p:nvPr>
            <p:ph type="body" sz="quarter" idx="50"/>
          </p:nvPr>
        </p:nvSpPr>
        <p:spPr>
          <a:xfrm>
            <a:off x="18378442" y="7125246"/>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8" name="Platshållare för text 3">
            <a:extLst>
              <a:ext uri="{FF2B5EF4-FFF2-40B4-BE49-F238E27FC236}">
                <a16:creationId xmlns:a16="http://schemas.microsoft.com/office/drawing/2014/main" id="{B975D65E-7C01-589C-F829-C939AD54BC5E}"/>
              </a:ext>
            </a:extLst>
          </p:cNvPr>
          <p:cNvSpPr>
            <a:spLocks noGrp="1"/>
          </p:cNvSpPr>
          <p:nvPr>
            <p:ph type="body" sz="quarter" idx="51"/>
          </p:nvPr>
        </p:nvSpPr>
        <p:spPr>
          <a:xfrm>
            <a:off x="12593462" y="10111042"/>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9" name="Platshållare för text 3">
            <a:extLst>
              <a:ext uri="{FF2B5EF4-FFF2-40B4-BE49-F238E27FC236}">
                <a16:creationId xmlns:a16="http://schemas.microsoft.com/office/drawing/2014/main" id="{8D1A93CA-EA7A-4CE9-DACD-98E28EB37C07}"/>
              </a:ext>
            </a:extLst>
          </p:cNvPr>
          <p:cNvSpPr>
            <a:spLocks noGrp="1"/>
          </p:cNvSpPr>
          <p:nvPr>
            <p:ph type="body" sz="quarter" idx="52"/>
          </p:nvPr>
        </p:nvSpPr>
        <p:spPr>
          <a:xfrm>
            <a:off x="18378442" y="10111042"/>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70" name="Platshållare för text 21">
            <a:extLst>
              <a:ext uri="{FF2B5EF4-FFF2-40B4-BE49-F238E27FC236}">
                <a16:creationId xmlns:a16="http://schemas.microsoft.com/office/drawing/2014/main" id="{514D9F53-87D6-D499-B862-7D9561B7335C}"/>
              </a:ext>
            </a:extLst>
          </p:cNvPr>
          <p:cNvSpPr>
            <a:spLocks noGrp="1"/>
          </p:cNvSpPr>
          <p:nvPr>
            <p:ph type="body" sz="quarter" idx="53"/>
          </p:nvPr>
        </p:nvSpPr>
        <p:spPr>
          <a:xfrm>
            <a:off x="14149036" y="516311"/>
            <a:ext cx="8375304" cy="1116630"/>
          </a:xfrm>
          <a:prstGeom prst="rect">
            <a:avLst/>
          </a:prstGeom>
        </p:spPr>
        <p:txBody>
          <a:bodyPr anchor="t" anchorCtr="0"/>
          <a:lstStyle>
            <a:lvl1pPr marL="0" indent="0" algn="l">
              <a:buNone/>
              <a:defRPr sz="3100" b="1">
                <a:solidFill>
                  <a:schemeClr val="bg1"/>
                </a:solidFill>
                <a:latin typeface="+mj-lt"/>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261393755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1423314"/>
            <a:ext cx="13446759" cy="11776375"/>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209819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51" name="Bild">
            <a:extLst>
              <a:ext uri="{FF2B5EF4-FFF2-40B4-BE49-F238E27FC236}">
                <a16:creationId xmlns:a16="http://schemas.microsoft.com/office/drawing/2014/main" id="{48332C30-AF38-1147-A528-89C51C800CAE}"/>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2152207" y="820912"/>
            <a:ext cx="1980800" cy="1371599"/>
          </a:xfrm>
          <a:prstGeom prst="rect">
            <a:avLst/>
          </a:prstGeom>
          <a:ln w="12700">
            <a:miter lim="400000"/>
          </a:ln>
        </p:spPr>
      </p:pic>
      <p:pic>
        <p:nvPicPr>
          <p:cNvPr id="66" name="Bild">
            <a:extLst>
              <a:ext uri="{FF2B5EF4-FFF2-40B4-BE49-F238E27FC236}">
                <a16:creationId xmlns:a16="http://schemas.microsoft.com/office/drawing/2014/main" id="{26A3D363-C093-8E4C-9666-4B724A4C999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4035871" y="820912"/>
            <a:ext cx="1980800" cy="1371599"/>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5871022" y="627048"/>
            <a:ext cx="7771741" cy="537215"/>
          </a:xfrm>
          <a:prstGeom prst="rect">
            <a:avLst/>
          </a:prstGeom>
        </p:spPr>
        <p:txBody>
          <a:bodyPr/>
          <a:lstStyle>
            <a:lvl1pPr marL="0" indent="0" algn="l">
              <a:buFontTx/>
              <a:buNone/>
              <a:defRPr sz="2700" b="1">
                <a:solidFill>
                  <a:srgbClr val="FFFFFF"/>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72" name="Platshållare för text 42">
            <a:extLst>
              <a:ext uri="{FF2B5EF4-FFF2-40B4-BE49-F238E27FC236}">
                <a16:creationId xmlns:a16="http://schemas.microsoft.com/office/drawing/2014/main" id="{8111BC69-701D-594A-B7AF-9653362D4831}"/>
              </a:ext>
            </a:extLst>
          </p:cNvPr>
          <p:cNvSpPr>
            <a:spLocks noGrp="1"/>
          </p:cNvSpPr>
          <p:nvPr>
            <p:ph type="body" sz="quarter" idx="33"/>
          </p:nvPr>
        </p:nvSpPr>
        <p:spPr>
          <a:xfrm>
            <a:off x="1217208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73" name="Platshållare för text 44">
            <a:extLst>
              <a:ext uri="{FF2B5EF4-FFF2-40B4-BE49-F238E27FC236}">
                <a16:creationId xmlns:a16="http://schemas.microsoft.com/office/drawing/2014/main" id="{FA67DB96-688A-C44B-BEC0-0C71F919D9DE}"/>
              </a:ext>
            </a:extLst>
          </p:cNvPr>
          <p:cNvSpPr>
            <a:spLocks noGrp="1"/>
          </p:cNvSpPr>
          <p:nvPr>
            <p:ph type="body" sz="quarter" idx="34"/>
          </p:nvPr>
        </p:nvSpPr>
        <p:spPr>
          <a:xfrm>
            <a:off x="1409232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71" name="Platshållare för innehåll 58">
            <a:extLst>
              <a:ext uri="{FF2B5EF4-FFF2-40B4-BE49-F238E27FC236}">
                <a16:creationId xmlns:a16="http://schemas.microsoft.com/office/drawing/2014/main" id="{0BAAAF83-1C10-3249-9F51-60B708CF727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775114" y="1691922"/>
            <a:ext cx="889000" cy="965200"/>
          </a:xfrm>
          <a:prstGeom prst="rect">
            <a:avLst/>
          </a:prstGeom>
        </p:spPr>
      </p:pic>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31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31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31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31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31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31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31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F7C4D38-8957-FD47-838C-D4E00CEDD2D1}"/>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406725461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ödtext &amp; lä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5" name="Bild 4">
            <a:extLst>
              <a:ext uri="{FF2B5EF4-FFF2-40B4-BE49-F238E27FC236}">
                <a16:creationId xmlns:a16="http://schemas.microsoft.com/office/drawing/2014/main" id="{10D0F9DE-6566-EB41-8D25-67F44BA5EA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96878" y="4170464"/>
            <a:ext cx="8221906" cy="4545029"/>
          </a:xfrm>
          <a:prstGeom prst="rect">
            <a:avLst/>
          </a:prstGeom>
        </p:spPr>
      </p:pic>
      <p:sp>
        <p:nvSpPr>
          <p:cNvPr id="14" name="Platshållare för text 3">
            <a:extLst>
              <a:ext uri="{FF2B5EF4-FFF2-40B4-BE49-F238E27FC236}">
                <a16:creationId xmlns:a16="http://schemas.microsoft.com/office/drawing/2014/main" id="{F5874B09-32F3-C449-99DF-CC86C26D726D}"/>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3041E13D-DD39-6F4D-AA4C-70359385BEB2}"/>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9CDCA5FB-1A7D-924A-9FC1-C2D0037EA30D}"/>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D8ECB928-F5C0-6A4D-91AA-2329B893803F}"/>
              </a:ext>
            </a:extLst>
          </p:cNvPr>
          <p:cNvSpPr>
            <a:spLocks noGrp="1"/>
          </p:cNvSpPr>
          <p:nvPr>
            <p:ph type="body" sz="quarter" idx="11"/>
          </p:nvPr>
        </p:nvSpPr>
        <p:spPr>
          <a:xfrm>
            <a:off x="7594586" y="1423315"/>
            <a:ext cx="28871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2" name="Platshållare för text 2">
            <a:extLst>
              <a:ext uri="{FF2B5EF4-FFF2-40B4-BE49-F238E27FC236}">
                <a16:creationId xmlns:a16="http://schemas.microsoft.com/office/drawing/2014/main" id="{611465C8-0C01-BD49-A903-E1CF6B648821}"/>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3" name="Platshållare för text 4">
            <a:extLst>
              <a:ext uri="{FF2B5EF4-FFF2-40B4-BE49-F238E27FC236}">
                <a16:creationId xmlns:a16="http://schemas.microsoft.com/office/drawing/2014/main" id="{835E6B40-DE49-E84C-8FAF-FC0000219206}"/>
              </a:ext>
            </a:extLst>
          </p:cNvPr>
          <p:cNvSpPr>
            <a:spLocks noGrp="1"/>
          </p:cNvSpPr>
          <p:nvPr>
            <p:ph type="body" sz="quarter" idx="39"/>
          </p:nvPr>
        </p:nvSpPr>
        <p:spPr>
          <a:xfrm>
            <a:off x="14541389" y="5478457"/>
            <a:ext cx="7052988" cy="2125604"/>
          </a:xfrm>
          <a:prstGeom prst="rect">
            <a:avLst/>
          </a:prstGeom>
        </p:spPr>
        <p:txBody>
          <a:bodyPr anchor="ctr" anchorCtr="0"/>
          <a:lstStyle>
            <a:lvl1pPr marL="0" indent="0" algn="ctr">
              <a:buNone/>
              <a:defRPr sz="3400" b="1">
                <a:solidFill>
                  <a:schemeClr val="bg1"/>
                </a:solidFill>
                <a:latin typeface="+mj-lt"/>
              </a:defRPr>
            </a:lvl1pPr>
            <a:lvl2pPr marL="914354" indent="0">
              <a:buNone/>
              <a:defRPr/>
            </a:lvl2pPr>
          </a:lstStyle>
          <a:p>
            <a:pPr lvl="0"/>
            <a:r>
              <a:rPr lang="sv-SE"/>
              <a:t>Klicka här för att ändra format på bakgrundstexten</a:t>
            </a:r>
          </a:p>
        </p:txBody>
      </p:sp>
      <p:pic>
        <p:nvPicPr>
          <p:cNvPr id="16" name="Bild">
            <a:extLst>
              <a:ext uri="{FF2B5EF4-FFF2-40B4-BE49-F238E27FC236}">
                <a16:creationId xmlns:a16="http://schemas.microsoft.com/office/drawing/2014/main" id="{531635C0-A72E-2A4D-8D60-A4CD14E8D7C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pic>
        <p:nvPicPr>
          <p:cNvPr id="3" name="Bild 2">
            <a:extLst>
              <a:ext uri="{FF2B5EF4-FFF2-40B4-BE49-F238E27FC236}">
                <a16:creationId xmlns:a16="http://schemas.microsoft.com/office/drawing/2014/main" id="{E25938F1-2A51-364B-B829-BF63DCE7A2B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3527" y="4170464"/>
            <a:ext cx="8748711" cy="6251506"/>
          </a:xfrm>
          <a:prstGeom prst="rect">
            <a:avLst/>
          </a:prstGeom>
        </p:spPr>
      </p:pic>
      <p:pic>
        <p:nvPicPr>
          <p:cNvPr id="15" name="Bild">
            <a:extLst>
              <a:ext uri="{FF2B5EF4-FFF2-40B4-BE49-F238E27FC236}">
                <a16:creationId xmlns:a16="http://schemas.microsoft.com/office/drawing/2014/main" id="{9E8F5C30-188B-3546-87ED-F4598BD833B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129582698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980902"/>
            <a:ext cx="13446759" cy="12218788"/>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209819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1299022" y="1583990"/>
            <a:ext cx="11482057" cy="935357"/>
          </a:xfrm>
          <a:prstGeom prst="rect">
            <a:avLst/>
          </a:prstGeom>
        </p:spPr>
        <p:txBody>
          <a:bodyPr/>
          <a:lstStyle>
            <a:lvl1pPr marL="0" indent="0" algn="l">
              <a:buFontTx/>
              <a:buNone/>
              <a:defRPr sz="3100" b="1">
                <a:solidFill>
                  <a:schemeClr val="bg1"/>
                </a:solidFill>
                <a:latin typeface="+mj-lt"/>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F7C4D38-8957-FD47-838C-D4E00CEDD2D1}"/>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1321230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m 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8493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ra jobbat">
    <p:bg>
      <p:bgPr>
        <a:solidFill>
          <a:schemeClr val="accent1"/>
        </a:solidFill>
        <a:effectLst/>
      </p:bgPr>
    </p:bg>
    <p:spTree>
      <p:nvGrpSpPr>
        <p:cNvPr id="1" name=""/>
        <p:cNvGrpSpPr/>
        <p:nvPr/>
      </p:nvGrpSpPr>
      <p:grpSpPr>
        <a:xfrm>
          <a:off x="0" y="0"/>
          <a:ext cx="0" cy="0"/>
          <a:chOff x="0" y="0"/>
          <a:chExt cx="0" cy="0"/>
        </a:xfrm>
      </p:grpSpPr>
      <p:sp>
        <p:nvSpPr>
          <p:cNvPr id="10" name="Platshållare för text 3">
            <a:extLst>
              <a:ext uri="{FF2B5EF4-FFF2-40B4-BE49-F238E27FC236}">
                <a16:creationId xmlns:a16="http://schemas.microsoft.com/office/drawing/2014/main" id="{B17DD139-BEDE-1F48-AA7C-EAAE4B4959A1}"/>
              </a:ext>
            </a:extLst>
          </p:cNvPr>
          <p:cNvSpPr>
            <a:spLocks noGrp="1"/>
          </p:cNvSpPr>
          <p:nvPr>
            <p:ph type="body" sz="quarter" idx="37"/>
          </p:nvPr>
        </p:nvSpPr>
        <p:spPr>
          <a:xfrm>
            <a:off x="1711161" y="2397308"/>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9" name="Platshållare för text 2">
            <a:extLst>
              <a:ext uri="{FF2B5EF4-FFF2-40B4-BE49-F238E27FC236}">
                <a16:creationId xmlns:a16="http://schemas.microsoft.com/office/drawing/2014/main" id="{174347DC-6F4B-BE42-B2F4-31368310C141}"/>
              </a:ext>
            </a:extLst>
          </p:cNvPr>
          <p:cNvSpPr>
            <a:spLocks noGrp="1"/>
          </p:cNvSpPr>
          <p:nvPr>
            <p:ph type="body" sz="quarter" idx="38"/>
          </p:nvPr>
        </p:nvSpPr>
        <p:spPr>
          <a:xfrm>
            <a:off x="1749263" y="7205472"/>
            <a:ext cx="6952766" cy="546549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0" name="Bild 19">
            <a:extLst>
              <a:ext uri="{FF2B5EF4-FFF2-40B4-BE49-F238E27FC236}">
                <a16:creationId xmlns:a16="http://schemas.microsoft.com/office/drawing/2014/main" id="{26A3DD7F-DA82-F644-88BE-C5F81FCDD71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49424" y="5101959"/>
            <a:ext cx="6516751" cy="1408569"/>
          </a:xfrm>
          <a:prstGeom prst="rect">
            <a:avLst/>
          </a:prstGeom>
        </p:spPr>
      </p:pic>
      <p:pic>
        <p:nvPicPr>
          <p:cNvPr id="14" name="Bild">
            <a:extLst>
              <a:ext uri="{FF2B5EF4-FFF2-40B4-BE49-F238E27FC236}">
                <a16:creationId xmlns:a16="http://schemas.microsoft.com/office/drawing/2014/main" id="{BE26C076-5A77-B047-B317-7EB6FFADFC1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2157423" y="97783"/>
            <a:ext cx="608750" cy="13696897"/>
          </a:xfrm>
          <a:prstGeom prst="rect">
            <a:avLst/>
          </a:prstGeom>
          <a:ln w="12700">
            <a:miter lim="400000"/>
          </a:ln>
        </p:spPr>
      </p:pic>
      <p:pic>
        <p:nvPicPr>
          <p:cNvPr id="15" name="Bild">
            <a:extLst>
              <a:ext uri="{FF2B5EF4-FFF2-40B4-BE49-F238E27FC236}">
                <a16:creationId xmlns:a16="http://schemas.microsoft.com/office/drawing/2014/main" id="{5A7F0CEE-3837-644A-AF85-2DD46A5B968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005023" y="-54617"/>
            <a:ext cx="608750" cy="13696897"/>
          </a:xfrm>
          <a:prstGeom prst="rect">
            <a:avLst/>
          </a:prstGeom>
          <a:ln w="12700">
            <a:miter lim="400000"/>
          </a:ln>
        </p:spPr>
      </p:pic>
      <p:pic>
        <p:nvPicPr>
          <p:cNvPr id="2" name="Bildobjekt 1">
            <a:extLst>
              <a:ext uri="{FF2B5EF4-FFF2-40B4-BE49-F238E27FC236}">
                <a16:creationId xmlns:a16="http://schemas.microsoft.com/office/drawing/2014/main" id="{589DACC5-8F9E-67C3-B196-9A9DEECF066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8058" t="6616" r="7848" b="7134"/>
          <a:stretch/>
        </p:blipFill>
        <p:spPr>
          <a:xfrm>
            <a:off x="12427451" y="-11987"/>
            <a:ext cx="11954962" cy="13916436"/>
          </a:xfrm>
          <a:prstGeom prst="rect">
            <a:avLst/>
          </a:prstGeom>
        </p:spPr>
      </p:pic>
      <p:sp>
        <p:nvSpPr>
          <p:cNvPr id="3" name="Platshållare för text 11">
            <a:extLst>
              <a:ext uri="{FF2B5EF4-FFF2-40B4-BE49-F238E27FC236}">
                <a16:creationId xmlns:a16="http://schemas.microsoft.com/office/drawing/2014/main" id="{24757436-8596-9EB7-FA0F-E1AC6AB1A134}"/>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 name="Platshållare för text 13">
            <a:extLst>
              <a:ext uri="{FF2B5EF4-FFF2-40B4-BE49-F238E27FC236}">
                <a16:creationId xmlns:a16="http://schemas.microsoft.com/office/drawing/2014/main" id="{38386F71-C92B-3B44-75CF-C4F531EB04B6}"/>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 name="Platshållare för text 13">
            <a:extLst>
              <a:ext uri="{FF2B5EF4-FFF2-40B4-BE49-F238E27FC236}">
                <a16:creationId xmlns:a16="http://schemas.microsoft.com/office/drawing/2014/main" id="{A08EC041-5B40-C1A3-293D-37BC6DDA26A1}"/>
              </a:ext>
            </a:extLst>
          </p:cNvPr>
          <p:cNvSpPr>
            <a:spLocks noGrp="1"/>
          </p:cNvSpPr>
          <p:nvPr>
            <p:ph type="body" sz="quarter" idx="11"/>
          </p:nvPr>
        </p:nvSpPr>
        <p:spPr>
          <a:xfrm>
            <a:off x="7594586" y="1423315"/>
            <a:ext cx="2408396" cy="644321"/>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126691833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al 3 st">
    <p:bg>
      <p:bgPr>
        <a:solidFill>
          <a:schemeClr val="accent1"/>
        </a:solidFill>
        <a:effectLst/>
      </p:bgPr>
    </p:bg>
    <p:spTree>
      <p:nvGrpSpPr>
        <p:cNvPr id="1" name=""/>
        <p:cNvGrpSpPr/>
        <p:nvPr/>
      </p:nvGrpSpPr>
      <p:grpSpPr>
        <a:xfrm>
          <a:off x="0" y="0"/>
          <a:ext cx="0" cy="0"/>
          <a:chOff x="0" y="0"/>
          <a:chExt cx="0" cy="0"/>
        </a:xfrm>
      </p:grpSpPr>
      <p:pic>
        <p:nvPicPr>
          <p:cNvPr id="31" name="Bildobjekt 15">
            <a:extLst>
              <a:ext uri="{FF2B5EF4-FFF2-40B4-BE49-F238E27FC236}">
                <a16:creationId xmlns:a16="http://schemas.microsoft.com/office/drawing/2014/main" id="{66266466-1DA0-304A-B1D2-31A5F66FF94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8455898"/>
            <a:ext cx="6804808" cy="1816021"/>
          </a:xfrm>
          <a:prstGeom prst="rect">
            <a:avLst/>
          </a:prstGeom>
        </p:spPr>
      </p:pic>
      <p:pic>
        <p:nvPicPr>
          <p:cNvPr id="32" name="Bildobjekt 15">
            <a:extLst>
              <a:ext uri="{FF2B5EF4-FFF2-40B4-BE49-F238E27FC236}">
                <a16:creationId xmlns:a16="http://schemas.microsoft.com/office/drawing/2014/main" id="{7575C5C8-C4C9-4749-9BD4-B18B2C60943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11082366"/>
            <a:ext cx="6804808" cy="1816021"/>
          </a:xfrm>
          <a:prstGeom prst="rect">
            <a:avLst/>
          </a:prstGeom>
        </p:spPr>
      </p:pic>
      <p:sp>
        <p:nvSpPr>
          <p:cNvPr id="4" name="Platshållare för text 3">
            <a:extLst>
              <a:ext uri="{FF2B5EF4-FFF2-40B4-BE49-F238E27FC236}">
                <a16:creationId xmlns:a16="http://schemas.microsoft.com/office/drawing/2014/main" id="{2CDABC01-7291-AC49-B786-41609399F877}"/>
              </a:ext>
            </a:extLst>
          </p:cNvPr>
          <p:cNvSpPr>
            <a:spLocks noGrp="1"/>
          </p:cNvSpPr>
          <p:nvPr>
            <p:ph type="body" sz="quarter" idx="36"/>
          </p:nvPr>
        </p:nvSpPr>
        <p:spPr>
          <a:xfrm>
            <a:off x="1680560" y="231399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2408396" cy="644321"/>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16" name="Bildobjekt 15">
            <a:extLst>
              <a:ext uri="{FF2B5EF4-FFF2-40B4-BE49-F238E27FC236}">
                <a16:creationId xmlns:a16="http://schemas.microsoft.com/office/drawing/2014/main" id="{A3B49F58-EF6A-1E4E-A866-1B81305F035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5946162"/>
            <a:ext cx="6804808" cy="1816021"/>
          </a:xfrm>
          <a:prstGeom prst="rect">
            <a:avLst/>
          </a:prstGeom>
        </p:spPr>
      </p:pic>
      <p:pic>
        <p:nvPicPr>
          <p:cNvPr id="14" name="Bild 13">
            <a:extLst>
              <a:ext uri="{FF2B5EF4-FFF2-40B4-BE49-F238E27FC236}">
                <a16:creationId xmlns:a16="http://schemas.microsoft.com/office/drawing/2014/main" id="{1FEE8EB2-AB51-3B41-AB21-BC0E465DE60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5825348"/>
            <a:ext cx="11137825" cy="1990660"/>
          </a:xfrm>
          <a:prstGeom prst="rect">
            <a:avLst/>
          </a:prstGeom>
        </p:spPr>
      </p:pic>
      <p:pic>
        <p:nvPicPr>
          <p:cNvPr id="39" name="Bild 38">
            <a:extLst>
              <a:ext uri="{FF2B5EF4-FFF2-40B4-BE49-F238E27FC236}">
                <a16:creationId xmlns:a16="http://schemas.microsoft.com/office/drawing/2014/main" id="{49900AB6-6B85-E748-99B8-81FD56BE211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8288630"/>
            <a:ext cx="11137825" cy="1990660"/>
          </a:xfrm>
          <a:prstGeom prst="rect">
            <a:avLst/>
          </a:prstGeom>
        </p:spPr>
      </p:pic>
      <p:pic>
        <p:nvPicPr>
          <p:cNvPr id="41" name="Bild 40">
            <a:extLst>
              <a:ext uri="{FF2B5EF4-FFF2-40B4-BE49-F238E27FC236}">
                <a16:creationId xmlns:a16="http://schemas.microsoft.com/office/drawing/2014/main" id="{EB56C28C-4FE4-724E-908B-9B89EBBF3F9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10938524"/>
            <a:ext cx="11137825" cy="1990660"/>
          </a:xfrm>
          <a:prstGeom prst="rect">
            <a:avLst/>
          </a:prstGeom>
        </p:spPr>
      </p:pic>
      <p:sp>
        <p:nvSpPr>
          <p:cNvPr id="52" name="Platshållare för text 21">
            <a:extLst>
              <a:ext uri="{FF2B5EF4-FFF2-40B4-BE49-F238E27FC236}">
                <a16:creationId xmlns:a16="http://schemas.microsoft.com/office/drawing/2014/main" id="{C93C2C37-84B4-1244-9A89-A8FEF0BB402B}"/>
              </a:ext>
            </a:extLst>
          </p:cNvPr>
          <p:cNvSpPr>
            <a:spLocks noGrp="1"/>
          </p:cNvSpPr>
          <p:nvPr>
            <p:ph type="body" sz="quarter" idx="46"/>
          </p:nvPr>
        </p:nvSpPr>
        <p:spPr>
          <a:xfrm>
            <a:off x="15526859" y="1423315"/>
            <a:ext cx="6353704" cy="1531784"/>
          </a:xfrm>
          <a:prstGeom prst="rect">
            <a:avLst/>
          </a:prstGeom>
        </p:spPr>
        <p:txBody>
          <a:bodyPr anchor="t" anchorCtr="0"/>
          <a:lstStyle>
            <a:lvl1pPr marL="0" indent="0" algn="l">
              <a:buNone/>
              <a:defRPr sz="24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9" name="Platshållare för text 21">
            <a:extLst>
              <a:ext uri="{FF2B5EF4-FFF2-40B4-BE49-F238E27FC236}">
                <a16:creationId xmlns:a16="http://schemas.microsoft.com/office/drawing/2014/main" id="{AD8A4598-C53F-724C-B336-6688E01025A8}"/>
              </a:ext>
            </a:extLst>
          </p:cNvPr>
          <p:cNvSpPr>
            <a:spLocks noGrp="1"/>
          </p:cNvSpPr>
          <p:nvPr>
            <p:ph type="body" sz="quarter" idx="43"/>
          </p:nvPr>
        </p:nvSpPr>
        <p:spPr>
          <a:xfrm>
            <a:off x="3331472" y="5485723"/>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8" name="Platshållare för text 21">
            <a:extLst>
              <a:ext uri="{FF2B5EF4-FFF2-40B4-BE49-F238E27FC236}">
                <a16:creationId xmlns:a16="http://schemas.microsoft.com/office/drawing/2014/main" id="{69941E3C-A464-5648-9851-7E21C3FFC35B}"/>
              </a:ext>
            </a:extLst>
          </p:cNvPr>
          <p:cNvSpPr>
            <a:spLocks noGrp="1"/>
          </p:cNvSpPr>
          <p:nvPr>
            <p:ph type="body" sz="quarter" idx="37"/>
          </p:nvPr>
        </p:nvSpPr>
        <p:spPr>
          <a:xfrm>
            <a:off x="3331472" y="6229126"/>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21">
            <a:extLst>
              <a:ext uri="{FF2B5EF4-FFF2-40B4-BE49-F238E27FC236}">
                <a16:creationId xmlns:a16="http://schemas.microsoft.com/office/drawing/2014/main" id="{387356A4-C3ED-0744-968F-77F8F937E2A9}"/>
              </a:ext>
            </a:extLst>
          </p:cNvPr>
          <p:cNvSpPr>
            <a:spLocks noGrp="1"/>
          </p:cNvSpPr>
          <p:nvPr>
            <p:ph type="body" sz="quarter" idx="40"/>
          </p:nvPr>
        </p:nvSpPr>
        <p:spPr>
          <a:xfrm>
            <a:off x="14752142" y="6229126"/>
            <a:ext cx="5961817" cy="1187902"/>
          </a:xfrm>
          <a:prstGeom prst="rect">
            <a:avLst/>
          </a:prstGeom>
        </p:spPr>
        <p:txBody>
          <a:bodyPr anchor="ctr" anchorCtr="0"/>
          <a:lstStyle>
            <a:lvl1pPr marL="0" indent="0" algn="l">
              <a:buNone/>
              <a:defRPr sz="2600" b="0">
                <a:solidFill>
                  <a:srgbClr val="FFFFFF"/>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50" name="Platshållare för text 21">
            <a:extLst>
              <a:ext uri="{FF2B5EF4-FFF2-40B4-BE49-F238E27FC236}">
                <a16:creationId xmlns:a16="http://schemas.microsoft.com/office/drawing/2014/main" id="{4238C8DB-C11A-7546-8321-D68B378AF5BC}"/>
              </a:ext>
            </a:extLst>
          </p:cNvPr>
          <p:cNvSpPr>
            <a:spLocks noGrp="1"/>
          </p:cNvSpPr>
          <p:nvPr>
            <p:ph type="body" sz="quarter" idx="44"/>
          </p:nvPr>
        </p:nvSpPr>
        <p:spPr>
          <a:xfrm>
            <a:off x="3331472" y="7949004"/>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21">
            <a:extLst>
              <a:ext uri="{FF2B5EF4-FFF2-40B4-BE49-F238E27FC236}">
                <a16:creationId xmlns:a16="http://schemas.microsoft.com/office/drawing/2014/main" id="{B46D2735-2A42-C841-8D9D-5018770F252E}"/>
              </a:ext>
            </a:extLst>
          </p:cNvPr>
          <p:cNvSpPr>
            <a:spLocks noGrp="1"/>
          </p:cNvSpPr>
          <p:nvPr>
            <p:ph type="body" sz="quarter" idx="38"/>
          </p:nvPr>
        </p:nvSpPr>
        <p:spPr>
          <a:xfrm>
            <a:off x="3331472" y="8692408"/>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1">
            <a:extLst>
              <a:ext uri="{FF2B5EF4-FFF2-40B4-BE49-F238E27FC236}">
                <a16:creationId xmlns:a16="http://schemas.microsoft.com/office/drawing/2014/main" id="{5B22C289-ABA6-8241-8953-5EFB70A8F04E}"/>
              </a:ext>
            </a:extLst>
          </p:cNvPr>
          <p:cNvSpPr>
            <a:spLocks noGrp="1"/>
          </p:cNvSpPr>
          <p:nvPr>
            <p:ph type="body" sz="quarter" idx="41"/>
          </p:nvPr>
        </p:nvSpPr>
        <p:spPr>
          <a:xfrm>
            <a:off x="14752142" y="8767052"/>
            <a:ext cx="5961817" cy="1187902"/>
          </a:xfrm>
          <a:prstGeom prst="rect">
            <a:avLst/>
          </a:prstGeom>
        </p:spPr>
        <p:txBody>
          <a:bodyPr anchor="ctr" anchorCtr="0"/>
          <a:lstStyle>
            <a:lvl1pPr marL="0" indent="0" algn="l">
              <a:buNone/>
              <a:defRPr sz="2600" b="0">
                <a:solidFill>
                  <a:srgbClr val="FFFFFF"/>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51" name="Platshållare för text 21">
            <a:extLst>
              <a:ext uri="{FF2B5EF4-FFF2-40B4-BE49-F238E27FC236}">
                <a16:creationId xmlns:a16="http://schemas.microsoft.com/office/drawing/2014/main" id="{94404405-1A92-4A4C-A346-17E220027393}"/>
              </a:ext>
            </a:extLst>
          </p:cNvPr>
          <p:cNvSpPr>
            <a:spLocks noGrp="1"/>
          </p:cNvSpPr>
          <p:nvPr>
            <p:ph type="body" sz="quarter" idx="45"/>
          </p:nvPr>
        </p:nvSpPr>
        <p:spPr>
          <a:xfrm>
            <a:off x="3331472" y="10580237"/>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text 21">
            <a:extLst>
              <a:ext uri="{FF2B5EF4-FFF2-40B4-BE49-F238E27FC236}">
                <a16:creationId xmlns:a16="http://schemas.microsoft.com/office/drawing/2014/main" id="{2FE87669-51C4-2C49-BC8A-2868F4A167DD}"/>
              </a:ext>
            </a:extLst>
          </p:cNvPr>
          <p:cNvSpPr>
            <a:spLocks noGrp="1"/>
          </p:cNvSpPr>
          <p:nvPr>
            <p:ph type="body" sz="quarter" idx="39"/>
          </p:nvPr>
        </p:nvSpPr>
        <p:spPr>
          <a:xfrm>
            <a:off x="3331472" y="11342302"/>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21">
            <a:extLst>
              <a:ext uri="{FF2B5EF4-FFF2-40B4-BE49-F238E27FC236}">
                <a16:creationId xmlns:a16="http://schemas.microsoft.com/office/drawing/2014/main" id="{C160A2AE-1AFD-BF4E-B7EE-2E87E892404D}"/>
              </a:ext>
            </a:extLst>
          </p:cNvPr>
          <p:cNvSpPr>
            <a:spLocks noGrp="1"/>
          </p:cNvSpPr>
          <p:nvPr>
            <p:ph type="body" sz="quarter" idx="42"/>
          </p:nvPr>
        </p:nvSpPr>
        <p:spPr>
          <a:xfrm>
            <a:off x="14752142" y="11360962"/>
            <a:ext cx="5961817" cy="1187902"/>
          </a:xfrm>
          <a:prstGeom prst="rect">
            <a:avLst/>
          </a:prstGeom>
        </p:spPr>
        <p:txBody>
          <a:bodyPr anchor="ctr" anchorCtr="0"/>
          <a:lstStyle>
            <a:lvl1pPr marL="0" indent="0" algn="l">
              <a:buNone/>
              <a:defRPr sz="2600" b="0">
                <a:solidFill>
                  <a:srgbClr val="FFFFFF"/>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D15138DA-65EE-A54A-8D0C-3BC1FF334AE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749262" y="4986827"/>
            <a:ext cx="9679814" cy="196604"/>
          </a:xfrm>
          <a:prstGeom prst="rect">
            <a:avLst/>
          </a:prstGeom>
          <a:ln w="12700">
            <a:miter lim="400000"/>
          </a:ln>
        </p:spPr>
      </p:pic>
      <p:pic>
        <p:nvPicPr>
          <p:cNvPr id="20" name="Bild 19">
            <a:extLst>
              <a:ext uri="{FF2B5EF4-FFF2-40B4-BE49-F238E27FC236}">
                <a16:creationId xmlns:a16="http://schemas.microsoft.com/office/drawing/2014/main" id="{90DE7295-1B53-334A-AFF8-08F59F219346}"/>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6033796"/>
            <a:ext cx="1398542" cy="1383232"/>
          </a:xfrm>
          <a:prstGeom prst="rect">
            <a:avLst/>
          </a:prstGeom>
        </p:spPr>
      </p:pic>
      <p:pic>
        <p:nvPicPr>
          <p:cNvPr id="26" name="Bild 25">
            <a:extLst>
              <a:ext uri="{FF2B5EF4-FFF2-40B4-BE49-F238E27FC236}">
                <a16:creationId xmlns:a16="http://schemas.microsoft.com/office/drawing/2014/main" id="{B05A1912-1DF8-044E-A5AF-40642FC7BA5D}"/>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8478416"/>
            <a:ext cx="1398542" cy="1383232"/>
          </a:xfrm>
          <a:prstGeom prst="rect">
            <a:avLst/>
          </a:prstGeom>
        </p:spPr>
      </p:pic>
      <p:pic>
        <p:nvPicPr>
          <p:cNvPr id="27" name="Bild 26">
            <a:extLst>
              <a:ext uri="{FF2B5EF4-FFF2-40B4-BE49-F238E27FC236}">
                <a16:creationId xmlns:a16="http://schemas.microsoft.com/office/drawing/2014/main" id="{A36E8101-0214-2B4A-B145-97ACF405305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11146971"/>
            <a:ext cx="1398542" cy="1383232"/>
          </a:xfrm>
          <a:prstGeom prst="rect">
            <a:avLst/>
          </a:prstGeom>
        </p:spPr>
      </p:pic>
      <p:pic>
        <p:nvPicPr>
          <p:cNvPr id="48" name="Platshållare för innehåll 58">
            <a:extLst>
              <a:ext uri="{FF2B5EF4-FFF2-40B4-BE49-F238E27FC236}">
                <a16:creationId xmlns:a16="http://schemas.microsoft.com/office/drawing/2014/main" id="{A229CDF9-7E29-6F4F-BD7E-52B1F162CF81}"/>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863142" y="2313992"/>
            <a:ext cx="889000" cy="965200"/>
          </a:xfrm>
          <a:prstGeom prst="rect">
            <a:avLst/>
          </a:prstGeom>
        </p:spPr>
      </p:pic>
      <p:pic>
        <p:nvPicPr>
          <p:cNvPr id="30" name="Bild">
            <a:extLst>
              <a:ext uri="{FF2B5EF4-FFF2-40B4-BE49-F238E27FC236}">
                <a16:creationId xmlns:a16="http://schemas.microsoft.com/office/drawing/2014/main" id="{9A755ABF-9864-B84F-B92A-992B89723B4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rot="21600000">
            <a:off x="15543468" y="2955099"/>
            <a:ext cx="4379164" cy="88944"/>
          </a:xfrm>
          <a:prstGeom prst="rect">
            <a:avLst/>
          </a:prstGeom>
          <a:ln w="12700">
            <a:miter lim="400000"/>
          </a:ln>
        </p:spPr>
      </p:pic>
    </p:spTree>
    <p:extLst>
      <p:ext uri="{BB962C8B-B14F-4D97-AF65-F5344CB8AC3E}">
        <p14:creationId xmlns:p14="http://schemas.microsoft.com/office/powerpoint/2010/main" val="374787727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kapa en plan">
    <p:bg>
      <p:bgPr>
        <a:solidFill>
          <a:schemeClr val="accent1"/>
        </a:solidFill>
        <a:effectLst/>
      </p:bgPr>
    </p:bg>
    <p:spTree>
      <p:nvGrpSpPr>
        <p:cNvPr id="1" name=""/>
        <p:cNvGrpSpPr/>
        <p:nvPr/>
      </p:nvGrpSpPr>
      <p:grpSpPr>
        <a:xfrm>
          <a:off x="0" y="0"/>
          <a:ext cx="0" cy="0"/>
          <a:chOff x="0" y="0"/>
          <a:chExt cx="0" cy="0"/>
        </a:xfrm>
      </p:grpSpPr>
      <p:pic>
        <p:nvPicPr>
          <p:cNvPr id="31" name="Bild">
            <a:extLst>
              <a:ext uri="{FF2B5EF4-FFF2-40B4-BE49-F238E27FC236}">
                <a16:creationId xmlns:a16="http://schemas.microsoft.com/office/drawing/2014/main" id="{99CB5D9B-D1AD-CD40-BEBA-CF1A63691C5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90728" y="4490357"/>
            <a:ext cx="21531222" cy="8688101"/>
          </a:xfrm>
          <a:prstGeom prst="rect">
            <a:avLst/>
          </a:prstGeom>
          <a:ln w="12700">
            <a:miter lim="400000"/>
          </a:ln>
        </p:spPr>
      </p:pic>
      <p:pic>
        <p:nvPicPr>
          <p:cNvPr id="87" name="Bild">
            <a:extLst>
              <a:ext uri="{FF2B5EF4-FFF2-40B4-BE49-F238E27FC236}">
                <a16:creationId xmlns:a16="http://schemas.microsoft.com/office/drawing/2014/main" id="{A395EAD9-95AB-F246-99E6-D96CBD42CFF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flipV="1">
            <a:off x="2057412" y="5524791"/>
            <a:ext cx="21014859" cy="7327907"/>
          </a:xfrm>
          <a:prstGeom prst="rect">
            <a:avLst/>
          </a:prstGeom>
          <a:ln w="12700">
            <a:miter lim="400000"/>
          </a:ln>
        </p:spPr>
      </p:pic>
      <p:sp>
        <p:nvSpPr>
          <p:cNvPr id="93" name="Platshållare för text 3">
            <a:extLst>
              <a:ext uri="{FF2B5EF4-FFF2-40B4-BE49-F238E27FC236}">
                <a16:creationId xmlns:a16="http://schemas.microsoft.com/office/drawing/2014/main" id="{4BD86D93-096D-104C-8DE1-4EE7FDB13B5F}"/>
              </a:ext>
            </a:extLst>
          </p:cNvPr>
          <p:cNvSpPr>
            <a:spLocks noGrp="1"/>
          </p:cNvSpPr>
          <p:nvPr>
            <p:ph type="body" sz="quarter" idx="52"/>
          </p:nvPr>
        </p:nvSpPr>
        <p:spPr>
          <a:xfrm>
            <a:off x="1680560" y="147377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5" y="1423315"/>
            <a:ext cx="2491523"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2648897" y="4824959"/>
            <a:ext cx="2533500" cy="542525"/>
          </a:xfrm>
          <a:prstGeom prst="rect">
            <a:avLst/>
          </a:prstGeom>
        </p:spPr>
        <p:txBody>
          <a:bodyPr anchor="b" anchorCtr="0"/>
          <a:lstStyle>
            <a:lvl1pPr marL="0" indent="0" algn="l">
              <a:buNone/>
              <a:defRPr sz="2700" b="1">
                <a:solidFill>
                  <a:srgbClr val="FFFFFF"/>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26" name="Platshållare för text 21">
            <a:extLst>
              <a:ext uri="{FF2B5EF4-FFF2-40B4-BE49-F238E27FC236}">
                <a16:creationId xmlns:a16="http://schemas.microsoft.com/office/drawing/2014/main" id="{19662158-1348-E44B-8EA6-08FF53ABEA1D}"/>
              </a:ext>
            </a:extLst>
          </p:cNvPr>
          <p:cNvSpPr>
            <a:spLocks noGrp="1"/>
          </p:cNvSpPr>
          <p:nvPr>
            <p:ph type="body" sz="quarter" idx="36"/>
          </p:nvPr>
        </p:nvSpPr>
        <p:spPr>
          <a:xfrm>
            <a:off x="5763157" y="4824959"/>
            <a:ext cx="2533500" cy="542525"/>
          </a:xfrm>
          <a:prstGeom prst="rect">
            <a:avLst/>
          </a:prstGeom>
        </p:spPr>
        <p:txBody>
          <a:bodyPr anchor="b" anchorCtr="0"/>
          <a:lstStyle>
            <a:lvl1pPr marL="0" indent="0" algn="l">
              <a:buNone/>
              <a:defRPr sz="2700" b="1">
                <a:solidFill>
                  <a:srgbClr val="FFFFFF"/>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7" name="Platshållare för text 21">
            <a:extLst>
              <a:ext uri="{FF2B5EF4-FFF2-40B4-BE49-F238E27FC236}">
                <a16:creationId xmlns:a16="http://schemas.microsoft.com/office/drawing/2014/main" id="{FE96EE3F-134A-E142-9914-4E7F6D221570}"/>
              </a:ext>
            </a:extLst>
          </p:cNvPr>
          <p:cNvSpPr>
            <a:spLocks noGrp="1"/>
          </p:cNvSpPr>
          <p:nvPr>
            <p:ph type="body" sz="quarter" idx="37"/>
          </p:nvPr>
        </p:nvSpPr>
        <p:spPr>
          <a:xfrm>
            <a:off x="8930425" y="4824959"/>
            <a:ext cx="4759071" cy="542525"/>
          </a:xfrm>
          <a:prstGeom prst="rect">
            <a:avLst/>
          </a:prstGeom>
        </p:spPr>
        <p:txBody>
          <a:bodyPr anchor="b" anchorCtr="0"/>
          <a:lstStyle>
            <a:lvl1pPr marL="0" indent="0" algn="l">
              <a:buNone/>
              <a:defRPr sz="2700" b="1">
                <a:solidFill>
                  <a:srgbClr val="FFFFFF"/>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8" name="Platshållare för text 21">
            <a:extLst>
              <a:ext uri="{FF2B5EF4-FFF2-40B4-BE49-F238E27FC236}">
                <a16:creationId xmlns:a16="http://schemas.microsoft.com/office/drawing/2014/main" id="{A3F61F83-0C4F-774B-8286-1964810F3C8E}"/>
              </a:ext>
            </a:extLst>
          </p:cNvPr>
          <p:cNvSpPr>
            <a:spLocks noGrp="1"/>
          </p:cNvSpPr>
          <p:nvPr>
            <p:ph type="body" sz="quarter" idx="38"/>
          </p:nvPr>
        </p:nvSpPr>
        <p:spPr>
          <a:xfrm>
            <a:off x="14131640" y="4824959"/>
            <a:ext cx="6583638" cy="542525"/>
          </a:xfrm>
          <a:prstGeom prst="rect">
            <a:avLst/>
          </a:prstGeom>
        </p:spPr>
        <p:txBody>
          <a:bodyPr anchor="b" anchorCtr="0"/>
          <a:lstStyle>
            <a:lvl1pPr marL="0" indent="0" algn="l">
              <a:buNone/>
              <a:defRPr sz="2700" b="1">
                <a:solidFill>
                  <a:srgbClr val="FFFFFF"/>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9" name="Platshållare för text 21">
            <a:extLst>
              <a:ext uri="{FF2B5EF4-FFF2-40B4-BE49-F238E27FC236}">
                <a16:creationId xmlns:a16="http://schemas.microsoft.com/office/drawing/2014/main" id="{850782F4-D4A5-6341-BA81-0AECB2666B3A}"/>
              </a:ext>
            </a:extLst>
          </p:cNvPr>
          <p:cNvSpPr>
            <a:spLocks noGrp="1"/>
          </p:cNvSpPr>
          <p:nvPr>
            <p:ph type="body" sz="quarter" idx="39"/>
          </p:nvPr>
        </p:nvSpPr>
        <p:spPr>
          <a:xfrm>
            <a:off x="2648897" y="579199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1" name="Platshållare för text 21">
            <a:extLst>
              <a:ext uri="{FF2B5EF4-FFF2-40B4-BE49-F238E27FC236}">
                <a16:creationId xmlns:a16="http://schemas.microsoft.com/office/drawing/2014/main" id="{C32DF4CE-5DAA-A041-AE09-89405E7E273E}"/>
              </a:ext>
            </a:extLst>
          </p:cNvPr>
          <p:cNvSpPr>
            <a:spLocks noGrp="1"/>
          </p:cNvSpPr>
          <p:nvPr>
            <p:ph type="body" sz="quarter" idx="53"/>
          </p:nvPr>
        </p:nvSpPr>
        <p:spPr>
          <a:xfrm>
            <a:off x="5763157" y="579199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2" name="Platshållare för text 21">
            <a:extLst>
              <a:ext uri="{FF2B5EF4-FFF2-40B4-BE49-F238E27FC236}">
                <a16:creationId xmlns:a16="http://schemas.microsoft.com/office/drawing/2014/main" id="{755DEFD8-7089-1D45-9125-CD61F6C4F91C}"/>
              </a:ext>
            </a:extLst>
          </p:cNvPr>
          <p:cNvSpPr>
            <a:spLocks noGrp="1"/>
          </p:cNvSpPr>
          <p:nvPr>
            <p:ph type="body" sz="quarter" idx="54"/>
          </p:nvPr>
        </p:nvSpPr>
        <p:spPr>
          <a:xfrm>
            <a:off x="8903921" y="5791990"/>
            <a:ext cx="4785571"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3" name="Platshållare för text 21">
            <a:extLst>
              <a:ext uri="{FF2B5EF4-FFF2-40B4-BE49-F238E27FC236}">
                <a16:creationId xmlns:a16="http://schemas.microsoft.com/office/drawing/2014/main" id="{2B1DE750-8C29-7643-B6E3-5850FC6634CC}"/>
              </a:ext>
            </a:extLst>
          </p:cNvPr>
          <p:cNvSpPr>
            <a:spLocks noGrp="1"/>
          </p:cNvSpPr>
          <p:nvPr>
            <p:ph type="body" sz="quarter" idx="55"/>
          </p:nvPr>
        </p:nvSpPr>
        <p:spPr>
          <a:xfrm>
            <a:off x="14138530" y="5791990"/>
            <a:ext cx="8300839"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4" name="Platshållare för text 21">
            <a:extLst>
              <a:ext uri="{FF2B5EF4-FFF2-40B4-BE49-F238E27FC236}">
                <a16:creationId xmlns:a16="http://schemas.microsoft.com/office/drawing/2014/main" id="{96B4F3FD-758B-CE40-8BF8-AC701BD30511}"/>
              </a:ext>
            </a:extLst>
          </p:cNvPr>
          <p:cNvSpPr>
            <a:spLocks noGrp="1"/>
          </p:cNvSpPr>
          <p:nvPr>
            <p:ph type="body" sz="quarter" idx="56"/>
          </p:nvPr>
        </p:nvSpPr>
        <p:spPr>
          <a:xfrm>
            <a:off x="2648897" y="682566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5" name="Platshållare för text 21">
            <a:extLst>
              <a:ext uri="{FF2B5EF4-FFF2-40B4-BE49-F238E27FC236}">
                <a16:creationId xmlns:a16="http://schemas.microsoft.com/office/drawing/2014/main" id="{26FE73C5-2409-AA42-A05B-EF3423B8D642}"/>
              </a:ext>
            </a:extLst>
          </p:cNvPr>
          <p:cNvSpPr>
            <a:spLocks noGrp="1"/>
          </p:cNvSpPr>
          <p:nvPr>
            <p:ph type="body" sz="quarter" idx="57"/>
          </p:nvPr>
        </p:nvSpPr>
        <p:spPr>
          <a:xfrm>
            <a:off x="5763157" y="682566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6" name="Platshållare för text 21">
            <a:extLst>
              <a:ext uri="{FF2B5EF4-FFF2-40B4-BE49-F238E27FC236}">
                <a16:creationId xmlns:a16="http://schemas.microsoft.com/office/drawing/2014/main" id="{371BBA36-2A20-4944-A16F-D33439C0D556}"/>
              </a:ext>
            </a:extLst>
          </p:cNvPr>
          <p:cNvSpPr>
            <a:spLocks noGrp="1"/>
          </p:cNvSpPr>
          <p:nvPr>
            <p:ph type="body" sz="quarter" idx="58"/>
          </p:nvPr>
        </p:nvSpPr>
        <p:spPr>
          <a:xfrm>
            <a:off x="8903921" y="6806413"/>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7" name="Platshållare för text 21">
            <a:extLst>
              <a:ext uri="{FF2B5EF4-FFF2-40B4-BE49-F238E27FC236}">
                <a16:creationId xmlns:a16="http://schemas.microsoft.com/office/drawing/2014/main" id="{0C88D588-71AC-2B41-B5A4-C78D29BC7B7E}"/>
              </a:ext>
            </a:extLst>
          </p:cNvPr>
          <p:cNvSpPr>
            <a:spLocks noGrp="1"/>
          </p:cNvSpPr>
          <p:nvPr>
            <p:ph type="body" sz="quarter" idx="59"/>
          </p:nvPr>
        </p:nvSpPr>
        <p:spPr>
          <a:xfrm>
            <a:off x="14138530" y="6806413"/>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8" name="Platshållare för text 21">
            <a:extLst>
              <a:ext uri="{FF2B5EF4-FFF2-40B4-BE49-F238E27FC236}">
                <a16:creationId xmlns:a16="http://schemas.microsoft.com/office/drawing/2014/main" id="{D0323EDD-37D8-C046-B548-9238EB75CDC7}"/>
              </a:ext>
            </a:extLst>
          </p:cNvPr>
          <p:cNvSpPr>
            <a:spLocks noGrp="1"/>
          </p:cNvSpPr>
          <p:nvPr>
            <p:ph type="body" sz="quarter" idx="60"/>
          </p:nvPr>
        </p:nvSpPr>
        <p:spPr>
          <a:xfrm>
            <a:off x="2648897" y="7846077"/>
            <a:ext cx="2638714"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9" name="Platshållare för text 21">
            <a:extLst>
              <a:ext uri="{FF2B5EF4-FFF2-40B4-BE49-F238E27FC236}">
                <a16:creationId xmlns:a16="http://schemas.microsoft.com/office/drawing/2014/main" id="{0F670CBE-FF3F-EA4A-94EA-93A7B63164FC}"/>
              </a:ext>
            </a:extLst>
          </p:cNvPr>
          <p:cNvSpPr>
            <a:spLocks noGrp="1"/>
          </p:cNvSpPr>
          <p:nvPr>
            <p:ph type="body" sz="quarter" idx="61"/>
          </p:nvPr>
        </p:nvSpPr>
        <p:spPr>
          <a:xfrm>
            <a:off x="5763157" y="7846077"/>
            <a:ext cx="2718230"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0" name="Platshållare för text 21">
            <a:extLst>
              <a:ext uri="{FF2B5EF4-FFF2-40B4-BE49-F238E27FC236}">
                <a16:creationId xmlns:a16="http://schemas.microsoft.com/office/drawing/2014/main" id="{EBAABCC0-1FE5-A843-A339-874102205C00}"/>
              </a:ext>
            </a:extLst>
          </p:cNvPr>
          <p:cNvSpPr>
            <a:spLocks noGrp="1"/>
          </p:cNvSpPr>
          <p:nvPr>
            <p:ph type="body" sz="quarter" idx="62"/>
          </p:nvPr>
        </p:nvSpPr>
        <p:spPr>
          <a:xfrm>
            <a:off x="8903921" y="7846077"/>
            <a:ext cx="4785571"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1" name="Platshållare för text 21">
            <a:extLst>
              <a:ext uri="{FF2B5EF4-FFF2-40B4-BE49-F238E27FC236}">
                <a16:creationId xmlns:a16="http://schemas.microsoft.com/office/drawing/2014/main" id="{0043ACC4-1268-FB4A-80E2-4FED4946BD63}"/>
              </a:ext>
            </a:extLst>
          </p:cNvPr>
          <p:cNvSpPr>
            <a:spLocks noGrp="1"/>
          </p:cNvSpPr>
          <p:nvPr>
            <p:ph type="body" sz="quarter" idx="63"/>
          </p:nvPr>
        </p:nvSpPr>
        <p:spPr>
          <a:xfrm>
            <a:off x="14138530" y="7846077"/>
            <a:ext cx="8300839"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2" name="Platshållare för text 21">
            <a:extLst>
              <a:ext uri="{FF2B5EF4-FFF2-40B4-BE49-F238E27FC236}">
                <a16:creationId xmlns:a16="http://schemas.microsoft.com/office/drawing/2014/main" id="{435A84D6-539D-384F-BEDD-28949720C8E6}"/>
              </a:ext>
            </a:extLst>
          </p:cNvPr>
          <p:cNvSpPr>
            <a:spLocks noGrp="1"/>
          </p:cNvSpPr>
          <p:nvPr>
            <p:ph type="body" sz="quarter" idx="64"/>
          </p:nvPr>
        </p:nvSpPr>
        <p:spPr>
          <a:xfrm>
            <a:off x="2648897" y="9582112"/>
            <a:ext cx="2638714"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3" name="Platshållare för text 21">
            <a:extLst>
              <a:ext uri="{FF2B5EF4-FFF2-40B4-BE49-F238E27FC236}">
                <a16:creationId xmlns:a16="http://schemas.microsoft.com/office/drawing/2014/main" id="{BA95282C-272E-2240-907E-BA70333B1F43}"/>
              </a:ext>
            </a:extLst>
          </p:cNvPr>
          <p:cNvSpPr>
            <a:spLocks noGrp="1"/>
          </p:cNvSpPr>
          <p:nvPr>
            <p:ph type="body" sz="quarter" idx="65"/>
          </p:nvPr>
        </p:nvSpPr>
        <p:spPr>
          <a:xfrm>
            <a:off x="5763157" y="9582112"/>
            <a:ext cx="2718230"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4" name="Platshållare för text 21">
            <a:extLst>
              <a:ext uri="{FF2B5EF4-FFF2-40B4-BE49-F238E27FC236}">
                <a16:creationId xmlns:a16="http://schemas.microsoft.com/office/drawing/2014/main" id="{52C6C0D5-AB58-C743-8563-0CFDAA5F2883}"/>
              </a:ext>
            </a:extLst>
          </p:cNvPr>
          <p:cNvSpPr>
            <a:spLocks noGrp="1"/>
          </p:cNvSpPr>
          <p:nvPr>
            <p:ph type="body" sz="quarter" idx="66"/>
          </p:nvPr>
        </p:nvSpPr>
        <p:spPr>
          <a:xfrm>
            <a:off x="8903921" y="9582112"/>
            <a:ext cx="4785571"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5" name="Platshållare för text 21">
            <a:extLst>
              <a:ext uri="{FF2B5EF4-FFF2-40B4-BE49-F238E27FC236}">
                <a16:creationId xmlns:a16="http://schemas.microsoft.com/office/drawing/2014/main" id="{01ED0130-3FBA-4B46-8ECB-AF79D6088EC3}"/>
              </a:ext>
            </a:extLst>
          </p:cNvPr>
          <p:cNvSpPr>
            <a:spLocks noGrp="1"/>
          </p:cNvSpPr>
          <p:nvPr>
            <p:ph type="body" sz="quarter" idx="67"/>
          </p:nvPr>
        </p:nvSpPr>
        <p:spPr>
          <a:xfrm>
            <a:off x="14138530" y="9582112"/>
            <a:ext cx="8300839"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6" name="Platshållare för text 21">
            <a:extLst>
              <a:ext uri="{FF2B5EF4-FFF2-40B4-BE49-F238E27FC236}">
                <a16:creationId xmlns:a16="http://schemas.microsoft.com/office/drawing/2014/main" id="{702AAC28-FC32-E84E-81BF-D598E5AFF0F5}"/>
              </a:ext>
            </a:extLst>
          </p:cNvPr>
          <p:cNvSpPr>
            <a:spLocks noGrp="1"/>
          </p:cNvSpPr>
          <p:nvPr>
            <p:ph type="body" sz="quarter" idx="68"/>
          </p:nvPr>
        </p:nvSpPr>
        <p:spPr>
          <a:xfrm>
            <a:off x="2648897" y="1097359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7" name="Platshållare för text 21">
            <a:extLst>
              <a:ext uri="{FF2B5EF4-FFF2-40B4-BE49-F238E27FC236}">
                <a16:creationId xmlns:a16="http://schemas.microsoft.com/office/drawing/2014/main" id="{8A190CDC-D814-B84D-A574-57E7672BFA51}"/>
              </a:ext>
            </a:extLst>
          </p:cNvPr>
          <p:cNvSpPr>
            <a:spLocks noGrp="1"/>
          </p:cNvSpPr>
          <p:nvPr>
            <p:ph type="body" sz="quarter" idx="69"/>
          </p:nvPr>
        </p:nvSpPr>
        <p:spPr>
          <a:xfrm>
            <a:off x="5763157" y="1097359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8" name="Platshållare för text 21">
            <a:extLst>
              <a:ext uri="{FF2B5EF4-FFF2-40B4-BE49-F238E27FC236}">
                <a16:creationId xmlns:a16="http://schemas.microsoft.com/office/drawing/2014/main" id="{AF03BEC1-430A-9E42-BD95-29083E9D1626}"/>
              </a:ext>
            </a:extLst>
          </p:cNvPr>
          <p:cNvSpPr>
            <a:spLocks noGrp="1"/>
          </p:cNvSpPr>
          <p:nvPr>
            <p:ph type="body" sz="quarter" idx="70"/>
          </p:nvPr>
        </p:nvSpPr>
        <p:spPr>
          <a:xfrm>
            <a:off x="8903921" y="1095434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9" name="Platshållare för text 21">
            <a:extLst>
              <a:ext uri="{FF2B5EF4-FFF2-40B4-BE49-F238E27FC236}">
                <a16:creationId xmlns:a16="http://schemas.microsoft.com/office/drawing/2014/main" id="{2F49AABF-5C7B-304C-87B5-70DC0EA4161B}"/>
              </a:ext>
            </a:extLst>
          </p:cNvPr>
          <p:cNvSpPr>
            <a:spLocks noGrp="1"/>
          </p:cNvSpPr>
          <p:nvPr>
            <p:ph type="body" sz="quarter" idx="71"/>
          </p:nvPr>
        </p:nvSpPr>
        <p:spPr>
          <a:xfrm>
            <a:off x="14138530" y="1095434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1" name="Platshållare för text 21">
            <a:extLst>
              <a:ext uri="{FF2B5EF4-FFF2-40B4-BE49-F238E27FC236}">
                <a16:creationId xmlns:a16="http://schemas.microsoft.com/office/drawing/2014/main" id="{AAD2B35B-EDBA-2B4D-9797-500E10164134}"/>
              </a:ext>
            </a:extLst>
          </p:cNvPr>
          <p:cNvSpPr>
            <a:spLocks noGrp="1"/>
          </p:cNvSpPr>
          <p:nvPr>
            <p:ph type="body" sz="quarter" idx="72"/>
          </p:nvPr>
        </p:nvSpPr>
        <p:spPr>
          <a:xfrm>
            <a:off x="2648897" y="1200726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2" name="Platshållare för text 21">
            <a:extLst>
              <a:ext uri="{FF2B5EF4-FFF2-40B4-BE49-F238E27FC236}">
                <a16:creationId xmlns:a16="http://schemas.microsoft.com/office/drawing/2014/main" id="{7D0B5A64-4058-4645-AA63-0BF6ACE00E31}"/>
              </a:ext>
            </a:extLst>
          </p:cNvPr>
          <p:cNvSpPr>
            <a:spLocks noGrp="1"/>
          </p:cNvSpPr>
          <p:nvPr>
            <p:ph type="body" sz="quarter" idx="73"/>
          </p:nvPr>
        </p:nvSpPr>
        <p:spPr>
          <a:xfrm>
            <a:off x="5763157" y="1200726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3" name="Platshållare för text 21">
            <a:extLst>
              <a:ext uri="{FF2B5EF4-FFF2-40B4-BE49-F238E27FC236}">
                <a16:creationId xmlns:a16="http://schemas.microsoft.com/office/drawing/2014/main" id="{0AAE42AC-4C39-B74D-8F34-6287FF1F8EAC}"/>
              </a:ext>
            </a:extLst>
          </p:cNvPr>
          <p:cNvSpPr>
            <a:spLocks noGrp="1"/>
          </p:cNvSpPr>
          <p:nvPr>
            <p:ph type="body" sz="quarter" idx="74"/>
          </p:nvPr>
        </p:nvSpPr>
        <p:spPr>
          <a:xfrm>
            <a:off x="8903921" y="1198801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4" name="Platshållare för text 21">
            <a:extLst>
              <a:ext uri="{FF2B5EF4-FFF2-40B4-BE49-F238E27FC236}">
                <a16:creationId xmlns:a16="http://schemas.microsoft.com/office/drawing/2014/main" id="{8A3FDB0E-E6D1-6C4A-9671-1CBED0131622}"/>
              </a:ext>
            </a:extLst>
          </p:cNvPr>
          <p:cNvSpPr>
            <a:spLocks noGrp="1"/>
          </p:cNvSpPr>
          <p:nvPr>
            <p:ph type="body" sz="quarter" idx="75"/>
          </p:nvPr>
        </p:nvSpPr>
        <p:spPr>
          <a:xfrm>
            <a:off x="14138530" y="1198801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cxnSp>
        <p:nvCxnSpPr>
          <p:cNvPr id="4" name="Rak 3">
            <a:extLst>
              <a:ext uri="{FF2B5EF4-FFF2-40B4-BE49-F238E27FC236}">
                <a16:creationId xmlns:a16="http://schemas.microsoft.com/office/drawing/2014/main" id="{C18D2AC7-F5D0-864B-9E7A-7CBB71C01415}"/>
              </a:ext>
            </a:extLst>
          </p:cNvPr>
          <p:cNvCxnSpPr>
            <a:cxnSpLocks/>
          </p:cNvCxnSpPr>
          <p:nvPr userDrawn="1"/>
        </p:nvCxnSpPr>
        <p:spPr>
          <a:xfrm>
            <a:off x="5526157" y="5367484"/>
            <a:ext cx="0" cy="7553388"/>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 name="Rak 58">
            <a:extLst>
              <a:ext uri="{FF2B5EF4-FFF2-40B4-BE49-F238E27FC236}">
                <a16:creationId xmlns:a16="http://schemas.microsoft.com/office/drawing/2014/main" id="{A3CA9C88-3C5E-984B-9388-8C37E95453B1}"/>
              </a:ext>
            </a:extLst>
          </p:cNvPr>
          <p:cNvCxnSpPr>
            <a:cxnSpLocks/>
          </p:cNvCxnSpPr>
          <p:nvPr userDrawn="1"/>
        </p:nvCxnSpPr>
        <p:spPr>
          <a:xfrm>
            <a:off x="8719931" y="5367484"/>
            <a:ext cx="0" cy="768591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 name="Rak 59">
            <a:extLst>
              <a:ext uri="{FF2B5EF4-FFF2-40B4-BE49-F238E27FC236}">
                <a16:creationId xmlns:a16="http://schemas.microsoft.com/office/drawing/2014/main" id="{70930C31-FB62-6C40-9579-1FE54E7B83DD}"/>
              </a:ext>
            </a:extLst>
          </p:cNvPr>
          <p:cNvCxnSpPr>
            <a:cxnSpLocks/>
          </p:cNvCxnSpPr>
          <p:nvPr userDrawn="1"/>
        </p:nvCxnSpPr>
        <p:spPr>
          <a:xfrm>
            <a:off x="13928035" y="5176157"/>
            <a:ext cx="0" cy="7925205"/>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 name="Rak 87">
            <a:extLst>
              <a:ext uri="{FF2B5EF4-FFF2-40B4-BE49-F238E27FC236}">
                <a16:creationId xmlns:a16="http://schemas.microsoft.com/office/drawing/2014/main" id="{D04EF7D1-2D60-6043-8E01-9AA470F264EF}"/>
              </a:ext>
            </a:extLst>
          </p:cNvPr>
          <p:cNvCxnSpPr>
            <a:cxnSpLocks/>
          </p:cNvCxnSpPr>
          <p:nvPr userDrawn="1"/>
        </p:nvCxnSpPr>
        <p:spPr>
          <a:xfrm flipH="1">
            <a:off x="1845129" y="6634583"/>
            <a:ext cx="21227142"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 name="Rak 88">
            <a:extLst>
              <a:ext uri="{FF2B5EF4-FFF2-40B4-BE49-F238E27FC236}">
                <a16:creationId xmlns:a16="http://schemas.microsoft.com/office/drawing/2014/main" id="{7A96CAA6-1175-F94E-B1BC-7DFB44A6AC4F}"/>
              </a:ext>
            </a:extLst>
          </p:cNvPr>
          <p:cNvCxnSpPr>
            <a:cxnSpLocks/>
          </p:cNvCxnSpPr>
          <p:nvPr userDrawn="1"/>
        </p:nvCxnSpPr>
        <p:spPr>
          <a:xfrm flipH="1">
            <a:off x="2057412" y="7679611"/>
            <a:ext cx="21014859"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 name="Rak 89">
            <a:extLst>
              <a:ext uri="{FF2B5EF4-FFF2-40B4-BE49-F238E27FC236}">
                <a16:creationId xmlns:a16="http://schemas.microsoft.com/office/drawing/2014/main" id="{7ABE8A74-0AF4-9844-B258-5D614045C3B7}"/>
              </a:ext>
            </a:extLst>
          </p:cNvPr>
          <p:cNvCxnSpPr>
            <a:cxnSpLocks/>
          </p:cNvCxnSpPr>
          <p:nvPr userDrawn="1"/>
        </p:nvCxnSpPr>
        <p:spPr>
          <a:xfrm flipH="1">
            <a:off x="1713600" y="9410439"/>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 name="Rak 90">
            <a:extLst>
              <a:ext uri="{FF2B5EF4-FFF2-40B4-BE49-F238E27FC236}">
                <a16:creationId xmlns:a16="http://schemas.microsoft.com/office/drawing/2014/main" id="{81E96AF9-F008-9944-A406-3AAC36896E12}"/>
              </a:ext>
            </a:extLst>
          </p:cNvPr>
          <p:cNvCxnSpPr>
            <a:cxnSpLocks/>
          </p:cNvCxnSpPr>
          <p:nvPr userDrawn="1"/>
        </p:nvCxnSpPr>
        <p:spPr>
          <a:xfrm flipH="1">
            <a:off x="1894114" y="10814696"/>
            <a:ext cx="21178157"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 name="Rak 91">
            <a:extLst>
              <a:ext uri="{FF2B5EF4-FFF2-40B4-BE49-F238E27FC236}">
                <a16:creationId xmlns:a16="http://schemas.microsoft.com/office/drawing/2014/main" id="{C3ECE661-85B6-3F48-B643-C196AEA1CBB7}"/>
              </a:ext>
            </a:extLst>
          </p:cNvPr>
          <p:cNvCxnSpPr>
            <a:cxnSpLocks/>
          </p:cNvCxnSpPr>
          <p:nvPr userDrawn="1"/>
        </p:nvCxnSpPr>
        <p:spPr>
          <a:xfrm flipH="1">
            <a:off x="1713600" y="11827067"/>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4" name="Bild">
            <a:extLst>
              <a:ext uri="{FF2B5EF4-FFF2-40B4-BE49-F238E27FC236}">
                <a16:creationId xmlns:a16="http://schemas.microsoft.com/office/drawing/2014/main" id="{A015C575-A2C0-7043-A56E-FC70200665C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7" y="4089482"/>
            <a:ext cx="10273300" cy="215081"/>
          </a:xfrm>
          <a:prstGeom prst="rect">
            <a:avLst/>
          </a:prstGeom>
          <a:ln w="12700">
            <a:miter lim="400000"/>
          </a:ln>
        </p:spPr>
      </p:pic>
      <p:pic>
        <p:nvPicPr>
          <p:cNvPr id="98" name="Bild">
            <a:extLst>
              <a:ext uri="{FF2B5EF4-FFF2-40B4-BE49-F238E27FC236}">
                <a16:creationId xmlns:a16="http://schemas.microsoft.com/office/drawing/2014/main" id="{86562447-9947-214C-8B51-92C6D8B9BD4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489868" y="1520802"/>
            <a:ext cx="6442383" cy="1619028"/>
          </a:xfrm>
          <a:prstGeom prst="rect">
            <a:avLst/>
          </a:prstGeom>
          <a:ln w="12700">
            <a:miter lim="400000"/>
          </a:ln>
        </p:spPr>
      </p:pic>
      <p:sp>
        <p:nvSpPr>
          <p:cNvPr id="99" name="Platshållare för text 211">
            <a:extLst>
              <a:ext uri="{FF2B5EF4-FFF2-40B4-BE49-F238E27FC236}">
                <a16:creationId xmlns:a16="http://schemas.microsoft.com/office/drawing/2014/main" id="{EB309356-9EBC-744F-93A4-FF019DFF5C6D}"/>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123144992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Övningens första sida">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893"/>
            <a:ext cx="24382412" cy="13715107"/>
          </a:xfrm>
          <a:prstGeom prst="rect">
            <a:avLst/>
          </a:prstGeom>
        </p:spPr>
      </p:pic>
      <p:sp>
        <p:nvSpPr>
          <p:cNvPr id="11" name="Platshållare för text 10">
            <a:extLst>
              <a:ext uri="{FF2B5EF4-FFF2-40B4-BE49-F238E27FC236}">
                <a16:creationId xmlns:a16="http://schemas.microsoft.com/office/drawing/2014/main" id="{808A6B7C-17CD-7F41-90DE-07B0A46ECA94}"/>
              </a:ext>
            </a:extLst>
          </p:cNvPr>
          <p:cNvSpPr>
            <a:spLocks noGrp="1"/>
          </p:cNvSpPr>
          <p:nvPr>
            <p:ph type="body" sz="quarter" idx="38"/>
          </p:nvPr>
        </p:nvSpPr>
        <p:spPr>
          <a:xfrm>
            <a:off x="1722692" y="3516300"/>
            <a:ext cx="9765841" cy="227553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a:t>Klicka här för att ändra</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a:t>
            </a:r>
          </a:p>
        </p:txBody>
      </p:sp>
      <p:sp>
        <p:nvSpPr>
          <p:cNvPr id="9" name="Platshållare för text 8">
            <a:extLst>
              <a:ext uri="{FF2B5EF4-FFF2-40B4-BE49-F238E27FC236}">
                <a16:creationId xmlns:a16="http://schemas.microsoft.com/office/drawing/2014/main" id="{F5E67C71-75F6-124F-84DA-36E5917E6B1A}"/>
              </a:ext>
            </a:extLst>
          </p:cNvPr>
          <p:cNvSpPr>
            <a:spLocks noGrp="1"/>
          </p:cNvSpPr>
          <p:nvPr>
            <p:ph type="body" sz="quarter" idx="37"/>
          </p:nvPr>
        </p:nvSpPr>
        <p:spPr>
          <a:xfrm>
            <a:off x="1749262" y="6712283"/>
            <a:ext cx="9739272" cy="4503113"/>
          </a:xfrm>
          <a:prstGeom prst="rect">
            <a:avLst/>
          </a:prstGeom>
        </p:spPr>
        <p:txBody>
          <a:bodyPr/>
          <a:lstStyle>
            <a:lvl1pPr marL="0" indent="0">
              <a:buNone/>
              <a:defRPr sz="4300"/>
            </a:lvl1pPr>
          </a:lstStyle>
          <a:p>
            <a:pPr lvl="0"/>
            <a:r>
              <a:rPr lang="sv-SE"/>
              <a:t>Klicka här för att ändra format på bakgrundstexten</a:t>
            </a:r>
          </a:p>
          <a:p>
            <a:pPr lvl="0"/>
            <a:endParaRPr lang="sv-SE"/>
          </a:p>
        </p:txBody>
      </p:sp>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903317"/>
            <a:ext cx="9679814" cy="224710"/>
          </a:xfrm>
          <a:prstGeom prst="rect">
            <a:avLst/>
          </a:prstGeom>
          <a:ln w="12700">
            <a:miter lim="400000"/>
          </a:ln>
        </p:spPr>
      </p:pic>
      <p:sp>
        <p:nvSpPr>
          <p:cNvPr id="5" name="Platshållare för bild 4">
            <a:extLst>
              <a:ext uri="{FF2B5EF4-FFF2-40B4-BE49-F238E27FC236}">
                <a16:creationId xmlns:a16="http://schemas.microsoft.com/office/drawing/2014/main" id="{83A78926-89A8-C145-9BFA-622976875264}"/>
              </a:ext>
              <a:ext uri="{C183D7F6-B498-43B3-948B-1728B52AA6E4}">
                <adec:decorative xmlns:adec="http://schemas.microsoft.com/office/drawing/2017/decorative" val="1"/>
              </a:ext>
            </a:extLst>
          </p:cNvPr>
          <p:cNvSpPr>
            <a:spLocks noGrp="1"/>
          </p:cNvSpPr>
          <p:nvPr>
            <p:ph type="pic" sz="quarter" idx="36"/>
          </p:nvPr>
        </p:nvSpPr>
        <p:spPr>
          <a:xfrm>
            <a:off x="12191206" y="-1588"/>
            <a:ext cx="12191207" cy="13717588"/>
          </a:xfrm>
          <a:prstGeom prst="rect">
            <a:avLst/>
          </a:prstGeom>
        </p:spPr>
        <p:txBody>
          <a:bodyPr/>
          <a:lstStyle/>
          <a:p>
            <a:endParaRPr lang="sv-SE"/>
          </a:p>
        </p:txBody>
      </p:sp>
    </p:spTree>
    <p:extLst>
      <p:ext uri="{BB962C8B-B14F-4D97-AF65-F5344CB8AC3E}">
        <p14:creationId xmlns:p14="http://schemas.microsoft.com/office/powerpoint/2010/main" val="2782116490"/>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Övningens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16944"/>
            <a:ext cx="24382412" cy="13715107"/>
          </a:xfrm>
          <a:prstGeom prst="rect">
            <a:avLst/>
          </a:prstGeom>
        </p:spPr>
      </p:pic>
      <p:pic>
        <p:nvPicPr>
          <p:cNvPr id="4" name="Bild 3">
            <a:extLst>
              <a:ext uri="{FF2B5EF4-FFF2-40B4-BE49-F238E27FC236}">
                <a16:creationId xmlns:a16="http://schemas.microsoft.com/office/drawing/2014/main" id="{501B0D15-530C-C843-A8E6-00502B5B99B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07033" y="2996965"/>
            <a:ext cx="14432347" cy="942247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p:nvPr>
        </p:nvSpPr>
        <p:spPr>
          <a:xfrm>
            <a:off x="1690731" y="2451729"/>
            <a:ext cx="6165646"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a:t>Klicka här för att ändra</a:t>
            </a:r>
          </a:p>
        </p:txBody>
      </p:sp>
      <p:pic>
        <p:nvPicPr>
          <p:cNvPr id="11" name="Bild">
            <a:extLst>
              <a:ext uri="{FF2B5EF4-FFF2-40B4-BE49-F238E27FC236}">
                <a16:creationId xmlns:a16="http://schemas.microsoft.com/office/drawing/2014/main" id="{8D7FAE93-0935-8743-BA64-1B9A21759CD3}"/>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359473"/>
            <a:ext cx="6798970" cy="240132"/>
          </a:xfrm>
          <a:prstGeom prst="rect">
            <a:avLst/>
          </a:prstGeom>
          <a:ln w="12700">
            <a:miter lim="400000"/>
          </a:ln>
        </p:spPr>
      </p:pic>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1" y="6199204"/>
            <a:ext cx="6566056" cy="4295775"/>
          </a:xfrm>
          <a:prstGeom prst="rect">
            <a:avLst/>
          </a:prstGeom>
        </p:spPr>
        <p:txBody>
          <a:bodyPr/>
          <a:lstStyle>
            <a:lvl1pPr marL="0" indent="0">
              <a:buNone/>
              <a:defRPr sz="31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58A1BDCA-2911-7544-9D10-07F896EDA3B6}"/>
              </a:ext>
              <a:ext uri="{C183D7F6-B498-43B3-948B-1728B52AA6E4}">
                <adec:decorative xmlns:adec="http://schemas.microsoft.com/office/drawing/2017/decorative" val="1"/>
              </a:ext>
            </a:extLst>
          </p:cNvPr>
          <p:cNvPicPr>
            <a:picLocks noChangeAspect="1"/>
          </p:cNvPicPr>
          <p:nvPr userDrawn="1"/>
        </p:nvPicPr>
        <p:blipFill>
          <a:blip r:embed="rId8"/>
          <a:stretch>
            <a:fillRect/>
          </a:stretch>
        </p:blipFill>
        <p:spPr>
          <a:xfrm>
            <a:off x="10972279" y="3633742"/>
            <a:ext cx="8990202" cy="8213271"/>
          </a:xfrm>
          <a:prstGeom prst="rect">
            <a:avLst/>
          </a:prstGeom>
        </p:spPr>
      </p:pic>
      <p:sp>
        <p:nvSpPr>
          <p:cNvPr id="17" name="Platshållare för text 21">
            <a:extLst>
              <a:ext uri="{FF2B5EF4-FFF2-40B4-BE49-F238E27FC236}">
                <a16:creationId xmlns:a16="http://schemas.microsoft.com/office/drawing/2014/main" id="{EC3F22AB-DBF2-0048-A58A-2C8FD62DBA7D}"/>
              </a:ext>
            </a:extLst>
          </p:cNvPr>
          <p:cNvSpPr>
            <a:spLocks noGrp="1"/>
          </p:cNvSpPr>
          <p:nvPr>
            <p:ph type="body" sz="quarter" idx="22"/>
          </p:nvPr>
        </p:nvSpPr>
        <p:spPr>
          <a:xfrm>
            <a:off x="11364685" y="4060088"/>
            <a:ext cx="8080311" cy="1770273"/>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F70CE09D-52F8-9F43-BAB3-1B1F0DDE4832}"/>
              </a:ext>
            </a:extLst>
          </p:cNvPr>
          <p:cNvSpPr>
            <a:spLocks noGrp="1"/>
          </p:cNvSpPr>
          <p:nvPr>
            <p:ph type="body" sz="quarter" idx="45"/>
          </p:nvPr>
        </p:nvSpPr>
        <p:spPr>
          <a:xfrm>
            <a:off x="200529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38" name="Platshållare för text 13">
            <a:extLst>
              <a:ext uri="{FF2B5EF4-FFF2-40B4-BE49-F238E27FC236}">
                <a16:creationId xmlns:a16="http://schemas.microsoft.com/office/drawing/2014/main" id="{065F646F-CE7A-5A48-A7F6-2966A00EBAA0}"/>
              </a:ext>
            </a:extLst>
          </p:cNvPr>
          <p:cNvSpPr>
            <a:spLocks noGrp="1"/>
          </p:cNvSpPr>
          <p:nvPr>
            <p:ph type="body" sz="quarter" idx="40"/>
          </p:nvPr>
        </p:nvSpPr>
        <p:spPr>
          <a:xfrm>
            <a:off x="216277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20" name="Platshållare för text 21">
            <a:extLst>
              <a:ext uri="{FF2B5EF4-FFF2-40B4-BE49-F238E27FC236}">
                <a16:creationId xmlns:a16="http://schemas.microsoft.com/office/drawing/2014/main" id="{F8C400F7-F609-B34F-BF8A-1FCC76BB36EF}"/>
              </a:ext>
            </a:extLst>
          </p:cNvPr>
          <p:cNvSpPr>
            <a:spLocks noGrp="1"/>
          </p:cNvSpPr>
          <p:nvPr>
            <p:ph type="body" sz="quarter" idx="38"/>
          </p:nvPr>
        </p:nvSpPr>
        <p:spPr>
          <a:xfrm>
            <a:off x="11364685" y="6840610"/>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D3A16FC0-2058-FB4F-B31E-A742DFE8D7A3}"/>
              </a:ext>
            </a:extLst>
          </p:cNvPr>
          <p:cNvSpPr>
            <a:spLocks noGrp="1"/>
          </p:cNvSpPr>
          <p:nvPr>
            <p:ph type="body" sz="quarter" idx="46"/>
          </p:nvPr>
        </p:nvSpPr>
        <p:spPr>
          <a:xfrm>
            <a:off x="20052927" y="837272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39" name="Platshållare för text 13">
            <a:extLst>
              <a:ext uri="{FF2B5EF4-FFF2-40B4-BE49-F238E27FC236}">
                <a16:creationId xmlns:a16="http://schemas.microsoft.com/office/drawing/2014/main" id="{B491F598-8E3C-8249-AF7D-8DDE548A461B}"/>
              </a:ext>
            </a:extLst>
          </p:cNvPr>
          <p:cNvSpPr>
            <a:spLocks noGrp="1"/>
          </p:cNvSpPr>
          <p:nvPr>
            <p:ph type="body" sz="quarter" idx="41"/>
          </p:nvPr>
        </p:nvSpPr>
        <p:spPr>
          <a:xfrm>
            <a:off x="21627727" y="8381367"/>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21" name="Platshållare för text 21">
            <a:extLst>
              <a:ext uri="{FF2B5EF4-FFF2-40B4-BE49-F238E27FC236}">
                <a16:creationId xmlns:a16="http://schemas.microsoft.com/office/drawing/2014/main" id="{3CDFEF40-DA8A-A347-BC6F-E1F44A0A86C1}"/>
              </a:ext>
            </a:extLst>
          </p:cNvPr>
          <p:cNvSpPr>
            <a:spLocks noGrp="1"/>
          </p:cNvSpPr>
          <p:nvPr>
            <p:ph type="body" sz="quarter" idx="39"/>
          </p:nvPr>
        </p:nvSpPr>
        <p:spPr>
          <a:xfrm>
            <a:off x="11364685" y="9639794"/>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5" name="Platshållare för text 13">
            <a:extLst>
              <a:ext uri="{FF2B5EF4-FFF2-40B4-BE49-F238E27FC236}">
                <a16:creationId xmlns:a16="http://schemas.microsoft.com/office/drawing/2014/main" id="{8FA5656B-9FAA-4A46-A964-1E06565F5CC2}"/>
              </a:ext>
            </a:extLst>
          </p:cNvPr>
          <p:cNvSpPr>
            <a:spLocks noGrp="1"/>
          </p:cNvSpPr>
          <p:nvPr>
            <p:ph type="body" sz="quarter" idx="47"/>
          </p:nvPr>
        </p:nvSpPr>
        <p:spPr>
          <a:xfrm>
            <a:off x="20052927" y="1105370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40" name="Platshållare för text 13">
            <a:extLst>
              <a:ext uri="{FF2B5EF4-FFF2-40B4-BE49-F238E27FC236}">
                <a16:creationId xmlns:a16="http://schemas.microsoft.com/office/drawing/2014/main" id="{EC90BCEB-FA2F-A54B-A4D5-4C6FBD8115EA}"/>
              </a:ext>
            </a:extLst>
          </p:cNvPr>
          <p:cNvSpPr>
            <a:spLocks noGrp="1"/>
          </p:cNvSpPr>
          <p:nvPr>
            <p:ph type="body" sz="quarter" idx="42"/>
          </p:nvPr>
        </p:nvSpPr>
        <p:spPr>
          <a:xfrm>
            <a:off x="21627727" y="11033665"/>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pic>
        <p:nvPicPr>
          <p:cNvPr id="27" name="Bild 26">
            <a:extLst>
              <a:ext uri="{FF2B5EF4-FFF2-40B4-BE49-F238E27FC236}">
                <a16:creationId xmlns:a16="http://schemas.microsoft.com/office/drawing/2014/main" id="{5DCDBF59-AC48-0E48-B06C-D5AFB82BF45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4241047"/>
            <a:ext cx="1132950" cy="1118425"/>
          </a:xfrm>
          <a:prstGeom prst="rect">
            <a:avLst/>
          </a:prstGeom>
        </p:spPr>
      </p:pic>
      <p:pic>
        <p:nvPicPr>
          <p:cNvPr id="29" name="Bild 28">
            <a:extLst>
              <a:ext uri="{FF2B5EF4-FFF2-40B4-BE49-F238E27FC236}">
                <a16:creationId xmlns:a16="http://schemas.microsoft.com/office/drawing/2014/main" id="{A56A8174-508B-A94B-8B67-AD9B004330B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7114876"/>
            <a:ext cx="1132950" cy="1118425"/>
          </a:xfrm>
          <a:prstGeom prst="rect">
            <a:avLst/>
          </a:prstGeom>
        </p:spPr>
      </p:pic>
      <p:pic>
        <p:nvPicPr>
          <p:cNvPr id="31" name="Bild 30">
            <a:extLst>
              <a:ext uri="{FF2B5EF4-FFF2-40B4-BE49-F238E27FC236}">
                <a16:creationId xmlns:a16="http://schemas.microsoft.com/office/drawing/2014/main" id="{F9F912D1-DCB4-524E-91F6-CE33271A9987}"/>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9785835"/>
            <a:ext cx="1132950" cy="1118425"/>
          </a:xfrm>
          <a:prstGeom prst="rect">
            <a:avLst/>
          </a:prstGeom>
        </p:spPr>
      </p:pic>
      <p:pic>
        <p:nvPicPr>
          <p:cNvPr id="28" name="Bild 27">
            <a:extLst>
              <a:ext uri="{FF2B5EF4-FFF2-40B4-BE49-F238E27FC236}">
                <a16:creationId xmlns:a16="http://schemas.microsoft.com/office/drawing/2014/main" id="{8526346B-7B30-D446-8A9B-B5A478AD062F}"/>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4279971"/>
            <a:ext cx="888013" cy="1036015"/>
          </a:xfrm>
          <a:prstGeom prst="rect">
            <a:avLst/>
          </a:prstGeom>
        </p:spPr>
      </p:pic>
      <p:pic>
        <p:nvPicPr>
          <p:cNvPr id="30" name="Bild 29">
            <a:extLst>
              <a:ext uri="{FF2B5EF4-FFF2-40B4-BE49-F238E27FC236}">
                <a16:creationId xmlns:a16="http://schemas.microsoft.com/office/drawing/2014/main" id="{28F45F89-1565-0C4F-B43D-C8FA98671DCD}"/>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7062081"/>
            <a:ext cx="888013" cy="1036015"/>
          </a:xfrm>
          <a:prstGeom prst="rect">
            <a:avLst/>
          </a:prstGeom>
        </p:spPr>
      </p:pic>
      <p:pic>
        <p:nvPicPr>
          <p:cNvPr id="36" name="Bild 35">
            <a:extLst>
              <a:ext uri="{FF2B5EF4-FFF2-40B4-BE49-F238E27FC236}">
                <a16:creationId xmlns:a16="http://schemas.microsoft.com/office/drawing/2014/main" id="{280227E5-9CA4-4446-A49E-FAF3C97C014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9863647"/>
            <a:ext cx="888013" cy="1036015"/>
          </a:xfrm>
          <a:prstGeom prst="rect">
            <a:avLst/>
          </a:prstGeom>
        </p:spPr>
      </p:pic>
    </p:spTree>
    <p:extLst>
      <p:ext uri="{BB962C8B-B14F-4D97-AF65-F5344CB8AC3E}">
        <p14:creationId xmlns:p14="http://schemas.microsoft.com/office/powerpoint/2010/main" val="1360645473"/>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ubrik för ett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1130"/>
            <a:ext cx="24382412" cy="13715106"/>
          </a:xfrm>
          <a:prstGeom prst="rect">
            <a:avLst/>
          </a:prstGeom>
        </p:spPr>
      </p:pic>
      <p:sp>
        <p:nvSpPr>
          <p:cNvPr id="10" name="Platshållare för text 9">
            <a:extLst>
              <a:ext uri="{FF2B5EF4-FFF2-40B4-BE49-F238E27FC236}">
                <a16:creationId xmlns:a16="http://schemas.microsoft.com/office/drawing/2014/main" id="{865C5FB7-3E16-7241-A318-2D7475B8F180}"/>
              </a:ext>
            </a:extLst>
          </p:cNvPr>
          <p:cNvSpPr>
            <a:spLocks noGrp="1"/>
          </p:cNvSpPr>
          <p:nvPr>
            <p:ph type="body" sz="quarter" idx="15"/>
          </p:nvPr>
        </p:nvSpPr>
        <p:spPr>
          <a:xfrm>
            <a:off x="6021007" y="6038600"/>
            <a:ext cx="12340399" cy="1549760"/>
          </a:xfrm>
          <a:prstGeom prst="rect">
            <a:avLst/>
          </a:prstGeom>
        </p:spPr>
        <p:txBody>
          <a:bodyPr/>
          <a:lstStyle>
            <a:lvl1pPr marL="0" indent="0" algn="ctr">
              <a:buNone/>
              <a:defRPr sz="9300" b="1">
                <a:solidFill>
                  <a:srgbClr val="091D23"/>
                </a:solidFill>
                <a:latin typeface="+mj-lt"/>
              </a:defRPr>
            </a:lvl1pPr>
            <a:lvl2pPr marL="914354" indent="0">
              <a:buNone/>
              <a:defRPr sz="9300" b="1">
                <a:latin typeface="+mj-lt"/>
              </a:defRPr>
            </a:lvl2pPr>
            <a:lvl3pPr marL="1828709" indent="0">
              <a:buNone/>
              <a:defRPr sz="9300" b="1">
                <a:latin typeface="+mj-lt"/>
              </a:defRPr>
            </a:lvl3pPr>
            <a:lvl4pPr marL="2743063" indent="0">
              <a:buNone/>
              <a:defRPr sz="9300" b="1">
                <a:latin typeface="+mj-lt"/>
              </a:defRPr>
            </a:lvl4pPr>
            <a:lvl5pPr marL="3657417" indent="0">
              <a:buNone/>
              <a:defRPr sz="9300" b="1">
                <a:latin typeface="+mj-lt"/>
              </a:defRPr>
            </a:lvl5pPr>
          </a:lstStyle>
          <a:p>
            <a:pPr lvl="0"/>
            <a:r>
              <a:rPr lang="sv-SE"/>
              <a:t>Klicka här för att</a:t>
            </a:r>
          </a:p>
        </p:txBody>
      </p:sp>
      <p:sp>
        <p:nvSpPr>
          <p:cNvPr id="42" name="Platshållare för text 11">
            <a:extLst>
              <a:ext uri="{FF2B5EF4-FFF2-40B4-BE49-F238E27FC236}">
                <a16:creationId xmlns:a16="http://schemas.microsoft.com/office/drawing/2014/main" id="{8C9A7E9B-1439-7844-BF99-529BD7139FF0}"/>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a:t>
            </a:r>
          </a:p>
        </p:txBody>
      </p:sp>
      <p:sp>
        <p:nvSpPr>
          <p:cNvPr id="43" name="Platshållare för text 11">
            <a:extLst>
              <a:ext uri="{FF2B5EF4-FFF2-40B4-BE49-F238E27FC236}">
                <a16:creationId xmlns:a16="http://schemas.microsoft.com/office/drawing/2014/main" id="{AB2A0A02-382D-7C4E-8462-A757010E33DA}"/>
              </a:ext>
            </a:extLst>
          </p:cNvPr>
          <p:cNvSpPr>
            <a:spLocks noGrp="1"/>
          </p:cNvSpPr>
          <p:nvPr>
            <p:ph type="body" sz="quarter" idx="16"/>
          </p:nvPr>
        </p:nvSpPr>
        <p:spPr>
          <a:xfrm>
            <a:off x="6177533" y="1423315"/>
            <a:ext cx="3382103"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a:t>
            </a:r>
          </a:p>
        </p:txBody>
      </p:sp>
      <p:pic>
        <p:nvPicPr>
          <p:cNvPr id="4" name="Bild 3">
            <a:extLst>
              <a:ext uri="{FF2B5EF4-FFF2-40B4-BE49-F238E27FC236}">
                <a16:creationId xmlns:a16="http://schemas.microsoft.com/office/drawing/2014/main" id="{4D9C8E49-1943-B843-8207-93A2DEC91ED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99824" y="7588360"/>
            <a:ext cx="12582769" cy="292100"/>
          </a:xfrm>
          <a:prstGeom prst="rect">
            <a:avLst/>
          </a:prstGeom>
        </p:spPr>
      </p:pic>
    </p:spTree>
    <p:extLst>
      <p:ext uri="{BB962C8B-B14F-4D97-AF65-F5344CB8AC3E}">
        <p14:creationId xmlns:p14="http://schemas.microsoft.com/office/powerpoint/2010/main" val="1622053546"/>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fo om dokumentet">
    <p:bg>
      <p:bgPr>
        <a:solidFill>
          <a:schemeClr val="bg2"/>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8C4CFBD-A6B2-DF4C-B0F8-E9888DF372D8}"/>
              </a:ext>
            </a:extLst>
          </p:cNvPr>
          <p:cNvPicPr>
            <a:picLocks noChangeAspect="1"/>
          </p:cNvPicPr>
          <p:nvPr userDrawn="1"/>
        </p:nvPicPr>
        <p:blipFill>
          <a:blip r:embed="rId2"/>
          <a:stretch>
            <a:fillRect/>
          </a:stretch>
        </p:blipFill>
        <p:spPr>
          <a:xfrm>
            <a:off x="13944600" y="3956334"/>
            <a:ext cx="8790336" cy="4013317"/>
          </a:xfrm>
          <a:prstGeom prst="rect">
            <a:avLst/>
          </a:prstGeom>
        </p:spPr>
      </p:pic>
      <p:pic>
        <p:nvPicPr>
          <p:cNvPr id="4" name="Bildobjekt 3">
            <a:extLst>
              <a:ext uri="{FF2B5EF4-FFF2-40B4-BE49-F238E27FC236}">
                <a16:creationId xmlns:a16="http://schemas.microsoft.com/office/drawing/2014/main" id="{224DE70F-AD56-C048-945C-52D50D4AE8A9}"/>
              </a:ext>
            </a:extLst>
          </p:cNvPr>
          <p:cNvPicPr>
            <a:picLocks noChangeAspect="1"/>
          </p:cNvPicPr>
          <p:nvPr userDrawn="1"/>
        </p:nvPicPr>
        <p:blipFill>
          <a:blip r:embed="rId3"/>
          <a:stretch>
            <a:fillRect/>
          </a:stretch>
        </p:blipFill>
        <p:spPr>
          <a:xfrm>
            <a:off x="1690730" y="5024071"/>
            <a:ext cx="9486900" cy="22860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hasCustomPrompt="1"/>
          </p:nvPr>
        </p:nvSpPr>
        <p:spPr>
          <a:xfrm>
            <a:off x="1690730" y="2110561"/>
            <a:ext cx="10500475"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a:t>Dokumentets syfte</a:t>
            </a:r>
          </a:p>
        </p:txBody>
      </p:sp>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0" y="5842460"/>
            <a:ext cx="10444535" cy="4013317"/>
          </a:xfrm>
          <a:prstGeom prst="rect">
            <a:avLst/>
          </a:prstGeom>
        </p:spPr>
        <p:txBody>
          <a:bodyPr/>
          <a:lstStyle>
            <a:lvl1pPr marL="0" indent="0">
              <a:buNone/>
              <a:defRPr sz="26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a:t>Klicka här för att ändra format på bakgrundstexten</a:t>
            </a:r>
          </a:p>
        </p:txBody>
      </p:sp>
      <p:sp>
        <p:nvSpPr>
          <p:cNvPr id="42" name="Platshållare för text 25">
            <a:extLst>
              <a:ext uri="{FF2B5EF4-FFF2-40B4-BE49-F238E27FC236}">
                <a16:creationId xmlns:a16="http://schemas.microsoft.com/office/drawing/2014/main" id="{D3772D10-7DA9-5547-BCE7-68D1A7F5EB5C}"/>
              </a:ext>
            </a:extLst>
          </p:cNvPr>
          <p:cNvSpPr>
            <a:spLocks noGrp="1"/>
          </p:cNvSpPr>
          <p:nvPr>
            <p:ph type="body" sz="quarter" idx="45"/>
          </p:nvPr>
        </p:nvSpPr>
        <p:spPr>
          <a:xfrm>
            <a:off x="14468913" y="4529712"/>
            <a:ext cx="7586296" cy="3010340"/>
          </a:xfrm>
          <a:prstGeom prst="rect">
            <a:avLst/>
          </a:prstGeom>
        </p:spPr>
        <p:txBody>
          <a:bodyPr/>
          <a:lstStyle>
            <a:lvl1pPr marL="0" indent="0">
              <a:buNone/>
              <a:defRPr sz="3100">
                <a:solidFill>
                  <a:schemeClr val="bg1"/>
                </a:solidFill>
              </a:defRPr>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a:t>Klicka här för att ändra format på bakgrundstexten</a:t>
            </a:r>
          </a:p>
        </p:txBody>
      </p:sp>
      <p:pic>
        <p:nvPicPr>
          <p:cNvPr id="12" name="Bildobjekt 11">
            <a:extLst>
              <a:ext uri="{FF2B5EF4-FFF2-40B4-BE49-F238E27FC236}">
                <a16:creationId xmlns:a16="http://schemas.microsoft.com/office/drawing/2014/main" id="{2499C57F-17E7-7740-83B8-0336F3D093F5}"/>
              </a:ext>
            </a:extLst>
          </p:cNvPr>
          <p:cNvPicPr>
            <a:picLocks noChangeAspect="1"/>
          </p:cNvPicPr>
          <p:nvPr userDrawn="1"/>
        </p:nvPicPr>
        <p:blipFill rotWithShape="1">
          <a:blip r:embed="rId4">
            <a:alphaModFix amt="66000"/>
          </a:blip>
          <a:srcRect l="9642" t="15418" r="13608" b="62939"/>
          <a:stretch/>
        </p:blipFill>
        <p:spPr>
          <a:xfrm>
            <a:off x="0" y="-1"/>
            <a:ext cx="24382413" cy="4718819"/>
          </a:xfrm>
          <a:prstGeom prst="rect">
            <a:avLst/>
          </a:prstGeom>
        </p:spPr>
      </p:pic>
      <p:grpSp>
        <p:nvGrpSpPr>
          <p:cNvPr id="3" name="Grupp 2">
            <a:extLst>
              <a:ext uri="{FF2B5EF4-FFF2-40B4-BE49-F238E27FC236}">
                <a16:creationId xmlns:a16="http://schemas.microsoft.com/office/drawing/2014/main" id="{973C986F-E042-5F59-EF21-25AC256ABEB4}"/>
              </a:ext>
            </a:extLst>
          </p:cNvPr>
          <p:cNvGrpSpPr/>
          <p:nvPr userDrawn="1"/>
        </p:nvGrpSpPr>
        <p:grpSpPr>
          <a:xfrm>
            <a:off x="727551" y="11057171"/>
            <a:ext cx="22007385" cy="2302901"/>
            <a:chOff x="727551" y="11057171"/>
            <a:chExt cx="22007385" cy="2302901"/>
          </a:xfrm>
        </p:grpSpPr>
        <p:pic>
          <p:nvPicPr>
            <p:cNvPr id="6" name="Bildobjekt 5">
              <a:extLst>
                <a:ext uri="{FF2B5EF4-FFF2-40B4-BE49-F238E27FC236}">
                  <a16:creationId xmlns:a16="http://schemas.microsoft.com/office/drawing/2014/main" id="{362B8639-7551-0EA8-8DCC-ED13421AE209}"/>
                </a:ext>
              </a:extLst>
            </p:cNvPr>
            <p:cNvPicPr>
              <a:picLocks noChangeAspect="1"/>
            </p:cNvPicPr>
            <p:nvPr userDrawn="1"/>
          </p:nvPicPr>
          <p:blipFill rotWithShape="1">
            <a:blip r:embed="rId5"/>
            <a:srcRect l="38819" t="4911" r="39823"/>
            <a:stretch/>
          </p:blipFill>
          <p:spPr>
            <a:xfrm>
              <a:off x="5939443" y="11652809"/>
              <a:ext cx="4535204" cy="1195550"/>
            </a:xfrm>
            <a:prstGeom prst="rect">
              <a:avLst/>
            </a:prstGeom>
          </p:spPr>
        </p:pic>
        <p:pic>
          <p:nvPicPr>
            <p:cNvPr id="7" name="Bild 6">
              <a:extLst>
                <a:ext uri="{FF2B5EF4-FFF2-40B4-BE49-F238E27FC236}">
                  <a16:creationId xmlns:a16="http://schemas.microsoft.com/office/drawing/2014/main" id="{266900FD-800A-35B3-76ED-CE7CBCA566F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7551" y="11057171"/>
              <a:ext cx="4094046" cy="2302901"/>
            </a:xfrm>
            <a:prstGeom prst="rect">
              <a:avLst/>
            </a:prstGeom>
          </p:spPr>
        </p:pic>
        <p:pic>
          <p:nvPicPr>
            <p:cNvPr id="9" name="Bildobjekt 8">
              <a:extLst>
                <a:ext uri="{FF2B5EF4-FFF2-40B4-BE49-F238E27FC236}">
                  <a16:creationId xmlns:a16="http://schemas.microsoft.com/office/drawing/2014/main" id="{C3BC4D84-A643-B97D-A7EB-655BD49DFD4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565593" y="11759899"/>
              <a:ext cx="4072823" cy="878055"/>
            </a:xfrm>
            <a:prstGeom prst="rect">
              <a:avLst/>
            </a:prstGeom>
          </p:spPr>
        </p:pic>
        <p:pic>
          <p:nvPicPr>
            <p:cNvPr id="11" name="Bildobjekt 6">
              <a:extLst>
                <a:ext uri="{FF2B5EF4-FFF2-40B4-BE49-F238E27FC236}">
                  <a16:creationId xmlns:a16="http://schemas.microsoft.com/office/drawing/2014/main" id="{5B5F082A-47C5-3C37-542A-EF644C449F5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0111766" y="11709131"/>
              <a:ext cx="2623170" cy="949606"/>
            </a:xfrm>
            <a:prstGeom prst="rect">
              <a:avLst/>
            </a:prstGeom>
          </p:spPr>
        </p:pic>
      </p:grpSp>
      <p:grpSp>
        <p:nvGrpSpPr>
          <p:cNvPr id="2" name="Grupp 1">
            <a:extLst>
              <a:ext uri="{FF2B5EF4-FFF2-40B4-BE49-F238E27FC236}">
                <a16:creationId xmlns:a16="http://schemas.microsoft.com/office/drawing/2014/main" id="{C8720ACB-16EB-6234-0A6D-996A7B23400C}"/>
              </a:ext>
            </a:extLst>
          </p:cNvPr>
          <p:cNvGrpSpPr/>
          <p:nvPr userDrawn="1"/>
        </p:nvGrpSpPr>
        <p:grpSpPr>
          <a:xfrm>
            <a:off x="-1585" y="10723418"/>
            <a:ext cx="24383998" cy="2992582"/>
            <a:chOff x="503853" y="11513630"/>
            <a:chExt cx="12192000" cy="1496291"/>
          </a:xfrm>
        </p:grpSpPr>
        <p:sp>
          <p:nvSpPr>
            <p:cNvPr id="5" name="Rektangel 4">
              <a:extLst>
                <a:ext uri="{FF2B5EF4-FFF2-40B4-BE49-F238E27FC236}">
                  <a16:creationId xmlns:a16="http://schemas.microsoft.com/office/drawing/2014/main" id="{DE932981-5B25-1D92-CB29-20F6C07394D3}"/>
                </a:ext>
              </a:extLst>
            </p:cNvPr>
            <p:cNvSpPr/>
            <p:nvPr userDrawn="1"/>
          </p:nvSpPr>
          <p:spPr>
            <a:xfrm>
              <a:off x="503853" y="11513630"/>
              <a:ext cx="12192000" cy="14962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13" name="Bildobjekt 12" descr="Logga: HEJA Innovation.">
              <a:extLst>
                <a:ext uri="{FF2B5EF4-FFF2-40B4-BE49-F238E27FC236}">
                  <a16:creationId xmlns:a16="http://schemas.microsoft.com/office/drawing/2014/main" id="{5B98360F-2DFA-E2B7-E75F-1552904FAEF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546679" y="11958120"/>
              <a:ext cx="1661757" cy="559674"/>
            </a:xfrm>
            <a:prstGeom prst="rect">
              <a:avLst/>
            </a:prstGeom>
          </p:spPr>
        </p:pic>
        <p:pic>
          <p:nvPicPr>
            <p:cNvPr id="14" name="Picture 2" descr="Logga: Vinnova Sveriges innovationsmyndighet">
              <a:extLst>
                <a:ext uri="{FF2B5EF4-FFF2-40B4-BE49-F238E27FC236}">
                  <a16:creationId xmlns:a16="http://schemas.microsoft.com/office/drawing/2014/main" id="{1B0DDC53-14F9-EBA2-3A2A-CA7C84F92FD3}"/>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4397240" y="11999696"/>
              <a:ext cx="2230147" cy="4765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gga: Uppsala kommun">
              <a:extLst>
                <a:ext uri="{FF2B5EF4-FFF2-40B4-BE49-F238E27FC236}">
                  <a16:creationId xmlns:a16="http://schemas.microsoft.com/office/drawing/2014/main" id="{7F2F434E-9F44-64D0-CC86-0B4A927A25FF}"/>
                </a:ext>
              </a:extLst>
            </p:cNvPr>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r="28860" b="-795"/>
            <a:stretch/>
          </p:blipFill>
          <p:spPr bwMode="auto">
            <a:xfrm>
              <a:off x="7816191" y="11989351"/>
              <a:ext cx="1415507" cy="5011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gga: Helsingborg stad">
              <a:extLst>
                <a:ext uri="{FF2B5EF4-FFF2-40B4-BE49-F238E27FC236}">
                  <a16:creationId xmlns:a16="http://schemas.microsoft.com/office/drawing/2014/main" id="{50F6E995-8149-0C80-F98E-AB664FCA5F50}"/>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0194114" y="11957409"/>
              <a:ext cx="1832955" cy="5051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71743299"/>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bliotek">
    <p:bg>
      <p:bgPr>
        <a:solidFill>
          <a:schemeClr val="accent4"/>
        </a:solidFill>
        <a:effectLst/>
      </p:bgPr>
    </p:bg>
    <p:spTree>
      <p:nvGrpSpPr>
        <p:cNvPr id="1" name=""/>
        <p:cNvGrpSpPr/>
        <p:nvPr/>
      </p:nvGrpSpPr>
      <p:grpSpPr>
        <a:xfrm>
          <a:off x="0" y="0"/>
          <a:ext cx="0" cy="0"/>
          <a:chOff x="0" y="0"/>
          <a:chExt cx="0" cy="0"/>
        </a:xfrm>
      </p:grpSpPr>
      <p:pic>
        <p:nvPicPr>
          <p:cNvPr id="2" name="Gruppera">
            <a:extLst>
              <a:ext uri="{FF2B5EF4-FFF2-40B4-BE49-F238E27FC236}">
                <a16:creationId xmlns:a16="http://schemas.microsoft.com/office/drawing/2014/main" id="{215DF6F1-3790-EA63-F9CD-9223E9AA4A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3" name="Bild">
            <a:extLst>
              <a:ext uri="{FF2B5EF4-FFF2-40B4-BE49-F238E27FC236}">
                <a16:creationId xmlns:a16="http://schemas.microsoft.com/office/drawing/2014/main" id="{4112E79A-8969-BDFE-9CDF-6B7CF8C9B79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334994" y="1369595"/>
            <a:ext cx="544999" cy="474676"/>
          </a:xfrm>
          <a:prstGeom prst="rect">
            <a:avLst/>
          </a:prstGeom>
          <a:ln w="12700">
            <a:miter lim="400000"/>
          </a:ln>
        </p:spPr>
      </p:pic>
      <p:pic>
        <p:nvPicPr>
          <p:cNvPr id="4" name="Bild">
            <a:extLst>
              <a:ext uri="{FF2B5EF4-FFF2-40B4-BE49-F238E27FC236}">
                <a16:creationId xmlns:a16="http://schemas.microsoft.com/office/drawing/2014/main" id="{764731F2-45D6-7A4F-D694-76B589CEC667}"/>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78032" y="1227231"/>
            <a:ext cx="983739" cy="860772"/>
          </a:xfrm>
          <a:prstGeom prst="rect">
            <a:avLst/>
          </a:prstGeom>
          <a:ln w="12700">
            <a:miter lim="400000"/>
          </a:ln>
        </p:spPr>
      </p:pic>
      <p:pic>
        <p:nvPicPr>
          <p:cNvPr id="5" name="Bild">
            <a:extLst>
              <a:ext uri="{FF2B5EF4-FFF2-40B4-BE49-F238E27FC236}">
                <a16:creationId xmlns:a16="http://schemas.microsoft.com/office/drawing/2014/main" id="{0A44C3B7-78A0-AA1B-F6DE-C6ECB17CAFD9}"/>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102639" y="2262401"/>
            <a:ext cx="734525" cy="860772"/>
          </a:xfrm>
          <a:prstGeom prst="rect">
            <a:avLst/>
          </a:prstGeom>
          <a:ln w="12700">
            <a:miter lim="400000"/>
          </a:ln>
        </p:spPr>
      </p:pic>
      <p:pic>
        <p:nvPicPr>
          <p:cNvPr id="7" name="Bild">
            <a:extLst>
              <a:ext uri="{FF2B5EF4-FFF2-40B4-BE49-F238E27FC236}">
                <a16:creationId xmlns:a16="http://schemas.microsoft.com/office/drawing/2014/main" id="{010192D1-687B-531C-9509-30A7981CA9EC}"/>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011324" y="3347548"/>
            <a:ext cx="1024729" cy="860772"/>
          </a:xfrm>
          <a:prstGeom prst="rect">
            <a:avLst/>
          </a:prstGeom>
          <a:ln w="12700">
            <a:miter lim="400000"/>
          </a:ln>
        </p:spPr>
      </p:pic>
      <p:pic>
        <p:nvPicPr>
          <p:cNvPr id="8" name="Bild">
            <a:extLst>
              <a:ext uri="{FF2B5EF4-FFF2-40B4-BE49-F238E27FC236}">
                <a16:creationId xmlns:a16="http://schemas.microsoft.com/office/drawing/2014/main" id="{8C3112AA-16A3-46A6-AD94-19BE6F440DC9}"/>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032327" y="4432695"/>
            <a:ext cx="1018580" cy="860772"/>
          </a:xfrm>
          <a:prstGeom prst="rect">
            <a:avLst/>
          </a:prstGeom>
          <a:ln w="12700">
            <a:miter lim="400000"/>
          </a:ln>
        </p:spPr>
      </p:pic>
      <p:pic>
        <p:nvPicPr>
          <p:cNvPr id="10" name="Bild">
            <a:extLst>
              <a:ext uri="{FF2B5EF4-FFF2-40B4-BE49-F238E27FC236}">
                <a16:creationId xmlns:a16="http://schemas.microsoft.com/office/drawing/2014/main" id="{D8F4ABF8-91BE-DE3C-26B7-A4D20C68640D}"/>
              </a:ext>
              <a:ext uri="{C183D7F6-B498-43B3-948B-1728B52AA6E4}">
                <adec:decorative xmlns:adec="http://schemas.microsoft.com/office/drawing/2017/decorative" val="1"/>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2043827" y="5502371"/>
            <a:ext cx="780433" cy="860772"/>
          </a:xfrm>
          <a:prstGeom prst="rect">
            <a:avLst/>
          </a:prstGeom>
          <a:ln w="12700">
            <a:miter lim="400000"/>
          </a:ln>
        </p:spPr>
      </p:pic>
      <p:pic>
        <p:nvPicPr>
          <p:cNvPr id="11" name="Bild 10">
            <a:extLst>
              <a:ext uri="{FF2B5EF4-FFF2-40B4-BE49-F238E27FC236}">
                <a16:creationId xmlns:a16="http://schemas.microsoft.com/office/drawing/2014/main" id="{A8AC5815-8A0B-2E26-B8EF-2BFD01737073}"/>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886534" y="2314160"/>
            <a:ext cx="1083185" cy="532857"/>
          </a:xfrm>
          <a:prstGeom prst="rect">
            <a:avLst/>
          </a:prstGeom>
        </p:spPr>
      </p:pic>
      <p:pic>
        <p:nvPicPr>
          <p:cNvPr id="12" name="Bild">
            <a:extLst>
              <a:ext uri="{FF2B5EF4-FFF2-40B4-BE49-F238E27FC236}">
                <a16:creationId xmlns:a16="http://schemas.microsoft.com/office/drawing/2014/main" id="{AF65F61D-55D3-2199-25E9-EB1399D44FC7}"/>
              </a:ext>
              <a:ext uri="{C183D7F6-B498-43B3-948B-1728B52AA6E4}">
                <adec:decorative xmlns:adec="http://schemas.microsoft.com/office/drawing/2017/decorative" val="1"/>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1995211" y="6584776"/>
            <a:ext cx="949380" cy="852761"/>
          </a:xfrm>
          <a:prstGeom prst="rect">
            <a:avLst/>
          </a:prstGeom>
          <a:ln w="12700">
            <a:miter lim="400000"/>
          </a:ln>
        </p:spPr>
      </p:pic>
      <p:pic>
        <p:nvPicPr>
          <p:cNvPr id="13" name="Bild 12">
            <a:extLst>
              <a:ext uri="{FF2B5EF4-FFF2-40B4-BE49-F238E27FC236}">
                <a16:creationId xmlns:a16="http://schemas.microsoft.com/office/drawing/2014/main" id="{28238837-859A-4274-C9D4-0E9D727FA0C0}"/>
              </a:ext>
              <a:ext uri="{C183D7F6-B498-43B3-948B-1728B52AA6E4}">
                <adec:decorative xmlns:adec="http://schemas.microsoft.com/office/drawing/2017/decorative" val="1"/>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902093" y="3316906"/>
            <a:ext cx="977900" cy="800100"/>
          </a:xfrm>
          <a:prstGeom prst="rect">
            <a:avLst/>
          </a:prstGeom>
        </p:spPr>
      </p:pic>
      <p:pic>
        <p:nvPicPr>
          <p:cNvPr id="23" name="Bild 22">
            <a:extLst>
              <a:ext uri="{FF2B5EF4-FFF2-40B4-BE49-F238E27FC236}">
                <a16:creationId xmlns:a16="http://schemas.microsoft.com/office/drawing/2014/main" id="{36FD0B3C-97E7-B6CD-501E-FD9AB6ABD230}"/>
              </a:ext>
              <a:ext uri="{C183D7F6-B498-43B3-948B-1728B52AA6E4}">
                <adec:decorative xmlns:adec="http://schemas.microsoft.com/office/drawing/2017/decorative" val="1"/>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009026" y="4463031"/>
            <a:ext cx="838200" cy="800100"/>
          </a:xfrm>
          <a:prstGeom prst="rect">
            <a:avLst/>
          </a:prstGeom>
        </p:spPr>
      </p:pic>
      <p:pic>
        <p:nvPicPr>
          <p:cNvPr id="40" name="Bild 39">
            <a:extLst>
              <a:ext uri="{FF2B5EF4-FFF2-40B4-BE49-F238E27FC236}">
                <a16:creationId xmlns:a16="http://schemas.microsoft.com/office/drawing/2014/main" id="{DF6C9DD5-E688-4B0B-695C-DE3DE93026AA}"/>
              </a:ext>
              <a:ext uri="{C183D7F6-B498-43B3-948B-1728B52AA6E4}">
                <adec:decorative xmlns:adec="http://schemas.microsoft.com/office/drawing/2017/decorative" val="1"/>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760499" y="1247954"/>
            <a:ext cx="615393" cy="717958"/>
          </a:xfrm>
          <a:prstGeom prst="rect">
            <a:avLst/>
          </a:prstGeom>
        </p:spPr>
      </p:pic>
      <p:pic>
        <p:nvPicPr>
          <p:cNvPr id="41" name="Bild 40">
            <a:extLst>
              <a:ext uri="{FF2B5EF4-FFF2-40B4-BE49-F238E27FC236}">
                <a16:creationId xmlns:a16="http://schemas.microsoft.com/office/drawing/2014/main" id="{4D25FF6F-3CAB-6160-9B48-CB53C9FEDBAE}"/>
              </a:ext>
              <a:ext uri="{C183D7F6-B498-43B3-948B-1728B52AA6E4}">
                <adec:decorative xmlns:adec="http://schemas.microsoft.com/office/drawing/2017/decorative" val="1"/>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760499" y="2383471"/>
            <a:ext cx="646337" cy="872555"/>
          </a:xfrm>
          <a:prstGeom prst="rect">
            <a:avLst/>
          </a:prstGeom>
        </p:spPr>
      </p:pic>
      <p:pic>
        <p:nvPicPr>
          <p:cNvPr id="42" name="Bild 41">
            <a:extLst>
              <a:ext uri="{FF2B5EF4-FFF2-40B4-BE49-F238E27FC236}">
                <a16:creationId xmlns:a16="http://schemas.microsoft.com/office/drawing/2014/main" id="{936F5C87-FD6F-23BE-BDAE-59B4D8409BF6}"/>
              </a:ext>
              <a:ext uri="{C183D7F6-B498-43B3-948B-1728B52AA6E4}">
                <adec:decorative xmlns:adec="http://schemas.microsoft.com/office/drawing/2017/decorative" val="1"/>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464965" y="980106"/>
            <a:ext cx="6540500" cy="4673600"/>
          </a:xfrm>
          <a:prstGeom prst="rect">
            <a:avLst/>
          </a:prstGeom>
        </p:spPr>
      </p:pic>
      <p:pic>
        <p:nvPicPr>
          <p:cNvPr id="43" name="Bild 42">
            <a:extLst>
              <a:ext uri="{FF2B5EF4-FFF2-40B4-BE49-F238E27FC236}">
                <a16:creationId xmlns:a16="http://schemas.microsoft.com/office/drawing/2014/main" id="{0E39EDE7-C946-D089-9DBF-F32316001883}"/>
              </a:ext>
              <a:ext uri="{C183D7F6-B498-43B3-948B-1728B52AA6E4}">
                <adec:decorative xmlns:adec="http://schemas.microsoft.com/office/drawing/2017/decorative" val="1"/>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162298" y="6837706"/>
            <a:ext cx="1152900" cy="907909"/>
          </a:xfrm>
          <a:prstGeom prst="rect">
            <a:avLst/>
          </a:prstGeom>
        </p:spPr>
      </p:pic>
      <p:pic>
        <p:nvPicPr>
          <p:cNvPr id="44" name="Bild 43">
            <a:extLst>
              <a:ext uri="{FF2B5EF4-FFF2-40B4-BE49-F238E27FC236}">
                <a16:creationId xmlns:a16="http://schemas.microsoft.com/office/drawing/2014/main" id="{13A661C9-A322-DE17-DF60-C8FFC61246EE}"/>
              </a:ext>
              <a:ext uri="{C183D7F6-B498-43B3-948B-1728B52AA6E4}">
                <adec:decorative xmlns:adec="http://schemas.microsoft.com/office/drawing/2017/decorative" val="1"/>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p:blipFill>
        <p:spPr>
          <a:xfrm>
            <a:off x="7754232" y="6786439"/>
            <a:ext cx="1010445" cy="1010445"/>
          </a:xfrm>
          <a:prstGeom prst="rect">
            <a:avLst/>
          </a:prstGeom>
        </p:spPr>
      </p:pic>
      <p:pic>
        <p:nvPicPr>
          <p:cNvPr id="45" name="Bild 44">
            <a:extLst>
              <a:ext uri="{FF2B5EF4-FFF2-40B4-BE49-F238E27FC236}">
                <a16:creationId xmlns:a16="http://schemas.microsoft.com/office/drawing/2014/main" id="{67F5ABF7-7CBC-6565-4080-229711203F46}"/>
              </a:ext>
              <a:ext uri="{C183D7F6-B498-43B3-948B-1728B52AA6E4}">
                <adec:decorative xmlns:adec="http://schemas.microsoft.com/office/drawing/2017/decorative" val="1"/>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474777" y="6786439"/>
            <a:ext cx="889000" cy="965200"/>
          </a:xfrm>
          <a:prstGeom prst="rect">
            <a:avLst/>
          </a:prstGeom>
        </p:spPr>
      </p:pic>
      <p:pic>
        <p:nvPicPr>
          <p:cNvPr id="46" name="Bild 45">
            <a:extLst>
              <a:ext uri="{FF2B5EF4-FFF2-40B4-BE49-F238E27FC236}">
                <a16:creationId xmlns:a16="http://schemas.microsoft.com/office/drawing/2014/main" id="{3876FE04-1AAC-437B-59BE-4A6389B31B61}"/>
              </a:ext>
              <a:ext uri="{C183D7F6-B498-43B3-948B-1728B52AA6E4}">
                <adec:decorative xmlns:adec="http://schemas.microsoft.com/office/drawing/2017/decorative" val="1"/>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821054" y="8514936"/>
            <a:ext cx="4876800" cy="1054100"/>
          </a:xfrm>
          <a:prstGeom prst="rect">
            <a:avLst/>
          </a:prstGeom>
        </p:spPr>
      </p:pic>
      <p:pic>
        <p:nvPicPr>
          <p:cNvPr id="47" name="Bild 46">
            <a:extLst>
              <a:ext uri="{FF2B5EF4-FFF2-40B4-BE49-F238E27FC236}">
                <a16:creationId xmlns:a16="http://schemas.microsoft.com/office/drawing/2014/main" id="{6E6585A7-1423-D4A9-E1D2-827640E0D466}"/>
              </a:ext>
              <a:ext uri="{C183D7F6-B498-43B3-948B-1728B52AA6E4}">
                <adec:decorative xmlns:adec="http://schemas.microsoft.com/office/drawing/2017/decorative" val="1"/>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22745" y="10543461"/>
            <a:ext cx="3924300" cy="190500"/>
          </a:xfrm>
          <a:prstGeom prst="rect">
            <a:avLst/>
          </a:prstGeom>
        </p:spPr>
      </p:pic>
      <p:pic>
        <p:nvPicPr>
          <p:cNvPr id="48" name="Bild 47">
            <a:extLst>
              <a:ext uri="{FF2B5EF4-FFF2-40B4-BE49-F238E27FC236}">
                <a16:creationId xmlns:a16="http://schemas.microsoft.com/office/drawing/2014/main" id="{32A77C16-316A-5439-0ED9-C09C20424167}"/>
              </a:ext>
              <a:ext uri="{C183D7F6-B498-43B3-948B-1728B52AA6E4}">
                <adec:decorative xmlns:adec="http://schemas.microsoft.com/office/drawing/2017/decorative" val="1"/>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6020682" y="10243956"/>
            <a:ext cx="1092200" cy="1054100"/>
          </a:xfrm>
          <a:prstGeom prst="rect">
            <a:avLst/>
          </a:prstGeom>
        </p:spPr>
      </p:pic>
      <p:pic>
        <p:nvPicPr>
          <p:cNvPr id="49" name="Bild 48">
            <a:extLst>
              <a:ext uri="{FF2B5EF4-FFF2-40B4-BE49-F238E27FC236}">
                <a16:creationId xmlns:a16="http://schemas.microsoft.com/office/drawing/2014/main" id="{C7CA7A8A-8157-0E74-572B-9226459D9523}"/>
              </a:ext>
              <a:ext uri="{C183D7F6-B498-43B3-948B-1728B52AA6E4}">
                <adec:decorative xmlns:adec="http://schemas.microsoft.com/office/drawing/2017/decorative" val="1"/>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7672477" y="10243956"/>
            <a:ext cx="1092200" cy="1054100"/>
          </a:xfrm>
          <a:prstGeom prst="rect">
            <a:avLst/>
          </a:prstGeom>
        </p:spPr>
      </p:pic>
      <p:pic>
        <p:nvPicPr>
          <p:cNvPr id="50" name="Bild 49">
            <a:extLst>
              <a:ext uri="{FF2B5EF4-FFF2-40B4-BE49-F238E27FC236}">
                <a16:creationId xmlns:a16="http://schemas.microsoft.com/office/drawing/2014/main" id="{1E3EAAF2-BA4B-1C94-EAF8-CDE3C9737936}"/>
              </a:ext>
              <a:ext uri="{C183D7F6-B498-43B3-948B-1728B52AA6E4}">
                <adec:decorative xmlns:adec="http://schemas.microsoft.com/office/drawing/2017/decorative" val="1"/>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578831" y="12181305"/>
            <a:ext cx="7112000" cy="165100"/>
          </a:xfrm>
          <a:prstGeom prst="rect">
            <a:avLst/>
          </a:prstGeom>
        </p:spPr>
      </p:pic>
      <p:pic>
        <p:nvPicPr>
          <p:cNvPr id="51" name="Bild 50">
            <a:extLst>
              <a:ext uri="{FF2B5EF4-FFF2-40B4-BE49-F238E27FC236}">
                <a16:creationId xmlns:a16="http://schemas.microsoft.com/office/drawing/2014/main" id="{A7A95B95-DCCC-70F1-623D-E3FA22464712}"/>
              </a:ext>
              <a:ext uri="{C183D7F6-B498-43B3-948B-1728B52AA6E4}">
                <adec:decorative xmlns:adec="http://schemas.microsoft.com/office/drawing/2017/decorative" val="1"/>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1870187" y="11224097"/>
            <a:ext cx="11137825" cy="1990660"/>
          </a:xfrm>
          <a:prstGeom prst="rect">
            <a:avLst/>
          </a:prstGeom>
        </p:spPr>
      </p:pic>
      <p:pic>
        <p:nvPicPr>
          <p:cNvPr id="52" name="Bild">
            <a:extLst>
              <a:ext uri="{FF2B5EF4-FFF2-40B4-BE49-F238E27FC236}">
                <a16:creationId xmlns:a16="http://schemas.microsoft.com/office/drawing/2014/main" id="{9F41CAA7-5FCD-6E74-4B63-0423BC085E03}"/>
              </a:ext>
              <a:ext uri="{C183D7F6-B498-43B3-948B-1728B52AA6E4}">
                <adec:decorative xmlns:adec="http://schemas.microsoft.com/office/drawing/2017/decorative" val="1"/>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rcRect t="134" b="134"/>
          <a:stretch/>
        </p:blipFill>
        <p:spPr>
          <a:xfrm>
            <a:off x="2543003" y="8381825"/>
            <a:ext cx="2916137" cy="1238275"/>
          </a:xfrm>
          <a:prstGeom prst="rect">
            <a:avLst/>
          </a:prstGeom>
          <a:ln w="12700">
            <a:miter lim="400000"/>
          </a:ln>
        </p:spPr>
      </p:pic>
      <p:pic>
        <p:nvPicPr>
          <p:cNvPr id="53" name="Bild 52">
            <a:extLst>
              <a:ext uri="{FF2B5EF4-FFF2-40B4-BE49-F238E27FC236}">
                <a16:creationId xmlns:a16="http://schemas.microsoft.com/office/drawing/2014/main" id="{D2E11ECE-5ABC-4F28-8D21-B9980AA52CA2}"/>
              </a:ext>
              <a:ext uri="{C183D7F6-B498-43B3-948B-1728B52AA6E4}">
                <adec:decorative xmlns:adec="http://schemas.microsoft.com/office/drawing/2017/decorative" val="1"/>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1367378" y="5793275"/>
            <a:ext cx="2857500" cy="4876800"/>
          </a:xfrm>
          <a:prstGeom prst="rect">
            <a:avLst/>
          </a:prstGeom>
        </p:spPr>
      </p:pic>
      <p:pic>
        <p:nvPicPr>
          <p:cNvPr id="54" name="Bild 53">
            <a:extLst>
              <a:ext uri="{FF2B5EF4-FFF2-40B4-BE49-F238E27FC236}">
                <a16:creationId xmlns:a16="http://schemas.microsoft.com/office/drawing/2014/main" id="{6093AF7F-60D8-1511-49F9-50768DD6DD5D}"/>
              </a:ext>
              <a:ext uri="{C183D7F6-B498-43B3-948B-1728B52AA6E4}">
                <adec:decorative xmlns:adec="http://schemas.microsoft.com/office/drawing/2017/decorative" val="1"/>
              </a:ext>
            </a:extLst>
          </p:cNvPr>
          <p:cNvPicPr>
            <a:picLocks noChangeAspect="1"/>
          </p:cNvPicPr>
          <p:nvPr userDrawn="1"/>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rcRect/>
          <a:stretch/>
        </p:blipFill>
        <p:spPr>
          <a:xfrm>
            <a:off x="15155218" y="7276931"/>
            <a:ext cx="2482151" cy="3187736"/>
          </a:xfrm>
          <a:prstGeom prst="rect">
            <a:avLst/>
          </a:prstGeom>
        </p:spPr>
      </p:pic>
      <p:pic>
        <p:nvPicPr>
          <p:cNvPr id="55" name="Bild 54">
            <a:extLst>
              <a:ext uri="{FF2B5EF4-FFF2-40B4-BE49-F238E27FC236}">
                <a16:creationId xmlns:a16="http://schemas.microsoft.com/office/drawing/2014/main" id="{40F98E5D-9EA0-40EB-CBBD-9FA97AFB09FA}"/>
              </a:ext>
              <a:ext uri="{C183D7F6-B498-43B3-948B-1728B52AA6E4}">
                <adec:decorative xmlns:adec="http://schemas.microsoft.com/office/drawing/2017/decorative" val="1"/>
              </a:ext>
            </a:extLst>
          </p:cNvPr>
          <p:cNvPicPr>
            <a:picLocks noChangeAspect="1"/>
          </p:cNvPicPr>
          <p:nvPr userDrawn="1"/>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rcRect/>
          <a:stretch/>
        </p:blipFill>
        <p:spPr>
          <a:xfrm>
            <a:off x="17953378" y="6604560"/>
            <a:ext cx="2866795" cy="3865342"/>
          </a:xfrm>
          <a:prstGeom prst="rect">
            <a:avLst/>
          </a:prstGeom>
        </p:spPr>
      </p:pic>
      <p:pic>
        <p:nvPicPr>
          <p:cNvPr id="56" name="Bild 55" descr="Kotte">
            <a:extLst>
              <a:ext uri="{FF2B5EF4-FFF2-40B4-BE49-F238E27FC236}">
                <a16:creationId xmlns:a16="http://schemas.microsoft.com/office/drawing/2014/main" id="{2368FF1D-431B-E6AD-802B-D3E43064D313}"/>
              </a:ext>
            </a:extLst>
          </p:cNvPr>
          <p:cNvPicPr>
            <a:picLocks noChangeAspect="1"/>
          </p:cNvPicPr>
          <p:nvPr userDrawn="1"/>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rcRect/>
          <a:stretch/>
        </p:blipFill>
        <p:spPr>
          <a:xfrm>
            <a:off x="14453112" y="792309"/>
            <a:ext cx="1170030" cy="1041612"/>
          </a:xfrm>
          <a:prstGeom prst="rect">
            <a:avLst/>
          </a:prstGeom>
        </p:spPr>
      </p:pic>
      <p:pic>
        <p:nvPicPr>
          <p:cNvPr id="57" name="Bild 56" descr="Katt">
            <a:extLst>
              <a:ext uri="{FF2B5EF4-FFF2-40B4-BE49-F238E27FC236}">
                <a16:creationId xmlns:a16="http://schemas.microsoft.com/office/drawing/2014/main" id="{0D7D9F07-9EEC-5731-B424-5AC8C7779B49}"/>
              </a:ext>
            </a:extLst>
          </p:cNvPr>
          <p:cNvPicPr>
            <a:picLocks noChangeAspect="1"/>
          </p:cNvPicPr>
          <p:nvPr userDrawn="1"/>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rcRect/>
          <a:stretch/>
        </p:blipFill>
        <p:spPr>
          <a:xfrm>
            <a:off x="15979018" y="792309"/>
            <a:ext cx="972589" cy="1041611"/>
          </a:xfrm>
          <a:prstGeom prst="rect">
            <a:avLst/>
          </a:prstGeom>
        </p:spPr>
      </p:pic>
      <p:pic>
        <p:nvPicPr>
          <p:cNvPr id="58" name="Bild 57" descr="Hund">
            <a:extLst>
              <a:ext uri="{FF2B5EF4-FFF2-40B4-BE49-F238E27FC236}">
                <a16:creationId xmlns:a16="http://schemas.microsoft.com/office/drawing/2014/main" id="{2622D79D-81D2-6473-27B0-ACEF3D3087A1}"/>
              </a:ext>
            </a:extLst>
          </p:cNvPr>
          <p:cNvPicPr>
            <a:picLocks noChangeAspect="1"/>
          </p:cNvPicPr>
          <p:nvPr userDrawn="1"/>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rcRect/>
          <a:stretch/>
        </p:blipFill>
        <p:spPr>
          <a:xfrm>
            <a:off x="17375178" y="835771"/>
            <a:ext cx="972588" cy="954688"/>
          </a:xfrm>
          <a:prstGeom prst="rect">
            <a:avLst/>
          </a:prstGeom>
        </p:spPr>
      </p:pic>
      <p:pic>
        <p:nvPicPr>
          <p:cNvPr id="59" name="Bild 58">
            <a:extLst>
              <a:ext uri="{FF2B5EF4-FFF2-40B4-BE49-F238E27FC236}">
                <a16:creationId xmlns:a16="http://schemas.microsoft.com/office/drawing/2014/main" id="{0ACF6CA8-2EF2-9EFE-3569-01355274A390}"/>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rcRect/>
          <a:stretch/>
        </p:blipFill>
        <p:spPr>
          <a:xfrm>
            <a:off x="14544453" y="5586627"/>
            <a:ext cx="1053793" cy="1041611"/>
          </a:xfrm>
          <a:prstGeom prst="rect">
            <a:avLst/>
          </a:prstGeom>
        </p:spPr>
      </p:pic>
      <p:pic>
        <p:nvPicPr>
          <p:cNvPr id="60" name="Bild 59">
            <a:extLst>
              <a:ext uri="{FF2B5EF4-FFF2-40B4-BE49-F238E27FC236}">
                <a16:creationId xmlns:a16="http://schemas.microsoft.com/office/drawing/2014/main" id="{53529907-ADE6-4D72-D9F0-EB1F875A5E1F}"/>
              </a:ext>
            </a:extLst>
          </p:cNvPr>
          <p:cNvPicPr>
            <a:picLocks noChangeAspect="1"/>
          </p:cNvPicPr>
          <p:nvPr userDrawn="1"/>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rcRect/>
          <a:stretch/>
        </p:blipFill>
        <p:spPr>
          <a:xfrm>
            <a:off x="16012240" y="5621138"/>
            <a:ext cx="972589" cy="972589"/>
          </a:xfrm>
          <a:prstGeom prst="rect">
            <a:avLst/>
          </a:prstGeom>
        </p:spPr>
      </p:pic>
      <p:pic>
        <p:nvPicPr>
          <p:cNvPr id="61" name="Bild 60">
            <a:extLst>
              <a:ext uri="{FF2B5EF4-FFF2-40B4-BE49-F238E27FC236}">
                <a16:creationId xmlns:a16="http://schemas.microsoft.com/office/drawing/2014/main" id="{5BFF32A9-E08E-35DA-2BB1-A3D83E0BD30C}"/>
              </a:ext>
            </a:extLst>
          </p:cNvPr>
          <p:cNvPicPr>
            <a:picLocks noChangeAspect="1"/>
          </p:cNvPicPr>
          <p:nvPr userDrawn="1"/>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rcRect/>
          <a:stretch/>
        </p:blipFill>
        <p:spPr>
          <a:xfrm>
            <a:off x="17441623" y="5630089"/>
            <a:ext cx="906143" cy="954686"/>
          </a:xfrm>
          <a:prstGeom prst="rect">
            <a:avLst/>
          </a:prstGeom>
        </p:spPr>
      </p:pic>
      <p:grpSp>
        <p:nvGrpSpPr>
          <p:cNvPr id="62" name="Grupp 61" descr="Färgfält för att lägga till rubrik 1">
            <a:extLst>
              <a:ext uri="{FF2B5EF4-FFF2-40B4-BE49-F238E27FC236}">
                <a16:creationId xmlns:a16="http://schemas.microsoft.com/office/drawing/2014/main" id="{5D555B62-07F0-6BB0-10B1-4CA7B4E82CBA}"/>
              </a:ext>
            </a:extLst>
          </p:cNvPr>
          <p:cNvGrpSpPr/>
          <p:nvPr userDrawn="1"/>
        </p:nvGrpSpPr>
        <p:grpSpPr>
          <a:xfrm>
            <a:off x="3705768" y="5499714"/>
            <a:ext cx="4512809" cy="882743"/>
            <a:chOff x="1029825" y="5424945"/>
            <a:chExt cx="4512809" cy="882743"/>
          </a:xfrm>
        </p:grpSpPr>
        <p:pic>
          <p:nvPicPr>
            <p:cNvPr id="63" name="Bild">
              <a:extLst>
                <a:ext uri="{FF2B5EF4-FFF2-40B4-BE49-F238E27FC236}">
                  <a16:creationId xmlns:a16="http://schemas.microsoft.com/office/drawing/2014/main" id="{FF4FE70B-8A03-4718-76AE-0FA9217D0181}"/>
                </a:ext>
                <a:ext uri="{C183D7F6-B498-43B3-948B-1728B52AA6E4}">
                  <adec:decorative xmlns:adec="http://schemas.microsoft.com/office/drawing/2017/decorative" val="1"/>
                </a:ext>
              </a:extLst>
            </p:cNvPr>
            <p:cNvPicPr>
              <a:picLocks/>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rcRect/>
            <a:stretch/>
          </p:blipFill>
          <p:spPr>
            <a:xfrm>
              <a:off x="1029826" y="5424945"/>
              <a:ext cx="4512808" cy="882743"/>
            </a:xfrm>
            <a:prstGeom prst="rect">
              <a:avLst/>
            </a:prstGeom>
            <a:ln w="12700">
              <a:miter lim="400000"/>
            </a:ln>
          </p:spPr>
        </p:pic>
        <p:sp>
          <p:nvSpPr>
            <p:cNvPr id="64" name="Platshållare för text 3">
              <a:extLst>
                <a:ext uri="{FF2B5EF4-FFF2-40B4-BE49-F238E27FC236}">
                  <a16:creationId xmlns:a16="http://schemas.microsoft.com/office/drawing/2014/main" id="{CA77F937-6A50-E316-0809-FD9550762783}"/>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tx1"/>
                  </a:solidFill>
                </a:rPr>
                <a:t>Klicka här</a:t>
              </a:r>
            </a:p>
          </p:txBody>
        </p:sp>
      </p:grpSp>
      <p:pic>
        <p:nvPicPr>
          <p:cNvPr id="65" name="Bild 64" descr="Kotte">
            <a:extLst>
              <a:ext uri="{FF2B5EF4-FFF2-40B4-BE49-F238E27FC236}">
                <a16:creationId xmlns:a16="http://schemas.microsoft.com/office/drawing/2014/main" id="{5E8C134B-D118-E13E-07FD-D8B5BECCCE2A}"/>
              </a:ext>
            </a:extLst>
          </p:cNvPr>
          <p:cNvPicPr>
            <a:picLocks noChangeAspect="1"/>
          </p:cNvPicPr>
          <p:nvPr userDrawn="1"/>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rcRect/>
          <a:stretch/>
        </p:blipFill>
        <p:spPr>
          <a:xfrm>
            <a:off x="19351683" y="792309"/>
            <a:ext cx="1170029" cy="1041612"/>
          </a:xfrm>
          <a:prstGeom prst="rect">
            <a:avLst/>
          </a:prstGeom>
        </p:spPr>
      </p:pic>
      <p:pic>
        <p:nvPicPr>
          <p:cNvPr id="66" name="Bild 65" descr="Katt">
            <a:extLst>
              <a:ext uri="{FF2B5EF4-FFF2-40B4-BE49-F238E27FC236}">
                <a16:creationId xmlns:a16="http://schemas.microsoft.com/office/drawing/2014/main" id="{FF1F2CD0-D1B3-B174-7A4D-046059873E46}"/>
              </a:ext>
            </a:extLst>
          </p:cNvPr>
          <p:cNvPicPr>
            <a:picLocks noChangeAspect="1"/>
          </p:cNvPicPr>
          <p:nvPr userDrawn="1"/>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rcRect/>
          <a:stretch/>
        </p:blipFill>
        <p:spPr>
          <a:xfrm>
            <a:off x="20877589" y="792309"/>
            <a:ext cx="972588" cy="1041611"/>
          </a:xfrm>
          <a:prstGeom prst="rect">
            <a:avLst/>
          </a:prstGeom>
        </p:spPr>
      </p:pic>
      <p:pic>
        <p:nvPicPr>
          <p:cNvPr id="67" name="Bild 66" descr="Hund">
            <a:extLst>
              <a:ext uri="{FF2B5EF4-FFF2-40B4-BE49-F238E27FC236}">
                <a16:creationId xmlns:a16="http://schemas.microsoft.com/office/drawing/2014/main" id="{7EDC76C5-653D-3A53-C807-D52340163132}"/>
              </a:ext>
            </a:extLst>
          </p:cNvPr>
          <p:cNvPicPr>
            <a:picLocks noChangeAspect="1"/>
          </p:cNvPicPr>
          <p:nvPr userDrawn="1"/>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rcRect/>
          <a:stretch/>
        </p:blipFill>
        <p:spPr>
          <a:xfrm>
            <a:off x="22273749" y="835771"/>
            <a:ext cx="972588" cy="954687"/>
          </a:xfrm>
          <a:prstGeom prst="rect">
            <a:avLst/>
          </a:prstGeom>
        </p:spPr>
      </p:pic>
      <p:pic>
        <p:nvPicPr>
          <p:cNvPr id="68" name="Bild 67" descr="Kotte">
            <a:extLst>
              <a:ext uri="{FF2B5EF4-FFF2-40B4-BE49-F238E27FC236}">
                <a16:creationId xmlns:a16="http://schemas.microsoft.com/office/drawing/2014/main" id="{512B8988-2E8A-B546-D6AB-94A32887B422}"/>
              </a:ext>
            </a:extLst>
          </p:cNvPr>
          <p:cNvPicPr>
            <a:picLocks noChangeAspect="1"/>
          </p:cNvPicPr>
          <p:nvPr userDrawn="1"/>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rcRect/>
          <a:stretch/>
        </p:blipFill>
        <p:spPr>
          <a:xfrm>
            <a:off x="14453112" y="2245552"/>
            <a:ext cx="1170029" cy="1041612"/>
          </a:xfrm>
          <a:prstGeom prst="rect">
            <a:avLst/>
          </a:prstGeom>
        </p:spPr>
      </p:pic>
      <p:pic>
        <p:nvPicPr>
          <p:cNvPr id="69" name="Bild 68" descr="Katt">
            <a:extLst>
              <a:ext uri="{FF2B5EF4-FFF2-40B4-BE49-F238E27FC236}">
                <a16:creationId xmlns:a16="http://schemas.microsoft.com/office/drawing/2014/main" id="{9DC0F90C-2178-86B9-2CEE-DB9EFB6C2FEA}"/>
              </a:ext>
            </a:extLst>
          </p:cNvPr>
          <p:cNvPicPr>
            <a:picLocks noChangeAspect="1"/>
          </p:cNvPicPr>
          <p:nvPr userDrawn="1"/>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rcRect/>
          <a:stretch/>
        </p:blipFill>
        <p:spPr>
          <a:xfrm>
            <a:off x="15979018" y="2245552"/>
            <a:ext cx="972588" cy="1041611"/>
          </a:xfrm>
          <a:prstGeom prst="rect">
            <a:avLst/>
          </a:prstGeom>
        </p:spPr>
      </p:pic>
      <p:pic>
        <p:nvPicPr>
          <p:cNvPr id="70" name="Bild 69" descr="Hund">
            <a:extLst>
              <a:ext uri="{FF2B5EF4-FFF2-40B4-BE49-F238E27FC236}">
                <a16:creationId xmlns:a16="http://schemas.microsoft.com/office/drawing/2014/main" id="{3DFF94E6-24F0-E9BA-07F9-28809FE6E8CB}"/>
              </a:ext>
            </a:extLst>
          </p:cNvPr>
          <p:cNvPicPr>
            <a:picLocks noChangeAspect="1"/>
          </p:cNvPicPr>
          <p:nvPr userDrawn="1"/>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rcRect/>
          <a:stretch/>
        </p:blipFill>
        <p:spPr>
          <a:xfrm>
            <a:off x="17375178" y="2289014"/>
            <a:ext cx="972588" cy="954687"/>
          </a:xfrm>
          <a:prstGeom prst="rect">
            <a:avLst/>
          </a:prstGeom>
        </p:spPr>
      </p:pic>
      <p:pic>
        <p:nvPicPr>
          <p:cNvPr id="71" name="Bild 70" descr="Kotte">
            <a:extLst>
              <a:ext uri="{FF2B5EF4-FFF2-40B4-BE49-F238E27FC236}">
                <a16:creationId xmlns:a16="http://schemas.microsoft.com/office/drawing/2014/main" id="{70CBD577-5319-2BDF-E6D7-E225C8DBEF8A}"/>
              </a:ext>
            </a:extLst>
          </p:cNvPr>
          <p:cNvPicPr>
            <a:picLocks noChangeAspect="1"/>
          </p:cNvPicPr>
          <p:nvPr userDrawn="1"/>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rcRect/>
          <a:stretch/>
        </p:blipFill>
        <p:spPr>
          <a:xfrm>
            <a:off x="19351683" y="2245552"/>
            <a:ext cx="1170029" cy="1041612"/>
          </a:xfrm>
          <a:prstGeom prst="rect">
            <a:avLst/>
          </a:prstGeom>
        </p:spPr>
      </p:pic>
      <p:pic>
        <p:nvPicPr>
          <p:cNvPr id="72" name="Bild 71" descr="Katt">
            <a:extLst>
              <a:ext uri="{FF2B5EF4-FFF2-40B4-BE49-F238E27FC236}">
                <a16:creationId xmlns:a16="http://schemas.microsoft.com/office/drawing/2014/main" id="{6FEF2ADD-FCF7-5305-4206-2D5981DD7F4C}"/>
              </a:ext>
            </a:extLst>
          </p:cNvPr>
          <p:cNvPicPr>
            <a:picLocks noChangeAspect="1"/>
          </p:cNvPicPr>
          <p:nvPr userDrawn="1"/>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rcRect/>
          <a:stretch/>
        </p:blipFill>
        <p:spPr>
          <a:xfrm>
            <a:off x="20877589" y="2245552"/>
            <a:ext cx="972588" cy="1041611"/>
          </a:xfrm>
          <a:prstGeom prst="rect">
            <a:avLst/>
          </a:prstGeom>
        </p:spPr>
      </p:pic>
      <p:pic>
        <p:nvPicPr>
          <p:cNvPr id="73" name="Bild 72" descr="Hund">
            <a:extLst>
              <a:ext uri="{FF2B5EF4-FFF2-40B4-BE49-F238E27FC236}">
                <a16:creationId xmlns:a16="http://schemas.microsoft.com/office/drawing/2014/main" id="{12EB200B-CF4B-3561-B0C8-B94F70B4D529}"/>
              </a:ext>
            </a:extLst>
          </p:cNvPr>
          <p:cNvPicPr>
            <a:picLocks noChangeAspect="1"/>
          </p:cNvPicPr>
          <p:nvPr userDrawn="1"/>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rcRect/>
          <a:stretch/>
        </p:blipFill>
        <p:spPr>
          <a:xfrm>
            <a:off x="22273749" y="2289014"/>
            <a:ext cx="972588" cy="954687"/>
          </a:xfrm>
          <a:prstGeom prst="rect">
            <a:avLst/>
          </a:prstGeom>
        </p:spPr>
      </p:pic>
      <p:pic>
        <p:nvPicPr>
          <p:cNvPr id="74" name="Bild 73" descr="Kotte">
            <a:extLst>
              <a:ext uri="{FF2B5EF4-FFF2-40B4-BE49-F238E27FC236}">
                <a16:creationId xmlns:a16="http://schemas.microsoft.com/office/drawing/2014/main" id="{3B7D07B7-012E-B689-B860-CB75B943D819}"/>
              </a:ext>
            </a:extLst>
          </p:cNvPr>
          <p:cNvPicPr>
            <a:picLocks noChangeAspect="1"/>
          </p:cNvPicPr>
          <p:nvPr userDrawn="1"/>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rcRect/>
          <a:stretch/>
        </p:blipFill>
        <p:spPr>
          <a:xfrm>
            <a:off x="19428020" y="3633480"/>
            <a:ext cx="1170029" cy="1041612"/>
          </a:xfrm>
          <a:prstGeom prst="rect">
            <a:avLst/>
          </a:prstGeom>
        </p:spPr>
      </p:pic>
      <p:pic>
        <p:nvPicPr>
          <p:cNvPr id="75" name="Bild 74" descr="Katt">
            <a:extLst>
              <a:ext uri="{FF2B5EF4-FFF2-40B4-BE49-F238E27FC236}">
                <a16:creationId xmlns:a16="http://schemas.microsoft.com/office/drawing/2014/main" id="{DC5C2637-2D56-0E25-B6AA-664159E77FD6}"/>
              </a:ext>
            </a:extLst>
          </p:cNvPr>
          <p:cNvPicPr>
            <a:picLocks noChangeAspect="1"/>
          </p:cNvPicPr>
          <p:nvPr userDrawn="1"/>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rcRect/>
          <a:stretch/>
        </p:blipFill>
        <p:spPr>
          <a:xfrm>
            <a:off x="20953926" y="3633480"/>
            <a:ext cx="972588" cy="1041611"/>
          </a:xfrm>
          <a:prstGeom prst="rect">
            <a:avLst/>
          </a:prstGeom>
        </p:spPr>
      </p:pic>
      <p:pic>
        <p:nvPicPr>
          <p:cNvPr id="76" name="Bild 75" descr="Hund">
            <a:extLst>
              <a:ext uri="{FF2B5EF4-FFF2-40B4-BE49-F238E27FC236}">
                <a16:creationId xmlns:a16="http://schemas.microsoft.com/office/drawing/2014/main" id="{4F63B242-8F04-5848-3C7E-43A0D69A7775}"/>
              </a:ext>
            </a:extLst>
          </p:cNvPr>
          <p:cNvPicPr>
            <a:picLocks noChangeAspect="1"/>
          </p:cNvPicPr>
          <p:nvPr userDrawn="1"/>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rcRect/>
          <a:stretch/>
        </p:blipFill>
        <p:spPr>
          <a:xfrm>
            <a:off x="22350086" y="3676942"/>
            <a:ext cx="972588" cy="954687"/>
          </a:xfrm>
          <a:prstGeom prst="rect">
            <a:avLst/>
          </a:prstGeom>
        </p:spPr>
      </p:pic>
      <p:pic>
        <p:nvPicPr>
          <p:cNvPr id="77" name="Bild 76" descr="Kotte">
            <a:extLst>
              <a:ext uri="{FF2B5EF4-FFF2-40B4-BE49-F238E27FC236}">
                <a16:creationId xmlns:a16="http://schemas.microsoft.com/office/drawing/2014/main" id="{C4FF0ED3-F7BB-31D7-9C7F-E7984DAE7DB7}"/>
              </a:ext>
            </a:extLst>
          </p:cNvPr>
          <p:cNvPicPr>
            <a:picLocks noChangeAspect="1"/>
          </p:cNvPicPr>
          <p:nvPr userDrawn="1"/>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rcRect/>
          <a:stretch/>
        </p:blipFill>
        <p:spPr>
          <a:xfrm>
            <a:off x="14453418" y="3669618"/>
            <a:ext cx="1169417" cy="1041612"/>
          </a:xfrm>
          <a:prstGeom prst="rect">
            <a:avLst/>
          </a:prstGeom>
        </p:spPr>
      </p:pic>
      <p:pic>
        <p:nvPicPr>
          <p:cNvPr id="78" name="Bild 77" descr="Katt">
            <a:extLst>
              <a:ext uri="{FF2B5EF4-FFF2-40B4-BE49-F238E27FC236}">
                <a16:creationId xmlns:a16="http://schemas.microsoft.com/office/drawing/2014/main" id="{BB602153-66EC-139F-5428-6546A75E54B1}"/>
              </a:ext>
            </a:extLst>
          </p:cNvPr>
          <p:cNvPicPr>
            <a:picLocks noChangeAspect="1"/>
          </p:cNvPicPr>
          <p:nvPr userDrawn="1"/>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rcRect/>
          <a:stretch/>
        </p:blipFill>
        <p:spPr>
          <a:xfrm>
            <a:off x="15980907" y="3669618"/>
            <a:ext cx="968810" cy="1041611"/>
          </a:xfrm>
          <a:prstGeom prst="rect">
            <a:avLst/>
          </a:prstGeom>
        </p:spPr>
      </p:pic>
      <p:pic>
        <p:nvPicPr>
          <p:cNvPr id="79" name="Bild 78" descr="Hund">
            <a:extLst>
              <a:ext uri="{FF2B5EF4-FFF2-40B4-BE49-F238E27FC236}">
                <a16:creationId xmlns:a16="http://schemas.microsoft.com/office/drawing/2014/main" id="{390592E2-09FE-3AE1-6B00-7624962FAD0D}"/>
              </a:ext>
            </a:extLst>
          </p:cNvPr>
          <p:cNvPicPr>
            <a:picLocks noChangeAspect="1"/>
          </p:cNvPicPr>
          <p:nvPr userDrawn="1"/>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rcRect/>
          <a:stretch/>
        </p:blipFill>
        <p:spPr>
          <a:xfrm>
            <a:off x="17375178" y="3714759"/>
            <a:ext cx="972588" cy="951329"/>
          </a:xfrm>
          <a:prstGeom prst="rect">
            <a:avLst/>
          </a:prstGeom>
        </p:spPr>
      </p:pic>
      <p:pic>
        <p:nvPicPr>
          <p:cNvPr id="80" name="Bild 79">
            <a:extLst>
              <a:ext uri="{FF2B5EF4-FFF2-40B4-BE49-F238E27FC236}">
                <a16:creationId xmlns:a16="http://schemas.microsoft.com/office/drawing/2014/main" id="{0CC0DCE4-CF04-20B8-A2CA-48C16EF8A798}"/>
              </a:ext>
            </a:extLst>
          </p:cNvPr>
          <p:cNvPicPr>
            <a:picLocks noChangeAspect="1"/>
          </p:cNvPicPr>
          <p:nvPr userDrawn="1"/>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rcRect/>
          <a:stretch/>
        </p:blipFill>
        <p:spPr>
          <a:xfrm>
            <a:off x="19355552" y="5554682"/>
            <a:ext cx="906142" cy="900811"/>
          </a:xfrm>
          <a:prstGeom prst="rect">
            <a:avLst/>
          </a:prstGeom>
        </p:spPr>
      </p:pic>
      <p:pic>
        <p:nvPicPr>
          <p:cNvPr id="81" name="Bild 80">
            <a:extLst>
              <a:ext uri="{FF2B5EF4-FFF2-40B4-BE49-F238E27FC236}">
                <a16:creationId xmlns:a16="http://schemas.microsoft.com/office/drawing/2014/main" id="{8B3B8AC8-7E54-1DCF-0B2D-E79193999EA9}"/>
              </a:ext>
            </a:extLst>
          </p:cNvPr>
          <p:cNvPicPr>
            <a:picLocks noChangeAspect="1"/>
          </p:cNvPicPr>
          <p:nvPr userDrawn="1"/>
        </p:nvPicPr>
        <p:blipFill>
          <a:blip r:embed="rId102">
            <a:extLst>
              <a:ext uri="{28A0092B-C50C-407E-A947-70E740481C1C}">
                <a14:useLocalDpi xmlns:a14="http://schemas.microsoft.com/office/drawing/2010/main" val="0"/>
              </a:ext>
              <a:ext uri="{96DAC541-7B7A-43D3-8B79-37D633B846F1}">
                <asvg:svgBlip xmlns:asvg="http://schemas.microsoft.com/office/drawing/2016/SVG/main" r:embed="rId103"/>
              </a:ext>
            </a:extLst>
          </a:blip>
          <a:srcRect/>
          <a:stretch/>
        </p:blipFill>
        <p:spPr>
          <a:xfrm>
            <a:off x="20599188" y="5554682"/>
            <a:ext cx="900811" cy="900811"/>
          </a:xfrm>
          <a:prstGeom prst="rect">
            <a:avLst/>
          </a:prstGeom>
        </p:spPr>
      </p:pic>
      <p:pic>
        <p:nvPicPr>
          <p:cNvPr id="82" name="Bild 81">
            <a:extLst>
              <a:ext uri="{FF2B5EF4-FFF2-40B4-BE49-F238E27FC236}">
                <a16:creationId xmlns:a16="http://schemas.microsoft.com/office/drawing/2014/main" id="{48D2F7A5-7F7E-B149-2BB7-118FCC4E10B1}"/>
              </a:ext>
            </a:extLst>
          </p:cNvPr>
          <p:cNvPicPr>
            <a:picLocks noChangeAspect="1"/>
          </p:cNvPicPr>
          <p:nvPr userDrawn="1"/>
        </p:nvPicPr>
        <p:blipFill>
          <a:blip r:embed="rId104">
            <a:extLst>
              <a:ext uri="{28A0092B-C50C-407E-A947-70E740481C1C}">
                <a14:useLocalDpi xmlns:a14="http://schemas.microsoft.com/office/drawing/2010/main" val="0"/>
              </a:ext>
              <a:ext uri="{96DAC541-7B7A-43D3-8B79-37D633B846F1}">
                <asvg:svgBlip xmlns:asvg="http://schemas.microsoft.com/office/drawing/2016/SVG/main" r:embed="rId105"/>
              </a:ext>
            </a:extLst>
          </a:blip>
          <a:srcRect/>
          <a:stretch/>
        </p:blipFill>
        <p:spPr>
          <a:xfrm>
            <a:off x="21935569" y="5554682"/>
            <a:ext cx="900811" cy="900811"/>
          </a:xfrm>
          <a:prstGeom prst="rect">
            <a:avLst/>
          </a:prstGeom>
        </p:spPr>
      </p:pic>
    </p:spTree>
    <p:extLst>
      <p:ext uri="{BB962C8B-B14F-4D97-AF65-F5344CB8AC3E}">
        <p14:creationId xmlns:p14="http://schemas.microsoft.com/office/powerpoint/2010/main" val="77470122"/>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1 skriv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6041425"/>
            <a:ext cx="9434595" cy="6599061"/>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27178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0" name="Platshållare för text 4">
            <a:extLst>
              <a:ext uri="{FF2B5EF4-FFF2-40B4-BE49-F238E27FC236}">
                <a16:creationId xmlns:a16="http://schemas.microsoft.com/office/drawing/2014/main" id="{CCBE8C9A-86FF-D843-A45E-336E240A09EA}"/>
              </a:ext>
            </a:extLst>
          </p:cNvPr>
          <p:cNvSpPr>
            <a:spLocks noGrp="1"/>
          </p:cNvSpPr>
          <p:nvPr>
            <p:ph type="body" sz="quarter" idx="39"/>
          </p:nvPr>
        </p:nvSpPr>
        <p:spPr>
          <a:xfrm>
            <a:off x="13814135" y="3159705"/>
            <a:ext cx="9663113"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21" name="Platshållare för text 2">
            <a:extLst>
              <a:ext uri="{FF2B5EF4-FFF2-40B4-BE49-F238E27FC236}">
                <a16:creationId xmlns:a16="http://schemas.microsoft.com/office/drawing/2014/main" id="{1C12ADD2-045F-7044-A416-DC190A3D47A7}"/>
              </a:ext>
            </a:extLst>
          </p:cNvPr>
          <p:cNvSpPr>
            <a:spLocks noGrp="1"/>
          </p:cNvSpPr>
          <p:nvPr>
            <p:ph type="body" sz="quarter" idx="38"/>
          </p:nvPr>
        </p:nvSpPr>
        <p:spPr>
          <a:xfrm>
            <a:off x="13916381" y="4318208"/>
            <a:ext cx="9306704" cy="909887"/>
          </a:xfrm>
          <a:prstGeom prst="rect">
            <a:avLst/>
          </a:prstGeom>
        </p:spPr>
        <p:txBody>
          <a:bodyPr/>
          <a:lstStyle>
            <a:lvl1pPr marL="457200" indent="-457200">
              <a:buFont typeface="Arial" panose="020B0604020202020204" pitchFamily="34" charset="0"/>
              <a:buChar char="•"/>
              <a:defRPr sz="28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0" name="Platshållare för innehåll 28">
            <a:extLst>
              <a:ext uri="{FF2B5EF4-FFF2-40B4-BE49-F238E27FC236}">
                <a16:creationId xmlns:a16="http://schemas.microsoft.com/office/drawing/2014/main" id="{A6C5538E-C255-7B48-AF5F-E73BBC2C3D51}"/>
              </a:ext>
            </a:extLst>
          </p:cNvPr>
          <p:cNvSpPr>
            <a:spLocks noGrp="1"/>
          </p:cNvSpPr>
          <p:nvPr>
            <p:ph sz="quarter" idx="16"/>
          </p:nvPr>
        </p:nvSpPr>
        <p:spPr>
          <a:xfrm>
            <a:off x="14153514" y="6529276"/>
            <a:ext cx="8839835" cy="582093"/>
          </a:xfrm>
          <a:prstGeom prst="rect">
            <a:avLst/>
          </a:prstGeom>
        </p:spPr>
        <p:txBody>
          <a:bodyPr anchor="b" anchorCtr="0"/>
          <a:lstStyle>
            <a:lvl1pPr marL="0" indent="0">
              <a:lnSpc>
                <a:spcPct val="100000"/>
              </a:lnSpc>
              <a:buNone/>
              <a:defRPr sz="2700">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14153514" y="7297978"/>
            <a:ext cx="8839835" cy="479449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78C44FD9-54D4-DB42-BC5B-49B17B22140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895929856"/>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7" name="Bild">
            <a:extLst>
              <a:ext uri="{FF2B5EF4-FFF2-40B4-BE49-F238E27FC236}">
                <a16:creationId xmlns:a16="http://schemas.microsoft.com/office/drawing/2014/main" id="{5251FD3E-0920-CC4B-B476-2C4DC5645070}"/>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3500" y="6291381"/>
            <a:ext cx="9291861" cy="649922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214116"/>
            <a:ext cx="9679814" cy="224710"/>
          </a:xfrm>
          <a:prstGeom prst="rect">
            <a:avLst/>
          </a:prstGeom>
          <a:ln w="12700">
            <a:miter lim="400000"/>
          </a:ln>
        </p:spPr>
      </p:pic>
      <p:pic>
        <p:nvPicPr>
          <p:cNvPr id="36" name="Bild">
            <a:extLst>
              <a:ext uri="{FF2B5EF4-FFF2-40B4-BE49-F238E27FC236}">
                <a16:creationId xmlns:a16="http://schemas.microsoft.com/office/drawing/2014/main" id="{6198020C-3630-E14F-B859-18C362E9FAAD}"/>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711162" y="6291381"/>
            <a:ext cx="9292171" cy="6499442"/>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361668"/>
            <a:ext cx="9717914" cy="1756731"/>
          </a:xfrm>
          <a:prstGeom prst="rect">
            <a:avLst/>
          </a:prstGeom>
        </p:spPr>
        <p:txBody>
          <a:bodyPr anchor="b" anchorCtr="0"/>
          <a:lstStyle>
            <a:lvl1pPr marL="0" indent="0">
              <a:lnSpc>
                <a:spcPts val="7020"/>
              </a:lnSpc>
              <a:buNone/>
              <a:defRPr sz="61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2863866"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innehåll 21">
            <a:extLst>
              <a:ext uri="{FF2B5EF4-FFF2-40B4-BE49-F238E27FC236}">
                <a16:creationId xmlns:a16="http://schemas.microsoft.com/office/drawing/2014/main" id="{90161716-9C40-0A41-834D-D1D6AE1DC02E}"/>
              </a:ext>
            </a:extLst>
          </p:cNvPr>
          <p:cNvSpPr>
            <a:spLocks noGrp="1"/>
          </p:cNvSpPr>
          <p:nvPr>
            <p:ph sz="quarter" idx="13"/>
          </p:nvPr>
        </p:nvSpPr>
        <p:spPr>
          <a:xfrm>
            <a:off x="1749600" y="4702287"/>
            <a:ext cx="10214967" cy="537216"/>
          </a:xfrm>
          <a:prstGeom prst="rect">
            <a:avLst/>
          </a:prstGeom>
        </p:spPr>
        <p:txBody>
          <a:bodyPr/>
          <a:lstStyle>
            <a:lvl1pPr marL="0" indent="0">
              <a:lnSpc>
                <a:spcPct val="100000"/>
              </a:lnSpc>
              <a:buFont typeface="+mj-lt"/>
              <a:buNone/>
              <a:defRPr sz="3000" b="1">
                <a:solidFill>
                  <a:srgbClr val="FFFFFF"/>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19" name="Platshållare för text 2">
            <a:extLst>
              <a:ext uri="{FF2B5EF4-FFF2-40B4-BE49-F238E27FC236}">
                <a16:creationId xmlns:a16="http://schemas.microsoft.com/office/drawing/2014/main" id="{6F95574D-08D2-E34E-ADA5-2BC58B9C33BE}"/>
              </a:ext>
            </a:extLst>
          </p:cNvPr>
          <p:cNvSpPr>
            <a:spLocks noGrp="1"/>
          </p:cNvSpPr>
          <p:nvPr>
            <p:ph type="body" sz="quarter" idx="37"/>
          </p:nvPr>
        </p:nvSpPr>
        <p:spPr>
          <a:xfrm>
            <a:off x="1749263" y="5447151"/>
            <a:ext cx="9717914" cy="558959"/>
          </a:xfrm>
          <a:prstGeom prst="rect">
            <a:avLst/>
          </a:prstGeom>
        </p:spPr>
        <p:txBody>
          <a:bodyPr/>
          <a:lstStyle>
            <a:lvl1pPr marL="0" indent="0">
              <a:buNone/>
              <a:defRPr sz="3100">
                <a:solidFill>
                  <a:srgbClr val="FFFFFF"/>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7" name="Platshållare för text 3">
            <a:extLst>
              <a:ext uri="{FF2B5EF4-FFF2-40B4-BE49-F238E27FC236}">
                <a16:creationId xmlns:a16="http://schemas.microsoft.com/office/drawing/2014/main" id="{C79236C6-4A88-C543-A527-050071A3F210}"/>
              </a:ext>
            </a:extLst>
          </p:cNvPr>
          <p:cNvSpPr>
            <a:spLocks noGrp="1"/>
          </p:cNvSpPr>
          <p:nvPr>
            <p:ph type="body" sz="quarter" idx="40"/>
          </p:nvPr>
        </p:nvSpPr>
        <p:spPr>
          <a:xfrm>
            <a:off x="2348846" y="6987160"/>
            <a:ext cx="8109606" cy="5342847"/>
          </a:xfrm>
          <a:prstGeom prst="rect">
            <a:avLst/>
          </a:prstGeom>
        </p:spPr>
        <p:txBody>
          <a:bodyPr/>
          <a:lstStyle>
            <a:lvl1pPr marL="0" indent="0">
              <a:buNone/>
              <a:defRPr sz="2700" i="0">
                <a:solidFill>
                  <a:srgbClr val="FFFFFF"/>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2" name="Platshållare för innehåll 24">
            <a:extLst>
              <a:ext uri="{FF2B5EF4-FFF2-40B4-BE49-F238E27FC236}">
                <a16:creationId xmlns:a16="http://schemas.microsoft.com/office/drawing/2014/main" id="{1711EB0C-B3CD-F845-9C78-DD666C93CCFD}"/>
              </a:ext>
            </a:extLst>
          </p:cNvPr>
          <p:cNvSpPr>
            <a:spLocks noGrp="1"/>
          </p:cNvSpPr>
          <p:nvPr>
            <p:ph sz="quarter" idx="22"/>
          </p:nvPr>
        </p:nvSpPr>
        <p:spPr>
          <a:xfrm>
            <a:off x="13751100" y="4702287"/>
            <a:ext cx="10095018" cy="537216"/>
          </a:xfrm>
          <a:prstGeom prst="rect">
            <a:avLst/>
          </a:prstGeom>
        </p:spPr>
        <p:txBody>
          <a:bodyPr/>
          <a:lstStyle>
            <a:lvl1pPr marL="0" indent="0">
              <a:lnSpc>
                <a:spcPct val="100000"/>
              </a:lnSpc>
              <a:buFont typeface="+mj-lt"/>
              <a:buNone/>
              <a:defRPr sz="3000" b="1">
                <a:solidFill>
                  <a:srgbClr val="FFFFFF"/>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20" name="Platshållare för text 2">
            <a:extLst>
              <a:ext uri="{FF2B5EF4-FFF2-40B4-BE49-F238E27FC236}">
                <a16:creationId xmlns:a16="http://schemas.microsoft.com/office/drawing/2014/main" id="{1F3DDA2B-9D3B-4A43-96CE-701944BBEA73}"/>
              </a:ext>
            </a:extLst>
          </p:cNvPr>
          <p:cNvSpPr>
            <a:spLocks noGrp="1"/>
          </p:cNvSpPr>
          <p:nvPr>
            <p:ph type="body" sz="quarter" idx="42"/>
          </p:nvPr>
        </p:nvSpPr>
        <p:spPr>
          <a:xfrm>
            <a:off x="13692447" y="5447151"/>
            <a:ext cx="9717914" cy="558959"/>
          </a:xfrm>
          <a:prstGeom prst="rect">
            <a:avLst/>
          </a:prstGeom>
        </p:spPr>
        <p:txBody>
          <a:bodyPr/>
          <a:lstStyle>
            <a:lvl1pPr marL="0" indent="0">
              <a:buNone/>
              <a:defRPr sz="3100">
                <a:solidFill>
                  <a:srgbClr val="FFFFFF"/>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8" name="Platshållare för text 3">
            <a:extLst>
              <a:ext uri="{FF2B5EF4-FFF2-40B4-BE49-F238E27FC236}">
                <a16:creationId xmlns:a16="http://schemas.microsoft.com/office/drawing/2014/main" id="{56DC990D-DD77-1A47-9EDB-E3BBCDF7EFD5}"/>
              </a:ext>
            </a:extLst>
          </p:cNvPr>
          <p:cNvSpPr>
            <a:spLocks noGrp="1"/>
          </p:cNvSpPr>
          <p:nvPr>
            <p:ph type="body" sz="quarter" idx="41"/>
          </p:nvPr>
        </p:nvSpPr>
        <p:spPr>
          <a:xfrm>
            <a:off x="14459980" y="6987160"/>
            <a:ext cx="8109606" cy="5342847"/>
          </a:xfrm>
          <a:prstGeom prst="rect">
            <a:avLst/>
          </a:prstGeom>
        </p:spPr>
        <p:txBody>
          <a:bodyPr/>
          <a:lstStyle>
            <a:lvl1pPr marL="0" indent="0">
              <a:buNone/>
              <a:defRPr sz="2700" i="0">
                <a:solidFill>
                  <a:srgbClr val="FFFFFF"/>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2C7CB019-2605-1C4D-826E-F77FC5364C8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377495025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7" name="Bild">
            <a:extLst>
              <a:ext uri="{FF2B5EF4-FFF2-40B4-BE49-F238E27FC236}">
                <a16:creationId xmlns:a16="http://schemas.microsoft.com/office/drawing/2014/main" id="{5251FD3E-0920-CC4B-B476-2C4DC5645070}"/>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3500" y="7155640"/>
            <a:ext cx="8056241" cy="5634966"/>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214116"/>
            <a:ext cx="9679814" cy="224710"/>
          </a:xfrm>
          <a:prstGeom prst="rect">
            <a:avLst/>
          </a:prstGeom>
          <a:ln w="12700">
            <a:miter lim="400000"/>
          </a:ln>
        </p:spPr>
      </p:pic>
      <p:pic>
        <p:nvPicPr>
          <p:cNvPr id="36" name="Bild">
            <a:extLst>
              <a:ext uri="{FF2B5EF4-FFF2-40B4-BE49-F238E27FC236}">
                <a16:creationId xmlns:a16="http://schemas.microsoft.com/office/drawing/2014/main" id="{6198020C-3630-E14F-B859-18C362E9FAAD}"/>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711163" y="7155667"/>
            <a:ext cx="8056510" cy="5635155"/>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361668"/>
            <a:ext cx="9717914" cy="1756731"/>
          </a:xfrm>
          <a:prstGeom prst="rect">
            <a:avLst/>
          </a:prstGeom>
        </p:spPr>
        <p:txBody>
          <a:bodyPr anchor="b" anchorCtr="0"/>
          <a:lstStyle>
            <a:lvl1pPr marL="0" indent="0">
              <a:lnSpc>
                <a:spcPts val="7020"/>
              </a:lnSpc>
              <a:buNone/>
              <a:defRPr sz="61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2863866"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innehåll 21">
            <a:extLst>
              <a:ext uri="{FF2B5EF4-FFF2-40B4-BE49-F238E27FC236}">
                <a16:creationId xmlns:a16="http://schemas.microsoft.com/office/drawing/2014/main" id="{90161716-9C40-0A41-834D-D1D6AE1DC02E}"/>
              </a:ext>
            </a:extLst>
          </p:cNvPr>
          <p:cNvSpPr>
            <a:spLocks noGrp="1"/>
          </p:cNvSpPr>
          <p:nvPr>
            <p:ph sz="quarter" idx="13"/>
          </p:nvPr>
        </p:nvSpPr>
        <p:spPr>
          <a:xfrm>
            <a:off x="1749600" y="4702287"/>
            <a:ext cx="10214967" cy="537216"/>
          </a:xfrm>
          <a:prstGeom prst="rect">
            <a:avLst/>
          </a:prstGeom>
        </p:spPr>
        <p:txBody>
          <a:bodyPr/>
          <a:lstStyle>
            <a:lvl1pPr marL="0" indent="0">
              <a:lnSpc>
                <a:spcPct val="100000"/>
              </a:lnSpc>
              <a:buFont typeface="+mj-lt"/>
              <a:buNone/>
              <a:defRPr sz="3000" b="1">
                <a:solidFill>
                  <a:srgbClr val="FFFFFF"/>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19" name="Platshållare för text 2">
            <a:extLst>
              <a:ext uri="{FF2B5EF4-FFF2-40B4-BE49-F238E27FC236}">
                <a16:creationId xmlns:a16="http://schemas.microsoft.com/office/drawing/2014/main" id="{6F95574D-08D2-E34E-ADA5-2BC58B9C33BE}"/>
              </a:ext>
            </a:extLst>
          </p:cNvPr>
          <p:cNvSpPr>
            <a:spLocks noGrp="1"/>
          </p:cNvSpPr>
          <p:nvPr>
            <p:ph type="body" sz="quarter" idx="37"/>
          </p:nvPr>
        </p:nvSpPr>
        <p:spPr>
          <a:xfrm>
            <a:off x="1749263" y="5902262"/>
            <a:ext cx="9717914" cy="558959"/>
          </a:xfrm>
          <a:prstGeom prst="rect">
            <a:avLst/>
          </a:prstGeom>
        </p:spPr>
        <p:txBody>
          <a:bodyPr/>
          <a:lstStyle>
            <a:lvl1pPr marL="0" indent="0">
              <a:buNone/>
              <a:defRPr sz="2700">
                <a:solidFill>
                  <a:srgbClr val="FFFFFF"/>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7" name="Platshållare för text 3">
            <a:extLst>
              <a:ext uri="{FF2B5EF4-FFF2-40B4-BE49-F238E27FC236}">
                <a16:creationId xmlns:a16="http://schemas.microsoft.com/office/drawing/2014/main" id="{C79236C6-4A88-C543-A527-050071A3F210}"/>
              </a:ext>
            </a:extLst>
          </p:cNvPr>
          <p:cNvSpPr>
            <a:spLocks noGrp="1"/>
          </p:cNvSpPr>
          <p:nvPr>
            <p:ph type="body" sz="quarter" idx="40"/>
          </p:nvPr>
        </p:nvSpPr>
        <p:spPr>
          <a:xfrm>
            <a:off x="2348846" y="7697645"/>
            <a:ext cx="7031201" cy="4632362"/>
          </a:xfrm>
          <a:prstGeom prst="rect">
            <a:avLst/>
          </a:prstGeom>
        </p:spPr>
        <p:txBody>
          <a:bodyPr/>
          <a:lstStyle>
            <a:lvl1pPr marL="0" indent="0">
              <a:buNone/>
              <a:defRPr sz="2700" i="0">
                <a:solidFill>
                  <a:srgbClr val="FFFFFF"/>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2" name="Platshållare för innehåll 24">
            <a:extLst>
              <a:ext uri="{FF2B5EF4-FFF2-40B4-BE49-F238E27FC236}">
                <a16:creationId xmlns:a16="http://schemas.microsoft.com/office/drawing/2014/main" id="{1711EB0C-B3CD-F845-9C78-DD666C93CCFD}"/>
              </a:ext>
            </a:extLst>
          </p:cNvPr>
          <p:cNvSpPr>
            <a:spLocks noGrp="1"/>
          </p:cNvSpPr>
          <p:nvPr>
            <p:ph sz="quarter" idx="22"/>
          </p:nvPr>
        </p:nvSpPr>
        <p:spPr>
          <a:xfrm>
            <a:off x="13751100" y="4702287"/>
            <a:ext cx="10095018" cy="537216"/>
          </a:xfrm>
          <a:prstGeom prst="rect">
            <a:avLst/>
          </a:prstGeom>
        </p:spPr>
        <p:txBody>
          <a:bodyPr/>
          <a:lstStyle>
            <a:lvl1pPr marL="0" indent="0">
              <a:lnSpc>
                <a:spcPct val="100000"/>
              </a:lnSpc>
              <a:buFont typeface="+mj-lt"/>
              <a:buNone/>
              <a:defRPr sz="3000" b="1">
                <a:solidFill>
                  <a:srgbClr val="FFFFFF"/>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20" name="Platshållare för text 2">
            <a:extLst>
              <a:ext uri="{FF2B5EF4-FFF2-40B4-BE49-F238E27FC236}">
                <a16:creationId xmlns:a16="http://schemas.microsoft.com/office/drawing/2014/main" id="{1F3DDA2B-9D3B-4A43-96CE-701944BBEA73}"/>
              </a:ext>
            </a:extLst>
          </p:cNvPr>
          <p:cNvSpPr>
            <a:spLocks noGrp="1"/>
          </p:cNvSpPr>
          <p:nvPr>
            <p:ph type="body" sz="quarter" idx="42"/>
          </p:nvPr>
        </p:nvSpPr>
        <p:spPr>
          <a:xfrm>
            <a:off x="13692447" y="5902262"/>
            <a:ext cx="9717914" cy="558959"/>
          </a:xfrm>
          <a:prstGeom prst="rect">
            <a:avLst/>
          </a:prstGeom>
        </p:spPr>
        <p:txBody>
          <a:bodyPr/>
          <a:lstStyle>
            <a:lvl1pPr marL="0" indent="0">
              <a:buNone/>
              <a:defRPr sz="2700">
                <a:solidFill>
                  <a:srgbClr val="FFFFFF"/>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8" name="Platshållare för text 3">
            <a:extLst>
              <a:ext uri="{FF2B5EF4-FFF2-40B4-BE49-F238E27FC236}">
                <a16:creationId xmlns:a16="http://schemas.microsoft.com/office/drawing/2014/main" id="{56DC990D-DD77-1A47-9EDB-E3BBCDF7EFD5}"/>
              </a:ext>
            </a:extLst>
          </p:cNvPr>
          <p:cNvSpPr>
            <a:spLocks noGrp="1"/>
          </p:cNvSpPr>
          <p:nvPr>
            <p:ph type="body" sz="quarter" idx="41"/>
          </p:nvPr>
        </p:nvSpPr>
        <p:spPr>
          <a:xfrm>
            <a:off x="14459980" y="7697645"/>
            <a:ext cx="7031201" cy="4632362"/>
          </a:xfrm>
          <a:prstGeom prst="rect">
            <a:avLst/>
          </a:prstGeom>
        </p:spPr>
        <p:txBody>
          <a:bodyPr/>
          <a:lstStyle>
            <a:lvl1pPr marL="0" indent="0">
              <a:buNone/>
              <a:defRPr sz="2700" i="0">
                <a:solidFill>
                  <a:srgbClr val="FFFFFF"/>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2C7CB019-2605-1C4D-826E-F77FC5364C8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79816074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skrivrutor med tip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749262" y="8263467"/>
            <a:ext cx="9434595" cy="3877734"/>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0000" y="2829600"/>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1160942"/>
          </a:xfrm>
          <a:prstGeom prst="rect">
            <a:avLst/>
          </a:prstGeom>
        </p:spPr>
        <p:txBody>
          <a:bodyPr/>
          <a:lstStyle>
            <a:lvl1pPr marL="0" indent="0">
              <a:buNone/>
              <a:defRPr sz="3100">
                <a:solidFill>
                  <a:srgbClr val="FFFFFF"/>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2344022" y="8628252"/>
            <a:ext cx="8839835" cy="2911114"/>
          </a:xfrm>
          <a:prstGeom prst="rect">
            <a:avLst/>
          </a:prstGeom>
        </p:spPr>
        <p:txBody>
          <a:bodyPr/>
          <a:lstStyle>
            <a:lvl1pPr marL="0" indent="0">
              <a:buNone/>
              <a:defRPr sz="2700" i="0">
                <a:solidFill>
                  <a:srgbClr val="FFFFFF"/>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 name="Bild 2">
            <a:extLst>
              <a:ext uri="{FF2B5EF4-FFF2-40B4-BE49-F238E27FC236}">
                <a16:creationId xmlns:a16="http://schemas.microsoft.com/office/drawing/2014/main" id="{ECE6384A-C0E0-4D44-9B69-D8D5487F751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133111" y="-718483"/>
            <a:ext cx="7112000" cy="165100"/>
          </a:xfrm>
          <a:prstGeom prst="rect">
            <a:avLst/>
          </a:prstGeom>
        </p:spPr>
      </p:pic>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41528806-0B87-4D41-BBDE-45C2342167B7}"/>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pic>
        <p:nvPicPr>
          <p:cNvPr id="22" name="Bild">
            <a:extLst>
              <a:ext uri="{FF2B5EF4-FFF2-40B4-BE49-F238E27FC236}">
                <a16:creationId xmlns:a16="http://schemas.microsoft.com/office/drawing/2014/main" id="{D5955BE0-6767-604F-967B-5B6B076894AC}"/>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3788490" y="4102490"/>
            <a:ext cx="9434595" cy="3856178"/>
          </a:xfrm>
          <a:prstGeom prst="rect">
            <a:avLst/>
          </a:prstGeom>
          <a:ln w="12700">
            <a:miter lim="400000"/>
          </a:ln>
        </p:spPr>
      </p:pic>
      <p:sp>
        <p:nvSpPr>
          <p:cNvPr id="26" name="Platshållare för text 3">
            <a:extLst>
              <a:ext uri="{FF2B5EF4-FFF2-40B4-BE49-F238E27FC236}">
                <a16:creationId xmlns:a16="http://schemas.microsoft.com/office/drawing/2014/main" id="{EAA9E8C4-DB79-6347-A626-1866D5070A8D}"/>
              </a:ext>
            </a:extLst>
          </p:cNvPr>
          <p:cNvSpPr>
            <a:spLocks noGrp="1"/>
          </p:cNvSpPr>
          <p:nvPr>
            <p:ph type="body" sz="quarter" idx="41"/>
          </p:nvPr>
        </p:nvSpPr>
        <p:spPr>
          <a:xfrm>
            <a:off x="14372850" y="4575022"/>
            <a:ext cx="8470218" cy="2911114"/>
          </a:xfrm>
          <a:prstGeom prst="rect">
            <a:avLst/>
          </a:prstGeom>
        </p:spPr>
        <p:txBody>
          <a:bodyPr/>
          <a:lstStyle>
            <a:lvl1pPr marL="0" indent="0">
              <a:buNone/>
              <a:defRPr sz="2700" i="0">
                <a:solidFill>
                  <a:srgbClr val="FFFFFF"/>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0" name="Bild">
            <a:extLst>
              <a:ext uri="{FF2B5EF4-FFF2-40B4-BE49-F238E27FC236}">
                <a16:creationId xmlns:a16="http://schemas.microsoft.com/office/drawing/2014/main" id="{50B517AE-2713-DF4A-BFED-3BD8948CC9A6}"/>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3788490" y="8285023"/>
            <a:ext cx="9434595" cy="3856178"/>
          </a:xfrm>
          <a:prstGeom prst="rect">
            <a:avLst/>
          </a:prstGeom>
          <a:ln w="12700">
            <a:miter lim="400000"/>
          </a:ln>
        </p:spPr>
      </p:pic>
      <p:sp>
        <p:nvSpPr>
          <p:cNvPr id="31" name="Platshållare för text 3">
            <a:extLst>
              <a:ext uri="{FF2B5EF4-FFF2-40B4-BE49-F238E27FC236}">
                <a16:creationId xmlns:a16="http://schemas.microsoft.com/office/drawing/2014/main" id="{1E48D558-5428-A549-9004-0175C4D9DD03}"/>
              </a:ext>
            </a:extLst>
          </p:cNvPr>
          <p:cNvSpPr>
            <a:spLocks noGrp="1"/>
          </p:cNvSpPr>
          <p:nvPr>
            <p:ph type="body" sz="quarter" idx="42"/>
          </p:nvPr>
        </p:nvSpPr>
        <p:spPr>
          <a:xfrm>
            <a:off x="14372850" y="8757555"/>
            <a:ext cx="8470218" cy="2911114"/>
          </a:xfrm>
          <a:prstGeom prst="rect">
            <a:avLst/>
          </a:prstGeom>
        </p:spPr>
        <p:txBody>
          <a:bodyPr/>
          <a:lstStyle>
            <a:lvl1pPr marL="0" indent="0">
              <a:buNone/>
              <a:defRPr sz="2700" i="0">
                <a:solidFill>
                  <a:srgbClr val="FFFFFF"/>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978DE10-DAC3-074D-B3E3-386A83CD477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5963641" y="1520801"/>
            <a:ext cx="7222447" cy="1815065"/>
          </a:xfrm>
          <a:prstGeom prst="rect">
            <a:avLst/>
          </a:prstGeom>
          <a:ln w="12700">
            <a:miter lim="400000"/>
          </a:ln>
        </p:spPr>
      </p:pic>
      <p:sp>
        <p:nvSpPr>
          <p:cNvPr id="33" name="Platshållare för text 211">
            <a:extLst>
              <a:ext uri="{FF2B5EF4-FFF2-40B4-BE49-F238E27FC236}">
                <a16:creationId xmlns:a16="http://schemas.microsoft.com/office/drawing/2014/main" id="{396318DC-7C6A-FA49-BA50-1D548A578537}"/>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58354859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35" name="Platshållare för innehåll 21">
            <a:extLst>
              <a:ext uri="{FF2B5EF4-FFF2-40B4-BE49-F238E27FC236}">
                <a16:creationId xmlns:a16="http://schemas.microsoft.com/office/drawing/2014/main" id="{4B096910-8990-EF4D-A873-410845F8AAAD}"/>
              </a:ext>
            </a:extLst>
          </p:cNvPr>
          <p:cNvSpPr>
            <a:spLocks noGrp="1"/>
          </p:cNvSpPr>
          <p:nvPr>
            <p:ph sz="quarter" idx="44"/>
          </p:nvPr>
        </p:nvSpPr>
        <p:spPr>
          <a:xfrm>
            <a:off x="1749263" y="4895540"/>
            <a:ext cx="9118434" cy="1315906"/>
          </a:xfrm>
          <a:prstGeom prst="rect">
            <a:avLst/>
          </a:prstGeom>
        </p:spPr>
        <p:txBody>
          <a:bodyPr/>
          <a:lstStyle>
            <a:lvl1pPr marL="0" indent="0">
              <a:lnSpc>
                <a:spcPct val="100000"/>
              </a:lnSpc>
              <a:buFont typeface="+mj-lt"/>
              <a:buNone/>
              <a:defRPr sz="27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rgbClr val="FFFFFF"/>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i="0">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rgbClr val="FFFFFF"/>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i="0">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23CEE920-2EA3-CE46-83A9-261A2CE6AF8C}"/>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93865" y="7142908"/>
            <a:ext cx="9027257" cy="5647915"/>
          </a:xfrm>
          <a:prstGeom prst="rect">
            <a:avLst/>
          </a:prstGeom>
          <a:ln w="12700">
            <a:miter lim="400000"/>
          </a:ln>
        </p:spPr>
      </p:pic>
      <p:sp>
        <p:nvSpPr>
          <p:cNvPr id="20" name="Platshållare för text 3">
            <a:extLst>
              <a:ext uri="{FF2B5EF4-FFF2-40B4-BE49-F238E27FC236}">
                <a16:creationId xmlns:a16="http://schemas.microsoft.com/office/drawing/2014/main" id="{BDCA8258-71CB-CD41-8047-EF188DB4275A}"/>
              </a:ext>
            </a:extLst>
          </p:cNvPr>
          <p:cNvSpPr>
            <a:spLocks noGrp="1"/>
          </p:cNvSpPr>
          <p:nvPr>
            <p:ph type="body" sz="quarter" idx="50"/>
          </p:nvPr>
        </p:nvSpPr>
        <p:spPr>
          <a:xfrm>
            <a:off x="2178543" y="8602132"/>
            <a:ext cx="8109606" cy="3776135"/>
          </a:xfrm>
          <a:prstGeom prst="rect">
            <a:avLst/>
          </a:prstGeom>
        </p:spPr>
        <p:txBody>
          <a:bodyPr/>
          <a:lstStyle>
            <a:lvl1pPr marL="0" indent="0">
              <a:buNone/>
              <a:defRPr sz="2700" i="0">
                <a:solidFill>
                  <a:srgbClr val="FFFFFF"/>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2" name="Platshållare för text 2">
            <a:extLst>
              <a:ext uri="{FF2B5EF4-FFF2-40B4-BE49-F238E27FC236}">
                <a16:creationId xmlns:a16="http://schemas.microsoft.com/office/drawing/2014/main" id="{DF5B53FB-B48A-904D-9D51-9817E16A8F9C}"/>
              </a:ext>
            </a:extLst>
          </p:cNvPr>
          <p:cNvSpPr>
            <a:spLocks noGrp="1"/>
          </p:cNvSpPr>
          <p:nvPr>
            <p:ph type="body" sz="quarter" idx="51"/>
          </p:nvPr>
        </p:nvSpPr>
        <p:spPr>
          <a:xfrm>
            <a:off x="2179197" y="7501996"/>
            <a:ext cx="8108950" cy="762000"/>
          </a:xfrm>
          <a:prstGeom prst="rect">
            <a:avLst/>
          </a:prstGeom>
        </p:spPr>
        <p:txBody>
          <a:bodyPr/>
          <a:lstStyle>
            <a:lvl1pPr marL="0" indent="0">
              <a:buNone/>
              <a:defRPr sz="2700" b="1" i="0">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Tree>
    <p:extLst>
      <p:ext uri="{BB962C8B-B14F-4D97-AF65-F5344CB8AC3E}">
        <p14:creationId xmlns:p14="http://schemas.microsoft.com/office/powerpoint/2010/main" val="24504015"/>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Skrivrutor horisontell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55957" y="4784000"/>
            <a:ext cx="9679814" cy="224710"/>
          </a:xfrm>
          <a:prstGeom prst="rect">
            <a:avLst/>
          </a:prstGeom>
          <a:ln w="12700">
            <a:miter lim="400000"/>
          </a:ln>
        </p:spPr>
      </p:pic>
      <p:pic>
        <p:nvPicPr>
          <p:cNvPr id="21" name="Bild 20">
            <a:extLst>
              <a:ext uri="{FF2B5EF4-FFF2-40B4-BE49-F238E27FC236}">
                <a16:creationId xmlns:a16="http://schemas.microsoft.com/office/drawing/2014/main" id="{DCA325E2-6714-8F4C-8053-127B0F6FBF8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13600" y="6851789"/>
            <a:ext cx="6137829" cy="5238607"/>
          </a:xfrm>
          <a:prstGeom prst="rect">
            <a:avLst/>
          </a:prstGeom>
        </p:spPr>
      </p:pic>
      <p:pic>
        <p:nvPicPr>
          <p:cNvPr id="22" name="Bild 21">
            <a:extLst>
              <a:ext uri="{FF2B5EF4-FFF2-40B4-BE49-F238E27FC236}">
                <a16:creationId xmlns:a16="http://schemas.microsoft.com/office/drawing/2014/main" id="{B1DACFC8-985D-DA4C-8C61-05E01C6CB6B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33600" y="6851789"/>
            <a:ext cx="6137829" cy="5238607"/>
          </a:xfrm>
          <a:prstGeom prst="rect">
            <a:avLst/>
          </a:prstGeom>
        </p:spPr>
      </p:pic>
      <p:pic>
        <p:nvPicPr>
          <p:cNvPr id="23" name="Bild 22">
            <a:extLst>
              <a:ext uri="{FF2B5EF4-FFF2-40B4-BE49-F238E27FC236}">
                <a16:creationId xmlns:a16="http://schemas.microsoft.com/office/drawing/2014/main" id="{BD7A4EB2-392E-0D46-95BA-27926C26C9C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876611" y="6851789"/>
            <a:ext cx="6137829" cy="5238607"/>
          </a:xfrm>
          <a:prstGeom prst="rect">
            <a:avLst/>
          </a:prstGeom>
        </p:spPr>
      </p:pic>
      <p:sp>
        <p:nvSpPr>
          <p:cNvPr id="5" name="Platshållare för text 4">
            <a:extLst>
              <a:ext uri="{FF2B5EF4-FFF2-40B4-BE49-F238E27FC236}">
                <a16:creationId xmlns:a16="http://schemas.microsoft.com/office/drawing/2014/main" id="{A3DAA1B5-48AC-704A-9C91-C56043C6EEA6}"/>
              </a:ext>
            </a:extLst>
          </p:cNvPr>
          <p:cNvSpPr>
            <a:spLocks noGrp="1"/>
          </p:cNvSpPr>
          <p:nvPr>
            <p:ph type="body" sz="quarter" idx="37"/>
          </p:nvPr>
        </p:nvSpPr>
        <p:spPr>
          <a:xfrm>
            <a:off x="2116667" y="7230533"/>
            <a:ext cx="5477933" cy="4554538"/>
          </a:xfrm>
          <a:prstGeom prst="rect">
            <a:avLst/>
          </a:prstGeom>
        </p:spPr>
        <p:txBody>
          <a:bodyPr/>
          <a:lstStyle>
            <a:lvl1pPr marL="0" indent="0">
              <a:buNone/>
              <a:defRPr sz="3100">
                <a:solidFill>
                  <a:srgbClr val="FFFFFF"/>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dirty="0"/>
              <a:t>Klicka här för att ändra format på bakgrundstexten</a:t>
            </a:r>
          </a:p>
        </p:txBody>
      </p:sp>
      <p:sp>
        <p:nvSpPr>
          <p:cNvPr id="26" name="Platshållare för text 4">
            <a:extLst>
              <a:ext uri="{FF2B5EF4-FFF2-40B4-BE49-F238E27FC236}">
                <a16:creationId xmlns:a16="http://schemas.microsoft.com/office/drawing/2014/main" id="{0988C351-B7EC-C74E-B26E-B433E180ABD1}"/>
              </a:ext>
            </a:extLst>
          </p:cNvPr>
          <p:cNvSpPr>
            <a:spLocks noGrp="1"/>
          </p:cNvSpPr>
          <p:nvPr>
            <p:ph type="body" sz="quarter" idx="38"/>
          </p:nvPr>
        </p:nvSpPr>
        <p:spPr>
          <a:xfrm>
            <a:off x="9702800" y="7230533"/>
            <a:ext cx="5477933" cy="4554538"/>
          </a:xfrm>
          <a:prstGeom prst="rect">
            <a:avLst/>
          </a:prstGeom>
        </p:spPr>
        <p:txBody>
          <a:bodyPr/>
          <a:lstStyle>
            <a:lvl1pPr marL="0" indent="0">
              <a:buNone/>
              <a:defRPr sz="3100">
                <a:solidFill>
                  <a:srgbClr val="FFFFFF"/>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7" name="Platshållare för text 4">
            <a:extLst>
              <a:ext uri="{FF2B5EF4-FFF2-40B4-BE49-F238E27FC236}">
                <a16:creationId xmlns:a16="http://schemas.microsoft.com/office/drawing/2014/main" id="{8682A341-3ECE-4E41-BEB1-85192D807CEC}"/>
              </a:ext>
            </a:extLst>
          </p:cNvPr>
          <p:cNvSpPr>
            <a:spLocks noGrp="1"/>
          </p:cNvSpPr>
          <p:nvPr>
            <p:ph type="body" sz="quarter" idx="39"/>
          </p:nvPr>
        </p:nvSpPr>
        <p:spPr>
          <a:xfrm>
            <a:off x="17272000" y="7230533"/>
            <a:ext cx="5477933" cy="4554538"/>
          </a:xfrm>
          <a:prstGeom prst="rect">
            <a:avLst/>
          </a:prstGeom>
        </p:spPr>
        <p:txBody>
          <a:bodyPr/>
          <a:lstStyle>
            <a:lvl1pPr marL="0" indent="0">
              <a:buNone/>
              <a:defRPr sz="3100">
                <a:solidFill>
                  <a:srgbClr val="FFFFFF"/>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7" name="Platshållare för text 6">
            <a:extLst>
              <a:ext uri="{FF2B5EF4-FFF2-40B4-BE49-F238E27FC236}">
                <a16:creationId xmlns:a16="http://schemas.microsoft.com/office/drawing/2014/main" id="{9CA485A2-E971-AA4B-BF48-A491144A6444}"/>
              </a:ext>
            </a:extLst>
          </p:cNvPr>
          <p:cNvSpPr>
            <a:spLocks noGrp="1"/>
          </p:cNvSpPr>
          <p:nvPr>
            <p:ph type="body" sz="quarter" idx="40" hasCustomPrompt="1"/>
          </p:nvPr>
        </p:nvSpPr>
        <p:spPr>
          <a:xfrm>
            <a:off x="209338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0" name="Platshållare för text 6">
            <a:extLst>
              <a:ext uri="{FF2B5EF4-FFF2-40B4-BE49-F238E27FC236}">
                <a16:creationId xmlns:a16="http://schemas.microsoft.com/office/drawing/2014/main" id="{F62C0047-1BC3-0040-A51E-0AB86FE962D2}"/>
              </a:ext>
            </a:extLst>
          </p:cNvPr>
          <p:cNvSpPr>
            <a:spLocks noGrp="1"/>
          </p:cNvSpPr>
          <p:nvPr>
            <p:ph type="body" sz="quarter" idx="41" hasCustomPrompt="1"/>
          </p:nvPr>
        </p:nvSpPr>
        <p:spPr>
          <a:xfrm>
            <a:off x="966893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1" name="Platshållare för text 6">
            <a:extLst>
              <a:ext uri="{FF2B5EF4-FFF2-40B4-BE49-F238E27FC236}">
                <a16:creationId xmlns:a16="http://schemas.microsoft.com/office/drawing/2014/main" id="{8C5C2D7C-4D09-4845-8E93-72D4DDAF35E9}"/>
              </a:ext>
            </a:extLst>
          </p:cNvPr>
          <p:cNvSpPr>
            <a:spLocks noGrp="1"/>
          </p:cNvSpPr>
          <p:nvPr>
            <p:ph type="body" sz="quarter" idx="42" hasCustomPrompt="1"/>
          </p:nvPr>
        </p:nvSpPr>
        <p:spPr>
          <a:xfrm>
            <a:off x="17221200"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Tree>
    <p:extLst>
      <p:ext uri="{BB962C8B-B14F-4D97-AF65-F5344CB8AC3E}">
        <p14:creationId xmlns:p14="http://schemas.microsoft.com/office/powerpoint/2010/main" val="76127339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skrivrutor vertikal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3B55F0A9-449C-7386-0D90-22D9EDBEB662}"/>
              </a:ext>
            </a:extLst>
          </p:cNvPr>
          <p:cNvSpPr>
            <a:spLocks noGrp="1"/>
          </p:cNvSpPr>
          <p:nvPr>
            <p:ph type="body" sz="quarter" idx="40"/>
          </p:nvPr>
        </p:nvSpPr>
        <p:spPr>
          <a:xfrm>
            <a:off x="1749425" y="4895539"/>
            <a:ext cx="9175838" cy="48711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196478226"/>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2.xml"/><Relationship Id="rId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28553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715" r:id="rId3"/>
    <p:sldLayoutId id="2147483663" r:id="rId4"/>
    <p:sldLayoutId id="2147483708" r:id="rId5"/>
    <p:sldLayoutId id="2147483692" r:id="rId6"/>
    <p:sldLayoutId id="2147483700" r:id="rId7"/>
    <p:sldLayoutId id="2147483701" r:id="rId8"/>
    <p:sldLayoutId id="2147483716" r:id="rId9"/>
    <p:sldLayoutId id="2147483664" r:id="rId10"/>
    <p:sldLayoutId id="2147483665" r:id="rId11"/>
    <p:sldLayoutId id="2147483717" r:id="rId12"/>
    <p:sldLayoutId id="2147483666" r:id="rId13"/>
    <p:sldLayoutId id="2147483667" r:id="rId14"/>
    <p:sldLayoutId id="2147483668" r:id="rId15"/>
    <p:sldLayoutId id="2147483696" r:id="rId16"/>
    <p:sldLayoutId id="2147483679" r:id="rId17"/>
    <p:sldLayoutId id="2147483718" r:id="rId18"/>
    <p:sldLayoutId id="2147483669" r:id="rId19"/>
    <p:sldLayoutId id="2147483719" r:id="rId20"/>
    <p:sldLayoutId id="2147483703" r:id="rId21"/>
    <p:sldLayoutId id="2147483704" r:id="rId22"/>
    <p:sldLayoutId id="2147483677" r:id="rId23"/>
    <p:sldLayoutId id="2147483682" r:id="rId24"/>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1533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81" r:id="rId4"/>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711443"/>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219.jpg"/><Relationship Id="rId4" Type="http://schemas.openxmlformats.org/officeDocument/2006/relationships/image" Target="../media/image218.svg"/></Relationships>
</file>

<file path=ppt/slides/_rels/slide10.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hyperlink" Target="https://innovation.helsingborg.se/verktyg/" TargetMode="External"/><Relationship Id="rId7" Type="http://schemas.openxmlformats.org/officeDocument/2006/relationships/image" Target="../media/image251.svg"/><Relationship Id="rId2" Type="http://schemas.openxmlformats.org/officeDocument/2006/relationships/hyperlink" Target="http://www.hejainnovation.se/" TargetMode="External"/><Relationship Id="rId1" Type="http://schemas.openxmlformats.org/officeDocument/2006/relationships/slideLayout" Target="../slideLayouts/slideLayout22.xml"/><Relationship Id="rId6" Type="http://schemas.openxmlformats.org/officeDocument/2006/relationships/image" Target="../media/image229.png"/><Relationship Id="rId11" Type="http://schemas.openxmlformats.org/officeDocument/2006/relationships/image" Target="../media/image228.svg"/><Relationship Id="rId5" Type="http://schemas.openxmlformats.org/officeDocument/2006/relationships/image" Target="../media/image255.svg"/><Relationship Id="rId10" Type="http://schemas.openxmlformats.org/officeDocument/2006/relationships/image" Target="../media/image227.png"/><Relationship Id="rId4" Type="http://schemas.openxmlformats.org/officeDocument/2006/relationships/image" Target="../media/image100.png"/><Relationship Id="rId9" Type="http://schemas.openxmlformats.org/officeDocument/2006/relationships/image" Target="../media/image226.svg"/></Relationships>
</file>

<file path=ppt/slides/_rels/slide11.xml.rels><?xml version="1.0" encoding="UTF-8" standalone="yes"?>
<Relationships xmlns="http://schemas.openxmlformats.org/package/2006/relationships"><Relationship Id="rId3" Type="http://schemas.openxmlformats.org/officeDocument/2006/relationships/image" Target="../media/image218.svg"/><Relationship Id="rId2" Type="http://schemas.openxmlformats.org/officeDocument/2006/relationships/image" Target="../media/image217.png"/><Relationship Id="rId1" Type="http://schemas.openxmlformats.org/officeDocument/2006/relationships/slideLayout" Target="../slideLayouts/slideLayout27.xml"/><Relationship Id="rId5" Type="http://schemas.openxmlformats.org/officeDocument/2006/relationships/image" Target="../media/image262.svg"/><Relationship Id="rId4" Type="http://schemas.openxmlformats.org/officeDocument/2006/relationships/image" Target="../media/image222.png"/></Relationships>
</file>

<file path=ppt/slides/_rels/slide12.xml.rels><?xml version="1.0" encoding="UTF-8" standalone="yes"?>
<Relationships xmlns="http://schemas.openxmlformats.org/package/2006/relationships"><Relationship Id="rId8" Type="http://schemas.openxmlformats.org/officeDocument/2006/relationships/image" Target="../media/image228.svg"/><Relationship Id="rId3" Type="http://schemas.openxmlformats.org/officeDocument/2006/relationships/image" Target="../media/image224.png"/><Relationship Id="rId7" Type="http://schemas.openxmlformats.org/officeDocument/2006/relationships/image" Target="../media/image2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0.svg"/><Relationship Id="rId5" Type="http://schemas.openxmlformats.org/officeDocument/2006/relationships/image" Target="../media/image249.png"/><Relationship Id="rId4" Type="http://schemas.openxmlformats.org/officeDocument/2006/relationships/image" Target="../media/image225.svg"/></Relationships>
</file>

<file path=ppt/slides/_rels/slide13.xml.rels><?xml version="1.0" encoding="UTF-8" standalone="yes"?>
<Relationships xmlns="http://schemas.openxmlformats.org/package/2006/relationships"><Relationship Id="rId8" Type="http://schemas.openxmlformats.org/officeDocument/2006/relationships/image" Target="../media/image228.svg"/><Relationship Id="rId3" Type="http://schemas.openxmlformats.org/officeDocument/2006/relationships/image" Target="../media/image249.png"/><Relationship Id="rId7" Type="http://schemas.openxmlformats.org/officeDocument/2006/relationships/image" Target="../media/image227.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25.svg"/><Relationship Id="rId5" Type="http://schemas.openxmlformats.org/officeDocument/2006/relationships/image" Target="../media/image224.png"/><Relationship Id="rId4" Type="http://schemas.openxmlformats.org/officeDocument/2006/relationships/image" Target="../media/image250.svg"/></Relationships>
</file>

<file path=ppt/slides/_rels/slide14.xml.rels><?xml version="1.0" encoding="UTF-8" standalone="yes"?>
<Relationships xmlns="http://schemas.openxmlformats.org/package/2006/relationships"><Relationship Id="rId3" Type="http://schemas.openxmlformats.org/officeDocument/2006/relationships/image" Target="../media/image218.svg"/><Relationship Id="rId2" Type="http://schemas.openxmlformats.org/officeDocument/2006/relationships/image" Target="../media/image217.png"/><Relationship Id="rId1" Type="http://schemas.openxmlformats.org/officeDocument/2006/relationships/slideLayout" Target="../slideLayouts/slideLayout27.xml"/><Relationship Id="rId5" Type="http://schemas.openxmlformats.org/officeDocument/2006/relationships/image" Target="../media/image262.svg"/><Relationship Id="rId4" Type="http://schemas.openxmlformats.org/officeDocument/2006/relationships/image" Target="../media/image222.png"/></Relationships>
</file>

<file path=ppt/slides/_rels/slide15.xml.rels><?xml version="1.0" encoding="UTF-8" standalone="yes"?>
<Relationships xmlns="http://schemas.openxmlformats.org/package/2006/relationships"><Relationship Id="rId8" Type="http://schemas.openxmlformats.org/officeDocument/2006/relationships/image" Target="../media/image228.svg"/><Relationship Id="rId3" Type="http://schemas.openxmlformats.org/officeDocument/2006/relationships/image" Target="../media/image224.png"/><Relationship Id="rId7" Type="http://schemas.openxmlformats.org/officeDocument/2006/relationships/image" Target="../media/image2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0.svg"/><Relationship Id="rId5" Type="http://schemas.openxmlformats.org/officeDocument/2006/relationships/image" Target="../media/image249.png"/><Relationship Id="rId4" Type="http://schemas.openxmlformats.org/officeDocument/2006/relationships/image" Target="../media/image225.svg"/></Relationships>
</file>

<file path=ppt/slides/_rels/slide16.xml.rels><?xml version="1.0" encoding="UTF-8" standalone="yes"?>
<Relationships xmlns="http://schemas.openxmlformats.org/package/2006/relationships"><Relationship Id="rId8" Type="http://schemas.openxmlformats.org/officeDocument/2006/relationships/image" Target="../media/image228.svg"/><Relationship Id="rId3" Type="http://schemas.openxmlformats.org/officeDocument/2006/relationships/image" Target="../media/image224.png"/><Relationship Id="rId7" Type="http://schemas.openxmlformats.org/officeDocument/2006/relationships/image" Target="../media/image227.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64.svg"/><Relationship Id="rId5" Type="http://schemas.openxmlformats.org/officeDocument/2006/relationships/image" Target="../media/image263.png"/><Relationship Id="rId4" Type="http://schemas.openxmlformats.org/officeDocument/2006/relationships/image" Target="../media/image225.svg"/></Relationships>
</file>

<file path=ppt/slides/_rels/slide17.xml.rels><?xml version="1.0" encoding="UTF-8" standalone="yes"?>
<Relationships xmlns="http://schemas.openxmlformats.org/package/2006/relationships"><Relationship Id="rId8" Type="http://schemas.openxmlformats.org/officeDocument/2006/relationships/image" Target="../media/image228.svg"/><Relationship Id="rId3" Type="http://schemas.openxmlformats.org/officeDocument/2006/relationships/image" Target="../media/image224.png"/><Relationship Id="rId7" Type="http://schemas.openxmlformats.org/officeDocument/2006/relationships/image" Target="../media/image22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64.svg"/><Relationship Id="rId5" Type="http://schemas.openxmlformats.org/officeDocument/2006/relationships/image" Target="../media/image263.png"/><Relationship Id="rId4" Type="http://schemas.openxmlformats.org/officeDocument/2006/relationships/image" Target="../media/image225.svg"/></Relationships>
</file>

<file path=ppt/slides/_rels/slide18.xml.rels><?xml version="1.0" encoding="UTF-8" standalone="yes"?>
<Relationships xmlns="http://schemas.openxmlformats.org/package/2006/relationships"><Relationship Id="rId8" Type="http://schemas.openxmlformats.org/officeDocument/2006/relationships/image" Target="../media/image228.svg"/><Relationship Id="rId3" Type="http://schemas.openxmlformats.org/officeDocument/2006/relationships/image" Target="../media/image229.png"/><Relationship Id="rId7" Type="http://schemas.openxmlformats.org/officeDocument/2006/relationships/image" Target="../media/image227.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226.svg"/><Relationship Id="rId5" Type="http://schemas.openxmlformats.org/officeDocument/2006/relationships/image" Target="../media/image123.png"/><Relationship Id="rId4" Type="http://schemas.openxmlformats.org/officeDocument/2006/relationships/image" Target="../media/image251.svg"/></Relationships>
</file>

<file path=ppt/slides/_rels/slide1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www.hejainnovation.se/" TargetMode="External"/><Relationship Id="rId7" Type="http://schemas.openxmlformats.org/officeDocument/2006/relationships/image" Target="../media/image117.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hyperlink" Target="https://www.uppsala.se/innovationskraf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221.svg"/></Relationships>
</file>

<file path=ppt/slides/_rels/slide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223.svg"/><Relationship Id="rId5" Type="http://schemas.openxmlformats.org/officeDocument/2006/relationships/image" Target="../media/image222.png"/><Relationship Id="rId4" Type="http://schemas.openxmlformats.org/officeDocument/2006/relationships/image" Target="../media/image218.svg"/></Relationships>
</file>

<file path=ppt/slides/_rels/slide4.xml.rels><?xml version="1.0" encoding="UTF-8" standalone="yes"?>
<Relationships xmlns="http://schemas.openxmlformats.org/package/2006/relationships"><Relationship Id="rId8" Type="http://schemas.openxmlformats.org/officeDocument/2006/relationships/image" Target="../media/image228.svg"/><Relationship Id="rId3" Type="http://schemas.openxmlformats.org/officeDocument/2006/relationships/image" Target="../media/image224.png"/><Relationship Id="rId7" Type="http://schemas.openxmlformats.org/officeDocument/2006/relationships/image" Target="../media/image2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6.svg"/><Relationship Id="rId5" Type="http://schemas.openxmlformats.org/officeDocument/2006/relationships/image" Target="../media/image123.png"/><Relationship Id="rId4" Type="http://schemas.openxmlformats.org/officeDocument/2006/relationships/image" Target="../media/image225.svg"/></Relationships>
</file>

<file path=ppt/slides/_rels/slide5.xml.rels><?xml version="1.0" encoding="UTF-8" standalone="yes"?>
<Relationships xmlns="http://schemas.openxmlformats.org/package/2006/relationships"><Relationship Id="rId8" Type="http://schemas.openxmlformats.org/officeDocument/2006/relationships/image" Target="../media/image233.png"/><Relationship Id="rId13" Type="http://schemas.openxmlformats.org/officeDocument/2006/relationships/image" Target="../media/image237.svg"/><Relationship Id="rId18" Type="http://schemas.openxmlformats.org/officeDocument/2006/relationships/image" Target="../media/image242.png"/><Relationship Id="rId3" Type="http://schemas.openxmlformats.org/officeDocument/2006/relationships/image" Target="../media/image230.svg"/><Relationship Id="rId21" Type="http://schemas.openxmlformats.org/officeDocument/2006/relationships/image" Target="../media/image245.svg"/><Relationship Id="rId7" Type="http://schemas.openxmlformats.org/officeDocument/2006/relationships/image" Target="../media/image232.svg"/><Relationship Id="rId12" Type="http://schemas.openxmlformats.org/officeDocument/2006/relationships/image" Target="../media/image236.png"/><Relationship Id="rId17" Type="http://schemas.openxmlformats.org/officeDocument/2006/relationships/image" Target="../media/image241.svg"/><Relationship Id="rId25" Type="http://schemas.openxmlformats.org/officeDocument/2006/relationships/image" Target="../media/image248.svg"/><Relationship Id="rId2" Type="http://schemas.openxmlformats.org/officeDocument/2006/relationships/image" Target="../media/image229.png"/><Relationship Id="rId16" Type="http://schemas.openxmlformats.org/officeDocument/2006/relationships/image" Target="../media/image240.png"/><Relationship Id="rId20" Type="http://schemas.openxmlformats.org/officeDocument/2006/relationships/image" Target="../media/image244.png"/><Relationship Id="rId1" Type="http://schemas.openxmlformats.org/officeDocument/2006/relationships/slideLayout" Target="../slideLayouts/slideLayout1.xml"/><Relationship Id="rId6" Type="http://schemas.openxmlformats.org/officeDocument/2006/relationships/image" Target="../media/image227.png"/><Relationship Id="rId11" Type="http://schemas.openxmlformats.org/officeDocument/2006/relationships/image" Target="../media/image235.svg"/><Relationship Id="rId24" Type="http://schemas.openxmlformats.org/officeDocument/2006/relationships/image" Target="../media/image149.png"/><Relationship Id="rId5" Type="http://schemas.openxmlformats.org/officeDocument/2006/relationships/image" Target="../media/image231.svg"/><Relationship Id="rId15" Type="http://schemas.openxmlformats.org/officeDocument/2006/relationships/image" Target="../media/image239.svg"/><Relationship Id="rId23" Type="http://schemas.openxmlformats.org/officeDocument/2006/relationships/image" Target="../media/image247.svg"/><Relationship Id="rId10" Type="http://schemas.openxmlformats.org/officeDocument/2006/relationships/image" Target="../media/image56.png"/><Relationship Id="rId19" Type="http://schemas.openxmlformats.org/officeDocument/2006/relationships/image" Target="../media/image243.svg"/><Relationship Id="rId4" Type="http://schemas.openxmlformats.org/officeDocument/2006/relationships/image" Target="../media/image123.png"/><Relationship Id="rId9" Type="http://schemas.openxmlformats.org/officeDocument/2006/relationships/image" Target="../media/image234.svg"/><Relationship Id="rId14" Type="http://schemas.openxmlformats.org/officeDocument/2006/relationships/image" Target="../media/image238.png"/><Relationship Id="rId22" Type="http://schemas.openxmlformats.org/officeDocument/2006/relationships/image" Target="../media/image246.png"/></Relationships>
</file>

<file path=ppt/slides/_rels/slide6.xml.rels><?xml version="1.0" encoding="UTF-8" standalone="yes"?>
<Relationships xmlns="http://schemas.openxmlformats.org/package/2006/relationships"><Relationship Id="rId8" Type="http://schemas.openxmlformats.org/officeDocument/2006/relationships/image" Target="../media/image228.svg"/><Relationship Id="rId3" Type="http://schemas.openxmlformats.org/officeDocument/2006/relationships/image" Target="../media/image224.png"/><Relationship Id="rId7" Type="http://schemas.openxmlformats.org/officeDocument/2006/relationships/image" Target="../media/image2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0.svg"/><Relationship Id="rId5" Type="http://schemas.openxmlformats.org/officeDocument/2006/relationships/image" Target="../media/image249.png"/><Relationship Id="rId4" Type="http://schemas.openxmlformats.org/officeDocument/2006/relationships/image" Target="../media/image225.svg"/></Relationships>
</file>

<file path=ppt/slides/_rels/slide7.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image" Target="../media/image251.svg"/><Relationship Id="rId7" Type="http://schemas.openxmlformats.org/officeDocument/2006/relationships/image" Target="../media/image255.svg"/><Relationship Id="rId2" Type="http://schemas.openxmlformats.org/officeDocument/2006/relationships/image" Target="../media/image229.png"/><Relationship Id="rId1" Type="http://schemas.openxmlformats.org/officeDocument/2006/relationships/slideLayout" Target="../slideLayouts/slideLayout5.xml"/><Relationship Id="rId6" Type="http://schemas.openxmlformats.org/officeDocument/2006/relationships/image" Target="../media/image254.png"/><Relationship Id="rId5" Type="http://schemas.openxmlformats.org/officeDocument/2006/relationships/image" Target="../media/image253.svg"/><Relationship Id="rId4" Type="http://schemas.openxmlformats.org/officeDocument/2006/relationships/image" Target="../media/image252.png"/><Relationship Id="rId9" Type="http://schemas.openxmlformats.org/officeDocument/2006/relationships/image" Target="../media/image228.svg"/></Relationships>
</file>

<file path=ppt/slides/_rels/slide8.xml.rels><?xml version="1.0" encoding="UTF-8" standalone="yes"?>
<Relationships xmlns="http://schemas.openxmlformats.org/package/2006/relationships"><Relationship Id="rId8" Type="http://schemas.openxmlformats.org/officeDocument/2006/relationships/image" Target="../media/image254.png"/><Relationship Id="rId3" Type="http://schemas.openxmlformats.org/officeDocument/2006/relationships/image" Target="../media/image251.svg"/><Relationship Id="rId7" Type="http://schemas.openxmlformats.org/officeDocument/2006/relationships/image" Target="../media/image253.svg"/><Relationship Id="rId2" Type="http://schemas.openxmlformats.org/officeDocument/2006/relationships/image" Target="../media/image229.png"/><Relationship Id="rId1" Type="http://schemas.openxmlformats.org/officeDocument/2006/relationships/slideLayout" Target="../slideLayouts/slideLayout5.xml"/><Relationship Id="rId6" Type="http://schemas.openxmlformats.org/officeDocument/2006/relationships/image" Target="../media/image252.png"/><Relationship Id="rId11" Type="http://schemas.openxmlformats.org/officeDocument/2006/relationships/image" Target="../media/image259.svg"/><Relationship Id="rId5" Type="http://schemas.openxmlformats.org/officeDocument/2006/relationships/image" Target="../media/image257.svg"/><Relationship Id="rId10" Type="http://schemas.openxmlformats.org/officeDocument/2006/relationships/image" Target="../media/image258.png"/><Relationship Id="rId4" Type="http://schemas.openxmlformats.org/officeDocument/2006/relationships/image" Target="../media/image256.png"/><Relationship Id="rId9" Type="http://schemas.openxmlformats.org/officeDocument/2006/relationships/image" Target="../media/image255.svg"/></Relationships>
</file>

<file path=ppt/slides/_rels/slide9.xml.rels><?xml version="1.0" encoding="UTF-8" standalone="yes"?>
<Relationships xmlns="http://schemas.openxmlformats.org/package/2006/relationships"><Relationship Id="rId8" Type="http://schemas.openxmlformats.org/officeDocument/2006/relationships/image" Target="../media/image254.png"/><Relationship Id="rId3" Type="http://schemas.openxmlformats.org/officeDocument/2006/relationships/image" Target="../media/image251.svg"/><Relationship Id="rId7" Type="http://schemas.openxmlformats.org/officeDocument/2006/relationships/image" Target="../media/image253.svg"/><Relationship Id="rId2" Type="http://schemas.openxmlformats.org/officeDocument/2006/relationships/image" Target="../media/image229.png"/><Relationship Id="rId1" Type="http://schemas.openxmlformats.org/officeDocument/2006/relationships/slideLayout" Target="../slideLayouts/slideLayout5.xml"/><Relationship Id="rId6" Type="http://schemas.openxmlformats.org/officeDocument/2006/relationships/image" Target="../media/image252.png"/><Relationship Id="rId11" Type="http://schemas.openxmlformats.org/officeDocument/2006/relationships/image" Target="../media/image261.svg"/><Relationship Id="rId5" Type="http://schemas.openxmlformats.org/officeDocument/2006/relationships/image" Target="../media/image257.svg"/><Relationship Id="rId10" Type="http://schemas.openxmlformats.org/officeDocument/2006/relationships/image" Target="../media/image260.png"/><Relationship Id="rId4" Type="http://schemas.openxmlformats.org/officeDocument/2006/relationships/image" Target="../media/image256.png"/><Relationship Id="rId9" Type="http://schemas.openxmlformats.org/officeDocument/2006/relationships/image" Target="../media/image25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6916E577-662D-154C-BF3F-EF6613395237}"/>
              </a:ext>
            </a:extLst>
          </p:cNvPr>
          <p:cNvSpPr>
            <a:spLocks noGrp="1"/>
          </p:cNvSpPr>
          <p:nvPr>
            <p:ph type="title" idx="4294967295"/>
          </p:nvPr>
        </p:nvSpPr>
        <p:spPr>
          <a:xfrm>
            <a:off x="1722692" y="3516300"/>
            <a:ext cx="9765841" cy="2275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Växla upp</a:t>
            </a:r>
          </a:p>
        </p:txBody>
      </p:sp>
      <p:sp>
        <p:nvSpPr>
          <p:cNvPr id="6" name="Platshållare för text 5">
            <a:extLst>
              <a:ext uri="{FF2B5EF4-FFF2-40B4-BE49-F238E27FC236}">
                <a16:creationId xmlns:a16="http://schemas.microsoft.com/office/drawing/2014/main" id="{EC296E7B-8D1A-9C40-B1AE-3A1653101413}"/>
              </a:ext>
            </a:extLst>
          </p:cNvPr>
          <p:cNvSpPr>
            <a:spLocks noGrp="1"/>
          </p:cNvSpPr>
          <p:nvPr>
            <p:ph type="body" sz="quarter" idx="10"/>
          </p:nvPr>
        </p:nvSpPr>
        <p:spPr>
          <a:xfrm>
            <a:off x="2498399" y="1423315"/>
            <a:ext cx="5085741" cy="725108"/>
          </a:xfrm>
        </p:spPr>
        <p:txBody>
          <a:bodyPr/>
          <a:lstStyle/>
          <a:p>
            <a:r>
              <a:rPr lang="sv-SE" dirty="0"/>
              <a:t>1 timme och 25 minuter</a:t>
            </a:r>
          </a:p>
        </p:txBody>
      </p:sp>
      <p:sp>
        <p:nvSpPr>
          <p:cNvPr id="8" name="Platshållare för text 7">
            <a:extLst>
              <a:ext uri="{FF2B5EF4-FFF2-40B4-BE49-F238E27FC236}">
                <a16:creationId xmlns:a16="http://schemas.microsoft.com/office/drawing/2014/main" id="{F458121A-16E7-9F48-B2AA-1E1940D0B3E9}"/>
              </a:ext>
            </a:extLst>
          </p:cNvPr>
          <p:cNvSpPr>
            <a:spLocks noGrp="1"/>
          </p:cNvSpPr>
          <p:nvPr>
            <p:ph type="body" sz="quarter" idx="37"/>
          </p:nvPr>
        </p:nvSpPr>
        <p:spPr/>
        <p:txBody>
          <a:bodyPr lIns="91440" tIns="45720" rIns="91440" bIns="45720" anchor="t"/>
          <a:lstStyle/>
          <a:p>
            <a:r>
              <a:rPr lang="sv-SE" dirty="0">
                <a:ea typeface="+mn-lt"/>
                <a:cs typeface="+mn-lt"/>
              </a:rPr>
              <a:t>Har ni testat en prototyp av er idé och fått positiv återkoppling från era användare? </a:t>
            </a:r>
            <a:r>
              <a:rPr lang="sv-SE" b="0" i="0" dirty="0">
                <a:solidFill>
                  <a:srgbClr val="242424"/>
                </a:solidFill>
                <a:effectLst/>
                <a:latin typeface="-apple-system"/>
              </a:rPr>
              <a:t>Då är det dags agg växla upp och testa er idén på riktigt.</a:t>
            </a:r>
            <a:endParaRPr lang="sv-SE" dirty="0"/>
          </a:p>
        </p:txBody>
      </p:sp>
      <p:pic>
        <p:nvPicPr>
          <p:cNvPr id="20" name="Bild">
            <a:extLst>
              <a:ext uri="{FF2B5EF4-FFF2-40B4-BE49-F238E27FC236}">
                <a16:creationId xmlns:a16="http://schemas.microsoft.com/office/drawing/2014/main" id="{BF152A62-9DD1-6144-AF90-41D8017DA4E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705202" y="1295063"/>
            <a:ext cx="734525" cy="725108"/>
          </a:xfrm>
          <a:prstGeom prst="rect">
            <a:avLst/>
          </a:prstGeom>
          <a:ln w="12700">
            <a:miter lim="400000"/>
          </a:ln>
        </p:spPr>
      </p:pic>
      <p:pic>
        <p:nvPicPr>
          <p:cNvPr id="5" name="Platshållare för bild 4" descr="Röd cykel däck">
            <a:extLst>
              <a:ext uri="{FF2B5EF4-FFF2-40B4-BE49-F238E27FC236}">
                <a16:creationId xmlns:a16="http://schemas.microsoft.com/office/drawing/2014/main" id="{CA582DE4-2039-4316-8D4F-CA67595E0D0D}"/>
              </a:ext>
            </a:extLst>
          </p:cNvPr>
          <p:cNvPicPr>
            <a:picLocks noGrp="1" noChangeAspect="1"/>
          </p:cNvPicPr>
          <p:nvPr>
            <p:ph type="pic" sz="quarter" idx="36"/>
          </p:nvPr>
        </p:nvPicPr>
        <p:blipFill rotWithShape="1">
          <a:blip r:embed="rId5">
            <a:extLst>
              <a:ext uri="{28A0092B-C50C-407E-A947-70E740481C1C}">
                <a14:useLocalDpi xmlns:a14="http://schemas.microsoft.com/office/drawing/2010/main" val="0"/>
              </a:ext>
            </a:extLst>
          </a:blip>
          <a:srcRect l="40660" t="-12" b="12"/>
          <a:stretch/>
        </p:blipFill>
        <p:spPr>
          <a:xfrm>
            <a:off x="12191206" y="-1588"/>
            <a:ext cx="12191207" cy="13717588"/>
          </a:xfrm>
        </p:spPr>
      </p:pic>
    </p:spTree>
    <p:extLst>
      <p:ext uri="{BB962C8B-B14F-4D97-AF65-F5344CB8AC3E}">
        <p14:creationId xmlns:p14="http://schemas.microsoft.com/office/powerpoint/2010/main" val="1665247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044AFAD5-F6FD-4170-8793-1E9FDF861312}"/>
              </a:ext>
            </a:extLst>
          </p:cNvPr>
          <p:cNvSpPr>
            <a:spLocks noGrp="1"/>
          </p:cNvSpPr>
          <p:nvPr>
            <p:ph type="title" idx="4294967295"/>
          </p:nvPr>
        </p:nvSpPr>
        <p:spPr>
          <a:xfrm>
            <a:off x="1711161" y="2397308"/>
            <a:ext cx="6990867"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Bra jobbat!</a:t>
            </a:r>
          </a:p>
        </p:txBody>
      </p:sp>
      <p:sp>
        <p:nvSpPr>
          <p:cNvPr id="3" name="Platshållare för text 2">
            <a:extLst>
              <a:ext uri="{FF2B5EF4-FFF2-40B4-BE49-F238E27FC236}">
                <a16:creationId xmlns:a16="http://schemas.microsoft.com/office/drawing/2014/main" id="{BAFC32D4-5AC1-4C02-851A-6B09F037C001}"/>
              </a:ext>
            </a:extLst>
          </p:cNvPr>
          <p:cNvSpPr>
            <a:spLocks noGrp="1"/>
          </p:cNvSpPr>
          <p:nvPr>
            <p:ph type="body" sz="quarter" idx="38"/>
          </p:nvPr>
        </p:nvSpPr>
        <p:spPr/>
        <p:txBody>
          <a:bodyPr/>
          <a:lstStyle/>
          <a:p>
            <a:pPr>
              <a:buClrTx/>
            </a:pPr>
            <a:r>
              <a:rPr lang="sv-SE" sz="3200" dirty="0">
                <a:latin typeface="Source Sans Pro Regular" panose="020B0503030403020204"/>
              </a:rPr>
              <a:t>Nu har ni identifierat vilka minsta beståndsdelar i er lösning ni vill testa och ni har skapat en plan för att genomföra testet. Ert nästa steg är att testa. </a:t>
            </a:r>
          </a:p>
          <a:p>
            <a:pPr>
              <a:buClrTx/>
            </a:pPr>
            <a:r>
              <a:rPr lang="sv-SE" sz="3200" dirty="0">
                <a:latin typeface="Source Sans Pro Regular" panose="020B0503030403020204"/>
              </a:rPr>
              <a:t>Om ni behöver mer stöd inför testningen kan vi tipsa om Länkar: </a:t>
            </a:r>
            <a:r>
              <a:rPr lang="sv-SE" sz="3200" dirty="0">
                <a:latin typeface="Source Sans Pro Regular" panose="020B0503030403020204"/>
                <a:hlinkClick r:id="rId2"/>
              </a:rPr>
              <a:t>www.hejainnovation.se</a:t>
            </a:r>
            <a:r>
              <a:rPr lang="sv-SE" sz="3200" dirty="0">
                <a:latin typeface="Source Sans Pro Regular" panose="020B0503030403020204"/>
              </a:rPr>
              <a:t> och </a:t>
            </a:r>
            <a:r>
              <a:rPr lang="sv-SE" sz="3200" dirty="0">
                <a:latin typeface="Source Sans Pro Regular" panose="020B0503030403020204"/>
                <a:hlinkClick r:id="rId3"/>
              </a:rPr>
              <a:t>https://innovation.helsingborg.se/verktyg/</a:t>
            </a:r>
            <a:r>
              <a:rPr lang="sv-SE" sz="3200" dirty="0">
                <a:latin typeface="Source Sans Pro Regular" panose="020B0503030403020204"/>
              </a:rPr>
              <a:t>. </a:t>
            </a:r>
          </a:p>
        </p:txBody>
      </p:sp>
      <p:pic>
        <p:nvPicPr>
          <p:cNvPr id="4" name="Bild 3">
            <a:extLst>
              <a:ext uri="{FF2B5EF4-FFF2-40B4-BE49-F238E27FC236}">
                <a16:creationId xmlns:a16="http://schemas.microsoft.com/office/drawing/2014/main" id="{CB50A0C3-37EF-4693-8F25-25E2C87A166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01514" y="11389272"/>
            <a:ext cx="1379616" cy="1609551"/>
          </a:xfrm>
          <a:prstGeom prst="rect">
            <a:avLst/>
          </a:prstGeom>
        </p:spPr>
      </p:pic>
      <p:sp>
        <p:nvSpPr>
          <p:cNvPr id="5" name="Platshållare för text 19">
            <a:extLst>
              <a:ext uri="{FF2B5EF4-FFF2-40B4-BE49-F238E27FC236}">
                <a16:creationId xmlns:a16="http://schemas.microsoft.com/office/drawing/2014/main" id="{2FE4D81E-9B30-460B-A7C2-74A4420B08B7}"/>
              </a:ext>
            </a:extLst>
          </p:cNvPr>
          <p:cNvSpPr txBox="1">
            <a:spLocks/>
          </p:cNvSpPr>
          <p:nvPr/>
        </p:nvSpPr>
        <p:spPr>
          <a:xfrm>
            <a:off x="1713600" y="1423315"/>
            <a:ext cx="1802138"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200" dirty="0">
                <a:solidFill>
                  <a:schemeClr val="bg1"/>
                </a:solidFill>
              </a:rPr>
              <a:t>2 min</a:t>
            </a:r>
          </a:p>
        </p:txBody>
      </p:sp>
      <p:sp>
        <p:nvSpPr>
          <p:cNvPr id="6" name="Platshållare för text 21">
            <a:extLst>
              <a:ext uri="{FF2B5EF4-FFF2-40B4-BE49-F238E27FC236}">
                <a16:creationId xmlns:a16="http://schemas.microsoft.com/office/drawing/2014/main" id="{692A1098-426C-41FD-A89C-10B076128F6F}"/>
              </a:ext>
            </a:extLst>
          </p:cNvPr>
          <p:cNvSpPr txBox="1">
            <a:spLocks/>
          </p:cNvSpPr>
          <p:nvPr/>
        </p:nvSpPr>
        <p:spPr>
          <a:xfrm>
            <a:off x="4734743" y="1423315"/>
            <a:ext cx="1802138"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200" dirty="0">
                <a:solidFill>
                  <a:schemeClr val="bg1"/>
                </a:solidFill>
              </a:rPr>
              <a:t>Läsa</a:t>
            </a:r>
          </a:p>
        </p:txBody>
      </p:sp>
      <p:sp>
        <p:nvSpPr>
          <p:cNvPr id="7" name="Platshållare för text 20">
            <a:extLst>
              <a:ext uri="{FF2B5EF4-FFF2-40B4-BE49-F238E27FC236}">
                <a16:creationId xmlns:a16="http://schemas.microsoft.com/office/drawing/2014/main" id="{06B65DAA-7437-4982-83B4-58EDC3BF5C6E}"/>
              </a:ext>
            </a:extLst>
          </p:cNvPr>
          <p:cNvSpPr txBox="1">
            <a:spLocks/>
          </p:cNvSpPr>
          <p:nvPr/>
        </p:nvSpPr>
        <p:spPr>
          <a:xfrm>
            <a:off x="7594586" y="1423315"/>
            <a:ext cx="2863866"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200" dirty="0">
                <a:solidFill>
                  <a:schemeClr val="bg1"/>
                </a:solidFill>
              </a:rPr>
              <a:t>Grupp</a:t>
            </a:r>
          </a:p>
        </p:txBody>
      </p:sp>
      <p:pic>
        <p:nvPicPr>
          <p:cNvPr id="8" name="Gruppera">
            <a:extLst>
              <a:ext uri="{FF2B5EF4-FFF2-40B4-BE49-F238E27FC236}">
                <a16:creationId xmlns:a16="http://schemas.microsoft.com/office/drawing/2014/main" id="{9C71057C-496E-4625-BE2D-EFCA93ECDFB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1" r="641"/>
          <a:stretch/>
        </p:blipFill>
        <p:spPr>
          <a:xfrm>
            <a:off x="939536" y="1320528"/>
            <a:ext cx="617191" cy="617191"/>
          </a:xfrm>
          <a:prstGeom prst="rect">
            <a:avLst/>
          </a:prstGeom>
          <a:ln w="12700">
            <a:miter lim="400000"/>
          </a:ln>
        </p:spPr>
      </p:pic>
      <p:pic>
        <p:nvPicPr>
          <p:cNvPr id="11" name="Bild">
            <a:extLst>
              <a:ext uri="{FF2B5EF4-FFF2-40B4-BE49-F238E27FC236}">
                <a16:creationId xmlns:a16="http://schemas.microsoft.com/office/drawing/2014/main" id="{458D2EC7-C1F7-49D4-8A2E-E4F9C0F7D71C}"/>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545061" y="1227231"/>
            <a:ext cx="983739" cy="860772"/>
          </a:xfrm>
          <a:prstGeom prst="rect">
            <a:avLst/>
          </a:prstGeom>
          <a:ln w="12700">
            <a:miter lim="400000"/>
          </a:ln>
        </p:spPr>
      </p:pic>
      <p:pic>
        <p:nvPicPr>
          <p:cNvPr id="12" name="Bild 11">
            <a:extLst>
              <a:ext uri="{FF2B5EF4-FFF2-40B4-BE49-F238E27FC236}">
                <a16:creationId xmlns:a16="http://schemas.microsoft.com/office/drawing/2014/main" id="{786D7BF6-9A1F-4041-BCD1-8032462A8F2D}"/>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18971" y="1291226"/>
            <a:ext cx="1083185" cy="532857"/>
          </a:xfrm>
          <a:prstGeom prst="rect">
            <a:avLst/>
          </a:prstGeom>
        </p:spPr>
      </p:pic>
    </p:spTree>
    <p:extLst>
      <p:ext uri="{BB962C8B-B14F-4D97-AF65-F5344CB8AC3E}">
        <p14:creationId xmlns:p14="http://schemas.microsoft.com/office/powerpoint/2010/main" val="161519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E90758C-9B2F-4C5E-BE1E-8876981157F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Grupp</a:t>
            </a:r>
          </a:p>
        </p:txBody>
      </p:sp>
      <p:sp>
        <p:nvSpPr>
          <p:cNvPr id="3" name="Platshållare för text 2">
            <a:extLst>
              <a:ext uri="{FF2B5EF4-FFF2-40B4-BE49-F238E27FC236}">
                <a16:creationId xmlns:a16="http://schemas.microsoft.com/office/drawing/2014/main" id="{680A0137-F819-48B8-A4AB-1D6042A1C15F}"/>
              </a:ext>
            </a:extLst>
          </p:cNvPr>
          <p:cNvSpPr>
            <a:spLocks noGrp="1"/>
          </p:cNvSpPr>
          <p:nvPr>
            <p:ph type="body" sz="quarter" idx="10"/>
          </p:nvPr>
        </p:nvSpPr>
        <p:spPr/>
        <p:txBody>
          <a:bodyPr/>
          <a:lstStyle/>
          <a:p>
            <a:r>
              <a:rPr lang="sv-SE" dirty="0"/>
              <a:t>5 min + enligt plan</a:t>
            </a:r>
          </a:p>
        </p:txBody>
      </p:sp>
      <p:sp>
        <p:nvSpPr>
          <p:cNvPr id="5" name="Platshållare för text 4">
            <a:extLst>
              <a:ext uri="{FF2B5EF4-FFF2-40B4-BE49-F238E27FC236}">
                <a16:creationId xmlns:a16="http://schemas.microsoft.com/office/drawing/2014/main" id="{03F71C06-7C30-7857-D833-02E7B55B439B}"/>
              </a:ext>
            </a:extLst>
          </p:cNvPr>
          <p:cNvSpPr>
            <a:spLocks noGrp="1"/>
          </p:cNvSpPr>
          <p:nvPr>
            <p:ph type="body" sz="quarter" idx="16"/>
          </p:nvPr>
        </p:nvSpPr>
        <p:spPr/>
        <p:txBody>
          <a:bodyPr/>
          <a:lstStyle/>
          <a:p>
            <a:r>
              <a:rPr lang="sv-SE" dirty="0"/>
              <a:t>Grupp</a:t>
            </a:r>
          </a:p>
        </p:txBody>
      </p:sp>
      <p:pic>
        <p:nvPicPr>
          <p:cNvPr id="6" name="Bild">
            <a:extLst>
              <a:ext uri="{FF2B5EF4-FFF2-40B4-BE49-F238E27FC236}">
                <a16:creationId xmlns:a16="http://schemas.microsoft.com/office/drawing/2014/main" id="{79F21737-D8F2-4CCF-9F7D-B2237EB9E4C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70292" y="1295063"/>
            <a:ext cx="734525" cy="725108"/>
          </a:xfrm>
          <a:prstGeom prst="rect">
            <a:avLst/>
          </a:prstGeom>
          <a:ln w="12700">
            <a:miter lim="400000"/>
          </a:ln>
        </p:spPr>
      </p:pic>
      <p:pic>
        <p:nvPicPr>
          <p:cNvPr id="7" name="Bild 6">
            <a:extLst>
              <a:ext uri="{FF2B5EF4-FFF2-40B4-BE49-F238E27FC236}">
                <a16:creationId xmlns:a16="http://schemas.microsoft.com/office/drawing/2014/main" id="{6154CB4A-D14D-4E13-95CB-F76EEADB211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94348" y="1427673"/>
            <a:ext cx="1083185" cy="532857"/>
          </a:xfrm>
          <a:prstGeom prst="rect">
            <a:avLst/>
          </a:prstGeom>
        </p:spPr>
      </p:pic>
    </p:spTree>
    <p:extLst>
      <p:ext uri="{BB962C8B-B14F-4D97-AF65-F5344CB8AC3E}">
        <p14:creationId xmlns:p14="http://schemas.microsoft.com/office/powerpoint/2010/main" val="3931551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latshållare för text 31">
            <a:extLst>
              <a:ext uri="{FF2B5EF4-FFF2-40B4-BE49-F238E27FC236}">
                <a16:creationId xmlns:a16="http://schemas.microsoft.com/office/drawing/2014/main" id="{6F70B8EF-B901-8940-BB60-9639BB30F2D7}"/>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Nu är det dags att testa i liten skala</a:t>
            </a:r>
          </a:p>
        </p:txBody>
      </p:sp>
      <p:sp>
        <p:nvSpPr>
          <p:cNvPr id="29" name="Platshållare för text 28">
            <a:extLst>
              <a:ext uri="{FF2B5EF4-FFF2-40B4-BE49-F238E27FC236}">
                <a16:creationId xmlns:a16="http://schemas.microsoft.com/office/drawing/2014/main" id="{59496BD9-7A80-D840-9E0A-B8AB71D6E10D}"/>
              </a:ext>
            </a:extLst>
          </p:cNvPr>
          <p:cNvSpPr>
            <a:spLocks noGrp="1"/>
          </p:cNvSpPr>
          <p:nvPr>
            <p:ph type="body" sz="quarter" idx="10"/>
          </p:nvPr>
        </p:nvSpPr>
        <p:spPr/>
        <p:txBody>
          <a:bodyPr/>
          <a:lstStyle/>
          <a:p>
            <a:r>
              <a:rPr lang="sv-SE" dirty="0"/>
              <a:t>1 min </a:t>
            </a:r>
          </a:p>
        </p:txBody>
      </p:sp>
      <p:sp>
        <p:nvSpPr>
          <p:cNvPr id="31" name="Platshållare för text 30">
            <a:extLst>
              <a:ext uri="{FF2B5EF4-FFF2-40B4-BE49-F238E27FC236}">
                <a16:creationId xmlns:a16="http://schemas.microsoft.com/office/drawing/2014/main" id="{867D1C46-0987-D14B-99E5-8185222206B1}"/>
              </a:ext>
            </a:extLst>
          </p:cNvPr>
          <p:cNvSpPr>
            <a:spLocks noGrp="1"/>
          </p:cNvSpPr>
          <p:nvPr>
            <p:ph type="body" sz="quarter" idx="35"/>
          </p:nvPr>
        </p:nvSpPr>
        <p:spPr/>
        <p:txBody>
          <a:bodyPr/>
          <a:lstStyle/>
          <a:p>
            <a:r>
              <a:rPr lang="sv-SE" dirty="0"/>
              <a:t>Läsa</a:t>
            </a:r>
          </a:p>
        </p:txBody>
      </p:sp>
      <p:sp>
        <p:nvSpPr>
          <p:cNvPr id="30" name="Platshållare för text 29">
            <a:extLst>
              <a:ext uri="{FF2B5EF4-FFF2-40B4-BE49-F238E27FC236}">
                <a16:creationId xmlns:a16="http://schemas.microsoft.com/office/drawing/2014/main" id="{0CC9C229-7F55-3A4E-A690-AC5C07B2BD82}"/>
              </a:ext>
            </a:extLst>
          </p:cNvPr>
          <p:cNvSpPr>
            <a:spLocks noGrp="1"/>
          </p:cNvSpPr>
          <p:nvPr>
            <p:ph type="body" sz="quarter" idx="11"/>
          </p:nvPr>
        </p:nvSpPr>
        <p:spPr/>
        <p:txBody>
          <a:bodyPr/>
          <a:lstStyle/>
          <a:p>
            <a:r>
              <a:rPr lang="sv-SE" dirty="0"/>
              <a:t>Grupp</a:t>
            </a:r>
          </a:p>
        </p:txBody>
      </p:sp>
      <p:sp>
        <p:nvSpPr>
          <p:cNvPr id="35" name="Platshållare för text 34">
            <a:extLst>
              <a:ext uri="{FF2B5EF4-FFF2-40B4-BE49-F238E27FC236}">
                <a16:creationId xmlns:a16="http://schemas.microsoft.com/office/drawing/2014/main" id="{CE332081-3BB9-7345-8E7E-A5690020E565}"/>
              </a:ext>
            </a:extLst>
          </p:cNvPr>
          <p:cNvSpPr>
            <a:spLocks noGrp="1"/>
          </p:cNvSpPr>
          <p:nvPr>
            <p:ph type="body" sz="quarter" idx="37"/>
          </p:nvPr>
        </p:nvSpPr>
        <p:spPr/>
        <p:txBody>
          <a:bodyPr/>
          <a:lstStyle/>
          <a:p>
            <a:r>
              <a:rPr lang="sv-SE" sz="3200" b="1" dirty="0"/>
              <a:t>Testa idén på det sätt som ni beskrivit i er plan, under en begränsad tid. Återkom sedan hit och få stöd i att hitta ert nästa steg.</a:t>
            </a:r>
          </a:p>
        </p:txBody>
      </p:sp>
      <p:sp>
        <p:nvSpPr>
          <p:cNvPr id="36" name="Platshållare för text 35">
            <a:extLst>
              <a:ext uri="{FF2B5EF4-FFF2-40B4-BE49-F238E27FC236}">
                <a16:creationId xmlns:a16="http://schemas.microsoft.com/office/drawing/2014/main" id="{D53221C9-078D-3043-A923-81B9B1230A09}"/>
              </a:ext>
            </a:extLst>
          </p:cNvPr>
          <p:cNvSpPr>
            <a:spLocks noGrp="1"/>
          </p:cNvSpPr>
          <p:nvPr>
            <p:ph type="body" sz="quarter" idx="39"/>
          </p:nvPr>
        </p:nvSpPr>
        <p:spPr/>
        <p:txBody>
          <a:bodyPr/>
          <a:lstStyle/>
          <a:p>
            <a:r>
              <a:rPr lang="sv-SE" dirty="0"/>
              <a:t>Tips för testandet, på nästa sida</a:t>
            </a:r>
          </a:p>
        </p:txBody>
      </p:sp>
      <p:pic>
        <p:nvPicPr>
          <p:cNvPr id="33" name="Gruppera">
            <a:extLst>
              <a:ext uri="{FF2B5EF4-FFF2-40B4-BE49-F238E27FC236}">
                <a16:creationId xmlns:a16="http://schemas.microsoft.com/office/drawing/2014/main" id="{DB179272-FB36-0A49-965B-7BF9BF237F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12" name="Bild">
            <a:extLst>
              <a:ext uri="{FF2B5EF4-FFF2-40B4-BE49-F238E27FC236}">
                <a16:creationId xmlns:a16="http://schemas.microsoft.com/office/drawing/2014/main" id="{005EA641-97EC-6949-A5BA-EB43878B4FB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45061" y="1227231"/>
            <a:ext cx="983739" cy="860772"/>
          </a:xfrm>
          <a:prstGeom prst="rect">
            <a:avLst/>
          </a:prstGeom>
          <a:ln w="12700">
            <a:miter lim="400000"/>
          </a:ln>
        </p:spPr>
      </p:pic>
      <p:pic>
        <p:nvPicPr>
          <p:cNvPr id="11" name="Bild 10">
            <a:extLst>
              <a:ext uri="{FF2B5EF4-FFF2-40B4-BE49-F238E27FC236}">
                <a16:creationId xmlns:a16="http://schemas.microsoft.com/office/drawing/2014/main" id="{F90C8817-6A79-4BCA-8B91-EE4011BCCE4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18971" y="1427673"/>
            <a:ext cx="1083185" cy="532857"/>
          </a:xfrm>
          <a:prstGeom prst="rect">
            <a:avLst/>
          </a:prstGeom>
        </p:spPr>
      </p:pic>
    </p:spTree>
    <p:extLst>
      <p:ext uri="{BB962C8B-B14F-4D97-AF65-F5344CB8AC3E}">
        <p14:creationId xmlns:p14="http://schemas.microsoft.com/office/powerpoint/2010/main" val="787528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08F19534-351E-4C4E-B75C-F509EB08A2FC}"/>
              </a:ext>
            </a:extLst>
          </p:cNvPr>
          <p:cNvSpPr>
            <a:spLocks noGrp="1"/>
          </p:cNvSpPr>
          <p:nvPr>
            <p:ph type="title" idx="4294967295"/>
          </p:nvPr>
        </p:nvSpPr>
        <p:spPr>
          <a:xfrm>
            <a:off x="1732744" y="4587173"/>
            <a:ext cx="8427255"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3 perspektiv under testandet</a:t>
            </a:r>
          </a:p>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endParaRPr kumimoji="0" lang="sv-SE" sz="7900" b="1" i="0" u="none" strike="noStrike" kern="1200" cap="none" spc="0" normalizeH="0" baseline="0" noProof="0" dirty="0">
              <a:ln>
                <a:noFill/>
              </a:ln>
              <a:solidFill>
                <a:schemeClr val="bg1"/>
              </a:solidFill>
              <a:effectLst/>
              <a:uLnTx/>
              <a:uFillTx/>
              <a:latin typeface="+mj-lt"/>
              <a:ea typeface="+mn-ea"/>
              <a:cs typeface="+mn-cs"/>
            </a:endParaRPr>
          </a:p>
        </p:txBody>
      </p:sp>
      <p:sp>
        <p:nvSpPr>
          <p:cNvPr id="13" name="Platshållare för innehåll 12">
            <a:extLst>
              <a:ext uri="{FF2B5EF4-FFF2-40B4-BE49-F238E27FC236}">
                <a16:creationId xmlns:a16="http://schemas.microsoft.com/office/drawing/2014/main" id="{9DBB6E63-D70F-0048-AEB2-CFF14B043227}"/>
              </a:ext>
            </a:extLst>
          </p:cNvPr>
          <p:cNvSpPr>
            <a:spLocks noGrp="1"/>
          </p:cNvSpPr>
          <p:nvPr>
            <p:ph type="body" sz="quarter" idx="10"/>
          </p:nvPr>
        </p:nvSpPr>
        <p:spPr>
          <a:prstGeom prst="rect">
            <a:avLst/>
          </a:prstGeom>
        </p:spPr>
        <p:txBody>
          <a:bodyPr/>
          <a:lstStyle/>
          <a:p>
            <a:r>
              <a:rPr lang="sv-SE" dirty="0"/>
              <a:t>3 min</a:t>
            </a:r>
          </a:p>
        </p:txBody>
      </p:sp>
      <p:sp>
        <p:nvSpPr>
          <p:cNvPr id="6" name="Platshållare för text 5">
            <a:extLst>
              <a:ext uri="{FF2B5EF4-FFF2-40B4-BE49-F238E27FC236}">
                <a16:creationId xmlns:a16="http://schemas.microsoft.com/office/drawing/2014/main" id="{A4DF60C7-0C17-4E42-98CA-F8062A8E322C}"/>
              </a:ext>
            </a:extLst>
          </p:cNvPr>
          <p:cNvSpPr>
            <a:spLocks noGrp="1"/>
          </p:cNvSpPr>
          <p:nvPr>
            <p:ph type="body" sz="quarter" idx="35"/>
          </p:nvPr>
        </p:nvSpPr>
        <p:spPr/>
        <p:txBody>
          <a:bodyPr/>
          <a:lstStyle/>
          <a:p>
            <a:r>
              <a:rPr lang="sv-SE" dirty="0"/>
              <a:t>Läsa</a:t>
            </a:r>
          </a:p>
        </p:txBody>
      </p:sp>
      <p:sp>
        <p:nvSpPr>
          <p:cNvPr id="2" name="Platshållare för text 1">
            <a:extLst>
              <a:ext uri="{FF2B5EF4-FFF2-40B4-BE49-F238E27FC236}">
                <a16:creationId xmlns:a16="http://schemas.microsoft.com/office/drawing/2014/main" id="{A6DBA643-9E3B-9742-B6BB-CC4BC3894CC1}"/>
              </a:ext>
            </a:extLst>
          </p:cNvPr>
          <p:cNvSpPr>
            <a:spLocks noGrp="1"/>
          </p:cNvSpPr>
          <p:nvPr>
            <p:ph type="body" sz="quarter" idx="11"/>
          </p:nvPr>
        </p:nvSpPr>
        <p:spPr/>
        <p:txBody>
          <a:bodyPr/>
          <a:lstStyle/>
          <a:p>
            <a:r>
              <a:rPr lang="sv-SE" dirty="0"/>
              <a:t>Grupp</a:t>
            </a:r>
          </a:p>
        </p:txBody>
      </p:sp>
      <p:sp>
        <p:nvSpPr>
          <p:cNvPr id="3" name="Platshållare för text 2">
            <a:extLst>
              <a:ext uri="{FF2B5EF4-FFF2-40B4-BE49-F238E27FC236}">
                <a16:creationId xmlns:a16="http://schemas.microsoft.com/office/drawing/2014/main" id="{F0ECC3F8-0CAA-AD44-949D-29F472251C64}"/>
              </a:ext>
            </a:extLst>
          </p:cNvPr>
          <p:cNvSpPr>
            <a:spLocks noGrp="1"/>
          </p:cNvSpPr>
          <p:nvPr>
            <p:ph type="body" sz="quarter" idx="22"/>
          </p:nvPr>
        </p:nvSpPr>
        <p:spPr/>
        <p:txBody>
          <a:bodyPr anchor="ctr"/>
          <a:lstStyle/>
          <a:p>
            <a:r>
              <a:rPr lang="sv-SE" dirty="0"/>
              <a:t>Idéer och lösningar kvalitetssäkras genom att vi ständigt lyssnar och justerar lösningen utifrån användarnas återkoppling.</a:t>
            </a:r>
          </a:p>
        </p:txBody>
      </p:sp>
      <p:sp>
        <p:nvSpPr>
          <p:cNvPr id="4" name="Platshållare för text 3">
            <a:extLst>
              <a:ext uri="{FF2B5EF4-FFF2-40B4-BE49-F238E27FC236}">
                <a16:creationId xmlns:a16="http://schemas.microsoft.com/office/drawing/2014/main" id="{D355CCE9-4895-EB4E-93DC-4E9C2670C5E4}"/>
              </a:ext>
            </a:extLst>
          </p:cNvPr>
          <p:cNvSpPr>
            <a:spLocks noGrp="1"/>
          </p:cNvSpPr>
          <p:nvPr>
            <p:ph type="body" sz="quarter" idx="23"/>
          </p:nvPr>
        </p:nvSpPr>
        <p:spPr/>
        <p:txBody>
          <a:bodyPr anchor="ctr"/>
          <a:lstStyle/>
          <a:p>
            <a:r>
              <a:rPr lang="sv-SE" dirty="0"/>
              <a:t>När vi fortsätter testandet så är förhållningssättet att lyssna på feedback och iterera, dvs göra om utifrån återkopplingen, central. </a:t>
            </a:r>
          </a:p>
        </p:txBody>
      </p:sp>
      <p:sp>
        <p:nvSpPr>
          <p:cNvPr id="5" name="Platshållare för text 4">
            <a:extLst>
              <a:ext uri="{FF2B5EF4-FFF2-40B4-BE49-F238E27FC236}">
                <a16:creationId xmlns:a16="http://schemas.microsoft.com/office/drawing/2014/main" id="{D03189DA-A423-444B-A7E2-E96035A28D62}"/>
              </a:ext>
            </a:extLst>
          </p:cNvPr>
          <p:cNvSpPr>
            <a:spLocks noGrp="1"/>
          </p:cNvSpPr>
          <p:nvPr>
            <p:ph type="body" sz="quarter" idx="24"/>
          </p:nvPr>
        </p:nvSpPr>
        <p:spPr/>
        <p:txBody>
          <a:bodyPr anchor="ctr"/>
          <a:lstStyle/>
          <a:p>
            <a:r>
              <a:rPr lang="sv-SE" dirty="0"/>
              <a:t>Lösningen som ni har bygger på framgångsrika tester och insikter från användare. Fortsätt att lyssna på dem under processen. </a:t>
            </a:r>
          </a:p>
        </p:txBody>
      </p:sp>
      <p:pic>
        <p:nvPicPr>
          <p:cNvPr id="15" name="Bild">
            <a:extLst>
              <a:ext uri="{FF2B5EF4-FFF2-40B4-BE49-F238E27FC236}">
                <a16:creationId xmlns:a16="http://schemas.microsoft.com/office/drawing/2014/main" id="{1E3D5FE8-EF54-674D-8115-0E51154A9CA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45061" y="1227231"/>
            <a:ext cx="983739" cy="860772"/>
          </a:xfrm>
          <a:prstGeom prst="rect">
            <a:avLst/>
          </a:prstGeom>
          <a:ln w="12700">
            <a:miter lim="400000"/>
          </a:ln>
        </p:spPr>
      </p:pic>
      <p:pic>
        <p:nvPicPr>
          <p:cNvPr id="16" name="Gruppera">
            <a:extLst>
              <a:ext uri="{FF2B5EF4-FFF2-40B4-BE49-F238E27FC236}">
                <a16:creationId xmlns:a16="http://schemas.microsoft.com/office/drawing/2014/main" id="{4D5447DA-C282-2F49-AAC7-94EBA9C49BB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12" name="Bild 11">
            <a:extLst>
              <a:ext uri="{FF2B5EF4-FFF2-40B4-BE49-F238E27FC236}">
                <a16:creationId xmlns:a16="http://schemas.microsoft.com/office/drawing/2014/main" id="{90211874-998A-48A5-9C8A-098B107873E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18971" y="1427673"/>
            <a:ext cx="1083185" cy="532857"/>
          </a:xfrm>
          <a:prstGeom prst="rect">
            <a:avLst/>
          </a:prstGeom>
        </p:spPr>
      </p:pic>
    </p:spTree>
    <p:extLst>
      <p:ext uri="{BB962C8B-B14F-4D97-AF65-F5344CB8AC3E}">
        <p14:creationId xmlns:p14="http://schemas.microsoft.com/office/powerpoint/2010/main" val="907273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C252F526-CB61-4C31-91BC-DCE81CB03C82}"/>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Utveckla</a:t>
            </a:r>
          </a:p>
        </p:txBody>
      </p:sp>
      <p:sp>
        <p:nvSpPr>
          <p:cNvPr id="3" name="Platshållare för text 2">
            <a:extLst>
              <a:ext uri="{FF2B5EF4-FFF2-40B4-BE49-F238E27FC236}">
                <a16:creationId xmlns:a16="http://schemas.microsoft.com/office/drawing/2014/main" id="{F9FBD3B1-8849-4992-B600-F9DFB0619AD8}"/>
              </a:ext>
            </a:extLst>
          </p:cNvPr>
          <p:cNvSpPr>
            <a:spLocks noGrp="1"/>
          </p:cNvSpPr>
          <p:nvPr>
            <p:ph type="body" sz="quarter" idx="10"/>
          </p:nvPr>
        </p:nvSpPr>
        <p:spPr/>
        <p:txBody>
          <a:bodyPr/>
          <a:lstStyle/>
          <a:p>
            <a:r>
              <a:rPr lang="sv-SE" dirty="0"/>
              <a:t>35 min</a:t>
            </a:r>
          </a:p>
        </p:txBody>
      </p:sp>
      <p:sp>
        <p:nvSpPr>
          <p:cNvPr id="5" name="Platshållare för text 4">
            <a:extLst>
              <a:ext uri="{FF2B5EF4-FFF2-40B4-BE49-F238E27FC236}">
                <a16:creationId xmlns:a16="http://schemas.microsoft.com/office/drawing/2014/main" id="{293D9E91-A3CA-BD83-854B-C6F299785C27}"/>
              </a:ext>
            </a:extLst>
          </p:cNvPr>
          <p:cNvSpPr>
            <a:spLocks noGrp="1"/>
          </p:cNvSpPr>
          <p:nvPr>
            <p:ph type="body" sz="quarter" idx="16"/>
          </p:nvPr>
        </p:nvSpPr>
        <p:spPr/>
        <p:txBody>
          <a:bodyPr/>
          <a:lstStyle/>
          <a:p>
            <a:r>
              <a:rPr lang="sv-SE" dirty="0"/>
              <a:t>Grupp</a:t>
            </a:r>
          </a:p>
        </p:txBody>
      </p:sp>
      <p:pic>
        <p:nvPicPr>
          <p:cNvPr id="6" name="Bild">
            <a:extLst>
              <a:ext uri="{FF2B5EF4-FFF2-40B4-BE49-F238E27FC236}">
                <a16:creationId xmlns:a16="http://schemas.microsoft.com/office/drawing/2014/main" id="{9278259E-C911-4653-BF57-732CA069413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70292" y="1295063"/>
            <a:ext cx="734525" cy="725108"/>
          </a:xfrm>
          <a:prstGeom prst="rect">
            <a:avLst/>
          </a:prstGeom>
          <a:ln w="12700">
            <a:miter lim="400000"/>
          </a:ln>
        </p:spPr>
      </p:pic>
      <p:pic>
        <p:nvPicPr>
          <p:cNvPr id="7" name="Bild 6">
            <a:extLst>
              <a:ext uri="{FF2B5EF4-FFF2-40B4-BE49-F238E27FC236}">
                <a16:creationId xmlns:a16="http://schemas.microsoft.com/office/drawing/2014/main" id="{74BAB290-56A2-440B-9FC7-3BF470B519E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79684" y="1427673"/>
            <a:ext cx="1083185" cy="532857"/>
          </a:xfrm>
          <a:prstGeom prst="rect">
            <a:avLst/>
          </a:prstGeom>
        </p:spPr>
      </p:pic>
    </p:spTree>
    <p:extLst>
      <p:ext uri="{BB962C8B-B14F-4D97-AF65-F5344CB8AC3E}">
        <p14:creationId xmlns:p14="http://schemas.microsoft.com/office/powerpoint/2010/main" val="338114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latshållare för text 31">
            <a:extLst>
              <a:ext uri="{FF2B5EF4-FFF2-40B4-BE49-F238E27FC236}">
                <a16:creationId xmlns:a16="http://schemas.microsoft.com/office/drawing/2014/main" id="{6F70B8EF-B901-8940-BB60-9639BB30F2D7}"/>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Testande ger svar</a:t>
            </a:r>
          </a:p>
        </p:txBody>
      </p:sp>
      <p:sp>
        <p:nvSpPr>
          <p:cNvPr id="29" name="Platshållare för text 28">
            <a:extLst>
              <a:ext uri="{FF2B5EF4-FFF2-40B4-BE49-F238E27FC236}">
                <a16:creationId xmlns:a16="http://schemas.microsoft.com/office/drawing/2014/main" id="{59496BD9-7A80-D840-9E0A-B8AB71D6E10D}"/>
              </a:ext>
            </a:extLst>
          </p:cNvPr>
          <p:cNvSpPr>
            <a:spLocks noGrp="1"/>
          </p:cNvSpPr>
          <p:nvPr>
            <p:ph type="body" sz="quarter" idx="10"/>
          </p:nvPr>
        </p:nvSpPr>
        <p:spPr/>
        <p:txBody>
          <a:bodyPr/>
          <a:lstStyle/>
          <a:p>
            <a:r>
              <a:rPr lang="sv-SE" dirty="0"/>
              <a:t>2 min </a:t>
            </a:r>
          </a:p>
        </p:txBody>
      </p:sp>
      <p:sp>
        <p:nvSpPr>
          <p:cNvPr id="31" name="Platshållare för text 30">
            <a:extLst>
              <a:ext uri="{FF2B5EF4-FFF2-40B4-BE49-F238E27FC236}">
                <a16:creationId xmlns:a16="http://schemas.microsoft.com/office/drawing/2014/main" id="{867D1C46-0987-D14B-99E5-8185222206B1}"/>
              </a:ext>
            </a:extLst>
          </p:cNvPr>
          <p:cNvSpPr>
            <a:spLocks noGrp="1"/>
          </p:cNvSpPr>
          <p:nvPr>
            <p:ph type="body" sz="quarter" idx="35"/>
          </p:nvPr>
        </p:nvSpPr>
        <p:spPr/>
        <p:txBody>
          <a:bodyPr/>
          <a:lstStyle/>
          <a:p>
            <a:r>
              <a:rPr lang="sv-SE" dirty="0"/>
              <a:t>Läsa</a:t>
            </a:r>
          </a:p>
        </p:txBody>
      </p:sp>
      <p:sp>
        <p:nvSpPr>
          <p:cNvPr id="30" name="Platshållare för text 29">
            <a:extLst>
              <a:ext uri="{FF2B5EF4-FFF2-40B4-BE49-F238E27FC236}">
                <a16:creationId xmlns:a16="http://schemas.microsoft.com/office/drawing/2014/main" id="{0CC9C229-7F55-3A4E-A690-AC5C07B2BD82}"/>
              </a:ext>
            </a:extLst>
          </p:cNvPr>
          <p:cNvSpPr>
            <a:spLocks noGrp="1"/>
          </p:cNvSpPr>
          <p:nvPr>
            <p:ph type="body" sz="quarter" idx="11"/>
          </p:nvPr>
        </p:nvSpPr>
        <p:spPr/>
        <p:txBody>
          <a:bodyPr/>
          <a:lstStyle/>
          <a:p>
            <a:r>
              <a:rPr lang="sv-SE" dirty="0"/>
              <a:t>Grupp</a:t>
            </a:r>
          </a:p>
        </p:txBody>
      </p:sp>
      <p:sp>
        <p:nvSpPr>
          <p:cNvPr id="35" name="Platshållare för text 34">
            <a:extLst>
              <a:ext uri="{FF2B5EF4-FFF2-40B4-BE49-F238E27FC236}">
                <a16:creationId xmlns:a16="http://schemas.microsoft.com/office/drawing/2014/main" id="{CE332081-3BB9-7345-8E7E-A5690020E565}"/>
              </a:ext>
            </a:extLst>
          </p:cNvPr>
          <p:cNvSpPr>
            <a:spLocks noGrp="1"/>
          </p:cNvSpPr>
          <p:nvPr>
            <p:ph type="body" sz="quarter" idx="37"/>
          </p:nvPr>
        </p:nvSpPr>
        <p:spPr/>
        <p:txBody>
          <a:bodyPr/>
          <a:lstStyle/>
          <a:p>
            <a:r>
              <a:rPr lang="sv-SE" sz="3200" dirty="0"/>
              <a:t>Vi hoppas att ert testande arbetssätt har gett ett resultat. Oavsett om resultatet är negativt eller positivt, så har ni ett svar – vilket var målet med övningen. Bra jobbat!</a:t>
            </a:r>
          </a:p>
        </p:txBody>
      </p:sp>
      <p:sp>
        <p:nvSpPr>
          <p:cNvPr id="36" name="Platshållare för text 35">
            <a:extLst>
              <a:ext uri="{FF2B5EF4-FFF2-40B4-BE49-F238E27FC236}">
                <a16:creationId xmlns:a16="http://schemas.microsoft.com/office/drawing/2014/main" id="{D53221C9-078D-3043-A923-81B9B1230A09}"/>
              </a:ext>
            </a:extLst>
          </p:cNvPr>
          <p:cNvSpPr>
            <a:spLocks noGrp="1"/>
          </p:cNvSpPr>
          <p:nvPr>
            <p:ph type="body" sz="quarter" idx="39"/>
          </p:nvPr>
        </p:nvSpPr>
        <p:spPr/>
        <p:txBody>
          <a:bodyPr/>
          <a:lstStyle/>
          <a:p>
            <a:r>
              <a:rPr lang="sv-SE" sz="3600" dirty="0"/>
              <a:t>Samla era gemensamma insikter från testet, för att ta ställning till ert nästa steg.</a:t>
            </a:r>
          </a:p>
        </p:txBody>
      </p:sp>
      <p:pic>
        <p:nvPicPr>
          <p:cNvPr id="33" name="Gruppera">
            <a:extLst>
              <a:ext uri="{FF2B5EF4-FFF2-40B4-BE49-F238E27FC236}">
                <a16:creationId xmlns:a16="http://schemas.microsoft.com/office/drawing/2014/main" id="{DB179272-FB36-0A49-965B-7BF9BF237F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12" name="Bild">
            <a:extLst>
              <a:ext uri="{FF2B5EF4-FFF2-40B4-BE49-F238E27FC236}">
                <a16:creationId xmlns:a16="http://schemas.microsoft.com/office/drawing/2014/main" id="{005EA641-97EC-6949-A5BA-EB43878B4FB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45061" y="1227231"/>
            <a:ext cx="983739" cy="860772"/>
          </a:xfrm>
          <a:prstGeom prst="rect">
            <a:avLst/>
          </a:prstGeom>
          <a:ln w="12700">
            <a:miter lim="400000"/>
          </a:ln>
        </p:spPr>
      </p:pic>
      <p:pic>
        <p:nvPicPr>
          <p:cNvPr id="11" name="Bild 10">
            <a:extLst>
              <a:ext uri="{FF2B5EF4-FFF2-40B4-BE49-F238E27FC236}">
                <a16:creationId xmlns:a16="http://schemas.microsoft.com/office/drawing/2014/main" id="{1967D4E4-6D7E-4A17-950B-CB757E88AD2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18971" y="1427673"/>
            <a:ext cx="1083185" cy="532857"/>
          </a:xfrm>
          <a:prstGeom prst="rect">
            <a:avLst/>
          </a:prstGeom>
        </p:spPr>
      </p:pic>
    </p:spTree>
    <p:extLst>
      <p:ext uri="{BB962C8B-B14F-4D97-AF65-F5344CB8AC3E}">
        <p14:creationId xmlns:p14="http://schemas.microsoft.com/office/powerpoint/2010/main" val="354898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tshållare för text 10">
            <a:extLst>
              <a:ext uri="{FF2B5EF4-FFF2-40B4-BE49-F238E27FC236}">
                <a16:creationId xmlns:a16="http://schemas.microsoft.com/office/drawing/2014/main" id="{5506CA42-DE77-4D42-AD36-1B51BA263529}"/>
              </a:ext>
            </a:extLst>
          </p:cNvPr>
          <p:cNvSpPr>
            <a:spLocks noGrp="1"/>
          </p:cNvSpPr>
          <p:nvPr>
            <p:ph type="title" idx="4294967295"/>
          </p:nvPr>
        </p:nvSpPr>
        <p:spPr>
          <a:xfrm>
            <a:off x="1572377" y="2320781"/>
            <a:ext cx="15428249"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Vad har ni upptäckt?</a:t>
            </a:r>
          </a:p>
        </p:txBody>
      </p:sp>
      <p:sp>
        <p:nvSpPr>
          <p:cNvPr id="2" name="Platshållare för text 1">
            <a:extLst>
              <a:ext uri="{FF2B5EF4-FFF2-40B4-BE49-F238E27FC236}">
                <a16:creationId xmlns:a16="http://schemas.microsoft.com/office/drawing/2014/main" id="{27060829-F6A0-4709-AD55-B69427A57D9D}"/>
              </a:ext>
            </a:extLst>
          </p:cNvPr>
          <p:cNvSpPr>
            <a:spLocks noGrp="1"/>
          </p:cNvSpPr>
          <p:nvPr>
            <p:ph type="body" sz="quarter" idx="10"/>
          </p:nvPr>
        </p:nvSpPr>
        <p:spPr/>
        <p:txBody>
          <a:bodyPr/>
          <a:lstStyle/>
          <a:p>
            <a:r>
              <a:rPr lang="sv-SE" dirty="0"/>
              <a:t>15 min</a:t>
            </a:r>
          </a:p>
        </p:txBody>
      </p:sp>
      <p:sp>
        <p:nvSpPr>
          <p:cNvPr id="4" name="Platshållare för text 3">
            <a:extLst>
              <a:ext uri="{FF2B5EF4-FFF2-40B4-BE49-F238E27FC236}">
                <a16:creationId xmlns:a16="http://schemas.microsoft.com/office/drawing/2014/main" id="{00675C51-9C44-4B6C-8248-5DC285FCCFDC}"/>
              </a:ext>
            </a:extLst>
          </p:cNvPr>
          <p:cNvSpPr>
            <a:spLocks noGrp="1"/>
          </p:cNvSpPr>
          <p:nvPr>
            <p:ph type="body" sz="quarter" idx="35"/>
          </p:nvPr>
        </p:nvSpPr>
        <p:spPr/>
        <p:txBody>
          <a:bodyPr/>
          <a:lstStyle/>
          <a:p>
            <a:r>
              <a:rPr lang="sv-SE" dirty="0"/>
              <a:t>Skriva</a:t>
            </a:r>
          </a:p>
        </p:txBody>
      </p:sp>
      <p:sp>
        <p:nvSpPr>
          <p:cNvPr id="3" name="Platshållare för text 2">
            <a:extLst>
              <a:ext uri="{FF2B5EF4-FFF2-40B4-BE49-F238E27FC236}">
                <a16:creationId xmlns:a16="http://schemas.microsoft.com/office/drawing/2014/main" id="{B64F0587-AF07-4F09-8A99-E3B94CA7312C}"/>
              </a:ext>
            </a:extLst>
          </p:cNvPr>
          <p:cNvSpPr>
            <a:spLocks noGrp="1"/>
          </p:cNvSpPr>
          <p:nvPr>
            <p:ph type="body" sz="quarter" idx="11"/>
          </p:nvPr>
        </p:nvSpPr>
        <p:spPr/>
        <p:txBody>
          <a:bodyPr/>
          <a:lstStyle/>
          <a:p>
            <a:r>
              <a:rPr lang="sv-SE" dirty="0"/>
              <a:t>Grupp</a:t>
            </a:r>
          </a:p>
        </p:txBody>
      </p:sp>
      <p:sp>
        <p:nvSpPr>
          <p:cNvPr id="16" name="Platshållare för text 15">
            <a:extLst>
              <a:ext uri="{FF2B5EF4-FFF2-40B4-BE49-F238E27FC236}">
                <a16:creationId xmlns:a16="http://schemas.microsoft.com/office/drawing/2014/main" id="{9841132B-E1D6-CC4B-BF2F-51714D55FBC9}"/>
              </a:ext>
            </a:extLst>
          </p:cNvPr>
          <p:cNvSpPr>
            <a:spLocks noGrp="1"/>
          </p:cNvSpPr>
          <p:nvPr>
            <p:ph type="body" sz="quarter" idx="40"/>
          </p:nvPr>
        </p:nvSpPr>
        <p:spPr/>
        <p:txBody>
          <a:bodyPr/>
          <a:lstStyle/>
          <a:p>
            <a:r>
              <a:rPr lang="sv-SE" dirty="0"/>
              <a:t>Testarna var positiva till:</a:t>
            </a:r>
          </a:p>
        </p:txBody>
      </p:sp>
      <p:sp>
        <p:nvSpPr>
          <p:cNvPr id="5" name="Platshållare för text 4">
            <a:extLst>
              <a:ext uri="{FF2B5EF4-FFF2-40B4-BE49-F238E27FC236}">
                <a16:creationId xmlns:a16="http://schemas.microsoft.com/office/drawing/2014/main" id="{5E50E3E3-7701-42E8-9DFA-F7B53931159C}"/>
              </a:ext>
            </a:extLst>
          </p:cNvPr>
          <p:cNvSpPr>
            <a:spLocks noGrp="1"/>
          </p:cNvSpPr>
          <p:nvPr>
            <p:ph type="body" sz="quarter" idx="37"/>
          </p:nvPr>
        </p:nvSpPr>
        <p:spPr/>
        <p:txBody>
          <a:bodyPr/>
          <a:lstStyle/>
          <a:p>
            <a:endParaRPr lang="sv-SE" dirty="0">
              <a:solidFill>
                <a:srgbClr val="FFFFFF"/>
              </a:solidFill>
            </a:endParaRPr>
          </a:p>
        </p:txBody>
      </p:sp>
      <p:sp>
        <p:nvSpPr>
          <p:cNvPr id="17" name="Platshållare för text 16">
            <a:extLst>
              <a:ext uri="{FF2B5EF4-FFF2-40B4-BE49-F238E27FC236}">
                <a16:creationId xmlns:a16="http://schemas.microsoft.com/office/drawing/2014/main" id="{A5F98160-5E1C-5448-A9E5-EF354019E7F4}"/>
              </a:ext>
            </a:extLst>
          </p:cNvPr>
          <p:cNvSpPr>
            <a:spLocks noGrp="1"/>
          </p:cNvSpPr>
          <p:nvPr>
            <p:ph type="body" sz="quarter" idx="41"/>
          </p:nvPr>
        </p:nvSpPr>
        <p:spPr/>
        <p:txBody>
          <a:bodyPr/>
          <a:lstStyle/>
          <a:p>
            <a:r>
              <a:rPr lang="sv-SE" dirty="0"/>
              <a:t>Testarna var negativa/förvirrade av:</a:t>
            </a:r>
          </a:p>
        </p:txBody>
      </p:sp>
      <p:sp>
        <p:nvSpPr>
          <p:cNvPr id="6" name="Platshållare för text 5">
            <a:extLst>
              <a:ext uri="{FF2B5EF4-FFF2-40B4-BE49-F238E27FC236}">
                <a16:creationId xmlns:a16="http://schemas.microsoft.com/office/drawing/2014/main" id="{63BE3855-1C73-4E6F-BB02-01ABBCED1812}"/>
              </a:ext>
            </a:extLst>
          </p:cNvPr>
          <p:cNvSpPr>
            <a:spLocks noGrp="1"/>
          </p:cNvSpPr>
          <p:nvPr>
            <p:ph type="body" sz="quarter" idx="38"/>
          </p:nvPr>
        </p:nvSpPr>
        <p:spPr/>
        <p:txBody>
          <a:bodyPr/>
          <a:lstStyle/>
          <a:p>
            <a:endParaRPr lang="sv-SE" dirty="0">
              <a:solidFill>
                <a:srgbClr val="FFFFFF"/>
              </a:solidFill>
            </a:endParaRPr>
          </a:p>
        </p:txBody>
      </p:sp>
      <p:sp>
        <p:nvSpPr>
          <p:cNvPr id="23" name="Platshållare för text 22">
            <a:extLst>
              <a:ext uri="{FF2B5EF4-FFF2-40B4-BE49-F238E27FC236}">
                <a16:creationId xmlns:a16="http://schemas.microsoft.com/office/drawing/2014/main" id="{F95A984B-5797-EB4E-B873-1A127DC90E96}"/>
              </a:ext>
            </a:extLst>
          </p:cNvPr>
          <p:cNvSpPr>
            <a:spLocks noGrp="1"/>
          </p:cNvSpPr>
          <p:nvPr>
            <p:ph type="body" sz="quarter" idx="42"/>
          </p:nvPr>
        </p:nvSpPr>
        <p:spPr/>
        <p:txBody>
          <a:bodyPr/>
          <a:lstStyle/>
          <a:p>
            <a:r>
              <a:rPr lang="sv-SE" dirty="0"/>
              <a:t>Detta vill vi justera/fortsätta testa:</a:t>
            </a:r>
          </a:p>
        </p:txBody>
      </p:sp>
      <p:sp>
        <p:nvSpPr>
          <p:cNvPr id="7" name="Platshållare för text 6">
            <a:extLst>
              <a:ext uri="{FF2B5EF4-FFF2-40B4-BE49-F238E27FC236}">
                <a16:creationId xmlns:a16="http://schemas.microsoft.com/office/drawing/2014/main" id="{041A1A54-C639-4D01-BDEE-7FE1CE7F6949}"/>
              </a:ext>
            </a:extLst>
          </p:cNvPr>
          <p:cNvSpPr>
            <a:spLocks noGrp="1"/>
          </p:cNvSpPr>
          <p:nvPr>
            <p:ph type="body" sz="quarter" idx="39"/>
          </p:nvPr>
        </p:nvSpPr>
        <p:spPr/>
        <p:txBody>
          <a:bodyPr/>
          <a:lstStyle/>
          <a:p>
            <a:endParaRPr lang="sv-SE" dirty="0">
              <a:solidFill>
                <a:srgbClr val="FFFFFF"/>
              </a:solidFill>
            </a:endParaRPr>
          </a:p>
        </p:txBody>
      </p:sp>
      <p:pic>
        <p:nvPicPr>
          <p:cNvPr id="33" name="Gruppera">
            <a:extLst>
              <a:ext uri="{FF2B5EF4-FFF2-40B4-BE49-F238E27FC236}">
                <a16:creationId xmlns:a16="http://schemas.microsoft.com/office/drawing/2014/main" id="{DB179272-FB36-0A49-965B-7BF9BF237F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26" name="Bild">
            <a:extLst>
              <a:ext uri="{FF2B5EF4-FFF2-40B4-BE49-F238E27FC236}">
                <a16:creationId xmlns:a16="http://schemas.microsoft.com/office/drawing/2014/main" id="{BEC1E867-0BF3-394F-86A9-5D96294E8D7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78353" y="1227231"/>
            <a:ext cx="1024729" cy="860772"/>
          </a:xfrm>
          <a:prstGeom prst="rect">
            <a:avLst/>
          </a:prstGeom>
          <a:ln w="12700">
            <a:miter lim="400000"/>
          </a:ln>
        </p:spPr>
      </p:pic>
      <p:pic>
        <p:nvPicPr>
          <p:cNvPr id="21" name="Bild 20">
            <a:extLst>
              <a:ext uri="{FF2B5EF4-FFF2-40B4-BE49-F238E27FC236}">
                <a16:creationId xmlns:a16="http://schemas.microsoft.com/office/drawing/2014/main" id="{1930B273-E854-418B-9ADF-0790E6AF342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18971" y="1427673"/>
            <a:ext cx="1083185" cy="532857"/>
          </a:xfrm>
          <a:prstGeom prst="rect">
            <a:avLst/>
          </a:prstGeom>
        </p:spPr>
      </p:pic>
    </p:spTree>
    <p:extLst>
      <p:ext uri="{BB962C8B-B14F-4D97-AF65-F5344CB8AC3E}">
        <p14:creationId xmlns:p14="http://schemas.microsoft.com/office/powerpoint/2010/main" val="1541948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uppera">
            <a:extLst>
              <a:ext uri="{FF2B5EF4-FFF2-40B4-BE49-F238E27FC236}">
                <a16:creationId xmlns:a16="http://schemas.microsoft.com/office/drawing/2014/main" id="{DB179272-FB36-0A49-965B-7BF9BF237F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21" name="Bild">
            <a:extLst>
              <a:ext uri="{FF2B5EF4-FFF2-40B4-BE49-F238E27FC236}">
                <a16:creationId xmlns:a16="http://schemas.microsoft.com/office/drawing/2014/main" id="{F20CB811-8749-DB4F-8CD4-20AD88289BE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78353" y="1227231"/>
            <a:ext cx="1024729" cy="860772"/>
          </a:xfrm>
          <a:prstGeom prst="rect">
            <a:avLst/>
          </a:prstGeom>
          <a:ln w="12700">
            <a:miter lim="400000"/>
          </a:ln>
        </p:spPr>
      </p:pic>
      <p:pic>
        <p:nvPicPr>
          <p:cNvPr id="18" name="Bild 17">
            <a:extLst>
              <a:ext uri="{FF2B5EF4-FFF2-40B4-BE49-F238E27FC236}">
                <a16:creationId xmlns:a16="http://schemas.microsoft.com/office/drawing/2014/main" id="{C711C6E8-9195-48AF-B282-35644EC6AA3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18971" y="1427673"/>
            <a:ext cx="1083185" cy="532857"/>
          </a:xfrm>
          <a:prstGeom prst="rect">
            <a:avLst/>
          </a:prstGeom>
        </p:spPr>
      </p:pic>
      <p:sp>
        <p:nvSpPr>
          <p:cNvPr id="53" name="Platshållare för text 52">
            <a:extLst>
              <a:ext uri="{FF2B5EF4-FFF2-40B4-BE49-F238E27FC236}">
                <a16:creationId xmlns:a16="http://schemas.microsoft.com/office/drawing/2014/main" id="{0F91F6C7-7FEB-19B8-B0BA-464E75CFE157}"/>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err="1">
                <a:ln>
                  <a:noFill/>
                </a:ln>
                <a:solidFill>
                  <a:schemeClr val="bg1"/>
                </a:solidFill>
                <a:effectLst/>
                <a:uLnTx/>
                <a:uFillTx/>
                <a:latin typeface="+mj-lt"/>
                <a:ea typeface="+mn-ea"/>
                <a:cs typeface="+mn-cs"/>
              </a:rPr>
              <a:t>Avvekla</a:t>
            </a:r>
            <a:r>
              <a:rPr kumimoji="0" lang="sv-SE" sz="7900" b="1" i="0" u="none" strike="noStrike" kern="1200" cap="none" spc="0" normalizeH="0" baseline="0" noProof="0" dirty="0">
                <a:ln>
                  <a:noFill/>
                </a:ln>
                <a:solidFill>
                  <a:schemeClr val="bg1"/>
                </a:solidFill>
                <a:effectLst/>
                <a:uLnTx/>
                <a:uFillTx/>
                <a:latin typeface="+mj-lt"/>
                <a:ea typeface="+mn-ea"/>
                <a:cs typeface="+mn-cs"/>
              </a:rPr>
              <a:t> eller fortsätta?</a:t>
            </a:r>
          </a:p>
        </p:txBody>
      </p:sp>
      <p:sp>
        <p:nvSpPr>
          <p:cNvPr id="49" name="Platshållare för text 48">
            <a:extLst>
              <a:ext uri="{FF2B5EF4-FFF2-40B4-BE49-F238E27FC236}">
                <a16:creationId xmlns:a16="http://schemas.microsoft.com/office/drawing/2014/main" id="{8E8116A1-5847-6580-6FE9-87BA0FF447C3}"/>
              </a:ext>
            </a:extLst>
          </p:cNvPr>
          <p:cNvSpPr>
            <a:spLocks noGrp="1"/>
          </p:cNvSpPr>
          <p:nvPr>
            <p:ph type="body" sz="quarter" idx="10"/>
          </p:nvPr>
        </p:nvSpPr>
        <p:spPr/>
        <p:txBody>
          <a:bodyPr/>
          <a:lstStyle/>
          <a:p>
            <a:r>
              <a:rPr lang="sv-SE" dirty="0"/>
              <a:t>15 min</a:t>
            </a:r>
          </a:p>
        </p:txBody>
      </p:sp>
      <p:sp>
        <p:nvSpPr>
          <p:cNvPr id="52" name="Platshållare för text 51">
            <a:extLst>
              <a:ext uri="{FF2B5EF4-FFF2-40B4-BE49-F238E27FC236}">
                <a16:creationId xmlns:a16="http://schemas.microsoft.com/office/drawing/2014/main" id="{D613D26C-DC2C-9B04-6458-FFC20C163205}"/>
              </a:ext>
            </a:extLst>
          </p:cNvPr>
          <p:cNvSpPr>
            <a:spLocks noGrp="1"/>
          </p:cNvSpPr>
          <p:nvPr>
            <p:ph type="body" sz="quarter" idx="35"/>
          </p:nvPr>
        </p:nvSpPr>
        <p:spPr/>
        <p:txBody>
          <a:bodyPr/>
          <a:lstStyle/>
          <a:p>
            <a:r>
              <a:rPr lang="sv-SE" dirty="0"/>
              <a:t>Skriva</a:t>
            </a:r>
          </a:p>
        </p:txBody>
      </p:sp>
      <p:sp>
        <p:nvSpPr>
          <p:cNvPr id="50" name="Platshållare för text 49">
            <a:extLst>
              <a:ext uri="{FF2B5EF4-FFF2-40B4-BE49-F238E27FC236}">
                <a16:creationId xmlns:a16="http://schemas.microsoft.com/office/drawing/2014/main" id="{9D3D5A8C-E4BC-6EC5-DF02-0BEAFCEB5A84}"/>
              </a:ext>
            </a:extLst>
          </p:cNvPr>
          <p:cNvSpPr>
            <a:spLocks noGrp="1"/>
          </p:cNvSpPr>
          <p:nvPr>
            <p:ph type="body" sz="quarter" idx="11"/>
          </p:nvPr>
        </p:nvSpPr>
        <p:spPr/>
        <p:txBody>
          <a:bodyPr/>
          <a:lstStyle/>
          <a:p>
            <a:r>
              <a:rPr lang="sv-SE" dirty="0"/>
              <a:t>Grupp</a:t>
            </a:r>
          </a:p>
        </p:txBody>
      </p:sp>
      <p:sp>
        <p:nvSpPr>
          <p:cNvPr id="54" name="Platshållare för text 53">
            <a:extLst>
              <a:ext uri="{FF2B5EF4-FFF2-40B4-BE49-F238E27FC236}">
                <a16:creationId xmlns:a16="http://schemas.microsoft.com/office/drawing/2014/main" id="{40C26710-41B0-93E1-B6CE-386D0D1F8370}"/>
              </a:ext>
            </a:extLst>
          </p:cNvPr>
          <p:cNvSpPr>
            <a:spLocks noGrp="1"/>
          </p:cNvSpPr>
          <p:nvPr>
            <p:ph type="body" sz="quarter" idx="37"/>
          </p:nvPr>
        </p:nvSpPr>
        <p:spPr/>
        <p:txBody>
          <a:bodyPr/>
          <a:lstStyle/>
          <a:p>
            <a:r>
              <a:rPr lang="sv-SE" b="1" dirty="0">
                <a:solidFill>
                  <a:schemeClr val="bg1"/>
                </a:solidFill>
                <a:latin typeface="+mj-lt"/>
              </a:rPr>
              <a:t>Vilket är ert nästa steg?</a:t>
            </a:r>
          </a:p>
          <a:p>
            <a:r>
              <a:rPr lang="sv-SE" dirty="0">
                <a:solidFill>
                  <a:schemeClr val="bg1"/>
                </a:solidFill>
              </a:rPr>
              <a:t>Fundera nu kring ert nästa steg. Är det lämpligt att fortsätta med idén eller inte? </a:t>
            </a:r>
          </a:p>
          <a:p>
            <a:r>
              <a:rPr lang="sv-SE" dirty="0">
                <a:solidFill>
                  <a:schemeClr val="bg1"/>
                </a:solidFill>
              </a:rPr>
              <a:t>Finns det några nya beståndsdelar som kan ni testa i liten skal utifrån behov ni har hört?</a:t>
            </a:r>
          </a:p>
          <a:p>
            <a:endParaRPr lang="sv-SE" dirty="0"/>
          </a:p>
        </p:txBody>
      </p:sp>
      <p:sp>
        <p:nvSpPr>
          <p:cNvPr id="51" name="Platshållare för innehåll 50">
            <a:extLst>
              <a:ext uri="{FF2B5EF4-FFF2-40B4-BE49-F238E27FC236}">
                <a16:creationId xmlns:a16="http://schemas.microsoft.com/office/drawing/2014/main" id="{2B751CF7-5255-B543-2E80-93A876A5C8F9}"/>
              </a:ext>
            </a:extLst>
          </p:cNvPr>
          <p:cNvSpPr>
            <a:spLocks noGrp="1"/>
          </p:cNvSpPr>
          <p:nvPr>
            <p:ph sz="quarter" idx="16"/>
          </p:nvPr>
        </p:nvSpPr>
        <p:spPr/>
        <p:txBody>
          <a:bodyPr/>
          <a:lstStyle/>
          <a:p>
            <a:r>
              <a:rPr lang="sv-ET" b="1">
                <a:latin typeface="+mj-lt"/>
              </a:rPr>
              <a:t>Vårt nästa steg:</a:t>
            </a:r>
          </a:p>
        </p:txBody>
      </p:sp>
      <p:sp>
        <p:nvSpPr>
          <p:cNvPr id="57" name="Platshållare för text 56">
            <a:extLst>
              <a:ext uri="{FF2B5EF4-FFF2-40B4-BE49-F238E27FC236}">
                <a16:creationId xmlns:a16="http://schemas.microsoft.com/office/drawing/2014/main" id="{7F7081EE-1E7C-798E-283D-27D529888DA2}"/>
              </a:ext>
            </a:extLst>
          </p:cNvPr>
          <p:cNvSpPr>
            <a:spLocks noGrp="1"/>
          </p:cNvSpPr>
          <p:nvPr>
            <p:ph type="body" sz="quarter" idx="40"/>
          </p:nvPr>
        </p:nvSpPr>
        <p:spPr/>
        <p:txBody>
          <a:bodyPr/>
          <a:lstStyle/>
          <a:p>
            <a:endParaRPr lang="sv-SE" dirty="0"/>
          </a:p>
        </p:txBody>
      </p:sp>
    </p:spTree>
    <p:extLst>
      <p:ext uri="{BB962C8B-B14F-4D97-AF65-F5344CB8AC3E}">
        <p14:creationId xmlns:p14="http://schemas.microsoft.com/office/powerpoint/2010/main" val="2828505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C7C81109-FA07-7442-B71B-F55853FE9D9A}"/>
              </a:ext>
            </a:extLst>
          </p:cNvPr>
          <p:cNvSpPr>
            <a:spLocks noGrp="1"/>
          </p:cNvSpPr>
          <p:nvPr>
            <p:ph type="title" idx="4294967295"/>
          </p:nvPr>
        </p:nvSpPr>
        <p:spPr>
          <a:xfrm>
            <a:off x="1711162" y="3685780"/>
            <a:ext cx="6990867"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Bra jobbat</a:t>
            </a:r>
          </a:p>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endParaRPr kumimoji="0" lang="sv-SE" sz="7900" b="1" i="0" u="none" strike="noStrike" kern="1200" cap="none" spc="0" normalizeH="0" baseline="0" noProof="0" dirty="0">
              <a:ln>
                <a:noFill/>
              </a:ln>
              <a:solidFill>
                <a:schemeClr val="bg1"/>
              </a:solidFill>
              <a:effectLst/>
              <a:uLnTx/>
              <a:uFillTx/>
              <a:latin typeface="+mj-lt"/>
              <a:ea typeface="+mn-ea"/>
              <a:cs typeface="+mn-cs"/>
            </a:endParaRPr>
          </a:p>
        </p:txBody>
      </p:sp>
      <p:sp>
        <p:nvSpPr>
          <p:cNvPr id="5" name="Platshållare för text 4">
            <a:extLst>
              <a:ext uri="{FF2B5EF4-FFF2-40B4-BE49-F238E27FC236}">
                <a16:creationId xmlns:a16="http://schemas.microsoft.com/office/drawing/2014/main" id="{B50EBA61-CC0C-9E47-80D9-F6D2F6D48246}"/>
              </a:ext>
            </a:extLst>
          </p:cNvPr>
          <p:cNvSpPr>
            <a:spLocks/>
          </p:cNvSpPr>
          <p:nvPr/>
        </p:nvSpPr>
        <p:spPr>
          <a:xfrm>
            <a:off x="1749263" y="7205472"/>
            <a:ext cx="6952766" cy="54654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3100" b="1" i="0" u="none" strike="noStrike" kern="1200" cap="none" spc="0" normalizeH="0" baseline="0" noProof="0">
                <a:ln>
                  <a:noFill/>
                </a:ln>
                <a:solidFill>
                  <a:schemeClr val="bg1"/>
                </a:solidFill>
                <a:effectLst/>
                <a:uLnTx/>
                <a:uFillTx/>
                <a:latin typeface="+mn-lt"/>
                <a:ea typeface="+mn-ea"/>
                <a:cs typeface="+mn-cs"/>
              </a:rPr>
              <a:t>Applådera er själva för ett bra arbete!</a:t>
            </a:r>
          </a:p>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3100" b="0" i="0" u="none" strike="noStrike" kern="1200" cap="none" spc="0" normalizeH="0" baseline="0" noProof="0">
                <a:ln>
                  <a:noFill/>
                </a:ln>
                <a:solidFill>
                  <a:schemeClr val="bg1"/>
                </a:solidFill>
                <a:effectLst/>
                <a:uLnTx/>
                <a:uFillTx/>
                <a:latin typeface="+mn-lt"/>
                <a:ea typeface="+mn-ea"/>
                <a:cs typeface="+mn-cs"/>
              </a:rPr>
              <a:t>För att fortsätta träna kan du gå vidare och prova övningen Spana effekter, se länk: www.hejainnovation.se.</a:t>
            </a:r>
            <a:endParaRPr kumimoji="0" lang="sv-SE" sz="3100" b="0" i="0" u="none" strike="noStrike" kern="1200" cap="none" spc="0" normalizeH="0" baseline="0" noProof="0" dirty="0">
              <a:ln>
                <a:noFill/>
              </a:ln>
              <a:solidFill>
                <a:schemeClr val="bg1"/>
              </a:solidFill>
              <a:effectLst/>
              <a:uLnTx/>
              <a:uFillTx/>
              <a:latin typeface="+mn-lt"/>
              <a:ea typeface="+mn-ea"/>
              <a:cs typeface="+mn-cs"/>
            </a:endParaRPr>
          </a:p>
        </p:txBody>
      </p:sp>
      <p:sp>
        <p:nvSpPr>
          <p:cNvPr id="6" name="Platshållare för text 28">
            <a:extLst>
              <a:ext uri="{FF2B5EF4-FFF2-40B4-BE49-F238E27FC236}">
                <a16:creationId xmlns:a16="http://schemas.microsoft.com/office/drawing/2014/main" id="{034361F8-07D7-4EA6-B2A3-E92FE0A2D1DA}"/>
              </a:ext>
            </a:extLst>
          </p:cNvPr>
          <p:cNvSpPr txBox="1">
            <a:spLocks/>
          </p:cNvSpPr>
          <p:nvPr/>
        </p:nvSpPr>
        <p:spPr>
          <a:xfrm>
            <a:off x="1713600" y="1423315"/>
            <a:ext cx="1802138"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200">
                <a:solidFill>
                  <a:schemeClr val="bg1"/>
                </a:solidFill>
              </a:rPr>
              <a:t>2 min </a:t>
            </a:r>
          </a:p>
        </p:txBody>
      </p:sp>
      <p:sp>
        <p:nvSpPr>
          <p:cNvPr id="7" name="Platshållare för text 30">
            <a:extLst>
              <a:ext uri="{FF2B5EF4-FFF2-40B4-BE49-F238E27FC236}">
                <a16:creationId xmlns:a16="http://schemas.microsoft.com/office/drawing/2014/main" id="{D99CBD48-6D88-4F89-8775-41CA13181C02}"/>
              </a:ext>
            </a:extLst>
          </p:cNvPr>
          <p:cNvSpPr txBox="1">
            <a:spLocks/>
          </p:cNvSpPr>
          <p:nvPr/>
        </p:nvSpPr>
        <p:spPr>
          <a:xfrm>
            <a:off x="4734743" y="1423315"/>
            <a:ext cx="1802138"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200">
                <a:solidFill>
                  <a:schemeClr val="bg1"/>
                </a:solidFill>
              </a:rPr>
              <a:t>Läsa</a:t>
            </a:r>
          </a:p>
        </p:txBody>
      </p:sp>
      <p:sp>
        <p:nvSpPr>
          <p:cNvPr id="8" name="Platshållare för text 29">
            <a:extLst>
              <a:ext uri="{FF2B5EF4-FFF2-40B4-BE49-F238E27FC236}">
                <a16:creationId xmlns:a16="http://schemas.microsoft.com/office/drawing/2014/main" id="{22090BFF-20F6-43C0-A4F9-37FE9B6E01AD}"/>
              </a:ext>
            </a:extLst>
          </p:cNvPr>
          <p:cNvSpPr txBox="1">
            <a:spLocks/>
          </p:cNvSpPr>
          <p:nvPr/>
        </p:nvSpPr>
        <p:spPr>
          <a:xfrm>
            <a:off x="7594586" y="1423315"/>
            <a:ext cx="2887147"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200">
                <a:solidFill>
                  <a:schemeClr val="bg1"/>
                </a:solidFill>
              </a:rPr>
              <a:t>Grupp</a:t>
            </a:r>
          </a:p>
        </p:txBody>
      </p:sp>
      <p:pic>
        <p:nvPicPr>
          <p:cNvPr id="9" name="Gruppera">
            <a:extLst>
              <a:ext uri="{FF2B5EF4-FFF2-40B4-BE49-F238E27FC236}">
                <a16:creationId xmlns:a16="http://schemas.microsoft.com/office/drawing/2014/main" id="{426C2436-78EC-4426-B0AF-6486CA458E1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10" name="Bild">
            <a:extLst>
              <a:ext uri="{FF2B5EF4-FFF2-40B4-BE49-F238E27FC236}">
                <a16:creationId xmlns:a16="http://schemas.microsoft.com/office/drawing/2014/main" id="{9926C478-4147-45F6-9894-9EB53D7EA07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45061" y="1227231"/>
            <a:ext cx="983739" cy="860772"/>
          </a:xfrm>
          <a:prstGeom prst="rect">
            <a:avLst/>
          </a:prstGeom>
          <a:ln w="12700">
            <a:miter lim="400000"/>
          </a:ln>
        </p:spPr>
      </p:pic>
      <p:pic>
        <p:nvPicPr>
          <p:cNvPr id="11" name="Bild 10">
            <a:extLst>
              <a:ext uri="{FF2B5EF4-FFF2-40B4-BE49-F238E27FC236}">
                <a16:creationId xmlns:a16="http://schemas.microsoft.com/office/drawing/2014/main" id="{FBF1D818-4E22-49D9-8D86-543BEF91B0C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18971" y="1427673"/>
            <a:ext cx="1083185" cy="532857"/>
          </a:xfrm>
          <a:prstGeom prst="rect">
            <a:avLst/>
          </a:prstGeom>
        </p:spPr>
      </p:pic>
    </p:spTree>
    <p:extLst>
      <p:ext uri="{BB962C8B-B14F-4D97-AF65-F5344CB8AC3E}">
        <p14:creationId xmlns:p14="http://schemas.microsoft.com/office/powerpoint/2010/main" val="3443157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tshållare för text 12" descr="Rubrik">
            <a:extLst>
              <a:ext uri="{FF2B5EF4-FFF2-40B4-BE49-F238E27FC236}">
                <a16:creationId xmlns:a16="http://schemas.microsoft.com/office/drawing/2014/main" id="{06D2EE7D-1D2C-4B5D-8279-61C25F27D0C4}"/>
              </a:ext>
            </a:extLst>
          </p:cNvPr>
          <p:cNvSpPr>
            <a:spLocks noGrp="1"/>
          </p:cNvSpPr>
          <p:nvPr>
            <p:ph type="title" idx="4294967295"/>
          </p:nvPr>
        </p:nvSpPr>
        <p:spPr>
          <a:xfrm>
            <a:off x="1690730" y="2110561"/>
            <a:ext cx="10500475"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Dokumentets syfte</a:t>
            </a:r>
          </a:p>
        </p:txBody>
      </p:sp>
      <p:sp>
        <p:nvSpPr>
          <p:cNvPr id="5" name="Platshållare för text 4">
            <a:extLst>
              <a:ext uri="{FF2B5EF4-FFF2-40B4-BE49-F238E27FC236}">
                <a16:creationId xmlns:a16="http://schemas.microsoft.com/office/drawing/2014/main" id="{EDCD6900-BDA8-F14A-9B98-80171545673C}"/>
              </a:ext>
            </a:extLst>
          </p:cNvPr>
          <p:cNvSpPr>
            <a:spLocks noGrp="1"/>
          </p:cNvSpPr>
          <p:nvPr>
            <p:ph type="body" sz="quarter" idx="44"/>
          </p:nvPr>
        </p:nvSpPr>
        <p:spPr/>
        <p:txBody>
          <a:bodyPr/>
          <a:lstStyle/>
          <a:p>
            <a:r>
              <a:rPr lang="sv-SE" b="1"/>
              <a:t>Detta dokument är en prototyp av Lärandeprojektet för innovationsledning (2021-2022). </a:t>
            </a:r>
          </a:p>
          <a:p>
            <a:r>
              <a:rPr lang="sv-SE"/>
              <a:t>Ett projekt av Uppsala kommun tillsammans med Helsingborgs stad, och flera andra kommuner. Vinnova finansierade arbetet. </a:t>
            </a:r>
          </a:p>
          <a:p>
            <a:r>
              <a:rPr lang="sv-SE"/>
              <a:t>I vetskap om informationen på denna sida får innehållet delas.</a:t>
            </a:r>
          </a:p>
        </p:txBody>
      </p:sp>
      <p:sp>
        <p:nvSpPr>
          <p:cNvPr id="9" name="Platshållare för text 8">
            <a:extLst>
              <a:ext uri="{FF2B5EF4-FFF2-40B4-BE49-F238E27FC236}">
                <a16:creationId xmlns:a16="http://schemas.microsoft.com/office/drawing/2014/main" id="{08A3D587-F4EB-4187-A5FE-9C89251FB7B3}"/>
              </a:ext>
            </a:extLst>
          </p:cNvPr>
          <p:cNvSpPr>
            <a:spLocks noGrp="1"/>
          </p:cNvSpPr>
          <p:nvPr>
            <p:ph type="body" sz="quarter" idx="45"/>
          </p:nvPr>
        </p:nvSpPr>
        <p:spPr/>
        <p:txBody>
          <a:bodyPr/>
          <a:lstStyle/>
          <a:p>
            <a:r>
              <a:rPr lang="sv-SE" b="1" dirty="0">
                <a:latin typeface="+mj-lt"/>
              </a:rPr>
              <a:t>Mer info:</a:t>
            </a:r>
          </a:p>
          <a:p>
            <a:r>
              <a:rPr lang="sv-SE" b="1" dirty="0">
                <a:latin typeface="Calibri"/>
                <a:hlinkClick r:id="rId3">
                  <a:extLst>
                    <a:ext uri="{A12FA001-AC4F-418D-AE19-62706E023703}">
                      <ahyp:hlinkClr xmlns:ahyp="http://schemas.microsoft.com/office/drawing/2018/hyperlinkcolor" val="tx"/>
                    </a:ext>
                  </a:extLst>
                </a:hlinkClick>
              </a:rPr>
              <a:t>www.hejainnovation.se</a:t>
            </a:r>
            <a:r>
              <a:rPr lang="sv-SE" b="1" dirty="0">
                <a:latin typeface="Calibri"/>
              </a:rPr>
              <a:t> </a:t>
            </a:r>
          </a:p>
          <a:p>
            <a:r>
              <a:rPr lang="sv-SE" b="1" dirty="0" err="1">
                <a:latin typeface="Calibri"/>
                <a:hlinkClick r:id="rId4"/>
              </a:rPr>
              <a:t>uppsala.se</a:t>
            </a:r>
            <a:r>
              <a:rPr lang="sv-SE" b="1" dirty="0">
                <a:latin typeface="Calibri"/>
                <a:hlinkClick r:id="rId4"/>
              </a:rPr>
              <a:t>/innovationskraft </a:t>
            </a:r>
            <a:endParaRPr lang="sv-SE" b="1" dirty="0">
              <a:latin typeface="Calibri"/>
            </a:endParaRPr>
          </a:p>
          <a:p>
            <a:r>
              <a:rPr lang="sv-SE" b="1" dirty="0" err="1">
                <a:latin typeface="Calibri"/>
              </a:rPr>
              <a:t>innovation@uppsala.se</a:t>
            </a:r>
            <a:endParaRPr lang="sv-SE" b="1" dirty="0">
              <a:latin typeface="Calibri"/>
            </a:endParaRPr>
          </a:p>
        </p:txBody>
      </p:sp>
      <p:pic>
        <p:nvPicPr>
          <p:cNvPr id="24" name="Bildobjekt 23" descr="Logga: HEJA Innovation.">
            <a:extLst>
              <a:ext uri="{FF2B5EF4-FFF2-40B4-BE49-F238E27FC236}">
                <a16:creationId xmlns:a16="http://schemas.microsoft.com/office/drawing/2014/main" id="{F4B796E3-F389-4D49-9B23-A701E5D65E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5517" y="11612089"/>
            <a:ext cx="3323298" cy="1119275"/>
          </a:xfrm>
          <a:prstGeom prst="rect">
            <a:avLst/>
          </a:prstGeom>
        </p:spPr>
      </p:pic>
      <p:pic>
        <p:nvPicPr>
          <p:cNvPr id="18" name="Picture 2" descr="Logga: Vinnova Sveriges innovationsmyndighet">
            <a:extLst>
              <a:ext uri="{FF2B5EF4-FFF2-40B4-BE49-F238E27FC236}">
                <a16:creationId xmlns:a16="http://schemas.microsoft.com/office/drawing/2014/main" id="{CEE2E132-84AB-49A2-A856-2A6B7430E4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86268" y="11695236"/>
            <a:ext cx="4460004" cy="9529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Logga: Uppsala kommun">
            <a:extLst>
              <a:ext uri="{FF2B5EF4-FFF2-40B4-BE49-F238E27FC236}">
                <a16:creationId xmlns:a16="http://schemas.microsoft.com/office/drawing/2014/main" id="{1E787AA1-6C61-4692-B1E7-E81D74DDFB1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8860" b="-795"/>
          <a:stretch/>
        </p:blipFill>
        <p:spPr bwMode="auto">
          <a:xfrm>
            <a:off x="14623724" y="11674547"/>
            <a:ext cx="2830830" cy="10022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gga: Helsingborg stad">
            <a:extLst>
              <a:ext uri="{FF2B5EF4-FFF2-40B4-BE49-F238E27FC236}">
                <a16:creationId xmlns:a16="http://schemas.microsoft.com/office/drawing/2014/main" id="{5A1BB2A1-3B7A-412B-A796-F3DC7A26FB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379261" y="11666644"/>
            <a:ext cx="3665671" cy="1010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366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tshållare för text 17">
            <a:extLst>
              <a:ext uri="{FF2B5EF4-FFF2-40B4-BE49-F238E27FC236}">
                <a16:creationId xmlns:a16="http://schemas.microsoft.com/office/drawing/2014/main" id="{41E681EC-F6A7-B24B-9656-93E2EA89C2C7}"/>
              </a:ext>
            </a:extLst>
          </p:cNvPr>
          <p:cNvSpPr>
            <a:spLocks noGrp="1"/>
          </p:cNvSpPr>
          <p:nvPr>
            <p:ph type="title" idx="4294967295"/>
          </p:nvPr>
        </p:nvSpPr>
        <p:spPr>
          <a:xfrm>
            <a:off x="1690731" y="2451729"/>
            <a:ext cx="6165646"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Övningens steg</a:t>
            </a:r>
          </a:p>
        </p:txBody>
      </p:sp>
      <p:sp>
        <p:nvSpPr>
          <p:cNvPr id="19" name="Platshållare för text 18">
            <a:extLst>
              <a:ext uri="{FF2B5EF4-FFF2-40B4-BE49-F238E27FC236}">
                <a16:creationId xmlns:a16="http://schemas.microsoft.com/office/drawing/2014/main" id="{157613C7-B071-FB40-A5CC-EC1CCBBBE42E}"/>
              </a:ext>
            </a:extLst>
          </p:cNvPr>
          <p:cNvSpPr>
            <a:spLocks noGrp="1"/>
          </p:cNvSpPr>
          <p:nvPr>
            <p:ph type="body" sz="quarter" idx="44"/>
          </p:nvPr>
        </p:nvSpPr>
        <p:spPr/>
        <p:txBody>
          <a:bodyPr lIns="91440" tIns="45720" rIns="91440" bIns="45720" anchor="t"/>
          <a:lstStyle/>
          <a:p>
            <a:r>
              <a:rPr lang="sv-SE" dirty="0">
                <a:ea typeface="+mn-lt"/>
                <a:cs typeface="+mn-lt"/>
              </a:rPr>
              <a:t>Till skillnad mot en prototyp som testas i en tidig fas för att förstå potentialen</a:t>
            </a:r>
            <a:r>
              <a:rPr lang="sv-SE" dirty="0">
                <a:solidFill>
                  <a:srgbClr val="091D23"/>
                </a:solidFill>
                <a:ea typeface="+mn-lt"/>
                <a:cs typeface="+mn-lt"/>
              </a:rPr>
              <a:t> av kärnkonceptet</a:t>
            </a:r>
            <a:r>
              <a:rPr lang="sv-SE" dirty="0">
                <a:solidFill>
                  <a:srgbClr val="484848"/>
                </a:solidFill>
                <a:ea typeface="+mn-lt"/>
                <a:cs typeface="+mn-lt"/>
              </a:rPr>
              <a:t>,</a:t>
            </a:r>
            <a:r>
              <a:rPr lang="sv-SE" dirty="0">
                <a:solidFill>
                  <a:srgbClr val="484848"/>
                </a:solidFill>
              </a:rPr>
              <a:t> får ni i den här övningen förbereda er inför att testa idén på riktigt, men i liten skala. </a:t>
            </a:r>
            <a:endParaRPr lang="en-US" dirty="0"/>
          </a:p>
          <a:p>
            <a:r>
              <a:rPr lang="sv-SE" dirty="0"/>
              <a:t>Genom att viktiga beståndsdelar i en lösning testas i liten skala och resultatet av testet sedan analyseras, får ni en grund att fatta beslut om en ny lösning kan bli en del av er verksamhet eller inte. </a:t>
            </a:r>
          </a:p>
        </p:txBody>
      </p:sp>
      <p:sp>
        <p:nvSpPr>
          <p:cNvPr id="2" name="Platshållare för text 1">
            <a:extLst>
              <a:ext uri="{FF2B5EF4-FFF2-40B4-BE49-F238E27FC236}">
                <a16:creationId xmlns:a16="http://schemas.microsoft.com/office/drawing/2014/main" id="{BFA8501D-74AF-1542-B9B1-F1EDD86248B7}"/>
              </a:ext>
            </a:extLst>
          </p:cNvPr>
          <p:cNvSpPr>
            <a:spLocks noGrp="1"/>
          </p:cNvSpPr>
          <p:nvPr>
            <p:ph type="body" sz="quarter" idx="22"/>
          </p:nvPr>
        </p:nvSpPr>
        <p:spPr/>
        <p:txBody>
          <a:bodyPr/>
          <a:lstStyle/>
          <a:p>
            <a:r>
              <a:rPr lang="sv-SE" b="1" dirty="0"/>
              <a:t>Börja </a:t>
            </a:r>
            <a:r>
              <a:rPr lang="sv-SE" dirty="0"/>
              <a:t>med att hitta de minsta beståndsdelar i er idé som ni kan testa på riktigt liten skala och gör en plan för testet.</a:t>
            </a:r>
          </a:p>
          <a:p>
            <a:endParaRPr lang="sv-SE" dirty="0"/>
          </a:p>
        </p:txBody>
      </p:sp>
      <p:sp>
        <p:nvSpPr>
          <p:cNvPr id="5" name="Platshållare för text 4">
            <a:extLst>
              <a:ext uri="{FF2B5EF4-FFF2-40B4-BE49-F238E27FC236}">
                <a16:creationId xmlns:a16="http://schemas.microsoft.com/office/drawing/2014/main" id="{492BFA90-0302-4B63-939C-4C58D1963F34}"/>
              </a:ext>
            </a:extLst>
          </p:cNvPr>
          <p:cNvSpPr>
            <a:spLocks noGrp="1"/>
          </p:cNvSpPr>
          <p:nvPr>
            <p:ph type="body" sz="quarter" idx="45"/>
          </p:nvPr>
        </p:nvSpPr>
        <p:spPr/>
        <p:txBody>
          <a:bodyPr/>
          <a:lstStyle/>
          <a:p>
            <a:r>
              <a:rPr lang="sv-SE" dirty="0"/>
              <a:t>Grupp</a:t>
            </a:r>
          </a:p>
        </p:txBody>
      </p:sp>
      <p:sp>
        <p:nvSpPr>
          <p:cNvPr id="15" name="Platshållare för text 14">
            <a:extLst>
              <a:ext uri="{FF2B5EF4-FFF2-40B4-BE49-F238E27FC236}">
                <a16:creationId xmlns:a16="http://schemas.microsoft.com/office/drawing/2014/main" id="{8B439C26-38D4-DC4E-8752-616915B4D6FA}"/>
              </a:ext>
            </a:extLst>
          </p:cNvPr>
          <p:cNvSpPr>
            <a:spLocks noGrp="1"/>
          </p:cNvSpPr>
          <p:nvPr>
            <p:ph type="body" sz="quarter" idx="40"/>
          </p:nvPr>
        </p:nvSpPr>
        <p:spPr/>
        <p:txBody>
          <a:bodyPr/>
          <a:lstStyle/>
          <a:p>
            <a:r>
              <a:rPr lang="sv-SE" dirty="0"/>
              <a:t>45 min</a:t>
            </a:r>
          </a:p>
        </p:txBody>
      </p:sp>
      <p:sp>
        <p:nvSpPr>
          <p:cNvPr id="13" name="Platshållare för text 12">
            <a:extLst>
              <a:ext uri="{FF2B5EF4-FFF2-40B4-BE49-F238E27FC236}">
                <a16:creationId xmlns:a16="http://schemas.microsoft.com/office/drawing/2014/main" id="{DAEE348A-AB7A-A444-A3F9-3142E8B2DB2D}"/>
              </a:ext>
            </a:extLst>
          </p:cNvPr>
          <p:cNvSpPr>
            <a:spLocks noGrp="1"/>
          </p:cNvSpPr>
          <p:nvPr>
            <p:ph type="body" sz="quarter" idx="38"/>
          </p:nvPr>
        </p:nvSpPr>
        <p:spPr/>
        <p:txBody>
          <a:bodyPr/>
          <a:lstStyle/>
          <a:p>
            <a:r>
              <a:rPr lang="sv-SE" b="1" dirty="0"/>
              <a:t>Pröva</a:t>
            </a:r>
            <a:r>
              <a:rPr lang="sv-SE" dirty="0"/>
              <a:t> utifrån er plan i liten skala under en begränsad period. </a:t>
            </a:r>
          </a:p>
          <a:p>
            <a:endParaRPr lang="sv-SE" dirty="0"/>
          </a:p>
        </p:txBody>
      </p:sp>
      <p:sp>
        <p:nvSpPr>
          <p:cNvPr id="21" name="Platshållare för text 20">
            <a:extLst>
              <a:ext uri="{FF2B5EF4-FFF2-40B4-BE49-F238E27FC236}">
                <a16:creationId xmlns:a16="http://schemas.microsoft.com/office/drawing/2014/main" id="{F5906C16-D523-4D48-B44C-807336DAAA39}"/>
              </a:ext>
            </a:extLst>
          </p:cNvPr>
          <p:cNvSpPr>
            <a:spLocks noGrp="1"/>
          </p:cNvSpPr>
          <p:nvPr>
            <p:ph type="body" sz="quarter" idx="46"/>
          </p:nvPr>
        </p:nvSpPr>
        <p:spPr/>
        <p:txBody>
          <a:bodyPr/>
          <a:lstStyle/>
          <a:p>
            <a:r>
              <a:rPr lang="sv-SE" dirty="0"/>
              <a:t>Grupp</a:t>
            </a:r>
          </a:p>
        </p:txBody>
      </p:sp>
      <p:sp>
        <p:nvSpPr>
          <p:cNvPr id="16" name="Platshållare för text 15">
            <a:extLst>
              <a:ext uri="{FF2B5EF4-FFF2-40B4-BE49-F238E27FC236}">
                <a16:creationId xmlns:a16="http://schemas.microsoft.com/office/drawing/2014/main" id="{43F63FCF-9693-6841-8612-D75D34864E7D}"/>
              </a:ext>
            </a:extLst>
          </p:cNvPr>
          <p:cNvSpPr>
            <a:spLocks noGrp="1"/>
          </p:cNvSpPr>
          <p:nvPr>
            <p:ph type="body" sz="quarter" idx="41"/>
          </p:nvPr>
        </p:nvSpPr>
        <p:spPr/>
        <p:txBody>
          <a:bodyPr/>
          <a:lstStyle/>
          <a:p>
            <a:r>
              <a:rPr lang="sv-SE" dirty="0"/>
              <a:t>5 min + enligt er testplan</a:t>
            </a:r>
          </a:p>
        </p:txBody>
      </p:sp>
      <p:sp>
        <p:nvSpPr>
          <p:cNvPr id="14" name="Platshållare för text 13">
            <a:extLst>
              <a:ext uri="{FF2B5EF4-FFF2-40B4-BE49-F238E27FC236}">
                <a16:creationId xmlns:a16="http://schemas.microsoft.com/office/drawing/2014/main" id="{C75495F6-7640-E647-B1A3-28D9C262A953}"/>
              </a:ext>
            </a:extLst>
          </p:cNvPr>
          <p:cNvSpPr>
            <a:spLocks noGrp="1"/>
          </p:cNvSpPr>
          <p:nvPr>
            <p:ph type="body" sz="quarter" idx="39"/>
          </p:nvPr>
        </p:nvSpPr>
        <p:spPr/>
        <p:txBody>
          <a:bodyPr/>
          <a:lstStyle/>
          <a:p>
            <a:r>
              <a:rPr lang="sv-SE" b="1" dirty="0"/>
              <a:t>Utveckla </a:t>
            </a:r>
            <a:r>
              <a:rPr lang="sv-SE" dirty="0"/>
              <a:t>genom att blicka tillbaka till ert test och ta ställning till ert nästa steg för att utveckla vidare.</a:t>
            </a:r>
          </a:p>
          <a:p>
            <a:endParaRPr lang="sv-SE" dirty="0"/>
          </a:p>
        </p:txBody>
      </p:sp>
      <p:sp>
        <p:nvSpPr>
          <p:cNvPr id="22" name="Platshållare för text 21">
            <a:extLst>
              <a:ext uri="{FF2B5EF4-FFF2-40B4-BE49-F238E27FC236}">
                <a16:creationId xmlns:a16="http://schemas.microsoft.com/office/drawing/2014/main" id="{D5477EE5-9B9D-4542-AF86-3E9DF572A516}"/>
              </a:ext>
            </a:extLst>
          </p:cNvPr>
          <p:cNvSpPr>
            <a:spLocks noGrp="1"/>
          </p:cNvSpPr>
          <p:nvPr>
            <p:ph type="body" sz="quarter" idx="47"/>
          </p:nvPr>
        </p:nvSpPr>
        <p:spPr/>
        <p:txBody>
          <a:bodyPr/>
          <a:lstStyle/>
          <a:p>
            <a:r>
              <a:rPr lang="sv-SE" dirty="0"/>
              <a:t>Grupp</a:t>
            </a:r>
          </a:p>
        </p:txBody>
      </p:sp>
      <p:sp>
        <p:nvSpPr>
          <p:cNvPr id="17" name="Platshållare för text 16">
            <a:extLst>
              <a:ext uri="{FF2B5EF4-FFF2-40B4-BE49-F238E27FC236}">
                <a16:creationId xmlns:a16="http://schemas.microsoft.com/office/drawing/2014/main" id="{96FCB8D8-B8AD-2345-B91D-14FDA496C4AD}"/>
              </a:ext>
            </a:extLst>
          </p:cNvPr>
          <p:cNvSpPr>
            <a:spLocks noGrp="1"/>
          </p:cNvSpPr>
          <p:nvPr>
            <p:ph type="body" sz="quarter" idx="42"/>
          </p:nvPr>
        </p:nvSpPr>
        <p:spPr/>
        <p:txBody>
          <a:bodyPr/>
          <a:lstStyle/>
          <a:p>
            <a:r>
              <a:rPr lang="sv-SE" dirty="0"/>
              <a:t>35 min</a:t>
            </a:r>
          </a:p>
        </p:txBody>
      </p:sp>
      <p:pic>
        <p:nvPicPr>
          <p:cNvPr id="24" name="Bild 23">
            <a:extLst>
              <a:ext uri="{FF2B5EF4-FFF2-40B4-BE49-F238E27FC236}">
                <a16:creationId xmlns:a16="http://schemas.microsoft.com/office/drawing/2014/main" id="{B46D4D4D-DEE2-214A-A0F2-99E63A15C42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0203456" y="7194764"/>
            <a:ext cx="1171683" cy="958649"/>
          </a:xfrm>
          <a:prstGeom prst="rect">
            <a:avLst/>
          </a:prstGeom>
        </p:spPr>
      </p:pic>
      <p:pic>
        <p:nvPicPr>
          <p:cNvPr id="26" name="Bild 25">
            <a:extLst>
              <a:ext uri="{FF2B5EF4-FFF2-40B4-BE49-F238E27FC236}">
                <a16:creationId xmlns:a16="http://schemas.microsoft.com/office/drawing/2014/main" id="{601B2942-6D5A-42F6-A586-7FA3C365F9D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0200857" y="9817853"/>
            <a:ext cx="1171683" cy="958649"/>
          </a:xfrm>
          <a:prstGeom prst="rect">
            <a:avLst/>
          </a:prstGeom>
        </p:spPr>
      </p:pic>
      <p:pic>
        <p:nvPicPr>
          <p:cNvPr id="27" name="Bild 26">
            <a:extLst>
              <a:ext uri="{FF2B5EF4-FFF2-40B4-BE49-F238E27FC236}">
                <a16:creationId xmlns:a16="http://schemas.microsoft.com/office/drawing/2014/main" id="{8482659A-C7FE-4C4B-B736-A24DBE1895C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0200857" y="4309006"/>
            <a:ext cx="1171683" cy="958649"/>
          </a:xfrm>
          <a:prstGeom prst="rect">
            <a:avLst/>
          </a:prstGeom>
        </p:spPr>
      </p:pic>
    </p:spTree>
    <p:extLst>
      <p:ext uri="{BB962C8B-B14F-4D97-AF65-F5344CB8AC3E}">
        <p14:creationId xmlns:p14="http://schemas.microsoft.com/office/powerpoint/2010/main" val="758456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5783739"/>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Börja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dirty="0"/>
              <a:t>40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dirty="0"/>
              <a:t>Grupp</a:t>
            </a:r>
          </a:p>
        </p:txBody>
      </p:sp>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70292" y="1295063"/>
            <a:ext cx="734525" cy="725108"/>
          </a:xfrm>
          <a:prstGeom prst="rect">
            <a:avLst/>
          </a:prstGeom>
          <a:ln w="12700">
            <a:miter lim="400000"/>
          </a:ln>
        </p:spPr>
      </p:pic>
      <p:pic>
        <p:nvPicPr>
          <p:cNvPr id="10" name="Bild 9">
            <a:extLst>
              <a:ext uri="{FF2B5EF4-FFF2-40B4-BE49-F238E27FC236}">
                <a16:creationId xmlns:a16="http://schemas.microsoft.com/office/drawing/2014/main" id="{794F4AAF-BD82-4CF4-A554-ACC51443418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37822" y="1391188"/>
            <a:ext cx="1083185" cy="532857"/>
          </a:xfrm>
          <a:prstGeom prst="rect">
            <a:avLst/>
          </a:prstGeom>
        </p:spPr>
      </p:pic>
    </p:spTree>
    <p:extLst>
      <p:ext uri="{BB962C8B-B14F-4D97-AF65-F5344CB8AC3E}">
        <p14:creationId xmlns:p14="http://schemas.microsoft.com/office/powerpoint/2010/main" val="864225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tshållare för text 12">
            <a:extLst>
              <a:ext uri="{FF2B5EF4-FFF2-40B4-BE49-F238E27FC236}">
                <a16:creationId xmlns:a16="http://schemas.microsoft.com/office/drawing/2014/main" id="{FDE43DD6-5CC8-524E-9800-D8CF3344AE46}"/>
              </a:ext>
            </a:extLst>
          </p:cNvPr>
          <p:cNvSpPr>
            <a:spLocks noGrp="1"/>
          </p:cNvSpPr>
          <p:nvPr>
            <p:ph type="title" idx="4294967295"/>
          </p:nvPr>
        </p:nvSpPr>
        <p:spPr>
          <a:xfrm>
            <a:off x="1711162" y="2831322"/>
            <a:ext cx="9717913"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Vad är ”liten skala”?</a:t>
            </a:r>
          </a:p>
        </p:txBody>
      </p:sp>
      <p:sp>
        <p:nvSpPr>
          <p:cNvPr id="10" name="Platshållare för innehåll 9">
            <a:extLst>
              <a:ext uri="{FF2B5EF4-FFF2-40B4-BE49-F238E27FC236}">
                <a16:creationId xmlns:a16="http://schemas.microsoft.com/office/drawing/2014/main" id="{BDBBD19D-3ADF-DC45-8E1B-3286842F36DA}"/>
              </a:ext>
            </a:extLst>
          </p:cNvPr>
          <p:cNvSpPr>
            <a:spLocks noGrp="1"/>
          </p:cNvSpPr>
          <p:nvPr>
            <p:ph type="body" sz="quarter" idx="10"/>
          </p:nvPr>
        </p:nvSpPr>
        <p:spPr>
          <a:prstGeom prst="rect">
            <a:avLst/>
          </a:prstGeom>
        </p:spPr>
        <p:txBody>
          <a:bodyPr/>
          <a:lstStyle/>
          <a:p>
            <a:r>
              <a:rPr lang="sv-SE" dirty="0"/>
              <a:t>3 min</a:t>
            </a:r>
          </a:p>
        </p:txBody>
      </p:sp>
      <p:sp>
        <p:nvSpPr>
          <p:cNvPr id="3" name="Platshållare för text 2">
            <a:extLst>
              <a:ext uri="{FF2B5EF4-FFF2-40B4-BE49-F238E27FC236}">
                <a16:creationId xmlns:a16="http://schemas.microsoft.com/office/drawing/2014/main" id="{08288FF2-76A5-4260-87C5-F2AD461355A2}"/>
              </a:ext>
            </a:extLst>
          </p:cNvPr>
          <p:cNvSpPr>
            <a:spLocks noGrp="1"/>
          </p:cNvSpPr>
          <p:nvPr>
            <p:ph type="body" sz="quarter" idx="35"/>
          </p:nvPr>
        </p:nvSpPr>
        <p:spPr/>
        <p:txBody>
          <a:bodyPr/>
          <a:lstStyle/>
          <a:p>
            <a:r>
              <a:rPr lang="sv-SE" dirty="0"/>
              <a:t>Läsa</a:t>
            </a:r>
          </a:p>
        </p:txBody>
      </p:sp>
      <p:sp>
        <p:nvSpPr>
          <p:cNvPr id="2" name="Platshållare för text 1">
            <a:extLst>
              <a:ext uri="{FF2B5EF4-FFF2-40B4-BE49-F238E27FC236}">
                <a16:creationId xmlns:a16="http://schemas.microsoft.com/office/drawing/2014/main" id="{17AC54B7-D736-4792-ACEF-D77B7A134249}"/>
              </a:ext>
            </a:extLst>
          </p:cNvPr>
          <p:cNvSpPr>
            <a:spLocks noGrp="1"/>
          </p:cNvSpPr>
          <p:nvPr>
            <p:ph type="body" sz="quarter" idx="11"/>
          </p:nvPr>
        </p:nvSpPr>
        <p:spPr/>
        <p:txBody>
          <a:bodyPr/>
          <a:lstStyle/>
          <a:p>
            <a:r>
              <a:rPr lang="sv-SE" dirty="0"/>
              <a:t>Grupp</a:t>
            </a:r>
          </a:p>
        </p:txBody>
      </p:sp>
      <p:sp>
        <p:nvSpPr>
          <p:cNvPr id="14" name="Platshållare för text 13">
            <a:extLst>
              <a:ext uri="{FF2B5EF4-FFF2-40B4-BE49-F238E27FC236}">
                <a16:creationId xmlns:a16="http://schemas.microsoft.com/office/drawing/2014/main" id="{8EE17B1D-54B8-0C45-8063-29C57C7AA808}"/>
              </a:ext>
            </a:extLst>
          </p:cNvPr>
          <p:cNvSpPr>
            <a:spLocks noGrp="1"/>
          </p:cNvSpPr>
          <p:nvPr>
            <p:ph type="body" sz="quarter" idx="37"/>
          </p:nvPr>
        </p:nvSpPr>
        <p:spPr/>
        <p:txBody>
          <a:bodyPr/>
          <a:lstStyle/>
          <a:p>
            <a:r>
              <a:rPr lang="sv-SE" dirty="0">
                <a:ea typeface="Source Sans Pro" panose="020B0503030403020204" pitchFamily="34" charset="0"/>
              </a:rPr>
              <a:t>Liten skala innebär att ni identifierar den minsta användbara beståndsdelen i idén som går att testa. För att sedan göra en plan för hur ni genomför testet. </a:t>
            </a:r>
          </a:p>
          <a:p>
            <a:r>
              <a:rPr lang="sv-SE" dirty="0"/>
              <a:t>Efter att ni har testat och analyserat resultatet, har ni en grund för att ta beslut om lösningen ska förverkligas eller inte. </a:t>
            </a:r>
          </a:p>
          <a:p>
            <a:endParaRPr lang="sv-SE" dirty="0"/>
          </a:p>
        </p:txBody>
      </p:sp>
      <p:sp>
        <p:nvSpPr>
          <p:cNvPr id="17" name="Platshållare för text 16">
            <a:extLst>
              <a:ext uri="{FF2B5EF4-FFF2-40B4-BE49-F238E27FC236}">
                <a16:creationId xmlns:a16="http://schemas.microsoft.com/office/drawing/2014/main" id="{0C15E45F-FF1B-6549-850C-4B615790D3A8}"/>
              </a:ext>
            </a:extLst>
          </p:cNvPr>
          <p:cNvSpPr>
            <a:spLocks noGrp="1"/>
          </p:cNvSpPr>
          <p:nvPr>
            <p:ph type="body" sz="quarter" idx="39"/>
          </p:nvPr>
        </p:nvSpPr>
        <p:spPr/>
        <p:txBody>
          <a:bodyPr/>
          <a:lstStyle/>
          <a:p>
            <a:r>
              <a:rPr lang="sv-SE" i="0" dirty="0"/>
              <a:t>Exempel på nästa sida</a:t>
            </a:r>
            <a:endParaRPr lang="sv-SE" dirty="0"/>
          </a:p>
        </p:txBody>
      </p:sp>
      <p:pic>
        <p:nvPicPr>
          <p:cNvPr id="33" name="Gruppera">
            <a:extLst>
              <a:ext uri="{FF2B5EF4-FFF2-40B4-BE49-F238E27FC236}">
                <a16:creationId xmlns:a16="http://schemas.microsoft.com/office/drawing/2014/main" id="{DB179272-FB36-0A49-965B-7BF9BF237F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15" name="Bild">
            <a:extLst>
              <a:ext uri="{FF2B5EF4-FFF2-40B4-BE49-F238E27FC236}">
                <a16:creationId xmlns:a16="http://schemas.microsoft.com/office/drawing/2014/main" id="{1825EC47-8196-455E-8A51-06BB92EE897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45061" y="1176547"/>
            <a:ext cx="983739" cy="860772"/>
          </a:xfrm>
          <a:prstGeom prst="rect">
            <a:avLst/>
          </a:prstGeom>
          <a:ln w="12700">
            <a:miter lim="400000"/>
          </a:ln>
        </p:spPr>
      </p:pic>
      <p:pic>
        <p:nvPicPr>
          <p:cNvPr id="18" name="Bild 17">
            <a:extLst>
              <a:ext uri="{FF2B5EF4-FFF2-40B4-BE49-F238E27FC236}">
                <a16:creationId xmlns:a16="http://schemas.microsoft.com/office/drawing/2014/main" id="{90CAE17A-D728-4CAB-B62D-91C5C6C8B3B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18971" y="1291226"/>
            <a:ext cx="1083185" cy="532857"/>
          </a:xfrm>
          <a:prstGeom prst="rect">
            <a:avLst/>
          </a:prstGeom>
        </p:spPr>
      </p:pic>
    </p:spTree>
    <p:extLst>
      <p:ext uri="{BB962C8B-B14F-4D97-AF65-F5344CB8AC3E}">
        <p14:creationId xmlns:p14="http://schemas.microsoft.com/office/powerpoint/2010/main" val="3560028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FFB3931-A2C2-4C1A-A9EF-26BDC278EB3A}"/>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Bilen</a:t>
            </a:r>
          </a:p>
        </p:txBody>
      </p:sp>
      <p:sp>
        <p:nvSpPr>
          <p:cNvPr id="3" name="Platshållare för text 2">
            <a:extLst>
              <a:ext uri="{FF2B5EF4-FFF2-40B4-BE49-F238E27FC236}">
                <a16:creationId xmlns:a16="http://schemas.microsoft.com/office/drawing/2014/main" id="{EB3A546D-610D-4832-A44D-0BEEFDBB45C7}"/>
              </a:ext>
            </a:extLst>
          </p:cNvPr>
          <p:cNvSpPr>
            <a:spLocks noGrp="1"/>
          </p:cNvSpPr>
          <p:nvPr>
            <p:ph type="body" sz="quarter" idx="10"/>
          </p:nvPr>
        </p:nvSpPr>
        <p:spPr/>
        <p:txBody>
          <a:bodyPr/>
          <a:lstStyle/>
          <a:p>
            <a:r>
              <a:rPr lang="sv-SE" dirty="0"/>
              <a:t>3 min</a:t>
            </a:r>
          </a:p>
        </p:txBody>
      </p:sp>
      <p:sp>
        <p:nvSpPr>
          <p:cNvPr id="4" name="Platshållare för text 3">
            <a:extLst>
              <a:ext uri="{FF2B5EF4-FFF2-40B4-BE49-F238E27FC236}">
                <a16:creationId xmlns:a16="http://schemas.microsoft.com/office/drawing/2014/main" id="{049A11F5-C562-4312-89D9-A2CF8B9EB944}"/>
              </a:ext>
            </a:extLst>
          </p:cNvPr>
          <p:cNvSpPr>
            <a:spLocks noGrp="1"/>
          </p:cNvSpPr>
          <p:nvPr>
            <p:ph type="body" sz="quarter" idx="35"/>
          </p:nvPr>
        </p:nvSpPr>
        <p:spPr/>
        <p:txBody>
          <a:bodyPr/>
          <a:lstStyle/>
          <a:p>
            <a:r>
              <a:rPr lang="sv-SE" dirty="0"/>
              <a:t>Läsa</a:t>
            </a:r>
          </a:p>
        </p:txBody>
      </p:sp>
      <p:sp>
        <p:nvSpPr>
          <p:cNvPr id="5" name="Platshållare för text 4">
            <a:extLst>
              <a:ext uri="{FF2B5EF4-FFF2-40B4-BE49-F238E27FC236}">
                <a16:creationId xmlns:a16="http://schemas.microsoft.com/office/drawing/2014/main" id="{162C0629-F980-492F-B470-89FE5CA1A095}"/>
              </a:ext>
            </a:extLst>
          </p:cNvPr>
          <p:cNvSpPr>
            <a:spLocks noGrp="1"/>
          </p:cNvSpPr>
          <p:nvPr>
            <p:ph type="body" sz="quarter" idx="11"/>
          </p:nvPr>
        </p:nvSpPr>
        <p:spPr/>
        <p:txBody>
          <a:bodyPr/>
          <a:lstStyle/>
          <a:p>
            <a:r>
              <a:rPr lang="sv-SE" dirty="0"/>
              <a:t>Grupp</a:t>
            </a:r>
          </a:p>
        </p:txBody>
      </p:sp>
      <p:sp>
        <p:nvSpPr>
          <p:cNvPr id="6" name="Platshållare för text 5">
            <a:extLst>
              <a:ext uri="{FF2B5EF4-FFF2-40B4-BE49-F238E27FC236}">
                <a16:creationId xmlns:a16="http://schemas.microsoft.com/office/drawing/2014/main" id="{072F15A1-6B9F-4983-9BF1-1E4BB5277045}"/>
              </a:ext>
            </a:extLst>
          </p:cNvPr>
          <p:cNvSpPr>
            <a:spLocks noGrp="1"/>
          </p:cNvSpPr>
          <p:nvPr>
            <p:ph type="body" sz="quarter" idx="37"/>
          </p:nvPr>
        </p:nvSpPr>
        <p:spPr/>
        <p:txBody>
          <a:bodyPr/>
          <a:lstStyle/>
          <a:p>
            <a:r>
              <a:rPr lang="sv-SE" sz="3200" dirty="0">
                <a:effectLst/>
              </a:rPr>
              <a:t>Tänk er att en bil är lösningen på utmaningen att snabbt förflytta en person från plats A till B.</a:t>
            </a:r>
          </a:p>
          <a:p>
            <a:r>
              <a:rPr lang="sv-SE" sz="3200" dirty="0">
                <a:effectLst/>
              </a:rPr>
              <a:t>Istället för att bygga en färdig bil och satsa en hel del pengar och tid innan ni får testa och lära vad användaren tycker. Till exempel att det är tråkigt att leta efter parkering, så testar ni en skateboard. Detta för att en skateboard är den minsta användbara beståndsdelen av er idé - att förflytta personen snabbare än att hen kan gå. Ni vet att skateboarden förmodligen inte är lösningen, men att testa tidigt och i en liten skala fördjupar ständigt er förståelse av användarens behov. Till exempel att skateboarden är svårt att styra och gör det svårt att bär saker med sig. Med dessa insikter i åtanken, kan ni iterera prototypen och testa en cykel, osv.</a:t>
            </a:r>
          </a:p>
          <a:p>
            <a:endParaRPr lang="sv-SE" dirty="0"/>
          </a:p>
        </p:txBody>
      </p:sp>
      <p:pic>
        <p:nvPicPr>
          <p:cNvPr id="8" name="Gruppera">
            <a:extLst>
              <a:ext uri="{FF2B5EF4-FFF2-40B4-BE49-F238E27FC236}">
                <a16:creationId xmlns:a16="http://schemas.microsoft.com/office/drawing/2014/main" id="{319E10A3-DDC3-41BC-BF9B-CB0384E0403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9" name="Bild">
            <a:extLst>
              <a:ext uri="{FF2B5EF4-FFF2-40B4-BE49-F238E27FC236}">
                <a16:creationId xmlns:a16="http://schemas.microsoft.com/office/drawing/2014/main" id="{F444846C-3A3E-40D1-BBCE-D5859793FF4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45061" y="1227231"/>
            <a:ext cx="983739" cy="860772"/>
          </a:xfrm>
          <a:prstGeom prst="rect">
            <a:avLst/>
          </a:prstGeom>
          <a:ln w="12700">
            <a:miter lim="400000"/>
          </a:ln>
        </p:spPr>
      </p:pic>
      <p:pic>
        <p:nvPicPr>
          <p:cNvPr id="10" name="Bild 9">
            <a:extLst>
              <a:ext uri="{FF2B5EF4-FFF2-40B4-BE49-F238E27FC236}">
                <a16:creationId xmlns:a16="http://schemas.microsoft.com/office/drawing/2014/main" id="{A22E9975-BBBF-4FBC-B490-E052D08BFC7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18971" y="1291226"/>
            <a:ext cx="1083185" cy="532857"/>
          </a:xfrm>
          <a:prstGeom prst="rect">
            <a:avLst/>
          </a:prstGeom>
        </p:spPr>
      </p:pic>
      <p:sp>
        <p:nvSpPr>
          <p:cNvPr id="13" name="textruta 12">
            <a:extLst>
              <a:ext uri="{FF2B5EF4-FFF2-40B4-BE49-F238E27FC236}">
                <a16:creationId xmlns:a16="http://schemas.microsoft.com/office/drawing/2014/main" id="{9EEEC569-FF97-4CC0-9D5C-5459687CC842}"/>
              </a:ext>
            </a:extLst>
          </p:cNvPr>
          <p:cNvSpPr txBox="1"/>
          <p:nvPr/>
        </p:nvSpPr>
        <p:spPr>
          <a:xfrm>
            <a:off x="12416926" y="4697209"/>
            <a:ext cx="11435684" cy="646331"/>
          </a:xfrm>
          <a:prstGeom prst="rect">
            <a:avLst/>
          </a:prstGeom>
          <a:noFill/>
        </p:spPr>
        <p:txBody>
          <a:bodyPr wrap="square" rtlCol="0">
            <a:spAutoFit/>
          </a:bodyPr>
          <a:lstStyle/>
          <a:p>
            <a:r>
              <a:rPr lang="sv-SE" b="1" dirty="0">
                <a:solidFill>
                  <a:schemeClr val="bg1"/>
                </a:solidFill>
                <a:latin typeface="+mj-lt"/>
              </a:rPr>
              <a:t>Testa i liten skala</a:t>
            </a:r>
          </a:p>
        </p:txBody>
      </p:sp>
      <p:pic>
        <p:nvPicPr>
          <p:cNvPr id="14" name="Bild 13">
            <a:extLst>
              <a:ext uri="{FF2B5EF4-FFF2-40B4-BE49-F238E27FC236}">
                <a16:creationId xmlns:a16="http://schemas.microsoft.com/office/drawing/2014/main" id="{983FBAFB-ACA1-403D-8BC3-8726FD77AC4A}"/>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475727" y="5381842"/>
            <a:ext cx="2652240" cy="2952315"/>
          </a:xfrm>
          <a:prstGeom prst="rect">
            <a:avLst/>
          </a:prstGeom>
        </p:spPr>
      </p:pic>
      <p:pic>
        <p:nvPicPr>
          <p:cNvPr id="15" name="Bild 14">
            <a:extLst>
              <a:ext uri="{FF2B5EF4-FFF2-40B4-BE49-F238E27FC236}">
                <a16:creationId xmlns:a16="http://schemas.microsoft.com/office/drawing/2014/main" id="{3C4353AE-2322-46E7-94FB-07086AB60140}"/>
              </a:ext>
              <a:ext uri="{C183D7F6-B498-43B3-948B-1728B52AA6E4}">
                <adec:decorative xmlns:adec="http://schemas.microsoft.com/office/drawing/2017/decorative" val="1"/>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47119"/>
          <a:stretch/>
        </p:blipFill>
        <p:spPr>
          <a:xfrm>
            <a:off x="12475727" y="7488897"/>
            <a:ext cx="2652240" cy="1561223"/>
          </a:xfrm>
          <a:prstGeom prst="rect">
            <a:avLst/>
          </a:prstGeom>
        </p:spPr>
      </p:pic>
      <p:pic>
        <p:nvPicPr>
          <p:cNvPr id="16" name="Bild 15" descr="Gå med hel fyllning">
            <a:extLst>
              <a:ext uri="{FF2B5EF4-FFF2-40B4-BE49-F238E27FC236}">
                <a16:creationId xmlns:a16="http://schemas.microsoft.com/office/drawing/2014/main" id="{F924717E-D47A-4491-962F-5D4DD83AF635}"/>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7345" t="46490" r="6489" b="557"/>
          <a:stretch/>
        </p:blipFill>
        <p:spPr>
          <a:xfrm>
            <a:off x="12191206" y="5381841"/>
            <a:ext cx="2540437" cy="1561223"/>
          </a:xfrm>
          <a:prstGeom prst="rect">
            <a:avLst/>
          </a:prstGeom>
        </p:spPr>
      </p:pic>
      <p:sp>
        <p:nvSpPr>
          <p:cNvPr id="17" name="textruta 16">
            <a:extLst>
              <a:ext uri="{FF2B5EF4-FFF2-40B4-BE49-F238E27FC236}">
                <a16:creationId xmlns:a16="http://schemas.microsoft.com/office/drawing/2014/main" id="{E96902A2-E1B8-4D14-B56B-0A7B63AC2B73}"/>
              </a:ext>
            </a:extLst>
          </p:cNvPr>
          <p:cNvSpPr txBox="1"/>
          <p:nvPr/>
        </p:nvSpPr>
        <p:spPr>
          <a:xfrm>
            <a:off x="12529513" y="7765940"/>
            <a:ext cx="2652241" cy="923330"/>
          </a:xfrm>
          <a:prstGeom prst="rect">
            <a:avLst/>
          </a:prstGeom>
          <a:noFill/>
        </p:spPr>
        <p:txBody>
          <a:bodyPr wrap="square" rtlCol="0">
            <a:spAutoFit/>
          </a:bodyPr>
          <a:lstStyle/>
          <a:p>
            <a:r>
              <a:rPr lang="sv-SE" sz="2700" dirty="0">
                <a:solidFill>
                  <a:schemeClr val="bg1"/>
                </a:solidFill>
              </a:rPr>
              <a:t>En skateboard och en person</a:t>
            </a:r>
          </a:p>
        </p:txBody>
      </p:sp>
      <p:pic>
        <p:nvPicPr>
          <p:cNvPr id="18" name="Bild 17">
            <a:extLst>
              <a:ext uri="{FF2B5EF4-FFF2-40B4-BE49-F238E27FC236}">
                <a16:creationId xmlns:a16="http://schemas.microsoft.com/office/drawing/2014/main" id="{3B3D3312-5808-434F-8D1D-0A25D3E1083F}"/>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5482528" y="5381842"/>
            <a:ext cx="2652240" cy="2952315"/>
          </a:xfrm>
          <a:prstGeom prst="rect">
            <a:avLst/>
          </a:prstGeom>
        </p:spPr>
      </p:pic>
      <p:pic>
        <p:nvPicPr>
          <p:cNvPr id="19" name="Bild 18">
            <a:extLst>
              <a:ext uri="{FF2B5EF4-FFF2-40B4-BE49-F238E27FC236}">
                <a16:creationId xmlns:a16="http://schemas.microsoft.com/office/drawing/2014/main" id="{55EEDEA0-CDC1-46CC-BC9E-06E795A5B256}"/>
              </a:ext>
              <a:ext uri="{C183D7F6-B498-43B3-948B-1728B52AA6E4}">
                <adec:decorative xmlns:adec="http://schemas.microsoft.com/office/drawing/2017/decorative" val="1"/>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47119"/>
          <a:stretch/>
        </p:blipFill>
        <p:spPr>
          <a:xfrm>
            <a:off x="15482528" y="7488897"/>
            <a:ext cx="2652240" cy="1561223"/>
          </a:xfrm>
          <a:prstGeom prst="rect">
            <a:avLst/>
          </a:prstGeom>
        </p:spPr>
      </p:pic>
      <p:pic>
        <p:nvPicPr>
          <p:cNvPr id="20" name="Bild 19" descr="Trehjuling med hel fyllning">
            <a:extLst>
              <a:ext uri="{FF2B5EF4-FFF2-40B4-BE49-F238E27FC236}">
                <a16:creationId xmlns:a16="http://schemas.microsoft.com/office/drawing/2014/main" id="{D0A6D2B1-BC50-43FC-A30D-16A905E17A9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6249645" y="5861963"/>
            <a:ext cx="1813486" cy="1813486"/>
          </a:xfrm>
          <a:prstGeom prst="rect">
            <a:avLst/>
          </a:prstGeom>
        </p:spPr>
      </p:pic>
      <p:sp>
        <p:nvSpPr>
          <p:cNvPr id="21" name="textruta 20">
            <a:extLst>
              <a:ext uri="{FF2B5EF4-FFF2-40B4-BE49-F238E27FC236}">
                <a16:creationId xmlns:a16="http://schemas.microsoft.com/office/drawing/2014/main" id="{64A8CC94-73B5-443D-A0E6-9A08D2F82661}"/>
              </a:ext>
            </a:extLst>
          </p:cNvPr>
          <p:cNvSpPr txBox="1"/>
          <p:nvPr/>
        </p:nvSpPr>
        <p:spPr>
          <a:xfrm>
            <a:off x="15536314" y="7765940"/>
            <a:ext cx="2652241" cy="923330"/>
          </a:xfrm>
          <a:prstGeom prst="rect">
            <a:avLst/>
          </a:prstGeom>
          <a:noFill/>
        </p:spPr>
        <p:txBody>
          <a:bodyPr wrap="square" rtlCol="0">
            <a:spAutoFit/>
          </a:bodyPr>
          <a:lstStyle/>
          <a:p>
            <a:r>
              <a:rPr lang="sv-SE" sz="2700" dirty="0">
                <a:solidFill>
                  <a:schemeClr val="bg1"/>
                </a:solidFill>
              </a:rPr>
              <a:t>En cykel och en person</a:t>
            </a:r>
          </a:p>
        </p:txBody>
      </p:sp>
      <p:pic>
        <p:nvPicPr>
          <p:cNvPr id="22" name="Bild 21">
            <a:extLst>
              <a:ext uri="{FF2B5EF4-FFF2-40B4-BE49-F238E27FC236}">
                <a16:creationId xmlns:a16="http://schemas.microsoft.com/office/drawing/2014/main" id="{101BD298-FA03-4CB4-BB8A-00C2FE47BB7E}"/>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8489329" y="5381842"/>
            <a:ext cx="2652240" cy="2952315"/>
          </a:xfrm>
          <a:prstGeom prst="rect">
            <a:avLst/>
          </a:prstGeom>
        </p:spPr>
      </p:pic>
      <p:pic>
        <p:nvPicPr>
          <p:cNvPr id="23" name="Bild 22">
            <a:extLst>
              <a:ext uri="{FF2B5EF4-FFF2-40B4-BE49-F238E27FC236}">
                <a16:creationId xmlns:a16="http://schemas.microsoft.com/office/drawing/2014/main" id="{AA82E0C3-682F-400E-B1E3-C3D5DD4DD5A6}"/>
              </a:ext>
              <a:ext uri="{C183D7F6-B498-43B3-948B-1728B52AA6E4}">
                <adec:decorative xmlns:adec="http://schemas.microsoft.com/office/drawing/2017/decorative" val="1"/>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47119"/>
          <a:stretch/>
        </p:blipFill>
        <p:spPr>
          <a:xfrm>
            <a:off x="18489329" y="7488897"/>
            <a:ext cx="2652240" cy="1561223"/>
          </a:xfrm>
          <a:prstGeom prst="rect">
            <a:avLst/>
          </a:prstGeom>
        </p:spPr>
      </p:pic>
      <p:pic>
        <p:nvPicPr>
          <p:cNvPr id="24" name="Bild 23" descr="Motorcykel med hel fyllning">
            <a:extLst>
              <a:ext uri="{FF2B5EF4-FFF2-40B4-BE49-F238E27FC236}">
                <a16:creationId xmlns:a16="http://schemas.microsoft.com/office/drawing/2014/main" id="{6D0F371A-2517-44F3-833B-7A58D639FDE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8949655" y="5629040"/>
            <a:ext cx="1731588" cy="1731588"/>
          </a:xfrm>
          <a:prstGeom prst="rect">
            <a:avLst/>
          </a:prstGeom>
        </p:spPr>
      </p:pic>
      <p:sp>
        <p:nvSpPr>
          <p:cNvPr id="25" name="textruta 24">
            <a:extLst>
              <a:ext uri="{FF2B5EF4-FFF2-40B4-BE49-F238E27FC236}">
                <a16:creationId xmlns:a16="http://schemas.microsoft.com/office/drawing/2014/main" id="{CB6EDA00-7067-4C9F-81FF-2B6F6E2CD582}"/>
              </a:ext>
            </a:extLst>
          </p:cNvPr>
          <p:cNvSpPr txBox="1"/>
          <p:nvPr/>
        </p:nvSpPr>
        <p:spPr>
          <a:xfrm>
            <a:off x="18543115" y="7765940"/>
            <a:ext cx="2652241" cy="923330"/>
          </a:xfrm>
          <a:prstGeom prst="rect">
            <a:avLst/>
          </a:prstGeom>
          <a:noFill/>
        </p:spPr>
        <p:txBody>
          <a:bodyPr wrap="square" rtlCol="0">
            <a:spAutoFit/>
          </a:bodyPr>
          <a:lstStyle/>
          <a:p>
            <a:r>
              <a:rPr lang="sv-SE" sz="2700" dirty="0">
                <a:solidFill>
                  <a:schemeClr val="bg1"/>
                </a:solidFill>
              </a:rPr>
              <a:t>En motorcykel och en förare</a:t>
            </a:r>
          </a:p>
        </p:txBody>
      </p:sp>
      <p:pic>
        <p:nvPicPr>
          <p:cNvPr id="26" name="Bild 25">
            <a:extLst>
              <a:ext uri="{FF2B5EF4-FFF2-40B4-BE49-F238E27FC236}">
                <a16:creationId xmlns:a16="http://schemas.microsoft.com/office/drawing/2014/main" id="{CA291640-16BA-4915-952A-7E4CD3345028}"/>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1496131" y="5381842"/>
            <a:ext cx="2652240" cy="2952315"/>
          </a:xfrm>
          <a:prstGeom prst="rect">
            <a:avLst/>
          </a:prstGeom>
        </p:spPr>
      </p:pic>
      <p:pic>
        <p:nvPicPr>
          <p:cNvPr id="27" name="Bild 26">
            <a:extLst>
              <a:ext uri="{FF2B5EF4-FFF2-40B4-BE49-F238E27FC236}">
                <a16:creationId xmlns:a16="http://schemas.microsoft.com/office/drawing/2014/main" id="{7C4C9416-0958-4185-A1E6-3200ADCD7DC9}"/>
              </a:ext>
              <a:ext uri="{C183D7F6-B498-43B3-948B-1728B52AA6E4}">
                <adec:decorative xmlns:adec="http://schemas.microsoft.com/office/drawing/2017/decorative" val="1"/>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47119"/>
          <a:stretch/>
        </p:blipFill>
        <p:spPr>
          <a:xfrm>
            <a:off x="21496131" y="7488897"/>
            <a:ext cx="2652240" cy="1561223"/>
          </a:xfrm>
          <a:prstGeom prst="rect">
            <a:avLst/>
          </a:prstGeom>
        </p:spPr>
      </p:pic>
      <p:pic>
        <p:nvPicPr>
          <p:cNvPr id="28" name="Bild 27" descr="Skateboard med hel fyllning">
            <a:extLst>
              <a:ext uri="{FF2B5EF4-FFF2-40B4-BE49-F238E27FC236}">
                <a16:creationId xmlns:a16="http://schemas.microsoft.com/office/drawing/2014/main" id="{8BF9C6D0-8951-46BD-965B-201D703EFAC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3123448" y="6044782"/>
            <a:ext cx="1356795" cy="1356795"/>
          </a:xfrm>
          <a:prstGeom prst="rect">
            <a:avLst/>
          </a:prstGeom>
        </p:spPr>
      </p:pic>
      <p:pic>
        <p:nvPicPr>
          <p:cNvPr id="29" name="Bild 28" descr="Cabriolet med hel fyllning">
            <a:extLst>
              <a:ext uri="{FF2B5EF4-FFF2-40B4-BE49-F238E27FC236}">
                <a16:creationId xmlns:a16="http://schemas.microsoft.com/office/drawing/2014/main" id="{A4E330DB-ABF9-4443-8F5A-352B74773AD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1858250" y="5683739"/>
            <a:ext cx="2005600" cy="2005600"/>
          </a:xfrm>
          <a:prstGeom prst="rect">
            <a:avLst/>
          </a:prstGeom>
        </p:spPr>
      </p:pic>
      <p:pic>
        <p:nvPicPr>
          <p:cNvPr id="30" name="Bild 29" descr="Användare med hel fyllning">
            <a:extLst>
              <a:ext uri="{FF2B5EF4-FFF2-40B4-BE49-F238E27FC236}">
                <a16:creationId xmlns:a16="http://schemas.microsoft.com/office/drawing/2014/main" id="{88C2715E-0F78-4C21-848A-7ED17DE5A69E}"/>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2457192" y="6191070"/>
            <a:ext cx="537883" cy="752475"/>
          </a:xfrm>
          <a:prstGeom prst="rect">
            <a:avLst/>
          </a:prstGeom>
        </p:spPr>
      </p:pic>
      <p:sp>
        <p:nvSpPr>
          <p:cNvPr id="31" name="textruta 30">
            <a:extLst>
              <a:ext uri="{FF2B5EF4-FFF2-40B4-BE49-F238E27FC236}">
                <a16:creationId xmlns:a16="http://schemas.microsoft.com/office/drawing/2014/main" id="{BE1CB243-6172-404C-9822-78B536E4B626}"/>
              </a:ext>
            </a:extLst>
          </p:cNvPr>
          <p:cNvSpPr txBox="1"/>
          <p:nvPr/>
        </p:nvSpPr>
        <p:spPr>
          <a:xfrm>
            <a:off x="21549917" y="7765940"/>
            <a:ext cx="2652241" cy="923330"/>
          </a:xfrm>
          <a:prstGeom prst="rect">
            <a:avLst/>
          </a:prstGeom>
          <a:noFill/>
        </p:spPr>
        <p:txBody>
          <a:bodyPr wrap="square" rtlCol="0">
            <a:spAutoFit/>
          </a:bodyPr>
          <a:lstStyle/>
          <a:p>
            <a:r>
              <a:rPr lang="sv-SE" sz="2700" dirty="0">
                <a:solidFill>
                  <a:schemeClr val="bg1"/>
                </a:solidFill>
              </a:rPr>
              <a:t>En bil med en förare</a:t>
            </a:r>
          </a:p>
        </p:txBody>
      </p:sp>
      <p:pic>
        <p:nvPicPr>
          <p:cNvPr id="32" name="Bild 31" descr="Gå med hel fyllning">
            <a:extLst>
              <a:ext uri="{FF2B5EF4-FFF2-40B4-BE49-F238E27FC236}">
                <a16:creationId xmlns:a16="http://schemas.microsoft.com/office/drawing/2014/main" id="{74E40075-E105-4A4F-92B9-08357ACD5DAE}"/>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7692" t="-2439" r="2085" b="584"/>
          <a:stretch/>
        </p:blipFill>
        <p:spPr>
          <a:xfrm>
            <a:off x="15618980" y="5432690"/>
            <a:ext cx="1228467" cy="1386864"/>
          </a:xfrm>
          <a:prstGeom prst="rect">
            <a:avLst/>
          </a:prstGeom>
        </p:spPr>
      </p:pic>
      <p:pic>
        <p:nvPicPr>
          <p:cNvPr id="33" name="Bild 32">
            <a:extLst>
              <a:ext uri="{FF2B5EF4-FFF2-40B4-BE49-F238E27FC236}">
                <a16:creationId xmlns:a16="http://schemas.microsoft.com/office/drawing/2014/main" id="{963510C1-9EB8-44DB-AAB3-61EBCE9C4A67}"/>
              </a:ext>
              <a:ext uri="{C183D7F6-B498-43B3-948B-1728B52AA6E4}">
                <adec:decorative xmlns:adec="http://schemas.microsoft.com/office/drawing/2017/decorative" val="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rot="13212095">
            <a:off x="14675889" y="8457091"/>
            <a:ext cx="554975" cy="602544"/>
          </a:xfrm>
          <a:prstGeom prst="rect">
            <a:avLst/>
          </a:prstGeom>
        </p:spPr>
      </p:pic>
      <p:pic>
        <p:nvPicPr>
          <p:cNvPr id="34" name="Bild 33">
            <a:extLst>
              <a:ext uri="{FF2B5EF4-FFF2-40B4-BE49-F238E27FC236}">
                <a16:creationId xmlns:a16="http://schemas.microsoft.com/office/drawing/2014/main" id="{72A3F08A-98F0-42A8-80EE-29B2316A65FA}"/>
              </a:ext>
              <a:ext uri="{C183D7F6-B498-43B3-948B-1728B52AA6E4}">
                <adec:decorative xmlns:adec="http://schemas.microsoft.com/office/drawing/2017/decorative" val="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rot="13212095">
            <a:off x="17690304" y="8485049"/>
            <a:ext cx="554975" cy="602544"/>
          </a:xfrm>
          <a:prstGeom prst="rect">
            <a:avLst/>
          </a:prstGeom>
        </p:spPr>
      </p:pic>
      <p:pic>
        <p:nvPicPr>
          <p:cNvPr id="35" name="Bild 34">
            <a:extLst>
              <a:ext uri="{FF2B5EF4-FFF2-40B4-BE49-F238E27FC236}">
                <a16:creationId xmlns:a16="http://schemas.microsoft.com/office/drawing/2014/main" id="{487B51A4-3F64-4EF3-BEF4-85F586883B54}"/>
              </a:ext>
              <a:ext uri="{C183D7F6-B498-43B3-948B-1728B52AA6E4}">
                <adec:decorative xmlns:adec="http://schemas.microsoft.com/office/drawing/2017/decorative" val="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rot="13212095">
            <a:off x="20704719" y="8513007"/>
            <a:ext cx="554975" cy="602544"/>
          </a:xfrm>
          <a:prstGeom prst="rect">
            <a:avLst/>
          </a:prstGeom>
        </p:spPr>
      </p:pic>
    </p:spTree>
    <p:extLst>
      <p:ext uri="{BB962C8B-B14F-4D97-AF65-F5344CB8AC3E}">
        <p14:creationId xmlns:p14="http://schemas.microsoft.com/office/powerpoint/2010/main" val="2292027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latshållare för text 31">
            <a:extLst>
              <a:ext uri="{FF2B5EF4-FFF2-40B4-BE49-F238E27FC236}">
                <a16:creationId xmlns:a16="http://schemas.microsoft.com/office/drawing/2014/main" id="{6F70B8EF-B901-8940-BB60-9639BB30F2D7}"/>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Dags att planera</a:t>
            </a:r>
          </a:p>
        </p:txBody>
      </p:sp>
      <p:sp>
        <p:nvSpPr>
          <p:cNvPr id="29" name="Platshållare för text 28">
            <a:extLst>
              <a:ext uri="{FF2B5EF4-FFF2-40B4-BE49-F238E27FC236}">
                <a16:creationId xmlns:a16="http://schemas.microsoft.com/office/drawing/2014/main" id="{59496BD9-7A80-D840-9E0A-B8AB71D6E10D}"/>
              </a:ext>
            </a:extLst>
          </p:cNvPr>
          <p:cNvSpPr>
            <a:spLocks noGrp="1"/>
          </p:cNvSpPr>
          <p:nvPr>
            <p:ph type="body" sz="quarter" idx="10"/>
          </p:nvPr>
        </p:nvSpPr>
        <p:spPr/>
        <p:txBody>
          <a:bodyPr/>
          <a:lstStyle/>
          <a:p>
            <a:r>
              <a:rPr lang="sv-SE" dirty="0"/>
              <a:t>1 min </a:t>
            </a:r>
          </a:p>
        </p:txBody>
      </p:sp>
      <p:sp>
        <p:nvSpPr>
          <p:cNvPr id="31" name="Platshållare för text 30">
            <a:extLst>
              <a:ext uri="{FF2B5EF4-FFF2-40B4-BE49-F238E27FC236}">
                <a16:creationId xmlns:a16="http://schemas.microsoft.com/office/drawing/2014/main" id="{867D1C46-0987-D14B-99E5-8185222206B1}"/>
              </a:ext>
            </a:extLst>
          </p:cNvPr>
          <p:cNvSpPr>
            <a:spLocks noGrp="1"/>
          </p:cNvSpPr>
          <p:nvPr>
            <p:ph type="body" sz="quarter" idx="35"/>
          </p:nvPr>
        </p:nvSpPr>
        <p:spPr/>
        <p:txBody>
          <a:bodyPr/>
          <a:lstStyle/>
          <a:p>
            <a:r>
              <a:rPr lang="sv-SE" dirty="0"/>
              <a:t>Läsa</a:t>
            </a:r>
          </a:p>
        </p:txBody>
      </p:sp>
      <p:sp>
        <p:nvSpPr>
          <p:cNvPr id="30" name="Platshållare för text 29">
            <a:extLst>
              <a:ext uri="{FF2B5EF4-FFF2-40B4-BE49-F238E27FC236}">
                <a16:creationId xmlns:a16="http://schemas.microsoft.com/office/drawing/2014/main" id="{0CC9C229-7F55-3A4E-A690-AC5C07B2BD82}"/>
              </a:ext>
            </a:extLst>
          </p:cNvPr>
          <p:cNvSpPr>
            <a:spLocks noGrp="1"/>
          </p:cNvSpPr>
          <p:nvPr>
            <p:ph type="body" sz="quarter" idx="11"/>
          </p:nvPr>
        </p:nvSpPr>
        <p:spPr/>
        <p:txBody>
          <a:bodyPr/>
          <a:lstStyle/>
          <a:p>
            <a:r>
              <a:rPr lang="sv-SE" dirty="0"/>
              <a:t>Grupp</a:t>
            </a:r>
          </a:p>
        </p:txBody>
      </p:sp>
      <p:sp>
        <p:nvSpPr>
          <p:cNvPr id="35" name="Platshållare för text 34">
            <a:extLst>
              <a:ext uri="{FF2B5EF4-FFF2-40B4-BE49-F238E27FC236}">
                <a16:creationId xmlns:a16="http://schemas.microsoft.com/office/drawing/2014/main" id="{CE332081-3BB9-7345-8E7E-A5690020E565}"/>
              </a:ext>
            </a:extLst>
          </p:cNvPr>
          <p:cNvSpPr>
            <a:spLocks noGrp="1"/>
          </p:cNvSpPr>
          <p:nvPr>
            <p:ph type="body" sz="quarter" idx="37"/>
          </p:nvPr>
        </p:nvSpPr>
        <p:spPr/>
        <p:txBody>
          <a:bodyPr/>
          <a:lstStyle/>
          <a:p>
            <a:pPr>
              <a:buClrTx/>
            </a:pPr>
            <a:r>
              <a:rPr lang="sv-SE" sz="3200" dirty="0"/>
              <a:t>Nu är det er tur att klura ut hur ni kan växla upp ert testande. Vi fortsätter att guida er på kommande sidor. </a:t>
            </a:r>
          </a:p>
          <a:p>
            <a:pPr>
              <a:buClrTx/>
            </a:pPr>
            <a:endParaRPr lang="sv-SE" sz="3200" dirty="0"/>
          </a:p>
          <a:p>
            <a:pPr>
              <a:buClrTx/>
            </a:pPr>
            <a:r>
              <a:rPr lang="sv-SE" sz="3200" b="1" dirty="0">
                <a:latin typeface="+mj-lt"/>
              </a:rPr>
              <a:t>Tips till dig som har en ledande roll i arbetet:</a:t>
            </a:r>
          </a:p>
          <a:p>
            <a:pPr>
              <a:buClrTx/>
            </a:pPr>
            <a:r>
              <a:rPr lang="sv-SE" sz="3200" dirty="0"/>
              <a:t>Hjälp gruppen framåt genom att återkoppla med uppmuntrande frågor, förtydligande och stötta genom att möjliggöra för den plan som gruppen skapar, även efter övningen. </a:t>
            </a:r>
            <a:endParaRPr lang="sv-SE" dirty="0"/>
          </a:p>
        </p:txBody>
      </p:sp>
      <p:sp>
        <p:nvSpPr>
          <p:cNvPr id="36" name="Platshållare för text 35">
            <a:extLst>
              <a:ext uri="{FF2B5EF4-FFF2-40B4-BE49-F238E27FC236}">
                <a16:creationId xmlns:a16="http://schemas.microsoft.com/office/drawing/2014/main" id="{D53221C9-078D-3043-A923-81B9B1230A09}"/>
              </a:ext>
            </a:extLst>
          </p:cNvPr>
          <p:cNvSpPr>
            <a:spLocks noGrp="1"/>
          </p:cNvSpPr>
          <p:nvPr>
            <p:ph type="body" sz="quarter" idx="39"/>
          </p:nvPr>
        </p:nvSpPr>
        <p:spPr/>
        <p:txBody>
          <a:bodyPr/>
          <a:lstStyle/>
          <a:p>
            <a:r>
              <a:rPr kumimoji="0" lang="sv-SE" sz="3600" i="0" u="none" strike="noStrike" cap="none" spc="0" normalizeH="0" baseline="0" dirty="0">
                <a:ln>
                  <a:noFill/>
                </a:ln>
                <a:solidFill>
                  <a:srgbClr val="FFFFFF"/>
                </a:solidFill>
                <a:effectLst/>
                <a:uFillTx/>
                <a:ea typeface="Source Sans Pro" panose="020B0503030403020204" pitchFamily="34" charset="0"/>
                <a:sym typeface="Garamond"/>
              </a:rPr>
              <a:t>Nu kör vi!</a:t>
            </a:r>
            <a:endParaRPr lang="sv-SE" dirty="0"/>
          </a:p>
        </p:txBody>
      </p:sp>
      <p:pic>
        <p:nvPicPr>
          <p:cNvPr id="33" name="Gruppera">
            <a:extLst>
              <a:ext uri="{FF2B5EF4-FFF2-40B4-BE49-F238E27FC236}">
                <a16:creationId xmlns:a16="http://schemas.microsoft.com/office/drawing/2014/main" id="{DB179272-FB36-0A49-965B-7BF9BF237F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12" name="Bild">
            <a:extLst>
              <a:ext uri="{FF2B5EF4-FFF2-40B4-BE49-F238E27FC236}">
                <a16:creationId xmlns:a16="http://schemas.microsoft.com/office/drawing/2014/main" id="{005EA641-97EC-6949-A5BA-EB43878B4FB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45061" y="1227231"/>
            <a:ext cx="983739" cy="860772"/>
          </a:xfrm>
          <a:prstGeom prst="rect">
            <a:avLst/>
          </a:prstGeom>
          <a:ln w="12700">
            <a:miter lim="400000"/>
          </a:ln>
        </p:spPr>
      </p:pic>
      <p:pic>
        <p:nvPicPr>
          <p:cNvPr id="13" name="Bild 12">
            <a:extLst>
              <a:ext uri="{FF2B5EF4-FFF2-40B4-BE49-F238E27FC236}">
                <a16:creationId xmlns:a16="http://schemas.microsoft.com/office/drawing/2014/main" id="{A36D89BF-697A-4DA9-8E5F-42139F236C7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18971" y="1291226"/>
            <a:ext cx="1083185" cy="532857"/>
          </a:xfrm>
          <a:prstGeom prst="rect">
            <a:avLst/>
          </a:prstGeom>
        </p:spPr>
      </p:pic>
    </p:spTree>
    <p:extLst>
      <p:ext uri="{BB962C8B-B14F-4D97-AF65-F5344CB8AC3E}">
        <p14:creationId xmlns:p14="http://schemas.microsoft.com/office/powerpoint/2010/main" val="3328971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latshållare för text 15">
            <a:extLst>
              <a:ext uri="{FF2B5EF4-FFF2-40B4-BE49-F238E27FC236}">
                <a16:creationId xmlns:a16="http://schemas.microsoft.com/office/drawing/2014/main" id="{96C034A1-3B61-4F60-9A7F-9CC25774530C}"/>
              </a:ext>
            </a:extLst>
          </p:cNvPr>
          <p:cNvSpPr>
            <a:spLocks noGrp="1"/>
          </p:cNvSpPr>
          <p:nvPr>
            <p:ph type="title" idx="4294967295"/>
          </p:nvPr>
        </p:nvSpPr>
        <p:spPr>
          <a:xfrm>
            <a:off x="1711162" y="2361668"/>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6100" b="1" i="0" u="none" strike="noStrike" kern="1200" cap="none" spc="0" normalizeH="0" baseline="0" noProof="0" dirty="0">
                <a:ln>
                  <a:noFill/>
                </a:ln>
                <a:solidFill>
                  <a:schemeClr val="bg1"/>
                </a:solidFill>
                <a:effectLst/>
                <a:uLnTx/>
                <a:uFillTx/>
                <a:latin typeface="+mj-lt"/>
                <a:ea typeface="+mn-ea"/>
                <a:cs typeface="+mn-cs"/>
              </a:rPr>
              <a:t>Planera för att testa</a:t>
            </a:r>
          </a:p>
        </p:txBody>
      </p:sp>
      <p:sp>
        <p:nvSpPr>
          <p:cNvPr id="20" name="Platshållare för text 19">
            <a:extLst>
              <a:ext uri="{FF2B5EF4-FFF2-40B4-BE49-F238E27FC236}">
                <a16:creationId xmlns:a16="http://schemas.microsoft.com/office/drawing/2014/main" id="{B03EE95A-2A88-4037-BA31-16304D267021}"/>
              </a:ext>
            </a:extLst>
          </p:cNvPr>
          <p:cNvSpPr>
            <a:spLocks noGrp="1"/>
          </p:cNvSpPr>
          <p:nvPr>
            <p:ph type="body" sz="quarter" idx="10"/>
          </p:nvPr>
        </p:nvSpPr>
        <p:spPr/>
        <p:txBody>
          <a:bodyPr/>
          <a:lstStyle/>
          <a:p>
            <a:r>
              <a:rPr lang="sv-SE" dirty="0"/>
              <a:t>10 min</a:t>
            </a:r>
          </a:p>
        </p:txBody>
      </p:sp>
      <p:sp>
        <p:nvSpPr>
          <p:cNvPr id="22" name="Platshållare för text 21">
            <a:extLst>
              <a:ext uri="{FF2B5EF4-FFF2-40B4-BE49-F238E27FC236}">
                <a16:creationId xmlns:a16="http://schemas.microsoft.com/office/drawing/2014/main" id="{131B3948-FC36-4E4E-AF52-6E93A972D847}"/>
              </a:ext>
            </a:extLst>
          </p:cNvPr>
          <p:cNvSpPr>
            <a:spLocks noGrp="1"/>
          </p:cNvSpPr>
          <p:nvPr>
            <p:ph type="body" sz="quarter" idx="35"/>
          </p:nvPr>
        </p:nvSpPr>
        <p:spPr/>
        <p:txBody>
          <a:bodyPr/>
          <a:lstStyle/>
          <a:p>
            <a:r>
              <a:rPr lang="sv-SE" dirty="0"/>
              <a:t>Skriva</a:t>
            </a:r>
          </a:p>
        </p:txBody>
      </p:sp>
      <p:sp>
        <p:nvSpPr>
          <p:cNvPr id="21" name="Platshållare för text 20">
            <a:extLst>
              <a:ext uri="{FF2B5EF4-FFF2-40B4-BE49-F238E27FC236}">
                <a16:creationId xmlns:a16="http://schemas.microsoft.com/office/drawing/2014/main" id="{9C9A4460-8889-4097-93A4-FD3FAF804DBE}"/>
              </a:ext>
            </a:extLst>
          </p:cNvPr>
          <p:cNvSpPr>
            <a:spLocks noGrp="1"/>
          </p:cNvSpPr>
          <p:nvPr>
            <p:ph type="body" sz="quarter" idx="11"/>
          </p:nvPr>
        </p:nvSpPr>
        <p:spPr/>
        <p:txBody>
          <a:bodyPr/>
          <a:lstStyle/>
          <a:p>
            <a:r>
              <a:rPr lang="sv-SE" dirty="0"/>
              <a:t>Grupp</a:t>
            </a:r>
          </a:p>
        </p:txBody>
      </p:sp>
      <p:sp>
        <p:nvSpPr>
          <p:cNvPr id="6" name="Platshållare för innehåll 5">
            <a:extLst>
              <a:ext uri="{FF2B5EF4-FFF2-40B4-BE49-F238E27FC236}">
                <a16:creationId xmlns:a16="http://schemas.microsoft.com/office/drawing/2014/main" id="{2B23FB80-C108-4F78-83C9-B7CC1F485E5C}"/>
              </a:ext>
            </a:extLst>
          </p:cNvPr>
          <p:cNvSpPr>
            <a:spLocks noGrp="1"/>
          </p:cNvSpPr>
          <p:nvPr>
            <p:ph sz="quarter" idx="13"/>
          </p:nvPr>
        </p:nvSpPr>
        <p:spPr/>
        <p:txBody>
          <a:bodyPr lIns="91440" tIns="45720" rIns="91440" bIns="45720" anchor="t"/>
          <a:lstStyle/>
          <a:p>
            <a:r>
              <a:rPr lang="sv-SE" dirty="0">
                <a:solidFill>
                  <a:schemeClr val="bg1"/>
                </a:solidFill>
              </a:rPr>
              <a:t>Vad är grundutmaningen till lösningen som ni vill testa? Varför behövs er idé/lösning?</a:t>
            </a:r>
          </a:p>
        </p:txBody>
      </p:sp>
      <p:sp>
        <p:nvSpPr>
          <p:cNvPr id="7" name="Platshållare för text 6">
            <a:extLst>
              <a:ext uri="{FF2B5EF4-FFF2-40B4-BE49-F238E27FC236}">
                <a16:creationId xmlns:a16="http://schemas.microsoft.com/office/drawing/2014/main" id="{4FC5A9B4-26E1-460C-982B-3721E358E594}"/>
              </a:ext>
            </a:extLst>
          </p:cNvPr>
          <p:cNvSpPr>
            <a:spLocks noGrp="1"/>
          </p:cNvSpPr>
          <p:nvPr>
            <p:ph type="body" sz="quarter" idx="37"/>
          </p:nvPr>
        </p:nvSpPr>
        <p:spPr/>
        <p:txBody>
          <a:bodyPr/>
          <a:lstStyle/>
          <a:p>
            <a:r>
              <a:rPr lang="sv-SE" i="0" dirty="0">
                <a:solidFill>
                  <a:schemeClr val="bg1"/>
                </a:solidFill>
              </a:rPr>
              <a:t>Börja med att påminna er om grunden till er idé. Så att ni under övningen fokuserar på den skillnad och nytta som er idé skapar. </a:t>
            </a:r>
          </a:p>
        </p:txBody>
      </p:sp>
      <p:sp>
        <p:nvSpPr>
          <p:cNvPr id="23" name="Platshållare för text 22">
            <a:extLst>
              <a:ext uri="{FF2B5EF4-FFF2-40B4-BE49-F238E27FC236}">
                <a16:creationId xmlns:a16="http://schemas.microsoft.com/office/drawing/2014/main" id="{770A7947-86E1-4866-A77B-1FBC931AC347}"/>
              </a:ext>
            </a:extLst>
          </p:cNvPr>
          <p:cNvSpPr>
            <a:spLocks noGrp="1"/>
          </p:cNvSpPr>
          <p:nvPr>
            <p:ph type="body" sz="quarter" idx="40"/>
          </p:nvPr>
        </p:nvSpPr>
        <p:spPr/>
        <p:txBody>
          <a:bodyPr/>
          <a:lstStyle/>
          <a:p>
            <a:endParaRPr lang="sv-SE" dirty="0">
              <a:solidFill>
                <a:srgbClr val="FFFFFF"/>
              </a:solidFill>
            </a:endParaRPr>
          </a:p>
        </p:txBody>
      </p:sp>
      <p:sp>
        <p:nvSpPr>
          <p:cNvPr id="14" name="Platshållare för innehåll 13">
            <a:extLst>
              <a:ext uri="{FF2B5EF4-FFF2-40B4-BE49-F238E27FC236}">
                <a16:creationId xmlns:a16="http://schemas.microsoft.com/office/drawing/2014/main" id="{F024D4D8-BF1F-46F7-A77E-FF2EFC153E80}"/>
              </a:ext>
            </a:extLst>
          </p:cNvPr>
          <p:cNvSpPr>
            <a:spLocks noGrp="1"/>
          </p:cNvSpPr>
          <p:nvPr>
            <p:ph sz="quarter" idx="22"/>
          </p:nvPr>
        </p:nvSpPr>
        <p:spPr/>
        <p:txBody>
          <a:bodyPr/>
          <a:lstStyle/>
          <a:p>
            <a:pPr marL="0" indent="0">
              <a:buNone/>
            </a:pPr>
            <a:r>
              <a:rPr lang="sv-SE" dirty="0">
                <a:solidFill>
                  <a:srgbClr val="FFFFFF"/>
                </a:solidFill>
              </a:rPr>
              <a:t>Utifrån er grundutmaning, vilka minsta beståndsdelar av lösningen är viktigast att testa? </a:t>
            </a:r>
          </a:p>
        </p:txBody>
      </p:sp>
      <p:sp>
        <p:nvSpPr>
          <p:cNvPr id="19" name="Platshållare för text 18">
            <a:extLst>
              <a:ext uri="{FF2B5EF4-FFF2-40B4-BE49-F238E27FC236}">
                <a16:creationId xmlns:a16="http://schemas.microsoft.com/office/drawing/2014/main" id="{20B5C18C-F4F7-4128-BF80-FC4BA9734649}"/>
              </a:ext>
            </a:extLst>
          </p:cNvPr>
          <p:cNvSpPr>
            <a:spLocks noGrp="1"/>
          </p:cNvSpPr>
          <p:nvPr>
            <p:ph type="body" sz="quarter" idx="42"/>
          </p:nvPr>
        </p:nvSpPr>
        <p:spPr/>
        <p:txBody>
          <a:bodyPr/>
          <a:lstStyle/>
          <a:p>
            <a:r>
              <a:rPr lang="sv-SE" i="0" dirty="0">
                <a:solidFill>
                  <a:srgbClr val="FFFFFF"/>
                </a:solidFill>
              </a:rPr>
              <a:t>Tänk på beståndsdelar utifrån perspektivet, ”vad är vår skateboard”?</a:t>
            </a:r>
          </a:p>
        </p:txBody>
      </p:sp>
      <p:sp>
        <p:nvSpPr>
          <p:cNvPr id="24" name="Platshållare för text 23">
            <a:extLst>
              <a:ext uri="{FF2B5EF4-FFF2-40B4-BE49-F238E27FC236}">
                <a16:creationId xmlns:a16="http://schemas.microsoft.com/office/drawing/2014/main" id="{48B911F1-8851-42A8-B7E6-A51DBE7CA39B}"/>
              </a:ext>
            </a:extLst>
          </p:cNvPr>
          <p:cNvSpPr>
            <a:spLocks noGrp="1"/>
          </p:cNvSpPr>
          <p:nvPr>
            <p:ph type="body" sz="quarter" idx="41"/>
          </p:nvPr>
        </p:nvSpPr>
        <p:spPr/>
        <p:txBody>
          <a:bodyPr/>
          <a:lstStyle/>
          <a:p>
            <a:endParaRPr lang="sv-SE" dirty="0">
              <a:solidFill>
                <a:schemeClr val="bg1"/>
              </a:solidFill>
            </a:endParaRPr>
          </a:p>
        </p:txBody>
      </p:sp>
      <p:pic>
        <p:nvPicPr>
          <p:cNvPr id="25" name="Gruppera">
            <a:extLst>
              <a:ext uri="{FF2B5EF4-FFF2-40B4-BE49-F238E27FC236}">
                <a16:creationId xmlns:a16="http://schemas.microsoft.com/office/drawing/2014/main" id="{1E25E188-08BD-4E94-AC27-1B4A9E31D59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27" name="Bild">
            <a:extLst>
              <a:ext uri="{FF2B5EF4-FFF2-40B4-BE49-F238E27FC236}">
                <a16:creationId xmlns:a16="http://schemas.microsoft.com/office/drawing/2014/main" id="{18F3AE9F-3E2A-451E-B16E-FD01A618BB9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78353" y="1227231"/>
            <a:ext cx="1024729" cy="860772"/>
          </a:xfrm>
          <a:prstGeom prst="rect">
            <a:avLst/>
          </a:prstGeom>
          <a:ln w="12700">
            <a:miter lim="400000"/>
          </a:ln>
        </p:spPr>
      </p:pic>
      <p:pic>
        <p:nvPicPr>
          <p:cNvPr id="29" name="Bild 28">
            <a:extLst>
              <a:ext uri="{FF2B5EF4-FFF2-40B4-BE49-F238E27FC236}">
                <a16:creationId xmlns:a16="http://schemas.microsoft.com/office/drawing/2014/main" id="{D8492548-8701-4168-986D-110FD69B596D}"/>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851653" y="12219710"/>
            <a:ext cx="994465" cy="1160208"/>
          </a:xfrm>
          <a:prstGeom prst="rect">
            <a:avLst/>
          </a:prstGeom>
        </p:spPr>
      </p:pic>
      <p:pic>
        <p:nvPicPr>
          <p:cNvPr id="32" name="Bild 31">
            <a:extLst>
              <a:ext uri="{FF2B5EF4-FFF2-40B4-BE49-F238E27FC236}">
                <a16:creationId xmlns:a16="http://schemas.microsoft.com/office/drawing/2014/main" id="{C61B9632-5473-48AF-8E5C-F1B37F1CB6C2}"/>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18971" y="1291226"/>
            <a:ext cx="1083185" cy="532857"/>
          </a:xfrm>
          <a:prstGeom prst="rect">
            <a:avLst/>
          </a:prstGeom>
        </p:spPr>
      </p:pic>
    </p:spTree>
    <p:extLst>
      <p:ext uri="{BB962C8B-B14F-4D97-AF65-F5344CB8AC3E}">
        <p14:creationId xmlns:p14="http://schemas.microsoft.com/office/powerpoint/2010/main" val="4260201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latshållare för text 15">
            <a:extLst>
              <a:ext uri="{FF2B5EF4-FFF2-40B4-BE49-F238E27FC236}">
                <a16:creationId xmlns:a16="http://schemas.microsoft.com/office/drawing/2014/main" id="{96C034A1-3B61-4F60-9A7F-9CC25774530C}"/>
              </a:ext>
            </a:extLst>
          </p:cNvPr>
          <p:cNvSpPr>
            <a:spLocks noGrp="1"/>
          </p:cNvSpPr>
          <p:nvPr>
            <p:ph type="title" idx="4294967295"/>
          </p:nvPr>
        </p:nvSpPr>
        <p:spPr>
          <a:xfrm>
            <a:off x="1711162" y="2361668"/>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6100" b="1" i="0" u="none" strike="noStrike" kern="1200" cap="none" spc="0" normalizeH="0" baseline="0" noProof="0" dirty="0">
                <a:ln>
                  <a:noFill/>
                </a:ln>
                <a:solidFill>
                  <a:schemeClr val="bg1"/>
                </a:solidFill>
                <a:effectLst/>
                <a:uLnTx/>
                <a:uFillTx/>
                <a:latin typeface="+mj-lt"/>
                <a:ea typeface="+mn-ea"/>
                <a:cs typeface="+mn-cs"/>
              </a:rPr>
              <a:t>Fortsättning: Planera för att testa</a:t>
            </a:r>
          </a:p>
        </p:txBody>
      </p:sp>
      <p:sp>
        <p:nvSpPr>
          <p:cNvPr id="20" name="Platshållare för text 19">
            <a:extLst>
              <a:ext uri="{FF2B5EF4-FFF2-40B4-BE49-F238E27FC236}">
                <a16:creationId xmlns:a16="http://schemas.microsoft.com/office/drawing/2014/main" id="{B03EE95A-2A88-4037-BA31-16304D267021}"/>
              </a:ext>
            </a:extLst>
          </p:cNvPr>
          <p:cNvSpPr>
            <a:spLocks noGrp="1"/>
          </p:cNvSpPr>
          <p:nvPr>
            <p:ph type="body" sz="quarter" idx="10"/>
          </p:nvPr>
        </p:nvSpPr>
        <p:spPr/>
        <p:txBody>
          <a:bodyPr/>
          <a:lstStyle/>
          <a:p>
            <a:r>
              <a:rPr lang="sv-SE" dirty="0"/>
              <a:t>10 min</a:t>
            </a:r>
          </a:p>
        </p:txBody>
      </p:sp>
      <p:sp>
        <p:nvSpPr>
          <p:cNvPr id="22" name="Platshållare för text 21">
            <a:extLst>
              <a:ext uri="{FF2B5EF4-FFF2-40B4-BE49-F238E27FC236}">
                <a16:creationId xmlns:a16="http://schemas.microsoft.com/office/drawing/2014/main" id="{131B3948-FC36-4E4E-AF52-6E93A972D847}"/>
              </a:ext>
            </a:extLst>
          </p:cNvPr>
          <p:cNvSpPr>
            <a:spLocks noGrp="1"/>
          </p:cNvSpPr>
          <p:nvPr>
            <p:ph type="body" sz="quarter" idx="35"/>
          </p:nvPr>
        </p:nvSpPr>
        <p:spPr/>
        <p:txBody>
          <a:bodyPr/>
          <a:lstStyle/>
          <a:p>
            <a:r>
              <a:rPr lang="sv-SE" dirty="0"/>
              <a:t>Skriva</a:t>
            </a:r>
          </a:p>
        </p:txBody>
      </p:sp>
      <p:sp>
        <p:nvSpPr>
          <p:cNvPr id="21" name="Platshållare för text 20">
            <a:extLst>
              <a:ext uri="{FF2B5EF4-FFF2-40B4-BE49-F238E27FC236}">
                <a16:creationId xmlns:a16="http://schemas.microsoft.com/office/drawing/2014/main" id="{9C9A4460-8889-4097-93A4-FD3FAF804DBE}"/>
              </a:ext>
            </a:extLst>
          </p:cNvPr>
          <p:cNvSpPr>
            <a:spLocks noGrp="1"/>
          </p:cNvSpPr>
          <p:nvPr>
            <p:ph type="body" sz="quarter" idx="11"/>
          </p:nvPr>
        </p:nvSpPr>
        <p:spPr/>
        <p:txBody>
          <a:bodyPr/>
          <a:lstStyle/>
          <a:p>
            <a:r>
              <a:rPr lang="sv-SE" dirty="0"/>
              <a:t>Grupp</a:t>
            </a:r>
          </a:p>
        </p:txBody>
      </p:sp>
      <p:sp>
        <p:nvSpPr>
          <p:cNvPr id="6" name="Platshållare för innehåll 5">
            <a:extLst>
              <a:ext uri="{FF2B5EF4-FFF2-40B4-BE49-F238E27FC236}">
                <a16:creationId xmlns:a16="http://schemas.microsoft.com/office/drawing/2014/main" id="{2B23FB80-C108-4F78-83C9-B7CC1F485E5C}"/>
              </a:ext>
            </a:extLst>
          </p:cNvPr>
          <p:cNvSpPr>
            <a:spLocks noGrp="1"/>
          </p:cNvSpPr>
          <p:nvPr>
            <p:ph sz="quarter" idx="13"/>
          </p:nvPr>
        </p:nvSpPr>
        <p:spPr>
          <a:xfrm>
            <a:off x="1749600" y="5354823"/>
            <a:ext cx="10214967" cy="537216"/>
          </a:xfrm>
        </p:spPr>
        <p:txBody>
          <a:bodyPr/>
          <a:lstStyle/>
          <a:p>
            <a:pPr marL="0" indent="0">
              <a:buNone/>
            </a:pPr>
            <a:r>
              <a:rPr lang="sv-SE" dirty="0">
                <a:solidFill>
                  <a:schemeClr val="bg1"/>
                </a:solidFill>
              </a:rPr>
              <a:t>Vilka nyckelfrågor behöver vi få svar på när vi testar?</a:t>
            </a:r>
          </a:p>
        </p:txBody>
      </p:sp>
      <p:sp>
        <p:nvSpPr>
          <p:cNvPr id="7" name="Platshållare för text 6">
            <a:extLst>
              <a:ext uri="{FF2B5EF4-FFF2-40B4-BE49-F238E27FC236}">
                <a16:creationId xmlns:a16="http://schemas.microsoft.com/office/drawing/2014/main" id="{4FC5A9B4-26E1-460C-982B-3721E358E594}"/>
              </a:ext>
            </a:extLst>
          </p:cNvPr>
          <p:cNvSpPr>
            <a:spLocks noGrp="1"/>
          </p:cNvSpPr>
          <p:nvPr>
            <p:ph type="body" sz="quarter" idx="37"/>
          </p:nvPr>
        </p:nvSpPr>
        <p:spPr/>
        <p:txBody>
          <a:bodyPr/>
          <a:lstStyle/>
          <a:p>
            <a:r>
              <a:rPr lang="sv-SE" i="0" dirty="0">
                <a:solidFill>
                  <a:schemeClr val="bg1"/>
                </a:solidFill>
              </a:rPr>
              <a:t>Beskriv de viktigaste nyckelfrågorna, cirka 3 stycken. </a:t>
            </a:r>
          </a:p>
        </p:txBody>
      </p:sp>
      <p:sp>
        <p:nvSpPr>
          <p:cNvPr id="23" name="Platshållare för text 22">
            <a:extLst>
              <a:ext uri="{FF2B5EF4-FFF2-40B4-BE49-F238E27FC236}">
                <a16:creationId xmlns:a16="http://schemas.microsoft.com/office/drawing/2014/main" id="{770A7947-86E1-4866-A77B-1FBC931AC347}"/>
              </a:ext>
            </a:extLst>
          </p:cNvPr>
          <p:cNvSpPr>
            <a:spLocks noGrp="1"/>
          </p:cNvSpPr>
          <p:nvPr>
            <p:ph type="body" sz="quarter" idx="40"/>
          </p:nvPr>
        </p:nvSpPr>
        <p:spPr/>
        <p:txBody>
          <a:bodyPr/>
          <a:lstStyle/>
          <a:p>
            <a:endParaRPr lang="sv-SE" dirty="0">
              <a:solidFill>
                <a:srgbClr val="FFFFFF"/>
              </a:solidFill>
            </a:endParaRPr>
          </a:p>
        </p:txBody>
      </p:sp>
      <p:sp>
        <p:nvSpPr>
          <p:cNvPr id="14" name="Platshållare för innehåll 13">
            <a:extLst>
              <a:ext uri="{FF2B5EF4-FFF2-40B4-BE49-F238E27FC236}">
                <a16:creationId xmlns:a16="http://schemas.microsoft.com/office/drawing/2014/main" id="{F024D4D8-BF1F-46F7-A77E-FF2EFC153E80}"/>
              </a:ext>
            </a:extLst>
          </p:cNvPr>
          <p:cNvSpPr>
            <a:spLocks noGrp="1"/>
          </p:cNvSpPr>
          <p:nvPr>
            <p:ph sz="quarter" idx="22"/>
          </p:nvPr>
        </p:nvSpPr>
        <p:spPr>
          <a:xfrm>
            <a:off x="13751100" y="5354823"/>
            <a:ext cx="10095018" cy="537216"/>
          </a:xfrm>
        </p:spPr>
        <p:txBody>
          <a:bodyPr/>
          <a:lstStyle/>
          <a:p>
            <a:r>
              <a:rPr lang="sv-SE" dirty="0">
                <a:solidFill>
                  <a:srgbClr val="FFFFFF"/>
                </a:solidFill>
              </a:rPr>
              <a:t>Vem/vilka är målgruppen när vi testar?</a:t>
            </a:r>
          </a:p>
        </p:txBody>
      </p:sp>
      <p:sp>
        <p:nvSpPr>
          <p:cNvPr id="19" name="Platshållare för text 18">
            <a:extLst>
              <a:ext uri="{FF2B5EF4-FFF2-40B4-BE49-F238E27FC236}">
                <a16:creationId xmlns:a16="http://schemas.microsoft.com/office/drawing/2014/main" id="{20B5C18C-F4F7-4128-BF80-FC4BA9734649}"/>
              </a:ext>
            </a:extLst>
          </p:cNvPr>
          <p:cNvSpPr>
            <a:spLocks noGrp="1"/>
          </p:cNvSpPr>
          <p:nvPr>
            <p:ph type="body" sz="quarter" idx="42"/>
          </p:nvPr>
        </p:nvSpPr>
        <p:spPr/>
        <p:txBody>
          <a:bodyPr/>
          <a:lstStyle/>
          <a:p>
            <a:r>
              <a:rPr lang="sv-SE" dirty="0">
                <a:solidFill>
                  <a:srgbClr val="FFFFFF"/>
                </a:solidFill>
              </a:rPr>
              <a:t>Vilka i målgruppen ska vi prioritera att testa med? Vilka fler/andra är aktuella i denna fas?</a:t>
            </a:r>
          </a:p>
        </p:txBody>
      </p:sp>
      <p:sp>
        <p:nvSpPr>
          <p:cNvPr id="24" name="Platshållare för text 23">
            <a:extLst>
              <a:ext uri="{FF2B5EF4-FFF2-40B4-BE49-F238E27FC236}">
                <a16:creationId xmlns:a16="http://schemas.microsoft.com/office/drawing/2014/main" id="{48B911F1-8851-42A8-B7E6-A51DBE7CA39B}"/>
              </a:ext>
            </a:extLst>
          </p:cNvPr>
          <p:cNvSpPr>
            <a:spLocks noGrp="1"/>
          </p:cNvSpPr>
          <p:nvPr>
            <p:ph type="body" sz="quarter" idx="41"/>
          </p:nvPr>
        </p:nvSpPr>
        <p:spPr/>
        <p:txBody>
          <a:bodyPr/>
          <a:lstStyle/>
          <a:p>
            <a:endParaRPr lang="sv-SE" dirty="0">
              <a:solidFill>
                <a:schemeClr val="bg1"/>
              </a:solidFill>
            </a:endParaRPr>
          </a:p>
        </p:txBody>
      </p:sp>
      <p:pic>
        <p:nvPicPr>
          <p:cNvPr id="25" name="Gruppera">
            <a:extLst>
              <a:ext uri="{FF2B5EF4-FFF2-40B4-BE49-F238E27FC236}">
                <a16:creationId xmlns:a16="http://schemas.microsoft.com/office/drawing/2014/main" id="{1E25E188-08BD-4E94-AC27-1B4A9E31D59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26" name="Bild">
            <a:extLst>
              <a:ext uri="{FF2B5EF4-FFF2-40B4-BE49-F238E27FC236}">
                <a16:creationId xmlns:a16="http://schemas.microsoft.com/office/drawing/2014/main" id="{CAA94A41-B205-4392-A693-3A505E45682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867431" y="1369595"/>
            <a:ext cx="544999" cy="474676"/>
          </a:xfrm>
          <a:prstGeom prst="rect">
            <a:avLst/>
          </a:prstGeom>
          <a:ln w="12700">
            <a:miter lim="400000"/>
          </a:ln>
        </p:spPr>
      </p:pic>
      <p:pic>
        <p:nvPicPr>
          <p:cNvPr id="27" name="Bild">
            <a:extLst>
              <a:ext uri="{FF2B5EF4-FFF2-40B4-BE49-F238E27FC236}">
                <a16:creationId xmlns:a16="http://schemas.microsoft.com/office/drawing/2014/main" id="{18F3AE9F-3E2A-451E-B16E-FD01A618BB9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578353" y="1227231"/>
            <a:ext cx="1024729" cy="860772"/>
          </a:xfrm>
          <a:prstGeom prst="rect">
            <a:avLst/>
          </a:prstGeom>
          <a:ln w="12700">
            <a:miter lim="400000"/>
          </a:ln>
        </p:spPr>
      </p:pic>
      <p:pic>
        <p:nvPicPr>
          <p:cNvPr id="18" name="Bild 17">
            <a:extLst>
              <a:ext uri="{FF2B5EF4-FFF2-40B4-BE49-F238E27FC236}">
                <a16:creationId xmlns:a16="http://schemas.microsoft.com/office/drawing/2014/main" id="{E4F2CBE4-7954-4AD5-A321-F91F40F2B7E2}"/>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851653" y="12219710"/>
            <a:ext cx="994465" cy="1160208"/>
          </a:xfrm>
          <a:prstGeom prst="rect">
            <a:avLst/>
          </a:prstGeom>
        </p:spPr>
      </p:pic>
      <p:pic>
        <p:nvPicPr>
          <p:cNvPr id="29" name="Bild 28">
            <a:extLst>
              <a:ext uri="{FF2B5EF4-FFF2-40B4-BE49-F238E27FC236}">
                <a16:creationId xmlns:a16="http://schemas.microsoft.com/office/drawing/2014/main" id="{554334FE-A6B7-4C8F-99CA-E46639AE0CA0}"/>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0205930" y="10074958"/>
            <a:ext cx="3259059" cy="4185491"/>
          </a:xfrm>
          <a:prstGeom prst="rect">
            <a:avLst/>
          </a:prstGeom>
        </p:spPr>
      </p:pic>
    </p:spTree>
    <p:extLst>
      <p:ext uri="{BB962C8B-B14F-4D97-AF65-F5344CB8AC3E}">
        <p14:creationId xmlns:p14="http://schemas.microsoft.com/office/powerpoint/2010/main" val="1314091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latshållare för text 15">
            <a:extLst>
              <a:ext uri="{FF2B5EF4-FFF2-40B4-BE49-F238E27FC236}">
                <a16:creationId xmlns:a16="http://schemas.microsoft.com/office/drawing/2014/main" id="{96C034A1-3B61-4F60-9A7F-9CC25774530C}"/>
              </a:ext>
            </a:extLst>
          </p:cNvPr>
          <p:cNvSpPr>
            <a:spLocks noGrp="1"/>
          </p:cNvSpPr>
          <p:nvPr>
            <p:ph type="title" idx="4294967295"/>
          </p:nvPr>
        </p:nvSpPr>
        <p:spPr>
          <a:xfrm>
            <a:off x="1711162" y="2361668"/>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6100" b="1" i="0" u="none" strike="noStrike" kern="1200" cap="none" spc="0" normalizeH="0" baseline="0" noProof="0" dirty="0">
                <a:ln>
                  <a:noFill/>
                </a:ln>
                <a:solidFill>
                  <a:schemeClr val="bg1"/>
                </a:solidFill>
                <a:effectLst/>
                <a:uLnTx/>
                <a:uFillTx/>
                <a:latin typeface="+mj-lt"/>
                <a:ea typeface="+mn-ea"/>
                <a:cs typeface="+mn-cs"/>
              </a:rPr>
              <a:t>Fortsättning: Planera för att testa</a:t>
            </a:r>
          </a:p>
        </p:txBody>
      </p:sp>
      <p:sp>
        <p:nvSpPr>
          <p:cNvPr id="20" name="Platshållare för text 19">
            <a:extLst>
              <a:ext uri="{FF2B5EF4-FFF2-40B4-BE49-F238E27FC236}">
                <a16:creationId xmlns:a16="http://schemas.microsoft.com/office/drawing/2014/main" id="{B03EE95A-2A88-4037-BA31-16304D267021}"/>
              </a:ext>
            </a:extLst>
          </p:cNvPr>
          <p:cNvSpPr>
            <a:spLocks noGrp="1"/>
          </p:cNvSpPr>
          <p:nvPr>
            <p:ph type="body" sz="quarter" idx="10"/>
          </p:nvPr>
        </p:nvSpPr>
        <p:spPr/>
        <p:txBody>
          <a:bodyPr/>
          <a:lstStyle/>
          <a:p>
            <a:r>
              <a:rPr lang="sv-SE" dirty="0"/>
              <a:t>10 min</a:t>
            </a:r>
          </a:p>
        </p:txBody>
      </p:sp>
      <p:sp>
        <p:nvSpPr>
          <p:cNvPr id="22" name="Platshållare för text 21">
            <a:extLst>
              <a:ext uri="{FF2B5EF4-FFF2-40B4-BE49-F238E27FC236}">
                <a16:creationId xmlns:a16="http://schemas.microsoft.com/office/drawing/2014/main" id="{131B3948-FC36-4E4E-AF52-6E93A972D847}"/>
              </a:ext>
            </a:extLst>
          </p:cNvPr>
          <p:cNvSpPr>
            <a:spLocks noGrp="1"/>
          </p:cNvSpPr>
          <p:nvPr>
            <p:ph type="body" sz="quarter" idx="35"/>
          </p:nvPr>
        </p:nvSpPr>
        <p:spPr/>
        <p:txBody>
          <a:bodyPr/>
          <a:lstStyle/>
          <a:p>
            <a:r>
              <a:rPr lang="sv-SE" dirty="0"/>
              <a:t>Skriva</a:t>
            </a:r>
          </a:p>
        </p:txBody>
      </p:sp>
      <p:sp>
        <p:nvSpPr>
          <p:cNvPr id="21" name="Platshållare för text 20">
            <a:extLst>
              <a:ext uri="{FF2B5EF4-FFF2-40B4-BE49-F238E27FC236}">
                <a16:creationId xmlns:a16="http://schemas.microsoft.com/office/drawing/2014/main" id="{9C9A4460-8889-4097-93A4-FD3FAF804DBE}"/>
              </a:ext>
            </a:extLst>
          </p:cNvPr>
          <p:cNvSpPr>
            <a:spLocks noGrp="1"/>
          </p:cNvSpPr>
          <p:nvPr>
            <p:ph type="body" sz="quarter" idx="11"/>
          </p:nvPr>
        </p:nvSpPr>
        <p:spPr/>
        <p:txBody>
          <a:bodyPr/>
          <a:lstStyle/>
          <a:p>
            <a:r>
              <a:rPr lang="sv-SE" dirty="0"/>
              <a:t>Grupp</a:t>
            </a:r>
          </a:p>
        </p:txBody>
      </p:sp>
      <p:sp>
        <p:nvSpPr>
          <p:cNvPr id="6" name="Platshållare för innehåll 5">
            <a:extLst>
              <a:ext uri="{FF2B5EF4-FFF2-40B4-BE49-F238E27FC236}">
                <a16:creationId xmlns:a16="http://schemas.microsoft.com/office/drawing/2014/main" id="{2B23FB80-C108-4F78-83C9-B7CC1F485E5C}"/>
              </a:ext>
            </a:extLst>
          </p:cNvPr>
          <p:cNvSpPr>
            <a:spLocks noGrp="1"/>
          </p:cNvSpPr>
          <p:nvPr>
            <p:ph sz="quarter" idx="13"/>
          </p:nvPr>
        </p:nvSpPr>
        <p:spPr>
          <a:xfrm>
            <a:off x="1749600" y="5354823"/>
            <a:ext cx="10214967" cy="537216"/>
          </a:xfrm>
        </p:spPr>
        <p:txBody>
          <a:bodyPr/>
          <a:lstStyle/>
          <a:p>
            <a:pPr marL="0" indent="0">
              <a:buNone/>
            </a:pPr>
            <a:r>
              <a:rPr lang="sv-SE" dirty="0">
                <a:solidFill>
                  <a:schemeClr val="bg1"/>
                </a:solidFill>
              </a:rPr>
              <a:t>Vad behöver vi för att lyckas med testningen?</a:t>
            </a:r>
          </a:p>
        </p:txBody>
      </p:sp>
      <p:sp>
        <p:nvSpPr>
          <p:cNvPr id="7" name="Platshållare för text 6">
            <a:extLst>
              <a:ext uri="{FF2B5EF4-FFF2-40B4-BE49-F238E27FC236}">
                <a16:creationId xmlns:a16="http://schemas.microsoft.com/office/drawing/2014/main" id="{4FC5A9B4-26E1-460C-982B-3721E358E594}"/>
              </a:ext>
            </a:extLst>
          </p:cNvPr>
          <p:cNvSpPr>
            <a:spLocks noGrp="1"/>
          </p:cNvSpPr>
          <p:nvPr>
            <p:ph type="body" sz="quarter" idx="37"/>
          </p:nvPr>
        </p:nvSpPr>
        <p:spPr/>
        <p:txBody>
          <a:bodyPr/>
          <a:lstStyle/>
          <a:p>
            <a:r>
              <a:rPr lang="sv-SE" sz="2800" i="0" dirty="0">
                <a:solidFill>
                  <a:schemeClr val="bg1"/>
                </a:solidFill>
              </a:rPr>
              <a:t>Vem gör vad, när och hur ser mandatet ut? Budget?</a:t>
            </a:r>
          </a:p>
        </p:txBody>
      </p:sp>
      <p:sp>
        <p:nvSpPr>
          <p:cNvPr id="23" name="Platshållare för text 22">
            <a:extLst>
              <a:ext uri="{FF2B5EF4-FFF2-40B4-BE49-F238E27FC236}">
                <a16:creationId xmlns:a16="http://schemas.microsoft.com/office/drawing/2014/main" id="{770A7947-86E1-4866-A77B-1FBC931AC347}"/>
              </a:ext>
            </a:extLst>
          </p:cNvPr>
          <p:cNvSpPr>
            <a:spLocks noGrp="1"/>
          </p:cNvSpPr>
          <p:nvPr>
            <p:ph type="body" sz="quarter" idx="40"/>
          </p:nvPr>
        </p:nvSpPr>
        <p:spPr/>
        <p:txBody>
          <a:bodyPr/>
          <a:lstStyle/>
          <a:p>
            <a:endParaRPr lang="sv-SE" dirty="0">
              <a:solidFill>
                <a:srgbClr val="FFFFFF"/>
              </a:solidFill>
            </a:endParaRPr>
          </a:p>
        </p:txBody>
      </p:sp>
      <p:sp>
        <p:nvSpPr>
          <p:cNvPr id="14" name="Platshållare för innehåll 13">
            <a:extLst>
              <a:ext uri="{FF2B5EF4-FFF2-40B4-BE49-F238E27FC236}">
                <a16:creationId xmlns:a16="http://schemas.microsoft.com/office/drawing/2014/main" id="{F024D4D8-BF1F-46F7-A77E-FF2EFC153E80}"/>
              </a:ext>
            </a:extLst>
          </p:cNvPr>
          <p:cNvSpPr>
            <a:spLocks noGrp="1"/>
          </p:cNvSpPr>
          <p:nvPr>
            <p:ph sz="quarter" idx="22"/>
          </p:nvPr>
        </p:nvSpPr>
        <p:spPr>
          <a:xfrm>
            <a:off x="13751100" y="5354823"/>
            <a:ext cx="10095018" cy="537216"/>
          </a:xfrm>
        </p:spPr>
        <p:txBody>
          <a:bodyPr/>
          <a:lstStyle/>
          <a:p>
            <a:pPr marL="0" indent="0">
              <a:buNone/>
            </a:pPr>
            <a:r>
              <a:rPr lang="sv-SE" dirty="0">
                <a:solidFill>
                  <a:srgbClr val="FFFFFF"/>
                </a:solidFill>
              </a:rPr>
              <a:t>Hur kan vi fånga upp testresultatet?</a:t>
            </a:r>
          </a:p>
        </p:txBody>
      </p:sp>
      <p:sp>
        <p:nvSpPr>
          <p:cNvPr id="19" name="Platshållare för text 18">
            <a:extLst>
              <a:ext uri="{FF2B5EF4-FFF2-40B4-BE49-F238E27FC236}">
                <a16:creationId xmlns:a16="http://schemas.microsoft.com/office/drawing/2014/main" id="{20B5C18C-F4F7-4128-BF80-FC4BA9734649}"/>
              </a:ext>
            </a:extLst>
          </p:cNvPr>
          <p:cNvSpPr>
            <a:spLocks noGrp="1"/>
          </p:cNvSpPr>
          <p:nvPr>
            <p:ph type="body" sz="quarter" idx="42"/>
          </p:nvPr>
        </p:nvSpPr>
        <p:spPr/>
        <p:txBody>
          <a:bodyPr/>
          <a:lstStyle/>
          <a:p>
            <a:r>
              <a:rPr lang="sv-SE" sz="2800" i="0" dirty="0">
                <a:solidFill>
                  <a:srgbClr val="FFFFFF"/>
                </a:solidFill>
              </a:rPr>
              <a:t>Hur kan vi mäta resultatet? När och hur länge? På vilket sätt kan vi fånga upp resultat? </a:t>
            </a:r>
          </a:p>
        </p:txBody>
      </p:sp>
      <p:sp>
        <p:nvSpPr>
          <p:cNvPr id="24" name="Platshållare för text 23">
            <a:extLst>
              <a:ext uri="{FF2B5EF4-FFF2-40B4-BE49-F238E27FC236}">
                <a16:creationId xmlns:a16="http://schemas.microsoft.com/office/drawing/2014/main" id="{48B911F1-8851-42A8-B7E6-A51DBE7CA39B}"/>
              </a:ext>
            </a:extLst>
          </p:cNvPr>
          <p:cNvSpPr>
            <a:spLocks noGrp="1"/>
          </p:cNvSpPr>
          <p:nvPr>
            <p:ph type="body" sz="quarter" idx="41"/>
          </p:nvPr>
        </p:nvSpPr>
        <p:spPr/>
        <p:txBody>
          <a:bodyPr/>
          <a:lstStyle/>
          <a:p>
            <a:endParaRPr lang="sv-SE" dirty="0">
              <a:solidFill>
                <a:schemeClr val="bg1"/>
              </a:solidFill>
            </a:endParaRPr>
          </a:p>
        </p:txBody>
      </p:sp>
      <p:pic>
        <p:nvPicPr>
          <p:cNvPr id="25" name="Gruppera">
            <a:extLst>
              <a:ext uri="{FF2B5EF4-FFF2-40B4-BE49-F238E27FC236}">
                <a16:creationId xmlns:a16="http://schemas.microsoft.com/office/drawing/2014/main" id="{1E25E188-08BD-4E94-AC27-1B4A9E31D59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26" name="Bild">
            <a:extLst>
              <a:ext uri="{FF2B5EF4-FFF2-40B4-BE49-F238E27FC236}">
                <a16:creationId xmlns:a16="http://schemas.microsoft.com/office/drawing/2014/main" id="{CAA94A41-B205-4392-A693-3A505E45682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867431" y="1369595"/>
            <a:ext cx="544999" cy="474676"/>
          </a:xfrm>
          <a:prstGeom prst="rect">
            <a:avLst/>
          </a:prstGeom>
          <a:ln w="12700">
            <a:miter lim="400000"/>
          </a:ln>
        </p:spPr>
      </p:pic>
      <p:pic>
        <p:nvPicPr>
          <p:cNvPr id="27" name="Bild">
            <a:extLst>
              <a:ext uri="{FF2B5EF4-FFF2-40B4-BE49-F238E27FC236}">
                <a16:creationId xmlns:a16="http://schemas.microsoft.com/office/drawing/2014/main" id="{18F3AE9F-3E2A-451E-B16E-FD01A618BB9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578353" y="1227231"/>
            <a:ext cx="1024729" cy="860772"/>
          </a:xfrm>
          <a:prstGeom prst="rect">
            <a:avLst/>
          </a:prstGeom>
          <a:ln w="12700">
            <a:miter lim="400000"/>
          </a:ln>
        </p:spPr>
      </p:pic>
      <p:pic>
        <p:nvPicPr>
          <p:cNvPr id="18" name="Bild 17">
            <a:extLst>
              <a:ext uri="{FF2B5EF4-FFF2-40B4-BE49-F238E27FC236}">
                <a16:creationId xmlns:a16="http://schemas.microsoft.com/office/drawing/2014/main" id="{E4F2CBE4-7954-4AD5-A321-F91F40F2B7E2}"/>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851653" y="12219710"/>
            <a:ext cx="994465" cy="1160208"/>
          </a:xfrm>
          <a:prstGeom prst="rect">
            <a:avLst/>
          </a:prstGeom>
        </p:spPr>
      </p:pic>
      <p:pic>
        <p:nvPicPr>
          <p:cNvPr id="30" name="Bild">
            <a:extLst>
              <a:ext uri="{FF2B5EF4-FFF2-40B4-BE49-F238E27FC236}">
                <a16:creationId xmlns:a16="http://schemas.microsoft.com/office/drawing/2014/main" id="{8AB4C8ED-33C8-49AD-8AA7-34459D33DE12}"/>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34" b="134"/>
          <a:stretch/>
        </p:blipFill>
        <p:spPr>
          <a:xfrm>
            <a:off x="10009108" y="11561539"/>
            <a:ext cx="2916137" cy="1238275"/>
          </a:xfrm>
          <a:prstGeom prst="rect">
            <a:avLst/>
          </a:prstGeom>
          <a:ln w="12700">
            <a:miter lim="400000"/>
          </a:ln>
        </p:spPr>
      </p:pic>
    </p:spTree>
    <p:extLst>
      <p:ext uri="{BB962C8B-B14F-4D97-AF65-F5344CB8AC3E}">
        <p14:creationId xmlns:p14="http://schemas.microsoft.com/office/powerpoint/2010/main" val="814353527"/>
      </p:ext>
    </p:extLst>
  </p:cSld>
  <p:clrMapOvr>
    <a:masterClrMapping/>
  </p:clrMapOvr>
</p:sld>
</file>

<file path=ppt/theme/theme1.xml><?xml version="1.0" encoding="utf-8"?>
<a:theme xmlns:a="http://schemas.openxmlformats.org/drawingml/2006/main" name="Office-tema">
  <a:themeElements>
    <a:clrScheme name="Egen 28">
      <a:dk1>
        <a:srgbClr val="091D23"/>
      </a:dk1>
      <a:lt1>
        <a:srgbClr val="FFFFFF"/>
      </a:lt1>
      <a:dk2>
        <a:srgbClr val="44546A"/>
      </a:dk2>
      <a:lt2>
        <a:srgbClr val="F4ECDE"/>
      </a:lt2>
      <a:accent1>
        <a:srgbClr val="3D4482"/>
      </a:accent1>
      <a:accent2>
        <a:srgbClr val="5E6CBC"/>
      </a:accent2>
      <a:accent3>
        <a:srgbClr val="709FFF"/>
      </a:accent3>
      <a:accent4>
        <a:srgbClr val="3D4482"/>
      </a:accent4>
      <a:accent5>
        <a:srgbClr val="5E6CBC"/>
      </a:accent5>
      <a:accent6>
        <a:srgbClr val="709FFF"/>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1" id="{F9EFBD44-1085-1943-9E07-705AE59A95F6}" vid="{951EE193-6A77-ED47-9E02-6BC8BAB4FDCB}"/>
    </a:ext>
  </a:extLst>
</a:theme>
</file>

<file path=ppt/theme/theme2.xml><?xml version="1.0" encoding="utf-8"?>
<a:theme xmlns:a="http://schemas.openxmlformats.org/drawingml/2006/main" name="1_Office-tema">
  <a:themeElements>
    <a:clrScheme name="Egen 28">
      <a:dk1>
        <a:srgbClr val="091D23"/>
      </a:dk1>
      <a:lt1>
        <a:srgbClr val="FFFFFF"/>
      </a:lt1>
      <a:dk2>
        <a:srgbClr val="44546A"/>
      </a:dk2>
      <a:lt2>
        <a:srgbClr val="F4ECDE"/>
      </a:lt2>
      <a:accent1>
        <a:srgbClr val="3D4482"/>
      </a:accent1>
      <a:accent2>
        <a:srgbClr val="5E6CBC"/>
      </a:accent2>
      <a:accent3>
        <a:srgbClr val="709FFF"/>
      </a:accent3>
      <a:accent4>
        <a:srgbClr val="3D4482"/>
      </a:accent4>
      <a:accent5>
        <a:srgbClr val="5E6CBC"/>
      </a:accent5>
      <a:accent6>
        <a:srgbClr val="709FFF"/>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1" id="{F9EFBD44-1085-1943-9E07-705AE59A95F6}" vid="{701A8C87-60EC-AB4C-B095-6718E9B1222A}"/>
    </a:ext>
  </a:extLst>
</a:theme>
</file>

<file path=ppt/theme/theme3.xml><?xml version="1.0" encoding="utf-8"?>
<a:theme xmlns:a="http://schemas.openxmlformats.org/drawingml/2006/main" name="2_Office-tema">
  <a:themeElements>
    <a:clrScheme name="Egen 28">
      <a:dk1>
        <a:srgbClr val="091D23"/>
      </a:dk1>
      <a:lt1>
        <a:srgbClr val="FFFFFF"/>
      </a:lt1>
      <a:dk2>
        <a:srgbClr val="44546A"/>
      </a:dk2>
      <a:lt2>
        <a:srgbClr val="F4ECDE"/>
      </a:lt2>
      <a:accent1>
        <a:srgbClr val="3D4482"/>
      </a:accent1>
      <a:accent2>
        <a:srgbClr val="5E6CBC"/>
      </a:accent2>
      <a:accent3>
        <a:srgbClr val="709FFF"/>
      </a:accent3>
      <a:accent4>
        <a:srgbClr val="3D4482"/>
      </a:accent4>
      <a:accent5>
        <a:srgbClr val="5E6CBC"/>
      </a:accent5>
      <a:accent6>
        <a:srgbClr val="709FFF"/>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1" id="{F9EFBD44-1085-1943-9E07-705AE59A95F6}" vid="{772103BE-7276-3142-9094-BA76E1CD6C9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648ea3f-44b2-45cd-9207-59e194d581e8" xsi:nil="true"/>
    <lcf76f155ced4ddcb4097134ff3c332f xmlns="9cb8bb9b-33fc-43fa-b7de-f43c0bf51d73">
      <Terms xmlns="http://schemas.microsoft.com/office/infopath/2007/PartnerControls"/>
    </lcf76f155ced4ddcb4097134ff3c332f>
    <MediaLengthInSeconds xmlns="9cb8bb9b-33fc-43fa-b7de-f43c0bf51d73" xsi:nil="true"/>
    <SharedWithUsers xmlns="f648ea3f-44b2-45cd-9207-59e194d581e8">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EBE10CCD4A2E4D8740289C4B864CE0" ma:contentTypeVersion="16" ma:contentTypeDescription="Create a new document." ma:contentTypeScope="" ma:versionID="ba4d3227b738dd059bec3873eee3ddf3">
  <xsd:schema xmlns:xsd="http://www.w3.org/2001/XMLSchema" xmlns:xs="http://www.w3.org/2001/XMLSchema" xmlns:p="http://schemas.microsoft.com/office/2006/metadata/properties" xmlns:ns2="9cb8bb9b-33fc-43fa-b7de-f43c0bf51d73" xmlns:ns3="f648ea3f-44b2-45cd-9207-59e194d581e8" targetNamespace="http://schemas.microsoft.com/office/2006/metadata/properties" ma:root="true" ma:fieldsID="ebda8f64c320fac2b3c5894a7338a949" ns2:_="" ns3:_="">
    <xsd:import namespace="9cb8bb9b-33fc-43fa-b7de-f43c0bf51d73"/>
    <xsd:import namespace="f648ea3f-44b2-45cd-9207-59e194d581e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b8bb9b-33fc-43fa-b7de-f43c0bf51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6207ad-ef36-41b4-a890-3b970be5e0f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48ea3f-44b2-45cd-9207-59e194d581e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70a5f3-1dc6-4467-861e-6be90f64da6e}" ma:internalName="TaxCatchAll" ma:showField="CatchAllData" ma:web="f648ea3f-44b2-45cd-9207-59e194d581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26165F-1631-405C-9BDC-9DE56F42247F}">
  <ds:schemaRefs>
    <ds:schemaRef ds:uri="http://schemas.microsoft.com/sharepoint/v3/contenttype/forms"/>
  </ds:schemaRefs>
</ds:datastoreItem>
</file>

<file path=customXml/itemProps2.xml><?xml version="1.0" encoding="utf-8"?>
<ds:datastoreItem xmlns:ds="http://schemas.openxmlformats.org/officeDocument/2006/customXml" ds:itemID="{791A70D4-126E-450E-BA7A-CB5FBCD84BFB}">
  <ds:schemaRefs>
    <ds:schemaRef ds:uri="http://schemas.microsoft.com/office/2006/documentManagement/types"/>
    <ds:schemaRef ds:uri="f76a4e4c-2db2-462f-9ed3-409335a41f58"/>
    <ds:schemaRef ds:uri="http://purl.org/dc/elements/1.1/"/>
    <ds:schemaRef ds:uri="http://schemas.microsoft.com/office/2006/metadata/properties"/>
    <ds:schemaRef ds:uri="bbf57927-146e-4af1-8a22-58b8ad685837"/>
    <ds:schemaRef ds:uri="http://purl.org/dc/term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662752AD-1C52-4E32-8453-CFBCF3F5D413}"/>
</file>

<file path=docProps/app.xml><?xml version="1.0" encoding="utf-8"?>
<Properties xmlns="http://schemas.openxmlformats.org/officeDocument/2006/extended-properties" xmlns:vt="http://schemas.openxmlformats.org/officeDocument/2006/docPropsVTypes">
  <Template>Office-tema</Template>
  <TotalTime>87</TotalTime>
  <Words>1148</Words>
  <Application>Microsoft Macintosh PowerPoint</Application>
  <PresentationFormat>Anpassad</PresentationFormat>
  <Paragraphs>141</Paragraphs>
  <Slides>19</Slides>
  <Notes>12</Notes>
  <HiddenSlides>0</HiddenSlides>
  <MMClips>0</MMClips>
  <ScaleCrop>false</ScaleCrop>
  <HeadingPairs>
    <vt:vector size="6" baseType="variant">
      <vt:variant>
        <vt:lpstr>Använt teckensnitt</vt:lpstr>
      </vt:variant>
      <vt:variant>
        <vt:i4>6</vt:i4>
      </vt:variant>
      <vt:variant>
        <vt:lpstr>Tema</vt:lpstr>
      </vt:variant>
      <vt:variant>
        <vt:i4>3</vt:i4>
      </vt:variant>
      <vt:variant>
        <vt:lpstr>Bildrubriker</vt:lpstr>
      </vt:variant>
      <vt:variant>
        <vt:i4>19</vt:i4>
      </vt:variant>
    </vt:vector>
  </HeadingPairs>
  <TitlesOfParts>
    <vt:vector size="28" baseType="lpstr">
      <vt:lpstr>-apple-system</vt:lpstr>
      <vt:lpstr>Arial</vt:lpstr>
      <vt:lpstr>Calibri</vt:lpstr>
      <vt:lpstr>Century Gothic</vt:lpstr>
      <vt:lpstr>Helvetica Neue Medium</vt:lpstr>
      <vt:lpstr>Source Sans Pro Regular</vt:lpstr>
      <vt:lpstr>Office-tema</vt:lpstr>
      <vt:lpstr>1_Office-tema</vt:lpstr>
      <vt:lpstr>2_Office-tema</vt:lpstr>
      <vt:lpstr>Växla upp</vt:lpstr>
      <vt:lpstr>Övningens steg</vt:lpstr>
      <vt:lpstr>Börja</vt:lpstr>
      <vt:lpstr>Vad är ”liten skala”?</vt:lpstr>
      <vt:lpstr>Bilen</vt:lpstr>
      <vt:lpstr>Dags att planera</vt:lpstr>
      <vt:lpstr>Planera för att testa</vt:lpstr>
      <vt:lpstr>Fortsättning: Planera för att testa</vt:lpstr>
      <vt:lpstr>Fortsättning: Planera för att testa</vt:lpstr>
      <vt:lpstr>Bra jobbat!</vt:lpstr>
      <vt:lpstr>Grupp</vt:lpstr>
      <vt:lpstr>Nu är det dags att testa i liten skala</vt:lpstr>
      <vt:lpstr>3 perspektiv under testandet </vt:lpstr>
      <vt:lpstr>Utveckla</vt:lpstr>
      <vt:lpstr>Testande ger svar</vt:lpstr>
      <vt:lpstr>Vad har ni upptäckt?</vt:lpstr>
      <vt:lpstr>Avvekla eller fortsätta?</vt:lpstr>
      <vt:lpstr>Bra jobbat </vt:lpstr>
      <vt:lpstr>Dokumentets syfte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Marlene Wåhlstedt</dc:creator>
  <cp:lastModifiedBy>Petra Blomberg</cp:lastModifiedBy>
  <cp:revision>42</cp:revision>
  <dcterms:created xsi:type="dcterms:W3CDTF">2022-11-07T06:15:30Z</dcterms:created>
  <dcterms:modified xsi:type="dcterms:W3CDTF">2022-12-11T08:25:26Z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0x01010055EBE10CCD4A2E4D8740289C4B864CE0</vt:lpwstr>
  </property>
  <property fmtid="{D5CDD505-2E9C-101B-9397-08002B2CF9AE}" pid="3" name="MediaServiceImageTags">
    <vt:lpwstr/>
  </property>
  <property fmtid="{D5CDD505-2E9C-101B-9397-08002B2CF9AE}" pid="4" name="Order">
    <vt:lpwstr>696200.000000000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