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16"/>
  </p:notesMasterIdLst>
  <p:sldIdLst>
    <p:sldId id="270" r:id="rId7"/>
    <p:sldId id="329" r:id="rId8"/>
    <p:sldId id="317" r:id="rId9"/>
    <p:sldId id="318" r:id="rId10"/>
    <p:sldId id="325" r:id="rId11"/>
    <p:sldId id="326" r:id="rId12"/>
    <p:sldId id="327" r:id="rId13"/>
    <p:sldId id="328" r:id="rId14"/>
    <p:sldId id="302" r:id="rId15"/>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4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95" autoAdjust="0"/>
    <p:restoredTop sz="96190"/>
  </p:normalViewPr>
  <p:slideViewPr>
    <p:cSldViewPr snapToGrid="0">
      <p:cViewPr varScale="1">
        <p:scale>
          <a:sx n="78" d="100"/>
          <a:sy n="78" d="100"/>
        </p:scale>
        <p:origin x="776" y="176"/>
      </p:cViewPr>
      <p:guideLst>
        <p:guide pos="2259"/>
        <p:guide orient="horz" pos="4343"/>
      </p:guideLst>
    </p:cSldViewPr>
  </p:slideViewPr>
  <p:outlineViewPr>
    <p:cViewPr>
      <p:scale>
        <a:sx n="33" d="100"/>
        <a:sy n="33" d="100"/>
      </p:scale>
      <p:origin x="0" y="-1672"/>
    </p:cViewPr>
  </p:outlineViewPr>
  <p:notesTextViewPr>
    <p:cViewPr>
      <p:scale>
        <a:sx n="1" d="1"/>
        <a:sy n="1" d="1"/>
      </p:scale>
      <p:origin x="0" y="0"/>
    </p:cViewPr>
  </p:notesTextViewPr>
  <p:notesViewPr>
    <p:cSldViewPr snapToGrid="0">
      <p:cViewPr varScale="1">
        <p:scale>
          <a:sx n="121" d="100"/>
          <a:sy n="121" d="100"/>
        </p:scale>
        <p:origin x="365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119395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2043227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270196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3132970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123617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76964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381001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2.svg"/><Relationship Id="rId3" Type="http://schemas.openxmlformats.org/officeDocument/2006/relationships/image" Target="../media/image37.svg"/><Relationship Id="rId7" Type="http://schemas.openxmlformats.org/officeDocument/2006/relationships/image" Target="../media/image28.svg"/><Relationship Id="rId12"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43.sv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5.svg"/><Relationship Id="rId7" Type="http://schemas.openxmlformats.org/officeDocument/2006/relationships/image" Target="../media/image2.svg"/><Relationship Id="rId12"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9.svg"/><Relationship Id="rId5" Type="http://schemas.openxmlformats.org/officeDocument/2006/relationships/image" Target="../media/image12.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47.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svg"/><Relationship Id="rId7" Type="http://schemas.openxmlformats.org/officeDocument/2006/relationships/image" Target="../media/image5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54.png"/><Relationship Id="rId11" Type="http://schemas.openxmlformats.org/officeDocument/2006/relationships/image" Target="../media/image2.svg"/><Relationship Id="rId5" Type="http://schemas.openxmlformats.org/officeDocument/2006/relationships/image" Target="../media/image53.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12.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12.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11.png"/><Relationship Id="rId16"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2.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1.png"/><Relationship Id="rId9" Type="http://schemas.openxmlformats.org/officeDocument/2006/relationships/image" Target="../media/image64.svg"/><Relationship Id="rId14" Type="http://schemas.openxmlformats.org/officeDocument/2006/relationships/image" Target="../media/image6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2.svg"/><Relationship Id="rId3" Type="http://schemas.openxmlformats.org/officeDocument/2006/relationships/image" Target="../media/image62.svg"/><Relationship Id="rId7" Type="http://schemas.openxmlformats.org/officeDocument/2006/relationships/image" Target="../media/image74.svg"/><Relationship Id="rId12"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73.png"/><Relationship Id="rId11" Type="http://schemas.openxmlformats.org/officeDocument/2006/relationships/image" Target="../media/image68.svg"/><Relationship Id="rId5" Type="http://schemas.openxmlformats.org/officeDocument/2006/relationships/image" Target="../media/image12.svg"/><Relationship Id="rId10" Type="http://schemas.openxmlformats.org/officeDocument/2006/relationships/image" Target="../media/image67.png"/><Relationship Id="rId4" Type="http://schemas.openxmlformats.org/officeDocument/2006/relationships/image" Target="../media/image11.png"/><Relationship Id="rId9" Type="http://schemas.openxmlformats.org/officeDocument/2006/relationships/image" Target="../media/image75.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2.svg"/><Relationship Id="rId7" Type="http://schemas.openxmlformats.org/officeDocument/2006/relationships/image" Target="../media/image77.sv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7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0.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7.svg"/><Relationship Id="rId3" Type="http://schemas.openxmlformats.org/officeDocument/2006/relationships/image" Target="../media/image82.svg"/><Relationship Id="rId7" Type="http://schemas.openxmlformats.org/officeDocument/2006/relationships/image" Target="../media/image4.svg"/><Relationship Id="rId12"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85.png"/><Relationship Id="rId11" Type="http://schemas.openxmlformats.org/officeDocument/2006/relationships/image" Target="../media/image75.svg"/><Relationship Id="rId5" Type="http://schemas.openxmlformats.org/officeDocument/2006/relationships/image" Target="../media/image84.svg"/><Relationship Id="rId10" Type="http://schemas.openxmlformats.org/officeDocument/2006/relationships/image" Target="../media/image71.png"/><Relationship Id="rId4" Type="http://schemas.openxmlformats.org/officeDocument/2006/relationships/image" Target="../media/image83.png"/><Relationship Id="rId9" Type="http://schemas.openxmlformats.org/officeDocument/2006/relationships/image" Target="../media/image68.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9.svg"/><Relationship Id="rId7" Type="http://schemas.openxmlformats.org/officeDocument/2006/relationships/image" Target="../media/image12.svg"/><Relationship Id="rId2" Type="http://schemas.openxmlformats.org/officeDocument/2006/relationships/image" Target="../media/image8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2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4.svg"/><Relationship Id="rId2" Type="http://schemas.openxmlformats.org/officeDocument/2006/relationships/image" Target="../media/image94.png"/><Relationship Id="rId1" Type="http://schemas.openxmlformats.org/officeDocument/2006/relationships/slideMaster" Target="../slideMasters/slideMaster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sv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Master" Target="../slideMasters/slideMaster2.xml"/><Relationship Id="rId5" Type="http://schemas.openxmlformats.org/officeDocument/2006/relationships/image" Target="../media/image108.svg"/><Relationship Id="rId4" Type="http://schemas.openxmlformats.org/officeDocument/2006/relationships/image" Target="../media/image10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emf"/><Relationship Id="rId7" Type="http://schemas.openxmlformats.org/officeDocument/2006/relationships/image" Target="../media/image114.png"/><Relationship Id="rId2" Type="http://schemas.openxmlformats.org/officeDocument/2006/relationships/image" Target="../media/image109.emf"/><Relationship Id="rId1" Type="http://schemas.openxmlformats.org/officeDocument/2006/relationships/slideMaster" Target="../slideMasters/slideMaster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6" Type="http://schemas.openxmlformats.org/officeDocument/2006/relationships/image" Target="../media/image139.png"/><Relationship Id="rId21" Type="http://schemas.openxmlformats.org/officeDocument/2006/relationships/image" Target="../media/image135.svg"/><Relationship Id="rId42" Type="http://schemas.openxmlformats.org/officeDocument/2006/relationships/image" Target="../media/image67.png"/><Relationship Id="rId47" Type="http://schemas.openxmlformats.org/officeDocument/2006/relationships/image" Target="../media/image84.svg"/><Relationship Id="rId63" Type="http://schemas.openxmlformats.org/officeDocument/2006/relationships/image" Target="../media/image165.svg"/><Relationship Id="rId68" Type="http://schemas.openxmlformats.org/officeDocument/2006/relationships/image" Target="../media/image170.png"/><Relationship Id="rId84" Type="http://schemas.openxmlformats.org/officeDocument/2006/relationships/image" Target="../media/image186.png"/><Relationship Id="rId89" Type="http://schemas.openxmlformats.org/officeDocument/2006/relationships/image" Target="../media/image191.svg"/><Relationship Id="rId16" Type="http://schemas.openxmlformats.org/officeDocument/2006/relationships/image" Target="../media/image130.png"/><Relationship Id="rId11" Type="http://schemas.openxmlformats.org/officeDocument/2006/relationships/image" Target="../media/image125.svg"/><Relationship Id="rId32" Type="http://schemas.openxmlformats.org/officeDocument/2006/relationships/image" Target="../media/image144.png"/><Relationship Id="rId37" Type="http://schemas.openxmlformats.org/officeDocument/2006/relationships/image" Target="../media/image148.svg"/><Relationship Id="rId53" Type="http://schemas.openxmlformats.org/officeDocument/2006/relationships/image" Target="../media/image156.svg"/><Relationship Id="rId58" Type="http://schemas.openxmlformats.org/officeDocument/2006/relationships/image" Target="../media/image160.png"/><Relationship Id="rId74" Type="http://schemas.openxmlformats.org/officeDocument/2006/relationships/image" Target="../media/image176.png"/><Relationship Id="rId79" Type="http://schemas.openxmlformats.org/officeDocument/2006/relationships/image" Target="../media/image181.svg"/><Relationship Id="rId102" Type="http://schemas.openxmlformats.org/officeDocument/2006/relationships/image" Target="../media/image204.png"/><Relationship Id="rId5" Type="http://schemas.openxmlformats.org/officeDocument/2006/relationships/image" Target="../media/image119.svg"/><Relationship Id="rId90" Type="http://schemas.openxmlformats.org/officeDocument/2006/relationships/image" Target="../media/image192.png"/><Relationship Id="rId95" Type="http://schemas.openxmlformats.org/officeDocument/2006/relationships/image" Target="../media/image197.svg"/><Relationship Id="rId22" Type="http://schemas.openxmlformats.org/officeDocument/2006/relationships/image" Target="../media/image136.png"/><Relationship Id="rId27" Type="http://schemas.openxmlformats.org/officeDocument/2006/relationships/image" Target="../media/image140.svg"/><Relationship Id="rId43" Type="http://schemas.openxmlformats.org/officeDocument/2006/relationships/image" Target="../media/image151.svg"/><Relationship Id="rId48" Type="http://schemas.openxmlformats.org/officeDocument/2006/relationships/image" Target="../media/image58.png"/><Relationship Id="rId64" Type="http://schemas.openxmlformats.org/officeDocument/2006/relationships/image" Target="../media/image166.png"/><Relationship Id="rId69" Type="http://schemas.openxmlformats.org/officeDocument/2006/relationships/image" Target="../media/image171.svg"/><Relationship Id="rId80" Type="http://schemas.openxmlformats.org/officeDocument/2006/relationships/image" Target="../media/image182.png"/><Relationship Id="rId85" Type="http://schemas.openxmlformats.org/officeDocument/2006/relationships/image" Target="../media/image187.svg"/><Relationship Id="rId12" Type="http://schemas.openxmlformats.org/officeDocument/2006/relationships/image" Target="../media/image126.png"/><Relationship Id="rId17" Type="http://schemas.openxmlformats.org/officeDocument/2006/relationships/image" Target="../media/image131.svg"/><Relationship Id="rId33" Type="http://schemas.openxmlformats.org/officeDocument/2006/relationships/image" Target="../media/image145.svg"/><Relationship Id="rId38" Type="http://schemas.openxmlformats.org/officeDocument/2006/relationships/image" Target="../media/image11.png"/><Relationship Id="rId59" Type="http://schemas.openxmlformats.org/officeDocument/2006/relationships/image" Target="../media/image161.svg"/><Relationship Id="rId103" Type="http://schemas.openxmlformats.org/officeDocument/2006/relationships/image" Target="../media/image205.svg"/><Relationship Id="rId20" Type="http://schemas.openxmlformats.org/officeDocument/2006/relationships/image" Target="../media/image134.png"/><Relationship Id="rId41" Type="http://schemas.openxmlformats.org/officeDocument/2006/relationships/image" Target="../media/image150.svg"/><Relationship Id="rId54" Type="http://schemas.openxmlformats.org/officeDocument/2006/relationships/image" Target="../media/image36.png"/><Relationship Id="rId62" Type="http://schemas.openxmlformats.org/officeDocument/2006/relationships/image" Target="../media/image164.png"/><Relationship Id="rId70" Type="http://schemas.openxmlformats.org/officeDocument/2006/relationships/image" Target="../media/image172.png"/><Relationship Id="rId75" Type="http://schemas.openxmlformats.org/officeDocument/2006/relationships/image" Target="../media/image177.svg"/><Relationship Id="rId83" Type="http://schemas.openxmlformats.org/officeDocument/2006/relationships/image" Target="../media/image185.svg"/><Relationship Id="rId88" Type="http://schemas.openxmlformats.org/officeDocument/2006/relationships/image" Target="../media/image190.png"/><Relationship Id="rId91" Type="http://schemas.openxmlformats.org/officeDocument/2006/relationships/image" Target="../media/image193.svg"/><Relationship Id="rId96" Type="http://schemas.openxmlformats.org/officeDocument/2006/relationships/image" Target="../media/image198.png"/><Relationship Id="rId1" Type="http://schemas.openxmlformats.org/officeDocument/2006/relationships/slideMaster" Target="../slideMasters/slideMaster3.xml"/><Relationship Id="rId6" Type="http://schemas.openxmlformats.org/officeDocument/2006/relationships/image" Target="../media/image120.png"/><Relationship Id="rId15" Type="http://schemas.openxmlformats.org/officeDocument/2006/relationships/image" Target="../media/image129.svg"/><Relationship Id="rId23" Type="http://schemas.openxmlformats.org/officeDocument/2006/relationships/image" Target="../media/image137.svg"/><Relationship Id="rId28" Type="http://schemas.openxmlformats.org/officeDocument/2006/relationships/image" Target="../media/image7.png"/><Relationship Id="rId36" Type="http://schemas.openxmlformats.org/officeDocument/2006/relationships/image" Target="../media/image79.png"/><Relationship Id="rId49" Type="http://schemas.openxmlformats.org/officeDocument/2006/relationships/image" Target="../media/image152.svg"/><Relationship Id="rId57" Type="http://schemas.openxmlformats.org/officeDocument/2006/relationships/image" Target="../media/image159.svg"/><Relationship Id="rId10" Type="http://schemas.openxmlformats.org/officeDocument/2006/relationships/image" Target="../media/image124.png"/><Relationship Id="rId31" Type="http://schemas.openxmlformats.org/officeDocument/2006/relationships/image" Target="../media/image143.svg"/><Relationship Id="rId44" Type="http://schemas.openxmlformats.org/officeDocument/2006/relationships/image" Target="../media/image85.png"/><Relationship Id="rId52" Type="http://schemas.openxmlformats.org/officeDocument/2006/relationships/image" Target="../media/image155.png"/><Relationship Id="rId60" Type="http://schemas.openxmlformats.org/officeDocument/2006/relationships/image" Target="../media/image162.png"/><Relationship Id="rId65" Type="http://schemas.openxmlformats.org/officeDocument/2006/relationships/image" Target="../media/image167.svg"/><Relationship Id="rId73" Type="http://schemas.openxmlformats.org/officeDocument/2006/relationships/image" Target="../media/image175.svg"/><Relationship Id="rId78" Type="http://schemas.openxmlformats.org/officeDocument/2006/relationships/image" Target="../media/image180.png"/><Relationship Id="rId81" Type="http://schemas.openxmlformats.org/officeDocument/2006/relationships/image" Target="../media/image183.svg"/><Relationship Id="rId86" Type="http://schemas.openxmlformats.org/officeDocument/2006/relationships/image" Target="../media/image188.png"/><Relationship Id="rId94" Type="http://schemas.openxmlformats.org/officeDocument/2006/relationships/image" Target="../media/image196.png"/><Relationship Id="rId99" Type="http://schemas.openxmlformats.org/officeDocument/2006/relationships/image" Target="../media/image201.svg"/><Relationship Id="rId101" Type="http://schemas.openxmlformats.org/officeDocument/2006/relationships/image" Target="../media/image203.svg"/><Relationship Id="rId4" Type="http://schemas.openxmlformats.org/officeDocument/2006/relationships/image" Target="../media/image118.png"/><Relationship Id="rId9" Type="http://schemas.openxmlformats.org/officeDocument/2006/relationships/image" Target="../media/image123.svg"/><Relationship Id="rId13" Type="http://schemas.openxmlformats.org/officeDocument/2006/relationships/image" Target="../media/image127.svg"/><Relationship Id="rId18" Type="http://schemas.openxmlformats.org/officeDocument/2006/relationships/image" Target="../media/image132.png"/><Relationship Id="rId39" Type="http://schemas.openxmlformats.org/officeDocument/2006/relationships/image" Target="../media/image12.svg"/><Relationship Id="rId34" Type="http://schemas.openxmlformats.org/officeDocument/2006/relationships/image" Target="../media/image146.png"/><Relationship Id="rId50" Type="http://schemas.openxmlformats.org/officeDocument/2006/relationships/image" Target="../media/image153.png"/><Relationship Id="rId55" Type="http://schemas.openxmlformats.org/officeDocument/2006/relationships/image" Target="../media/image157.svg"/><Relationship Id="rId76" Type="http://schemas.openxmlformats.org/officeDocument/2006/relationships/image" Target="../media/image178.png"/><Relationship Id="rId97" Type="http://schemas.openxmlformats.org/officeDocument/2006/relationships/image" Target="../media/image199.svg"/><Relationship Id="rId104" Type="http://schemas.openxmlformats.org/officeDocument/2006/relationships/image" Target="../media/image206.png"/><Relationship Id="rId7" Type="http://schemas.openxmlformats.org/officeDocument/2006/relationships/image" Target="../media/image121.svg"/><Relationship Id="rId71" Type="http://schemas.openxmlformats.org/officeDocument/2006/relationships/image" Target="../media/image173.svg"/><Relationship Id="rId92" Type="http://schemas.openxmlformats.org/officeDocument/2006/relationships/image" Target="../media/image194.png"/><Relationship Id="rId2" Type="http://schemas.openxmlformats.org/officeDocument/2006/relationships/image" Target="../media/image116.png"/><Relationship Id="rId29" Type="http://schemas.openxmlformats.org/officeDocument/2006/relationships/image" Target="../media/image141.svg"/><Relationship Id="rId24" Type="http://schemas.openxmlformats.org/officeDocument/2006/relationships/image" Target="../media/image103.png"/><Relationship Id="rId40" Type="http://schemas.openxmlformats.org/officeDocument/2006/relationships/image" Target="../media/image149.png"/><Relationship Id="rId45" Type="http://schemas.openxmlformats.org/officeDocument/2006/relationships/image" Target="../media/image4.svg"/><Relationship Id="rId66" Type="http://schemas.openxmlformats.org/officeDocument/2006/relationships/image" Target="../media/image168.png"/><Relationship Id="rId87" Type="http://schemas.openxmlformats.org/officeDocument/2006/relationships/image" Target="../media/image189.svg"/><Relationship Id="rId61" Type="http://schemas.openxmlformats.org/officeDocument/2006/relationships/image" Target="../media/image163.svg"/><Relationship Id="rId82" Type="http://schemas.openxmlformats.org/officeDocument/2006/relationships/image" Target="../media/image184.png"/><Relationship Id="rId19" Type="http://schemas.openxmlformats.org/officeDocument/2006/relationships/image" Target="../media/image133.svg"/><Relationship Id="rId14" Type="http://schemas.openxmlformats.org/officeDocument/2006/relationships/image" Target="../media/image128.png"/><Relationship Id="rId30" Type="http://schemas.openxmlformats.org/officeDocument/2006/relationships/image" Target="../media/image142.png"/><Relationship Id="rId35" Type="http://schemas.openxmlformats.org/officeDocument/2006/relationships/image" Target="../media/image147.svg"/><Relationship Id="rId56" Type="http://schemas.openxmlformats.org/officeDocument/2006/relationships/image" Target="../media/image158.png"/><Relationship Id="rId77" Type="http://schemas.openxmlformats.org/officeDocument/2006/relationships/image" Target="../media/image179.svg"/><Relationship Id="rId100" Type="http://schemas.openxmlformats.org/officeDocument/2006/relationships/image" Target="../media/image202.png"/><Relationship Id="rId105" Type="http://schemas.openxmlformats.org/officeDocument/2006/relationships/image" Target="../media/image207.svg"/><Relationship Id="rId8" Type="http://schemas.openxmlformats.org/officeDocument/2006/relationships/image" Target="../media/image122.png"/><Relationship Id="rId51" Type="http://schemas.openxmlformats.org/officeDocument/2006/relationships/image" Target="../media/image154.svg"/><Relationship Id="rId72" Type="http://schemas.openxmlformats.org/officeDocument/2006/relationships/image" Target="../media/image174.png"/><Relationship Id="rId93" Type="http://schemas.openxmlformats.org/officeDocument/2006/relationships/image" Target="../media/image195.svg"/><Relationship Id="rId98" Type="http://schemas.openxmlformats.org/officeDocument/2006/relationships/image" Target="../media/image200.png"/><Relationship Id="rId3" Type="http://schemas.openxmlformats.org/officeDocument/2006/relationships/image" Target="../media/image117.svg"/><Relationship Id="rId25" Type="http://schemas.openxmlformats.org/officeDocument/2006/relationships/image" Target="../media/image138.svg"/><Relationship Id="rId46" Type="http://schemas.openxmlformats.org/officeDocument/2006/relationships/image" Target="../media/image83.png"/><Relationship Id="rId67" Type="http://schemas.openxmlformats.org/officeDocument/2006/relationships/image" Target="../media/image16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svg"/><Relationship Id="rId7" Type="http://schemas.openxmlformats.org/officeDocument/2006/relationships/image" Target="../media/image4.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4.svg"/><Relationship Id="rId10" Type="http://schemas.openxmlformats.org/officeDocument/2006/relationships/image" Target="../media/image1.png"/><Relationship Id="rId4" Type="http://schemas.openxmlformats.org/officeDocument/2006/relationships/image" Target="../media/image23.png"/><Relationship Id="rId9"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56539820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20356556" flipH="1">
            <a:off x="20354021" y="9853435"/>
            <a:ext cx="2998594" cy="4437989"/>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5" name="Bild 14">
            <a:extLst>
              <a:ext uri="{FF2B5EF4-FFF2-40B4-BE49-F238E27FC236}">
                <a16:creationId xmlns:a16="http://schemas.microsoft.com/office/drawing/2014/main" id="{5FEFF8CA-112C-9748-B112-34C4B1B5FA7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3664" y="6798925"/>
            <a:ext cx="4608827" cy="6214150"/>
          </a:xfrm>
          <a:prstGeom prst="rect">
            <a:avLst/>
          </a:prstGeom>
        </p:spPr>
      </p:pic>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381494967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079470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23280256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52279461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42158954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6871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7948889B-B628-48F4-5D81-6BFF66B1E94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1B379B2B-E032-7197-9251-F6CA31D263BB}"/>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71F953EA-8DEE-BA5D-079E-A825F7D0C2EE}"/>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9E292A24-C15B-AA48-BC4F-AACBF65963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7789" y="8517763"/>
            <a:ext cx="8789040" cy="1718158"/>
          </a:xfrm>
          <a:prstGeom prst="rect">
            <a:avLst/>
          </a:prstGeom>
        </p:spPr>
      </p:pic>
      <p:pic>
        <p:nvPicPr>
          <p:cNvPr id="34" name="Bild 33">
            <a:extLst>
              <a:ext uri="{FF2B5EF4-FFF2-40B4-BE49-F238E27FC236}">
                <a16:creationId xmlns:a16="http://schemas.microsoft.com/office/drawing/2014/main" id="{F7840A5E-820E-6B4B-8BD0-D198B52B1F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7789" y="11094708"/>
            <a:ext cx="8789040" cy="1718158"/>
          </a:xfrm>
          <a:prstGeom prst="rect">
            <a:avLst/>
          </a:prstGeom>
        </p:spPr>
      </p:pic>
      <p:pic>
        <p:nvPicPr>
          <p:cNvPr id="6" name="Bild 5">
            <a:extLst>
              <a:ext uri="{FF2B5EF4-FFF2-40B4-BE49-F238E27FC236}">
                <a16:creationId xmlns:a16="http://schemas.microsoft.com/office/drawing/2014/main" id="{03DA6F91-C660-2A4F-9DD8-98BB19AFB2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7789" y="5961599"/>
            <a:ext cx="8789040" cy="1718158"/>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6199204"/>
            <a:ext cx="6214111"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5B9EC9F7-7A4B-2EA1-59D7-23F6BCE028C9}"/>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6B5D3A0B-59A0-85A9-9011-37CCF2001B53}"/>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C0987606-51D3-17AA-611D-993A7A19341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A93D9F1D-CE32-14A5-A910-F1136644EC5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E61E0429-A253-F11A-5830-A604B51A1B9A}"/>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FCE9B265-EF15-6ED9-7C15-2C8E35306EDC}"/>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93901085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09D79862-8C50-47C9-F565-E6B8AF5576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10224D7C-0518-BD9E-3B3B-721B2A4609F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BB0EFCF8-4C47-289C-27BB-3E79E4BBFCBA}"/>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56C6BE6E-67F3-5D38-743E-DBEE60316F3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5E9A1F15-472D-1B9E-E600-20D75240796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A9A01ECD-84F2-90D7-9795-8BD63A6D413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092C5B93-4577-E4FB-FAAE-09403D369F8E}"/>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D9093265-6BC5-DD7E-715F-6EE9905066C0}"/>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80D37B65-6869-711E-C60B-D3A35E1F1BF3}"/>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BAED30D9-D89E-6E9E-3ECF-30E8D98CD9F3}"/>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1DC34971-B622-B665-EE41-2727B3D60D01}"/>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75C5062F-5714-1A13-34D5-D9CD1B0FFC66}"/>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611BD593-9320-FB98-DF34-A3CE627F7521}"/>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61458CC4-DB49-10F7-4884-6F93350B4FE6}"/>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CD296AFD-18C7-FE46-EE8B-3EB05353A9B9}"/>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590E609D-CAD7-64BF-BF54-FAA7DAF3092B}"/>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6AF2979B-917B-95A5-DE4C-30D538FB1333}"/>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D177B6E7-E7DF-28BA-1C89-7F6D64AB8EE7}"/>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9B73946E-3399-666B-1AF9-8F781E703D09}"/>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B1E2A314-EA5D-CF91-0EB6-00FB092DC57B}"/>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DD04EC96-5062-24E4-CC98-D158810C0106}"/>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97EC2606-62DD-C422-7FF1-E1FB899BFA77}"/>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91CC0836-8AB6-0BE7-C702-70142D8CE3C0}"/>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83C259BE-2B36-7282-3751-7BA9E16803BE}"/>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A7E5F62C-62DE-1EC6-B959-C891CDE5F135}"/>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B11A794A-BC59-C8D7-4DBF-F0D715F21C0C}"/>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60C34F60-55D9-F66B-AFD0-4DA68E2783F8}"/>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68E884BF-442E-ABBD-BADB-6C1A2AC263F5}"/>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7BDE5177-87C9-07C9-AE16-FC0C4892E1BF}"/>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17B77DF3-EBC3-2BBA-D421-44FDF9F53423}"/>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A7B957F7-39AF-998C-B0DF-6C8A50C62724}"/>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71947216-6EAC-0C72-20F5-A8811FF737E3}"/>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7CF4C7FA-83C2-F860-F071-21CDEF8FBF65}"/>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0CBDFC4A-7CAE-22A2-C3D2-FE9445F1E2AC}"/>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B6FF6C71-D1F0-34C2-F620-14FED05848B6}"/>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D0857AB0-B6D9-2EF5-9CF3-EE31CFE8C40B}"/>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535B065F-7070-5090-A8EE-F4BF30D3829F}"/>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29609E29-188A-62CC-1B82-B5AF047982A1}"/>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07C6D5FC-CE33-44D4-E4CC-3202C4887AE1}"/>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17936FD2-A06B-C9D5-8EBA-24D809FCB027}"/>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F96085C5-262C-EF36-EE42-AEB76687DF48}"/>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9AEDBE7C-E1F8-D153-12FD-7C1290604A1E}"/>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7FBECE78-74F3-9F88-DC60-C89753B45BD5}"/>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BA43DC0F-8253-6291-96D6-504DCDD35567}"/>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87E0332F-740C-C657-5DDD-70B1629B5C0D}"/>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C49F38A3-33A3-8084-9268-21C0D2C70876}"/>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CF3110C9-1AC1-7640-60CE-9E8F862D250B}"/>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3DE9D9D9-ABCA-F938-A363-90CE1DFEE3EE}"/>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9ACF89BF-28E9-4DF2-773A-2D47103B160E}"/>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B14D270F-9979-D128-20E4-072E92DB6F67}"/>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F5E4077E-DCE9-2246-3015-D189220280B6}"/>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AB2E0C04-9629-CA1A-07F1-668ABE16A234}"/>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58360508-6864-1CF5-0B6C-CF8116C6BC62}"/>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7936D770-C288-985F-87EB-D4161B57D6A0}"/>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skrivruto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pic>
        <p:nvPicPr>
          <p:cNvPr id="5" name="Bild 4">
            <a:extLst>
              <a:ext uri="{FF2B5EF4-FFF2-40B4-BE49-F238E27FC236}">
                <a16:creationId xmlns:a16="http://schemas.microsoft.com/office/drawing/2014/main" id="{A9ED897A-1DC7-434D-BB37-A5A30A8E6E0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57241" y="2572372"/>
            <a:ext cx="6737668" cy="4712686"/>
          </a:xfrm>
          <a:prstGeom prst="rect">
            <a:avLst/>
          </a:prstGeom>
        </p:spPr>
      </p:pic>
      <p:pic>
        <p:nvPicPr>
          <p:cNvPr id="52" name="Bild 51">
            <a:extLst>
              <a:ext uri="{FF2B5EF4-FFF2-40B4-BE49-F238E27FC236}">
                <a16:creationId xmlns:a16="http://schemas.microsoft.com/office/drawing/2014/main" id="{7F4488AB-B30E-5D47-98AE-01A29CEF9D5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69827" y="2572372"/>
            <a:ext cx="6737668" cy="4712686"/>
          </a:xfrm>
          <a:prstGeom prst="rect">
            <a:avLst/>
          </a:prstGeom>
        </p:spPr>
      </p:pic>
      <p:pic>
        <p:nvPicPr>
          <p:cNvPr id="54" name="Bild 53">
            <a:extLst>
              <a:ext uri="{FF2B5EF4-FFF2-40B4-BE49-F238E27FC236}">
                <a16:creationId xmlns:a16="http://schemas.microsoft.com/office/drawing/2014/main" id="{07E2785E-B788-4242-A1EE-4A318ADC1FF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57241" y="7683216"/>
            <a:ext cx="6737668" cy="4712686"/>
          </a:xfrm>
          <a:prstGeom prst="rect">
            <a:avLst/>
          </a:prstGeom>
        </p:spPr>
      </p:pic>
      <p:pic>
        <p:nvPicPr>
          <p:cNvPr id="56" name="Bild 55">
            <a:extLst>
              <a:ext uri="{FF2B5EF4-FFF2-40B4-BE49-F238E27FC236}">
                <a16:creationId xmlns:a16="http://schemas.microsoft.com/office/drawing/2014/main" id="{C541CD78-0CFC-5046-80AE-4600E4A5679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69827" y="7683216"/>
            <a:ext cx="6737668" cy="4712686"/>
          </a:xfrm>
          <a:prstGeom prst="rect">
            <a:avLst/>
          </a:prstGeom>
        </p:spPr>
      </p:pic>
      <p:sp>
        <p:nvSpPr>
          <p:cNvPr id="58" name="Platshållare för text 3">
            <a:extLst>
              <a:ext uri="{FF2B5EF4-FFF2-40B4-BE49-F238E27FC236}">
                <a16:creationId xmlns:a16="http://schemas.microsoft.com/office/drawing/2014/main" id="{E1BDA71F-393E-F944-8C36-101D2DD42389}"/>
              </a:ext>
            </a:extLst>
          </p:cNvPr>
          <p:cNvSpPr>
            <a:spLocks noGrp="1"/>
          </p:cNvSpPr>
          <p:nvPr>
            <p:ph type="body" sz="quarter" idx="41"/>
          </p:nvPr>
        </p:nvSpPr>
        <p:spPr>
          <a:xfrm>
            <a:off x="10444364" y="2991211"/>
            <a:ext cx="5720922" cy="3866790"/>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0" name="Platshållare för text 3">
            <a:extLst>
              <a:ext uri="{FF2B5EF4-FFF2-40B4-BE49-F238E27FC236}">
                <a16:creationId xmlns:a16="http://schemas.microsoft.com/office/drawing/2014/main" id="{EC1BB09B-F6E2-AB4D-A73D-020569BA95CA}"/>
              </a:ext>
            </a:extLst>
          </p:cNvPr>
          <p:cNvSpPr>
            <a:spLocks noGrp="1"/>
          </p:cNvSpPr>
          <p:nvPr>
            <p:ph type="body" sz="quarter" idx="47"/>
          </p:nvPr>
        </p:nvSpPr>
        <p:spPr>
          <a:xfrm>
            <a:off x="17628936" y="2991211"/>
            <a:ext cx="5720922" cy="3866790"/>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3">
            <a:extLst>
              <a:ext uri="{FF2B5EF4-FFF2-40B4-BE49-F238E27FC236}">
                <a16:creationId xmlns:a16="http://schemas.microsoft.com/office/drawing/2014/main" id="{5C9F7B86-2483-F149-9870-4A97BF902628}"/>
              </a:ext>
            </a:extLst>
          </p:cNvPr>
          <p:cNvSpPr>
            <a:spLocks noGrp="1"/>
          </p:cNvSpPr>
          <p:nvPr>
            <p:ph type="body" sz="quarter" idx="48"/>
          </p:nvPr>
        </p:nvSpPr>
        <p:spPr>
          <a:xfrm>
            <a:off x="10444364" y="8036739"/>
            <a:ext cx="5720922" cy="3866790"/>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3">
            <a:extLst>
              <a:ext uri="{FF2B5EF4-FFF2-40B4-BE49-F238E27FC236}">
                <a16:creationId xmlns:a16="http://schemas.microsoft.com/office/drawing/2014/main" id="{D121060D-2DF4-3F44-ABC7-5D9FDEE85001}"/>
              </a:ext>
            </a:extLst>
          </p:cNvPr>
          <p:cNvSpPr>
            <a:spLocks noGrp="1"/>
          </p:cNvSpPr>
          <p:nvPr>
            <p:ph type="body" sz="quarter" idx="49"/>
          </p:nvPr>
        </p:nvSpPr>
        <p:spPr>
          <a:xfrm>
            <a:off x="17628936" y="8036739"/>
            <a:ext cx="5720922" cy="3866790"/>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67054834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24">
            <a:extLst>
              <a:ext uri="{FF2B5EF4-FFF2-40B4-BE49-F238E27FC236}">
                <a16:creationId xmlns:a16="http://schemas.microsoft.com/office/drawing/2014/main" id="{2580263A-2B24-2048-B64D-EBC6140FF4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51100" y="6894050"/>
            <a:ext cx="9254070" cy="6084636"/>
          </a:xfrm>
          <a:prstGeom prst="rect">
            <a:avLst/>
          </a:prstGeom>
        </p:spPr>
      </p:pic>
      <p:pic>
        <p:nvPicPr>
          <p:cNvPr id="3" name="Bild 2">
            <a:extLst>
              <a:ext uri="{FF2B5EF4-FFF2-40B4-BE49-F238E27FC236}">
                <a16:creationId xmlns:a16="http://schemas.microsoft.com/office/drawing/2014/main" id="{8F616102-6CA2-EE46-99DA-5BC9AA87F39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3" y="6894050"/>
            <a:ext cx="9254070" cy="6084636"/>
          </a:xfrm>
          <a:prstGeom prst="rect">
            <a:avLst/>
          </a:prstGeom>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214116"/>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7425562"/>
            <a:ext cx="8109606" cy="501480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7425562"/>
            <a:ext cx="8109606" cy="501480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41652109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4856968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53292863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7318030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11" r:id="rId3"/>
    <p:sldLayoutId id="2147483699" r:id="rId4"/>
    <p:sldLayoutId id="2147483663" r:id="rId5"/>
    <p:sldLayoutId id="2147483703" r:id="rId6"/>
    <p:sldLayoutId id="2147483720" r:id="rId7"/>
    <p:sldLayoutId id="2147483695" r:id="rId8"/>
    <p:sldLayoutId id="2147483712" r:id="rId9"/>
    <p:sldLayoutId id="2147483713" r:id="rId10"/>
    <p:sldLayoutId id="2147483664" r:id="rId11"/>
    <p:sldLayoutId id="2147483665" r:id="rId12"/>
    <p:sldLayoutId id="2147483714" r:id="rId13"/>
    <p:sldLayoutId id="2147483666" r:id="rId14"/>
    <p:sldLayoutId id="2147483667" r:id="rId15"/>
    <p:sldLayoutId id="2147483679" r:id="rId16"/>
    <p:sldLayoutId id="2147483715" r:id="rId17"/>
    <p:sldLayoutId id="2147483716" r:id="rId18"/>
    <p:sldLayoutId id="2147483717" r:id="rId19"/>
    <p:sldLayoutId id="2147483669" r:id="rId20"/>
    <p:sldLayoutId id="2147483718" r:id="rId21"/>
    <p:sldLayoutId id="2147483719" r:id="rId22"/>
    <p:sldLayoutId id="2147483670" r:id="rId23"/>
    <p:sldLayoutId id="2147483677" r:id="rId24"/>
    <p:sldLayoutId id="2147483682" r:id="rId25"/>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210.jpg"/><Relationship Id="rId4" Type="http://schemas.openxmlformats.org/officeDocument/2006/relationships/image" Target="../media/image209.svg"/></Relationships>
</file>

<file path=ppt/slides/_rels/slide2.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211.png"/><Relationship Id="rId7" Type="http://schemas.openxmlformats.org/officeDocument/2006/relationships/image" Target="../media/image1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3.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211.png"/><Relationship Id="rId7" Type="http://schemas.openxmlformats.org/officeDocument/2006/relationships/image" Target="../media/image2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4.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211.png"/><Relationship Id="rId7"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211.png"/><Relationship Id="rId7"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6.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211.png"/><Relationship Id="rId7"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7.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211.png"/><Relationship Id="rId7"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8.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211.png"/><Relationship Id="rId7" Type="http://schemas.openxmlformats.org/officeDocument/2006/relationships/image" Target="../media/image1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slides/_rels/slide9.xml.rels><?xml version="1.0" encoding="UTF-8" standalone="yes"?>
<Relationships xmlns="http://schemas.openxmlformats.org/package/2006/relationships"><Relationship Id="rId3" Type="http://schemas.openxmlformats.org/officeDocument/2006/relationships/hyperlink" Target="http://www.hejainnovation.se/" TargetMode="External"/><Relationship Id="rId7"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Testplan</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p:txBody>
          <a:bodyPr lIns="91440" tIns="45720" rIns="91440" bIns="45720" anchor="t"/>
          <a:lstStyle/>
          <a:p>
            <a:r>
              <a:rPr lang="sv-SE" dirty="0"/>
              <a:t>40 minuter</a:t>
            </a:r>
            <a:endParaRPr lang="sv-SE" dirty="0">
              <a:cs typeface="Calibri"/>
            </a:endParaRP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Detta är en mall som är förberedd att </a:t>
            </a:r>
            <a:br>
              <a:rPr lang="sv-SE" dirty="0"/>
            </a:br>
            <a:r>
              <a:rPr lang="sv-SE" dirty="0"/>
              <a:t>fyllas i direkt. </a:t>
            </a:r>
          </a:p>
          <a:p>
            <a:endParaRPr lang="sv-SE" dirty="0"/>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10" name="Platshållare för bild 2">
            <a:extLst>
              <a:ext uri="{FF2B5EF4-FFF2-40B4-BE49-F238E27FC236}">
                <a16:creationId xmlns:a16="http://schemas.microsoft.com/office/drawing/2014/main" id="{DDE56BC3-3F31-1443-A51D-97D26B33B8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5672" r="5672"/>
          <a:stretch/>
        </p:blipFill>
        <p:spPr>
          <a:xfrm>
            <a:off x="12191205" y="0"/>
            <a:ext cx="12191208" cy="13716000"/>
          </a:xfrm>
          <a:prstGeom prst="rect">
            <a:avLst/>
          </a:prstGeom>
        </p:spPr>
      </p:pic>
    </p:spTree>
    <p:extLst>
      <p:ext uri="{BB962C8B-B14F-4D97-AF65-F5344CB8AC3E}">
        <p14:creationId xmlns:p14="http://schemas.microsoft.com/office/powerpoint/2010/main" val="1665247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testar vi?</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lIns="91440" tIns="45720" rIns="91440" bIns="45720" anchor="t"/>
          <a:lstStyle/>
          <a:p>
            <a:r>
              <a:rPr lang="sv-SE" dirty="0">
                <a:cs typeface="Calibri"/>
              </a:rPr>
              <a:t>40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962578" cy="537215"/>
          </a:xfrm>
        </p:spPr>
        <p:txBody>
          <a:bodyPr/>
          <a:lstStyle/>
          <a:p>
            <a:r>
              <a:rPr lang="sv-SE" dirty="0"/>
              <a:t>Enskilt</a:t>
            </a:r>
          </a:p>
        </p:txBody>
      </p:sp>
      <p:sp>
        <p:nvSpPr>
          <p:cNvPr id="9" name="Platshållare för text 8">
            <a:extLst>
              <a:ext uri="{FF2B5EF4-FFF2-40B4-BE49-F238E27FC236}">
                <a16:creationId xmlns:a16="http://schemas.microsoft.com/office/drawing/2014/main" id="{20913981-E315-3748-A567-9DEED3C3419B}"/>
              </a:ext>
            </a:extLst>
          </p:cNvPr>
          <p:cNvSpPr>
            <a:spLocks noGrp="1"/>
          </p:cNvSpPr>
          <p:nvPr>
            <p:ph type="body" sz="quarter" idx="37"/>
          </p:nvPr>
        </p:nvSpPr>
        <p:spPr/>
        <p:txBody>
          <a:bodyPr/>
          <a:lstStyle/>
          <a:p>
            <a:r>
              <a:rPr lang="sv-SE" dirty="0"/>
              <a:t>För att skapa en gemensam förståelse och förväntningar på ett test av en prototyp görs en </a:t>
            </a:r>
            <a:r>
              <a:rPr lang="sv-SE" b="1" dirty="0"/>
              <a:t>testplan</a:t>
            </a:r>
            <a:r>
              <a:rPr lang="sv-SE" dirty="0"/>
              <a:t>. Testplanen skapar </a:t>
            </a:r>
            <a:r>
              <a:rPr lang="sv-SE" b="1" dirty="0"/>
              <a:t>samsyn</a:t>
            </a:r>
            <a:r>
              <a:rPr lang="sv-SE" dirty="0"/>
              <a:t> och kommer förmodligen behöva ändras under arbetets gång – det är helt i sin ordning!</a:t>
            </a:r>
          </a:p>
        </p:txBody>
      </p:sp>
      <p:sp>
        <p:nvSpPr>
          <p:cNvPr id="15" name="Platshållare för text 14">
            <a:extLst>
              <a:ext uri="{FF2B5EF4-FFF2-40B4-BE49-F238E27FC236}">
                <a16:creationId xmlns:a16="http://schemas.microsoft.com/office/drawing/2014/main" id="{41284EE0-BB6A-AF4E-9A86-2ED677D680FF}"/>
              </a:ext>
            </a:extLst>
          </p:cNvPr>
          <p:cNvSpPr>
            <a:spLocks noGrp="1"/>
          </p:cNvSpPr>
          <p:nvPr>
            <p:ph type="body" sz="quarter" idx="39"/>
          </p:nvPr>
        </p:nvSpPr>
        <p:spPr>
          <a:prstGeom prst="rect">
            <a:avLst/>
          </a:prstGeom>
        </p:spPr>
        <p:txBody>
          <a:bodyPr/>
          <a:lstStyle/>
          <a:p>
            <a:pPr marL="0" indent="0">
              <a:buNone/>
            </a:pPr>
            <a:r>
              <a:rPr lang="sv-SE" sz="3200" dirty="0"/>
              <a:t>En prototyp är en första eller preliminär version av en idé. Idén kan handla om en tjänst, process, event, eller produkt. Prototypen ska testas i kontexten den är tänkt att användas i, av dem som är tänkt att använda den.</a:t>
            </a:r>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5" name="Bild">
            <a:extLst>
              <a:ext uri="{FF2B5EF4-FFF2-40B4-BE49-F238E27FC236}">
                <a16:creationId xmlns:a16="http://schemas.microsoft.com/office/drawing/2014/main" id="{80A3EE4F-1787-EE91-C1E7-B2AA8C2D558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933298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0D3FF8D8-E46D-2E40-83D6-B9BA94524A5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passar er bäst?</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2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870214" cy="537215"/>
          </a:xfrm>
        </p:spPr>
        <p:txBody>
          <a:bodyPr/>
          <a:lstStyle/>
          <a:p>
            <a:r>
              <a:rPr lang="sv-SE" dirty="0"/>
              <a:t>Enskilt</a:t>
            </a:r>
          </a:p>
        </p:txBody>
      </p:sp>
      <p:sp>
        <p:nvSpPr>
          <p:cNvPr id="15" name="Platshållare för text 14">
            <a:extLst>
              <a:ext uri="{FF2B5EF4-FFF2-40B4-BE49-F238E27FC236}">
                <a16:creationId xmlns:a16="http://schemas.microsoft.com/office/drawing/2014/main" id="{2A747E0B-255F-934B-A16C-207D59D970D8}"/>
              </a:ext>
            </a:extLst>
          </p:cNvPr>
          <p:cNvSpPr>
            <a:spLocks noGrp="1"/>
          </p:cNvSpPr>
          <p:nvPr>
            <p:ph type="body" sz="quarter" idx="37"/>
          </p:nvPr>
        </p:nvSpPr>
        <p:spPr/>
        <p:txBody>
          <a:bodyPr/>
          <a:lstStyle/>
          <a:p>
            <a:r>
              <a:rPr lang="sv-SE" b="1" dirty="0"/>
              <a:t>Välj om:</a:t>
            </a:r>
          </a:p>
          <a:p>
            <a:pPr marL="457200" indent="-457200">
              <a:buFont typeface="Arial" panose="020B0604020202020204" pitchFamily="34" charset="0"/>
              <a:buChar char="•"/>
            </a:pPr>
            <a:r>
              <a:rPr lang="sv-SE" dirty="0"/>
              <a:t>Teamet fyller i mallen och ledaren återkopplar med  uppmuntrande frågor, detaljer och förtydliganden efteråt och godkänner planen.</a:t>
            </a:r>
          </a:p>
          <a:p>
            <a:pPr marL="457200" indent="-457200">
              <a:buFont typeface="Arial" panose="020B0604020202020204" pitchFamily="34" charset="0"/>
              <a:buChar char="•"/>
            </a:pPr>
            <a:r>
              <a:rPr lang="sv-SE" dirty="0"/>
              <a:t>Teamet och ledaren fyller i mallen tillsammans. Det kan vara nyttigt att planera och lära sig tillsammans.</a:t>
            </a:r>
          </a:p>
          <a:p>
            <a:endParaRPr lang="sv-SE" dirty="0"/>
          </a:p>
          <a:p>
            <a:endParaRPr lang="sv-SE" dirty="0"/>
          </a:p>
          <a:p>
            <a:endParaRPr lang="sv-SE" dirty="0"/>
          </a:p>
          <a:p>
            <a:endParaRPr lang="sv-SE" dirty="0"/>
          </a:p>
        </p:txBody>
      </p:sp>
      <p:sp>
        <p:nvSpPr>
          <p:cNvPr id="16" name="Platshållare för text 15">
            <a:extLst>
              <a:ext uri="{FF2B5EF4-FFF2-40B4-BE49-F238E27FC236}">
                <a16:creationId xmlns:a16="http://schemas.microsoft.com/office/drawing/2014/main" id="{F46B12F2-8BEE-B348-B034-B742F4A6A569}"/>
              </a:ext>
            </a:extLst>
          </p:cNvPr>
          <p:cNvSpPr>
            <a:spLocks noGrp="1"/>
          </p:cNvSpPr>
          <p:nvPr>
            <p:ph type="body" sz="quarter" idx="39"/>
          </p:nvPr>
        </p:nvSpPr>
        <p:spPr>
          <a:xfrm>
            <a:off x="14541389" y="5596990"/>
            <a:ext cx="7052988" cy="2125604"/>
          </a:xfrm>
        </p:spPr>
        <p:txBody>
          <a:bodyPr lIns="91440" tIns="45720" rIns="91440" bIns="45720" anchor="ctr" anchorCtr="0"/>
          <a:lstStyle/>
          <a:p>
            <a:r>
              <a:rPr lang="sv-SE" dirty="0"/>
              <a:t>När ni bestämt är det bara att sätta igång. Svara på de 8 frågorna i mallen och vips så är en plan skapad!</a:t>
            </a:r>
          </a:p>
          <a:p>
            <a:r>
              <a:rPr lang="sv-SE" dirty="0"/>
              <a:t>Beräknad tid ca 40 min.</a:t>
            </a:r>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70538241-934C-5944-9993-1959D590DEB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44696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Testplan 1 </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082193" cy="537215"/>
          </a:xfrm>
        </p:spPr>
        <p:txBody>
          <a:bodyPr/>
          <a:lstStyle/>
          <a:p>
            <a:r>
              <a:rPr lang="sv-SE" dirty="0"/>
              <a:t>Enskilt</a:t>
            </a:r>
          </a:p>
          <a:p>
            <a:endParaRPr lang="sv-SE" dirty="0"/>
          </a:p>
        </p:txBody>
      </p:sp>
      <p:sp>
        <p:nvSpPr>
          <p:cNvPr id="5" name="Platshållare för innehåll 4">
            <a:extLst>
              <a:ext uri="{FF2B5EF4-FFF2-40B4-BE49-F238E27FC236}">
                <a16:creationId xmlns:a16="http://schemas.microsoft.com/office/drawing/2014/main" id="{3DBFE503-A902-B04F-8F42-9A6715997550}"/>
              </a:ext>
            </a:extLst>
          </p:cNvPr>
          <p:cNvSpPr>
            <a:spLocks noGrp="1"/>
          </p:cNvSpPr>
          <p:nvPr>
            <p:ph sz="quarter" idx="13"/>
          </p:nvPr>
        </p:nvSpPr>
        <p:spPr/>
        <p:txBody>
          <a:bodyPr/>
          <a:lstStyle/>
          <a:p>
            <a:r>
              <a:rPr lang="sv-SE" dirty="0"/>
              <a:t>Vad är målet med testet?</a:t>
            </a:r>
          </a:p>
        </p:txBody>
      </p:sp>
      <p:sp>
        <p:nvSpPr>
          <p:cNvPr id="9" name="Platshållare för text 8">
            <a:extLst>
              <a:ext uri="{FF2B5EF4-FFF2-40B4-BE49-F238E27FC236}">
                <a16:creationId xmlns:a16="http://schemas.microsoft.com/office/drawing/2014/main" id="{20913981-E315-3748-A567-9DEED3C3419B}"/>
              </a:ext>
            </a:extLst>
          </p:cNvPr>
          <p:cNvSpPr>
            <a:spLocks noGrp="1"/>
          </p:cNvSpPr>
          <p:nvPr>
            <p:ph type="body" sz="quarter" idx="37"/>
          </p:nvPr>
        </p:nvSpPr>
        <p:spPr>
          <a:xfrm>
            <a:off x="1749263" y="5379419"/>
            <a:ext cx="9717914" cy="558959"/>
          </a:xfrm>
        </p:spPr>
        <p:txBody>
          <a:bodyPr/>
          <a:lstStyle/>
          <a:p>
            <a:r>
              <a:rPr lang="sv-SE" dirty="0"/>
              <a:t>Vad vill du ha lärt dig efter att ha testat prototypen</a:t>
            </a:r>
          </a:p>
        </p:txBody>
      </p:sp>
      <p:sp>
        <p:nvSpPr>
          <p:cNvPr id="10" name="Platshållare för text 9">
            <a:extLst>
              <a:ext uri="{FF2B5EF4-FFF2-40B4-BE49-F238E27FC236}">
                <a16:creationId xmlns:a16="http://schemas.microsoft.com/office/drawing/2014/main" id="{46151938-3298-4F42-9A17-2A0D36769C9A}"/>
              </a:ext>
            </a:extLst>
          </p:cNvPr>
          <p:cNvSpPr>
            <a:spLocks noGrp="1"/>
          </p:cNvSpPr>
          <p:nvPr>
            <p:ph type="body" sz="quarter" idx="40"/>
          </p:nvPr>
        </p:nvSpPr>
        <p:spPr/>
        <p:txBody>
          <a:bodyPr/>
          <a:lstStyle/>
          <a:p>
            <a:endParaRPr lang="sv-SE" i="0" dirty="0"/>
          </a:p>
        </p:txBody>
      </p:sp>
      <p:sp>
        <p:nvSpPr>
          <p:cNvPr id="6" name="Platshållare för innehåll 5">
            <a:extLst>
              <a:ext uri="{FF2B5EF4-FFF2-40B4-BE49-F238E27FC236}">
                <a16:creationId xmlns:a16="http://schemas.microsoft.com/office/drawing/2014/main" id="{2BB943B3-4B1C-0A4E-B46A-639361E0E99E}"/>
              </a:ext>
            </a:extLst>
          </p:cNvPr>
          <p:cNvSpPr>
            <a:spLocks noGrp="1"/>
          </p:cNvSpPr>
          <p:nvPr>
            <p:ph sz="quarter" idx="22"/>
          </p:nvPr>
        </p:nvSpPr>
        <p:spPr>
          <a:xfrm>
            <a:off x="13751100" y="4270026"/>
            <a:ext cx="10095018" cy="537216"/>
          </a:xfrm>
        </p:spPr>
        <p:txBody>
          <a:bodyPr/>
          <a:lstStyle/>
          <a:p>
            <a:r>
              <a:rPr lang="sv-SE" dirty="0"/>
              <a:t>Hur ska du utvärdera testresultaten?</a:t>
            </a:r>
          </a:p>
        </p:txBody>
      </p:sp>
      <p:sp>
        <p:nvSpPr>
          <p:cNvPr id="15" name="Platshållare för text 14">
            <a:extLst>
              <a:ext uri="{FF2B5EF4-FFF2-40B4-BE49-F238E27FC236}">
                <a16:creationId xmlns:a16="http://schemas.microsoft.com/office/drawing/2014/main" id="{41284EE0-BB6A-AF4E-9A86-2ED677D680FF}"/>
              </a:ext>
            </a:extLst>
          </p:cNvPr>
          <p:cNvSpPr>
            <a:spLocks noGrp="1"/>
          </p:cNvSpPr>
          <p:nvPr>
            <p:ph type="body" sz="quarter" idx="42"/>
          </p:nvPr>
        </p:nvSpPr>
        <p:spPr>
          <a:xfrm>
            <a:off x="13692447" y="4947158"/>
            <a:ext cx="9717914" cy="558959"/>
          </a:xfrm>
        </p:spPr>
        <p:txBody>
          <a:bodyPr/>
          <a:lstStyle/>
          <a:p>
            <a:r>
              <a:rPr lang="sv-SE" dirty="0"/>
              <a:t>Tänk över testets mål. Vad är det egentligen som ni behöver ta reda på för att kunna se om idén håller eller inte.</a:t>
            </a:r>
          </a:p>
        </p:txBody>
      </p:sp>
      <p:sp>
        <p:nvSpPr>
          <p:cNvPr id="12" name="Platshållare för text 11">
            <a:extLst>
              <a:ext uri="{FF2B5EF4-FFF2-40B4-BE49-F238E27FC236}">
                <a16:creationId xmlns:a16="http://schemas.microsoft.com/office/drawing/2014/main" id="{BC77AFA2-F16B-384F-AA5F-660960863F79}"/>
              </a:ext>
            </a:extLst>
          </p:cNvPr>
          <p:cNvSpPr>
            <a:spLocks noGrp="1"/>
          </p:cNvSpPr>
          <p:nvPr>
            <p:ph type="body" sz="quarter" idx="41"/>
          </p:nvPr>
        </p:nvSpPr>
        <p:spPr/>
        <p:txBody>
          <a:bodyPr/>
          <a:lstStyle/>
          <a:p>
            <a:endParaRPr lang="sv-SE" i="0"/>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134084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Testplan 2 </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082193" cy="537215"/>
          </a:xfrm>
        </p:spPr>
        <p:txBody>
          <a:bodyPr/>
          <a:lstStyle/>
          <a:p>
            <a:r>
              <a:rPr lang="sv-SE" dirty="0"/>
              <a:t>Enskilt</a:t>
            </a:r>
          </a:p>
          <a:p>
            <a:endParaRPr lang="sv-SE" dirty="0"/>
          </a:p>
        </p:txBody>
      </p:sp>
      <p:sp>
        <p:nvSpPr>
          <p:cNvPr id="5" name="Platshållare för innehåll 4">
            <a:extLst>
              <a:ext uri="{FF2B5EF4-FFF2-40B4-BE49-F238E27FC236}">
                <a16:creationId xmlns:a16="http://schemas.microsoft.com/office/drawing/2014/main" id="{3DBFE503-A902-B04F-8F42-9A6715997550}"/>
              </a:ext>
            </a:extLst>
          </p:cNvPr>
          <p:cNvSpPr>
            <a:spLocks noGrp="1"/>
          </p:cNvSpPr>
          <p:nvPr>
            <p:ph sz="quarter" idx="13"/>
          </p:nvPr>
        </p:nvSpPr>
        <p:spPr/>
        <p:txBody>
          <a:bodyPr/>
          <a:lstStyle/>
          <a:p>
            <a:pPr>
              <a:buFont typeface="+mj-lt"/>
              <a:buAutoNum type="arabicPeriod" startAt="3"/>
            </a:pPr>
            <a:r>
              <a:rPr lang="sv-SE" dirty="0"/>
              <a:t>Vem ska testa?</a:t>
            </a:r>
          </a:p>
        </p:txBody>
      </p:sp>
      <p:sp>
        <p:nvSpPr>
          <p:cNvPr id="9" name="Platshållare för text 8">
            <a:extLst>
              <a:ext uri="{FF2B5EF4-FFF2-40B4-BE49-F238E27FC236}">
                <a16:creationId xmlns:a16="http://schemas.microsoft.com/office/drawing/2014/main" id="{20913981-E315-3748-A567-9DEED3C3419B}"/>
              </a:ext>
            </a:extLst>
          </p:cNvPr>
          <p:cNvSpPr>
            <a:spLocks noGrp="1"/>
          </p:cNvSpPr>
          <p:nvPr>
            <p:ph type="body" sz="quarter" idx="37"/>
          </p:nvPr>
        </p:nvSpPr>
        <p:spPr>
          <a:xfrm>
            <a:off x="1749263" y="5396352"/>
            <a:ext cx="9717914" cy="558959"/>
          </a:xfrm>
        </p:spPr>
        <p:txBody>
          <a:bodyPr/>
          <a:lstStyle/>
          <a:p>
            <a:r>
              <a:rPr lang="sv-SE" dirty="0"/>
              <a:t>Kan ni testa med människor i er närhet eller behöver ni boka in målgrupp? Hur många ska testa prototypen? Vad är minst antal tester?</a:t>
            </a:r>
          </a:p>
        </p:txBody>
      </p:sp>
      <p:sp>
        <p:nvSpPr>
          <p:cNvPr id="7" name="Platshållare för text 6">
            <a:extLst>
              <a:ext uri="{FF2B5EF4-FFF2-40B4-BE49-F238E27FC236}">
                <a16:creationId xmlns:a16="http://schemas.microsoft.com/office/drawing/2014/main" id="{57321E4C-BAD3-9940-90B6-417070F78A16}"/>
              </a:ext>
            </a:extLst>
          </p:cNvPr>
          <p:cNvSpPr>
            <a:spLocks noGrp="1"/>
          </p:cNvSpPr>
          <p:nvPr>
            <p:ph type="body" sz="quarter" idx="40"/>
          </p:nvPr>
        </p:nvSpPr>
        <p:spPr/>
        <p:txBody>
          <a:bodyPr/>
          <a:lstStyle/>
          <a:p>
            <a:endParaRPr lang="sv-SE" i="0" dirty="0"/>
          </a:p>
        </p:txBody>
      </p:sp>
      <p:sp>
        <p:nvSpPr>
          <p:cNvPr id="6" name="Platshållare för innehåll 5">
            <a:extLst>
              <a:ext uri="{FF2B5EF4-FFF2-40B4-BE49-F238E27FC236}">
                <a16:creationId xmlns:a16="http://schemas.microsoft.com/office/drawing/2014/main" id="{2BB943B3-4B1C-0A4E-B46A-639361E0E99E}"/>
              </a:ext>
            </a:extLst>
          </p:cNvPr>
          <p:cNvSpPr>
            <a:spLocks noGrp="1"/>
          </p:cNvSpPr>
          <p:nvPr>
            <p:ph sz="quarter" idx="22"/>
          </p:nvPr>
        </p:nvSpPr>
        <p:spPr/>
        <p:txBody>
          <a:bodyPr/>
          <a:lstStyle/>
          <a:p>
            <a:pPr>
              <a:buFont typeface="+mj-lt"/>
              <a:buAutoNum type="arabicPeriod" startAt="4"/>
            </a:pPr>
            <a:r>
              <a:rPr lang="sv-SE" dirty="0"/>
              <a:t>När ska ni testa och hur länge?</a:t>
            </a:r>
          </a:p>
        </p:txBody>
      </p:sp>
      <p:sp>
        <p:nvSpPr>
          <p:cNvPr id="15" name="Platshållare för text 14">
            <a:extLst>
              <a:ext uri="{FF2B5EF4-FFF2-40B4-BE49-F238E27FC236}">
                <a16:creationId xmlns:a16="http://schemas.microsoft.com/office/drawing/2014/main" id="{41284EE0-BB6A-AF4E-9A86-2ED677D680FF}"/>
              </a:ext>
            </a:extLst>
          </p:cNvPr>
          <p:cNvSpPr>
            <a:spLocks noGrp="1"/>
          </p:cNvSpPr>
          <p:nvPr>
            <p:ph type="body" sz="quarter" idx="42"/>
          </p:nvPr>
        </p:nvSpPr>
        <p:spPr>
          <a:xfrm>
            <a:off x="13692447" y="5396352"/>
            <a:ext cx="9717914" cy="558959"/>
          </a:xfrm>
        </p:spPr>
        <p:txBody>
          <a:bodyPr/>
          <a:lstStyle/>
          <a:p>
            <a:r>
              <a:rPr lang="sv-SE" dirty="0"/>
              <a:t>Sätt ett start- och ett slutdatum för testerna. Det hjälper er att bestämma när ni ska skicka ut inbjudningar till testet och när ni senast måste har svar från testarna.</a:t>
            </a:r>
          </a:p>
        </p:txBody>
      </p:sp>
      <p:sp>
        <p:nvSpPr>
          <p:cNvPr id="8" name="Platshållare för text 7">
            <a:extLst>
              <a:ext uri="{FF2B5EF4-FFF2-40B4-BE49-F238E27FC236}">
                <a16:creationId xmlns:a16="http://schemas.microsoft.com/office/drawing/2014/main" id="{C37D58EA-4D8C-C641-8CBB-FAD8D75EFF2D}"/>
              </a:ext>
            </a:extLst>
          </p:cNvPr>
          <p:cNvSpPr>
            <a:spLocks noGrp="1"/>
          </p:cNvSpPr>
          <p:nvPr>
            <p:ph type="body" sz="quarter" idx="41"/>
          </p:nvPr>
        </p:nvSpPr>
        <p:spPr/>
        <p:txBody>
          <a:bodyPr/>
          <a:lstStyle/>
          <a:p>
            <a:endParaRPr lang="sv-SE" i="0"/>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224044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Testplan 3 </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565414" cy="537215"/>
          </a:xfrm>
        </p:spPr>
        <p:txBody>
          <a:bodyPr/>
          <a:lstStyle/>
          <a:p>
            <a:r>
              <a:rPr lang="sv-SE" dirty="0"/>
              <a:t>Enskilt</a:t>
            </a:r>
          </a:p>
          <a:p>
            <a:endParaRPr lang="sv-SE" dirty="0"/>
          </a:p>
        </p:txBody>
      </p:sp>
      <p:sp>
        <p:nvSpPr>
          <p:cNvPr id="5" name="Platshållare för innehåll 4">
            <a:extLst>
              <a:ext uri="{FF2B5EF4-FFF2-40B4-BE49-F238E27FC236}">
                <a16:creationId xmlns:a16="http://schemas.microsoft.com/office/drawing/2014/main" id="{3DBFE503-A902-B04F-8F42-9A6715997550}"/>
              </a:ext>
            </a:extLst>
          </p:cNvPr>
          <p:cNvSpPr>
            <a:spLocks noGrp="1"/>
          </p:cNvSpPr>
          <p:nvPr>
            <p:ph sz="quarter" idx="13"/>
          </p:nvPr>
        </p:nvSpPr>
        <p:spPr/>
        <p:txBody>
          <a:bodyPr/>
          <a:lstStyle/>
          <a:p>
            <a:pPr>
              <a:buFont typeface="+mj-lt"/>
              <a:buAutoNum type="arabicPeriod" startAt="5"/>
            </a:pPr>
            <a:r>
              <a:rPr lang="sv-SE" dirty="0"/>
              <a:t>Var ska ni testa?</a:t>
            </a:r>
          </a:p>
          <a:p>
            <a:pPr>
              <a:buAutoNum type="arabicPeriod" startAt="5"/>
            </a:pPr>
            <a:endParaRPr lang="sv-SE" dirty="0"/>
          </a:p>
        </p:txBody>
      </p:sp>
      <p:sp>
        <p:nvSpPr>
          <p:cNvPr id="9" name="Platshållare för text 8">
            <a:extLst>
              <a:ext uri="{FF2B5EF4-FFF2-40B4-BE49-F238E27FC236}">
                <a16:creationId xmlns:a16="http://schemas.microsoft.com/office/drawing/2014/main" id="{20913981-E315-3748-A567-9DEED3C3419B}"/>
              </a:ext>
            </a:extLst>
          </p:cNvPr>
          <p:cNvSpPr>
            <a:spLocks noGrp="1"/>
          </p:cNvSpPr>
          <p:nvPr>
            <p:ph type="body" sz="quarter" idx="37"/>
          </p:nvPr>
        </p:nvSpPr>
        <p:spPr>
          <a:xfrm>
            <a:off x="1749263" y="5379419"/>
            <a:ext cx="9717914" cy="558959"/>
          </a:xfrm>
        </p:spPr>
        <p:txBody>
          <a:bodyPr/>
          <a:lstStyle/>
          <a:p>
            <a:r>
              <a:rPr lang="sv-SE" dirty="0"/>
              <a:t>Kontor, digitalt, hemma eller på stan? Oavsett så måste ni tänka på hur ni ska förbereda testet. Behöver ni verktyg eller något speciellt med er? </a:t>
            </a:r>
          </a:p>
        </p:txBody>
      </p:sp>
      <p:sp>
        <p:nvSpPr>
          <p:cNvPr id="7" name="Platshållare för text 6">
            <a:extLst>
              <a:ext uri="{FF2B5EF4-FFF2-40B4-BE49-F238E27FC236}">
                <a16:creationId xmlns:a16="http://schemas.microsoft.com/office/drawing/2014/main" id="{57321E4C-BAD3-9940-90B6-417070F78A16}"/>
              </a:ext>
            </a:extLst>
          </p:cNvPr>
          <p:cNvSpPr>
            <a:spLocks noGrp="1"/>
          </p:cNvSpPr>
          <p:nvPr>
            <p:ph type="body" sz="quarter" idx="40"/>
          </p:nvPr>
        </p:nvSpPr>
        <p:spPr/>
        <p:txBody>
          <a:bodyPr/>
          <a:lstStyle/>
          <a:p>
            <a:endParaRPr lang="sv-SE" i="0" dirty="0"/>
          </a:p>
        </p:txBody>
      </p:sp>
      <p:sp>
        <p:nvSpPr>
          <p:cNvPr id="6" name="Platshållare för innehåll 5">
            <a:extLst>
              <a:ext uri="{FF2B5EF4-FFF2-40B4-BE49-F238E27FC236}">
                <a16:creationId xmlns:a16="http://schemas.microsoft.com/office/drawing/2014/main" id="{2BB943B3-4B1C-0A4E-B46A-639361E0E99E}"/>
              </a:ext>
            </a:extLst>
          </p:cNvPr>
          <p:cNvSpPr>
            <a:spLocks noGrp="1"/>
          </p:cNvSpPr>
          <p:nvPr>
            <p:ph sz="quarter" idx="22"/>
          </p:nvPr>
        </p:nvSpPr>
        <p:spPr/>
        <p:txBody>
          <a:bodyPr/>
          <a:lstStyle/>
          <a:p>
            <a:pPr>
              <a:buFont typeface="+mj-lt"/>
              <a:buAutoNum type="arabicPeriod" startAt="6"/>
            </a:pPr>
            <a:r>
              <a:rPr lang="sv-SE" dirty="0"/>
              <a:t>Vad mer behövs?</a:t>
            </a:r>
          </a:p>
        </p:txBody>
      </p:sp>
      <p:sp>
        <p:nvSpPr>
          <p:cNvPr id="15" name="Platshållare för text 14">
            <a:extLst>
              <a:ext uri="{FF2B5EF4-FFF2-40B4-BE49-F238E27FC236}">
                <a16:creationId xmlns:a16="http://schemas.microsoft.com/office/drawing/2014/main" id="{41284EE0-BB6A-AF4E-9A86-2ED677D680FF}"/>
              </a:ext>
            </a:extLst>
          </p:cNvPr>
          <p:cNvSpPr>
            <a:spLocks noGrp="1"/>
          </p:cNvSpPr>
          <p:nvPr>
            <p:ph type="body" sz="quarter" idx="42"/>
          </p:nvPr>
        </p:nvSpPr>
        <p:spPr>
          <a:xfrm>
            <a:off x="13692447" y="5379419"/>
            <a:ext cx="9717914" cy="558959"/>
          </a:xfrm>
        </p:spPr>
        <p:txBody>
          <a:bodyPr/>
          <a:lstStyle/>
          <a:p>
            <a:r>
              <a:rPr lang="sv-SE" dirty="0"/>
              <a:t>Hur får ni testarna att känna sig bekväma? Finns det kaffe och muggar? </a:t>
            </a:r>
          </a:p>
        </p:txBody>
      </p:sp>
      <p:sp>
        <p:nvSpPr>
          <p:cNvPr id="8" name="Platshållare för text 7">
            <a:extLst>
              <a:ext uri="{FF2B5EF4-FFF2-40B4-BE49-F238E27FC236}">
                <a16:creationId xmlns:a16="http://schemas.microsoft.com/office/drawing/2014/main" id="{C37D58EA-4D8C-C641-8CBB-FAD8D75EFF2D}"/>
              </a:ext>
            </a:extLst>
          </p:cNvPr>
          <p:cNvSpPr>
            <a:spLocks noGrp="1"/>
          </p:cNvSpPr>
          <p:nvPr>
            <p:ph type="body" sz="quarter" idx="41"/>
          </p:nvPr>
        </p:nvSpPr>
        <p:spPr/>
        <p:txBody>
          <a:bodyPr/>
          <a:lstStyle/>
          <a:p>
            <a:endParaRPr lang="sv-SE" i="0"/>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785372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Testplan 4 </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3344347" cy="537215"/>
          </a:xfrm>
        </p:spPr>
        <p:txBody>
          <a:bodyPr/>
          <a:lstStyle/>
          <a:p>
            <a:r>
              <a:rPr lang="sv-SE" dirty="0"/>
              <a:t>Enskilt</a:t>
            </a:r>
          </a:p>
          <a:p>
            <a:endParaRPr lang="sv-SE" dirty="0"/>
          </a:p>
        </p:txBody>
      </p:sp>
      <p:sp>
        <p:nvSpPr>
          <p:cNvPr id="5" name="Platshållare för innehåll 4">
            <a:extLst>
              <a:ext uri="{FF2B5EF4-FFF2-40B4-BE49-F238E27FC236}">
                <a16:creationId xmlns:a16="http://schemas.microsoft.com/office/drawing/2014/main" id="{3DBFE503-A902-B04F-8F42-9A6715997550}"/>
              </a:ext>
            </a:extLst>
          </p:cNvPr>
          <p:cNvSpPr>
            <a:spLocks noGrp="1"/>
          </p:cNvSpPr>
          <p:nvPr>
            <p:ph sz="quarter" idx="13"/>
          </p:nvPr>
        </p:nvSpPr>
        <p:spPr/>
        <p:txBody>
          <a:bodyPr/>
          <a:lstStyle/>
          <a:p>
            <a:pPr>
              <a:buFont typeface="+mj-lt"/>
              <a:buAutoNum type="arabicPeriod" startAt="7"/>
            </a:pPr>
            <a:r>
              <a:rPr lang="sv-SE" dirty="0"/>
              <a:t>Hur samlar ni in återkoppling?</a:t>
            </a:r>
          </a:p>
        </p:txBody>
      </p:sp>
      <p:sp>
        <p:nvSpPr>
          <p:cNvPr id="9" name="Platshållare för text 8">
            <a:extLst>
              <a:ext uri="{FF2B5EF4-FFF2-40B4-BE49-F238E27FC236}">
                <a16:creationId xmlns:a16="http://schemas.microsoft.com/office/drawing/2014/main" id="{20913981-E315-3748-A567-9DEED3C3419B}"/>
              </a:ext>
            </a:extLst>
          </p:cNvPr>
          <p:cNvSpPr>
            <a:spLocks noGrp="1"/>
          </p:cNvSpPr>
          <p:nvPr>
            <p:ph type="body" sz="quarter" idx="37"/>
          </p:nvPr>
        </p:nvSpPr>
        <p:spPr>
          <a:xfrm>
            <a:off x="1749263" y="5379419"/>
            <a:ext cx="9717914" cy="558959"/>
          </a:xfrm>
        </p:spPr>
        <p:txBody>
          <a:bodyPr lIns="91440" tIns="45720" rIns="91440" bIns="45720" anchor="t"/>
          <a:lstStyle/>
          <a:p>
            <a:r>
              <a:rPr lang="sv-SE" dirty="0"/>
              <a:t>På vilket sätt ber ni om återkoppling? Hur tittar ni på den efteråt? Har du pennor och anteckningsblock eller ska ni filma? (kolla på batterier!)</a:t>
            </a:r>
          </a:p>
        </p:txBody>
      </p:sp>
      <p:sp>
        <p:nvSpPr>
          <p:cNvPr id="7" name="Platshållare för text 6">
            <a:extLst>
              <a:ext uri="{FF2B5EF4-FFF2-40B4-BE49-F238E27FC236}">
                <a16:creationId xmlns:a16="http://schemas.microsoft.com/office/drawing/2014/main" id="{57321E4C-BAD3-9940-90B6-417070F78A16}"/>
              </a:ext>
            </a:extLst>
          </p:cNvPr>
          <p:cNvSpPr>
            <a:spLocks noGrp="1"/>
          </p:cNvSpPr>
          <p:nvPr>
            <p:ph type="body" sz="quarter" idx="40"/>
          </p:nvPr>
        </p:nvSpPr>
        <p:spPr/>
        <p:txBody>
          <a:bodyPr/>
          <a:lstStyle/>
          <a:p>
            <a:endParaRPr lang="sv-SE" i="0" dirty="0"/>
          </a:p>
        </p:txBody>
      </p:sp>
      <p:sp>
        <p:nvSpPr>
          <p:cNvPr id="6" name="Platshållare för innehåll 5">
            <a:extLst>
              <a:ext uri="{FF2B5EF4-FFF2-40B4-BE49-F238E27FC236}">
                <a16:creationId xmlns:a16="http://schemas.microsoft.com/office/drawing/2014/main" id="{2BB943B3-4B1C-0A4E-B46A-639361E0E99E}"/>
              </a:ext>
            </a:extLst>
          </p:cNvPr>
          <p:cNvSpPr>
            <a:spLocks noGrp="1"/>
          </p:cNvSpPr>
          <p:nvPr>
            <p:ph sz="quarter" idx="22"/>
          </p:nvPr>
        </p:nvSpPr>
        <p:spPr/>
        <p:txBody>
          <a:bodyPr/>
          <a:lstStyle/>
          <a:p>
            <a:pPr>
              <a:buFont typeface="+mj-lt"/>
              <a:buAutoNum type="arabicPeriod" startAt="8"/>
            </a:pPr>
            <a:r>
              <a:rPr lang="sv-SE" dirty="0"/>
              <a:t>Stöd från verksamhet?</a:t>
            </a:r>
          </a:p>
        </p:txBody>
      </p:sp>
      <p:sp>
        <p:nvSpPr>
          <p:cNvPr id="15" name="Platshållare för text 14">
            <a:extLst>
              <a:ext uri="{FF2B5EF4-FFF2-40B4-BE49-F238E27FC236}">
                <a16:creationId xmlns:a16="http://schemas.microsoft.com/office/drawing/2014/main" id="{41284EE0-BB6A-AF4E-9A86-2ED677D680FF}"/>
              </a:ext>
            </a:extLst>
          </p:cNvPr>
          <p:cNvSpPr>
            <a:spLocks noGrp="1"/>
          </p:cNvSpPr>
          <p:nvPr>
            <p:ph type="body" sz="quarter" idx="42"/>
          </p:nvPr>
        </p:nvSpPr>
        <p:spPr>
          <a:xfrm>
            <a:off x="13692447" y="5379419"/>
            <a:ext cx="9717914" cy="558959"/>
          </a:xfrm>
        </p:spPr>
        <p:txBody>
          <a:bodyPr/>
          <a:lstStyle/>
          <a:p>
            <a:r>
              <a:rPr lang="sv-SE" dirty="0"/>
              <a:t>Ge en estimering av tid och kanske pengar som behövs för att genomföra testet? </a:t>
            </a:r>
          </a:p>
        </p:txBody>
      </p:sp>
      <p:sp>
        <p:nvSpPr>
          <p:cNvPr id="8" name="Platshållare för text 7">
            <a:extLst>
              <a:ext uri="{FF2B5EF4-FFF2-40B4-BE49-F238E27FC236}">
                <a16:creationId xmlns:a16="http://schemas.microsoft.com/office/drawing/2014/main" id="{C37D58EA-4D8C-C641-8CBB-FAD8D75EFF2D}"/>
              </a:ext>
            </a:extLst>
          </p:cNvPr>
          <p:cNvSpPr>
            <a:spLocks noGrp="1"/>
          </p:cNvSpPr>
          <p:nvPr>
            <p:ph type="body" sz="quarter" idx="41"/>
          </p:nvPr>
        </p:nvSpPr>
        <p:spPr/>
        <p:txBody>
          <a:bodyPr/>
          <a:lstStyle/>
          <a:p>
            <a:endParaRPr lang="sv-SE" i="0"/>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365572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Tips</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lIns="91440" tIns="45720" rIns="91440" bIns="45720" anchor="t"/>
          <a:lstStyle/>
          <a:p>
            <a:r>
              <a:rPr lang="sv-SE" dirty="0"/>
              <a:t>2min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p:txBody>
          <a:bodyPr/>
          <a:lstStyle/>
          <a:p>
            <a:r>
              <a:rPr lang="sv-SE" dirty="0"/>
              <a:t>Enskilt</a:t>
            </a:r>
          </a:p>
          <a:p>
            <a:endParaRPr lang="sv-SE" dirty="0"/>
          </a:p>
        </p:txBody>
      </p:sp>
      <p:sp>
        <p:nvSpPr>
          <p:cNvPr id="9" name="Platshållare för text 8">
            <a:extLst>
              <a:ext uri="{FF2B5EF4-FFF2-40B4-BE49-F238E27FC236}">
                <a16:creationId xmlns:a16="http://schemas.microsoft.com/office/drawing/2014/main" id="{20913981-E315-3748-A567-9DEED3C3419B}"/>
              </a:ext>
            </a:extLst>
          </p:cNvPr>
          <p:cNvSpPr>
            <a:spLocks noGrp="1"/>
          </p:cNvSpPr>
          <p:nvPr>
            <p:ph type="body" sz="quarter" idx="37"/>
          </p:nvPr>
        </p:nvSpPr>
        <p:spPr/>
        <p:txBody>
          <a:bodyPr/>
          <a:lstStyle/>
          <a:p>
            <a:r>
              <a:rPr lang="sv-SE" dirty="0"/>
              <a:t>För att vidareutveckla idén kan det kräva nya iterationer, dvs </a:t>
            </a:r>
            <a:r>
              <a:rPr lang="sv-SE"/>
              <a:t>justerade versioner, </a:t>
            </a:r>
            <a:r>
              <a:rPr lang="sv-SE" dirty="0"/>
              <a:t>av prototypen och flera testrundor. Varje testrunda behöver ha dess egen testplan!</a:t>
            </a:r>
          </a:p>
        </p:txBody>
      </p:sp>
      <p:sp>
        <p:nvSpPr>
          <p:cNvPr id="15" name="Platshållare för text 14">
            <a:extLst>
              <a:ext uri="{FF2B5EF4-FFF2-40B4-BE49-F238E27FC236}">
                <a16:creationId xmlns:a16="http://schemas.microsoft.com/office/drawing/2014/main" id="{41284EE0-BB6A-AF4E-9A86-2ED677D680FF}"/>
              </a:ext>
            </a:extLst>
          </p:cNvPr>
          <p:cNvSpPr>
            <a:spLocks noGrp="1"/>
          </p:cNvSpPr>
          <p:nvPr>
            <p:ph type="body" sz="quarter" idx="38"/>
          </p:nvPr>
        </p:nvSpPr>
        <p:spPr>
          <a:xfrm>
            <a:off x="13577714" y="6171191"/>
            <a:ext cx="9717914" cy="6121494"/>
          </a:xfrm>
          <a:prstGeom prst="rect">
            <a:avLst/>
          </a:prstGeom>
        </p:spPr>
        <p:txBody>
          <a:bodyPr/>
          <a:lstStyle/>
          <a:p>
            <a:pPr marL="0" indent="0">
              <a:buNone/>
            </a:pPr>
            <a:r>
              <a:rPr lang="sv-SE" dirty="0"/>
              <a:t>Att testa och direkt få in återkoppling ofta ger spännande lärdomar om användarens behov och vad är bra eller inte bra med idén. Det kan vara värdefullt för dig som chef att prioritera tiden att vara med under 1-2 testtillfällen. Kan du tänka dig att vara med?</a:t>
            </a:r>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157963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descr="Rubrik">
            <a:extLst>
              <a:ext uri="{FF2B5EF4-FFF2-40B4-BE49-F238E27FC236}">
                <a16:creationId xmlns:a16="http://schemas.microsoft.com/office/drawing/2014/main" id="{06D2EE7D-1D2C-4B5D-8279-61C25F27D0C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p:txBody>
      </p:sp>
      <p:sp>
        <p:nvSpPr>
          <p:cNvPr id="9" name="Platshållare för text 8">
            <a:extLst>
              <a:ext uri="{FF2B5EF4-FFF2-40B4-BE49-F238E27FC236}">
                <a16:creationId xmlns:a16="http://schemas.microsoft.com/office/drawing/2014/main" id="{08A3D587-F4EB-4187-A5FE-9C89251FB7B3}"/>
              </a:ext>
            </a:extLst>
          </p:cNvPr>
          <p:cNvSpPr>
            <a:spLocks noGrp="1"/>
          </p:cNvSpPr>
          <p:nvPr>
            <p:ph type="body" sz="quarter" idx="45"/>
          </p:nvPr>
        </p:nvSpPr>
        <p:spPr/>
        <p:txBody>
          <a:bodyPr/>
          <a:lstStyle/>
          <a:p>
            <a:r>
              <a:rPr lang="sv-SE" dirty="0">
                <a:latin typeface="+mj-lt"/>
              </a:rPr>
              <a:t>Mer info:</a:t>
            </a:r>
          </a:p>
          <a:p>
            <a:r>
              <a:rPr lang="sv-SE" dirty="0">
                <a:latin typeface="Calibri"/>
                <a:hlinkClick r:id="rId3">
                  <a:extLst>
                    <a:ext uri="{A12FA001-AC4F-418D-AE19-62706E023703}">
                      <ahyp:hlinkClr xmlns:ahyp="http://schemas.microsoft.com/office/drawing/2018/hyperlinkcolor" val="tx"/>
                    </a:ext>
                  </a:extLst>
                </a:hlinkClick>
              </a:rPr>
              <a:t>www.hejainnovation.se</a:t>
            </a:r>
            <a:r>
              <a:rPr lang="sv-SE" dirty="0">
                <a:latin typeface="Calibri"/>
              </a:rPr>
              <a:t> </a:t>
            </a:r>
          </a:p>
          <a:p>
            <a:r>
              <a:rPr lang="sv-SE" dirty="0">
                <a:latin typeface="Calibri"/>
              </a:rPr>
              <a:t>uppsala.se/innovationskraft </a:t>
            </a:r>
          </a:p>
          <a:p>
            <a:r>
              <a:rPr lang="sv-SE"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Heja Innovation Arbetssätt">
      <a:dk1>
        <a:srgbClr val="091D23"/>
      </a:dk1>
      <a:lt1>
        <a:srgbClr val="F4ECDE"/>
      </a:lt1>
      <a:dk2>
        <a:srgbClr val="44546A"/>
      </a:dk2>
      <a:lt2>
        <a:srgbClr val="E7E6E6"/>
      </a:lt2>
      <a:accent1>
        <a:srgbClr val="3D4482"/>
      </a:accent1>
      <a:accent2>
        <a:srgbClr val="5E6CBC"/>
      </a:accent2>
      <a:accent3>
        <a:srgbClr val="709FFF"/>
      </a:accent3>
      <a:accent4>
        <a:srgbClr val="3D4482"/>
      </a:accent4>
      <a:accent5>
        <a:srgbClr val="5E6CBC"/>
      </a:accent5>
      <a:accent6>
        <a:srgbClr val="709FFF"/>
      </a:accent6>
      <a:hlink>
        <a:srgbClr val="0563C1"/>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Props1.xml><?xml version="1.0" encoding="utf-8"?>
<ds:datastoreItem xmlns:ds="http://schemas.openxmlformats.org/officeDocument/2006/customXml" ds:itemID="{F05D0784-69FD-40CB-B98B-3838D7A3DBBD}">
  <ds:schemaRefs>
    <ds:schemaRef ds:uri="http://schemas.microsoft.com/sharepoint/v3/contenttype/forms"/>
  </ds:schemaRefs>
</ds:datastoreItem>
</file>

<file path=customXml/itemProps2.xml><?xml version="1.0" encoding="utf-8"?>
<ds:datastoreItem xmlns:ds="http://schemas.openxmlformats.org/officeDocument/2006/customXml" ds:itemID="{8FA28C02-77E0-4886-ADE7-20A9121DAC07}"/>
</file>

<file path=customXml/itemProps3.xml><?xml version="1.0" encoding="utf-8"?>
<ds:datastoreItem xmlns:ds="http://schemas.openxmlformats.org/officeDocument/2006/customXml" ds:itemID="{959E6FE1-DCDC-476F-BF1B-94F750DF88D6}">
  <ds:schemaRefs>
    <ds:schemaRef ds:uri="http://schemas.microsoft.com/office/infopath/2007/PartnerControls"/>
    <ds:schemaRef ds:uri="f76a4e4c-2db2-462f-9ed3-409335a41f58"/>
    <ds:schemaRef ds:uri="http://purl.org/dc/elements/1.1/"/>
    <ds:schemaRef ds:uri="http://schemas.microsoft.com/office/2006/metadata/properties"/>
    <ds:schemaRef ds:uri="http://schemas.microsoft.com/office/2006/documentManagement/types"/>
    <ds:schemaRef ds:uri="http://purl.org/dc/terms/"/>
    <ds:schemaRef ds:uri="bbf57927-146e-4af1-8a22-58b8ad685837"/>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3578</TotalTime>
  <Words>594</Words>
  <Application>Microsoft Macintosh PowerPoint</Application>
  <PresentationFormat>Anpassad</PresentationFormat>
  <Paragraphs>75</Paragraphs>
  <Slides>9</Slides>
  <Notes>9</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9</vt:i4>
      </vt:variant>
    </vt:vector>
  </HeadingPairs>
  <TitlesOfParts>
    <vt:vector size="16" baseType="lpstr">
      <vt:lpstr>Arial</vt:lpstr>
      <vt:lpstr>Calibri</vt:lpstr>
      <vt:lpstr>Century Gothic</vt:lpstr>
      <vt:lpstr>Helvetica Neue Medium</vt:lpstr>
      <vt:lpstr>Office-tema</vt:lpstr>
      <vt:lpstr>1_Office-tema</vt:lpstr>
      <vt:lpstr>2_Office-tema</vt:lpstr>
      <vt:lpstr>Testplan</vt:lpstr>
      <vt:lpstr>Hur testar vi?</vt:lpstr>
      <vt:lpstr>Vad passar er bäst?</vt:lpstr>
      <vt:lpstr>Testplan 1 </vt:lpstr>
      <vt:lpstr>Testplan 2 </vt:lpstr>
      <vt:lpstr>Testplan 3 </vt:lpstr>
      <vt:lpstr>Testplan 4 </vt:lpstr>
      <vt:lpstr>Tips</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332</cp:revision>
  <dcterms:created xsi:type="dcterms:W3CDTF">2022-10-10T08:04:23Z</dcterms:created>
  <dcterms:modified xsi:type="dcterms:W3CDTF">2022-12-11T08:26:39Z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