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3"/>
  </p:notesMasterIdLst>
  <p:handoutMasterIdLst>
    <p:handoutMasterId r:id="rId24"/>
  </p:handoutMasterIdLst>
  <p:sldIdLst>
    <p:sldId id="270" r:id="rId7"/>
    <p:sldId id="271" r:id="rId8"/>
    <p:sldId id="272" r:id="rId9"/>
    <p:sldId id="794" r:id="rId10"/>
    <p:sldId id="792" r:id="rId11"/>
    <p:sldId id="279" r:id="rId12"/>
    <p:sldId id="795" r:id="rId13"/>
    <p:sldId id="822" r:id="rId14"/>
    <p:sldId id="824" r:id="rId15"/>
    <p:sldId id="823" r:id="rId16"/>
    <p:sldId id="828" r:id="rId17"/>
    <p:sldId id="827" r:id="rId18"/>
    <p:sldId id="821" r:id="rId19"/>
    <p:sldId id="790" r:id="rId20"/>
    <p:sldId id="820" r:id="rId21"/>
    <p:sldId id="275" r:id="rId22"/>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94689-0300-B954-9725-58B6D930F94F}" name="marlene" initials="ma" userId="S::marlene_utvecklingsbyran.nu#ext#@uppsalakommun1.onmicrosoft.com::b3e1108d-dd92-4072-96cf-cd4bdf35078e" providerId="AD"/>
  <p188:author id="{DB36C490-2EEE-6C4C-C4C1-C62A46D5AA70}" name="Petra Blomberg" initials="PB" userId="S::petra@milkylane.se::37341646-4b8e-4780-9df9-550f2415cd2e" providerId="AD"/>
  <p188:author id="{DD3408F0-0523-4485-4FBB-9F392202EC8A}" name="Tong Jennifer - SLF" initials="TS" userId="S::jennifer.tong_helsingborg.se#ext#@uppsalakommun1.onmicrosoft.com::65b8c75a-64ae-4535-9b44-ee977d06c9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D4482"/>
    <a:srgbClr val="719FFF"/>
    <a:srgbClr val="5E6CBC"/>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1"/>
    <p:restoredTop sz="94670"/>
  </p:normalViewPr>
  <p:slideViewPr>
    <p:cSldViewPr snapToGrid="0">
      <p:cViewPr varScale="1">
        <p:scale>
          <a:sx n="75" d="100"/>
          <a:sy n="75" d="100"/>
        </p:scale>
        <p:origin x="184" y="216"/>
      </p:cViewPr>
      <p:guideLst>
        <p:guide pos="2259"/>
        <p:guide orient="horz" pos="43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C97BFBC-1D55-7C4F-A3A4-182F3910BB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0B02C16D-E7E1-2541-994F-B22E3122FC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E4EB8A-922F-8B44-8D34-2350282CB5E6}" type="datetimeFigureOut">
              <a:rPr lang="sv-SE" smtClean="0"/>
              <a:t>2022-12-11</a:t>
            </a:fld>
            <a:endParaRPr lang="sv-SE"/>
          </a:p>
        </p:txBody>
      </p:sp>
      <p:sp>
        <p:nvSpPr>
          <p:cNvPr id="4" name="Platshållare för sidfot 3">
            <a:extLst>
              <a:ext uri="{FF2B5EF4-FFF2-40B4-BE49-F238E27FC236}">
                <a16:creationId xmlns:a16="http://schemas.microsoft.com/office/drawing/2014/main" id="{86AAD16E-12F9-2F4E-8210-8D42B55919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F945F0F-D2A3-3940-A957-E221377F38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5DF8C5-F0A0-2E4C-A070-77F97B14EB6F}" type="slidenum">
              <a:rPr lang="sv-SE" smtClean="0"/>
              <a:t>‹#›</a:t>
            </a:fld>
            <a:endParaRPr lang="sv-SE"/>
          </a:p>
        </p:txBody>
      </p:sp>
    </p:spTree>
    <p:extLst>
      <p:ext uri="{BB962C8B-B14F-4D97-AF65-F5344CB8AC3E}">
        <p14:creationId xmlns:p14="http://schemas.microsoft.com/office/powerpoint/2010/main" val="490173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203096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110455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53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1584355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336586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2.svg"/><Relationship Id="rId10"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2.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6.svg"/><Relationship Id="rId5" Type="http://schemas.openxmlformats.org/officeDocument/2006/relationships/image" Target="../media/image38.svg"/><Relationship Id="rId10" Type="http://schemas.openxmlformats.org/officeDocument/2006/relationships/image" Target="../media/image45.png"/><Relationship Id="rId4" Type="http://schemas.openxmlformats.org/officeDocument/2006/relationships/image" Target="../media/image37.png"/><Relationship Id="rId9" Type="http://schemas.openxmlformats.org/officeDocument/2006/relationships/image" Target="../media/image44.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2.svg"/><Relationship Id="rId5" Type="http://schemas.openxmlformats.org/officeDocument/2006/relationships/image" Target="../media/image50.svg"/><Relationship Id="rId10" Type="http://schemas.openxmlformats.org/officeDocument/2006/relationships/image" Target="../media/image1.png"/><Relationship Id="rId4" Type="http://schemas.openxmlformats.org/officeDocument/2006/relationships/image" Target="../media/image15.png"/><Relationship Id="rId9" Type="http://schemas.openxmlformats.org/officeDocument/2006/relationships/image" Target="../media/image38.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4.svg"/><Relationship Id="rId7" Type="http://schemas.openxmlformats.org/officeDocument/2006/relationships/image" Target="../media/image38.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2.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38.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37.png"/><Relationship Id="rId16"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2.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1.png"/><Relationship Id="rId9" Type="http://schemas.openxmlformats.org/officeDocument/2006/relationships/image" Target="../media/image61.svg"/><Relationship Id="rId14" Type="http://schemas.openxmlformats.org/officeDocument/2006/relationships/image" Target="../media/image6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svg"/><Relationship Id="rId3" Type="http://schemas.openxmlformats.org/officeDocument/2006/relationships/image" Target="../media/image59.svg"/><Relationship Id="rId7" Type="http://schemas.openxmlformats.org/officeDocument/2006/relationships/image" Target="../media/image71.svg"/><Relationship Id="rId12"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65.svg"/><Relationship Id="rId5" Type="http://schemas.openxmlformats.org/officeDocument/2006/relationships/image" Target="../media/image38.svg"/><Relationship Id="rId10"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7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9.svg"/><Relationship Id="rId7"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3.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7.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3.svg"/><Relationship Id="rId3" Type="http://schemas.openxmlformats.org/officeDocument/2006/relationships/image" Target="../media/image79.svg"/><Relationship Id="rId7" Type="http://schemas.openxmlformats.org/officeDocument/2006/relationships/image" Target="../media/image4.svg"/><Relationship Id="rId12"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72.svg"/><Relationship Id="rId5" Type="http://schemas.openxmlformats.org/officeDocument/2006/relationships/image" Target="../media/image81.svg"/><Relationship Id="rId10" Type="http://schemas.openxmlformats.org/officeDocument/2006/relationships/image" Target="../media/image68.png"/><Relationship Id="rId4" Type="http://schemas.openxmlformats.org/officeDocument/2006/relationships/image" Target="../media/image80.png"/><Relationship Id="rId9" Type="http://schemas.openxmlformats.org/officeDocument/2006/relationships/image" Target="../media/image65.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5.svg"/><Relationship Id="rId7" Type="http://schemas.openxmlformats.org/officeDocument/2006/relationships/image" Target="../media/image38.sv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1.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1.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90.png"/><Relationship Id="rId5" Type="http://schemas.openxmlformats.org/officeDocument/2006/relationships/image" Target="../media/image93.sv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svg"/><Relationship Id="rId7" Type="http://schemas.openxmlformats.org/officeDocument/2006/relationships/image" Target="../media/image93.svg"/><Relationship Id="rId2" Type="http://schemas.openxmlformats.org/officeDocument/2006/relationships/image" Target="../media/image9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97.svg"/><Relationship Id="rId5" Type="http://schemas.openxmlformats.org/officeDocument/2006/relationships/image" Target="../media/image92.svg"/><Relationship Id="rId10" Type="http://schemas.openxmlformats.org/officeDocument/2006/relationships/image" Target="../media/image96.png"/><Relationship Id="rId4" Type="http://schemas.openxmlformats.org/officeDocument/2006/relationships/image" Target="../media/image37.png"/><Relationship Id="rId9" Type="http://schemas.openxmlformats.org/officeDocument/2006/relationships/image" Target="../media/image95.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8.svg"/><Relationship Id="rId7" Type="http://schemas.openxmlformats.org/officeDocument/2006/relationships/image" Target="../media/image22.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svg"/><Relationship Id="rId7" Type="http://schemas.openxmlformats.org/officeDocument/2006/relationships/image" Target="../media/image105.svg"/><Relationship Id="rId12" Type="http://schemas.openxmlformats.org/officeDocument/2006/relationships/image" Target="../media/image110.svg"/><Relationship Id="rId2" Type="http://schemas.openxmlformats.org/officeDocument/2006/relationships/image" Target="../media/image100.png"/><Relationship Id="rId1" Type="http://schemas.openxmlformats.org/officeDocument/2006/relationships/slideMaster" Target="../slideMasters/slideMaster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svg"/><Relationship Id="rId10" Type="http://schemas.openxmlformats.org/officeDocument/2006/relationships/image" Target="../media/image108.svg"/><Relationship Id="rId4" Type="http://schemas.openxmlformats.org/officeDocument/2006/relationships/image" Target="../media/image102.png"/><Relationship Id="rId9" Type="http://schemas.openxmlformats.org/officeDocument/2006/relationships/image" Target="../media/image10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Master" Target="../slideMasters/slideMaster2.xml"/><Relationship Id="rId5" Type="http://schemas.openxmlformats.org/officeDocument/2006/relationships/image" Target="../media/image114.svg"/><Relationship Id="rId4" Type="http://schemas.openxmlformats.org/officeDocument/2006/relationships/image" Target="../media/image113.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emf"/><Relationship Id="rId7" Type="http://schemas.openxmlformats.org/officeDocument/2006/relationships/image" Target="../media/image120.png"/><Relationship Id="rId2" Type="http://schemas.openxmlformats.org/officeDocument/2006/relationships/image" Target="../media/image115.emf"/><Relationship Id="rId1" Type="http://schemas.openxmlformats.org/officeDocument/2006/relationships/slideMaster" Target="../slideMasters/slideMaster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emf"/></Relationships>
</file>

<file path=ppt/slideLayouts/_rels/slideLayout34.xml.rels><?xml version="1.0" encoding="UTF-8" standalone="yes"?>
<Relationships xmlns="http://schemas.openxmlformats.org/package/2006/relationships"><Relationship Id="rId26" Type="http://schemas.openxmlformats.org/officeDocument/2006/relationships/image" Target="../media/image145.png"/><Relationship Id="rId21" Type="http://schemas.openxmlformats.org/officeDocument/2006/relationships/image" Target="../media/image141.svg"/><Relationship Id="rId42" Type="http://schemas.openxmlformats.org/officeDocument/2006/relationships/image" Target="../media/image64.png"/><Relationship Id="rId47" Type="http://schemas.openxmlformats.org/officeDocument/2006/relationships/image" Target="../media/image81.svg"/><Relationship Id="rId63" Type="http://schemas.openxmlformats.org/officeDocument/2006/relationships/image" Target="../media/image170.svg"/><Relationship Id="rId68" Type="http://schemas.openxmlformats.org/officeDocument/2006/relationships/image" Target="../media/image175.png"/><Relationship Id="rId84" Type="http://schemas.openxmlformats.org/officeDocument/2006/relationships/image" Target="../media/image191.png"/><Relationship Id="rId89" Type="http://schemas.openxmlformats.org/officeDocument/2006/relationships/image" Target="../media/image196.svg"/><Relationship Id="rId16" Type="http://schemas.openxmlformats.org/officeDocument/2006/relationships/image" Target="../media/image136.png"/><Relationship Id="rId11" Type="http://schemas.openxmlformats.org/officeDocument/2006/relationships/image" Target="../media/image131.svg"/><Relationship Id="rId32" Type="http://schemas.openxmlformats.org/officeDocument/2006/relationships/image" Target="../media/image150.png"/><Relationship Id="rId37" Type="http://schemas.openxmlformats.org/officeDocument/2006/relationships/image" Target="../media/image154.svg"/><Relationship Id="rId53" Type="http://schemas.openxmlformats.org/officeDocument/2006/relationships/image" Target="../media/image161.svg"/><Relationship Id="rId58" Type="http://schemas.openxmlformats.org/officeDocument/2006/relationships/image" Target="../media/image165.png"/><Relationship Id="rId74" Type="http://schemas.openxmlformats.org/officeDocument/2006/relationships/image" Target="../media/image181.png"/><Relationship Id="rId79" Type="http://schemas.openxmlformats.org/officeDocument/2006/relationships/image" Target="../media/image186.svg"/><Relationship Id="rId102" Type="http://schemas.openxmlformats.org/officeDocument/2006/relationships/image" Target="../media/image209.png"/><Relationship Id="rId5" Type="http://schemas.openxmlformats.org/officeDocument/2006/relationships/image" Target="../media/image125.svg"/><Relationship Id="rId90" Type="http://schemas.openxmlformats.org/officeDocument/2006/relationships/image" Target="../media/image197.png"/><Relationship Id="rId95" Type="http://schemas.openxmlformats.org/officeDocument/2006/relationships/image" Target="../media/image202.svg"/><Relationship Id="rId22" Type="http://schemas.openxmlformats.org/officeDocument/2006/relationships/image" Target="../media/image142.png"/><Relationship Id="rId27" Type="http://schemas.openxmlformats.org/officeDocument/2006/relationships/image" Target="../media/image146.svg"/><Relationship Id="rId43" Type="http://schemas.openxmlformats.org/officeDocument/2006/relationships/image" Target="../media/image157.svg"/><Relationship Id="rId48" Type="http://schemas.openxmlformats.org/officeDocument/2006/relationships/image" Target="../media/image55.png"/><Relationship Id="rId64" Type="http://schemas.openxmlformats.org/officeDocument/2006/relationships/image" Target="../media/image171.png"/><Relationship Id="rId69" Type="http://schemas.openxmlformats.org/officeDocument/2006/relationships/image" Target="../media/image176.svg"/><Relationship Id="rId80" Type="http://schemas.openxmlformats.org/officeDocument/2006/relationships/image" Target="../media/image187.png"/><Relationship Id="rId85" Type="http://schemas.openxmlformats.org/officeDocument/2006/relationships/image" Target="../media/image192.svg"/><Relationship Id="rId12" Type="http://schemas.openxmlformats.org/officeDocument/2006/relationships/image" Target="../media/image132.png"/><Relationship Id="rId17" Type="http://schemas.openxmlformats.org/officeDocument/2006/relationships/image" Target="../media/image137.svg"/><Relationship Id="rId33" Type="http://schemas.openxmlformats.org/officeDocument/2006/relationships/image" Target="../media/image151.svg"/><Relationship Id="rId38" Type="http://schemas.openxmlformats.org/officeDocument/2006/relationships/image" Target="../media/image37.png"/><Relationship Id="rId59" Type="http://schemas.openxmlformats.org/officeDocument/2006/relationships/image" Target="../media/image166.svg"/><Relationship Id="rId103" Type="http://schemas.openxmlformats.org/officeDocument/2006/relationships/image" Target="../media/image210.svg"/><Relationship Id="rId20" Type="http://schemas.openxmlformats.org/officeDocument/2006/relationships/image" Target="../media/image140.png"/><Relationship Id="rId41" Type="http://schemas.openxmlformats.org/officeDocument/2006/relationships/image" Target="../media/image156.svg"/><Relationship Id="rId54" Type="http://schemas.openxmlformats.org/officeDocument/2006/relationships/image" Target="../media/image39.png"/><Relationship Id="rId62" Type="http://schemas.openxmlformats.org/officeDocument/2006/relationships/image" Target="../media/image169.png"/><Relationship Id="rId70" Type="http://schemas.openxmlformats.org/officeDocument/2006/relationships/image" Target="../media/image177.png"/><Relationship Id="rId75" Type="http://schemas.openxmlformats.org/officeDocument/2006/relationships/image" Target="../media/image182.svg"/><Relationship Id="rId83" Type="http://schemas.openxmlformats.org/officeDocument/2006/relationships/image" Target="../media/image190.svg"/><Relationship Id="rId88" Type="http://schemas.openxmlformats.org/officeDocument/2006/relationships/image" Target="../media/image195.png"/><Relationship Id="rId91" Type="http://schemas.openxmlformats.org/officeDocument/2006/relationships/image" Target="../media/image198.svg"/><Relationship Id="rId96" Type="http://schemas.openxmlformats.org/officeDocument/2006/relationships/image" Target="../media/image203.png"/><Relationship Id="rId1" Type="http://schemas.openxmlformats.org/officeDocument/2006/relationships/slideMaster" Target="../slideMasters/slideMaster3.xml"/><Relationship Id="rId6" Type="http://schemas.openxmlformats.org/officeDocument/2006/relationships/image" Target="../media/image126.png"/><Relationship Id="rId15" Type="http://schemas.openxmlformats.org/officeDocument/2006/relationships/image" Target="../media/image135.svg"/><Relationship Id="rId23" Type="http://schemas.openxmlformats.org/officeDocument/2006/relationships/image" Target="../media/image143.svg"/><Relationship Id="rId28" Type="http://schemas.openxmlformats.org/officeDocument/2006/relationships/image" Target="../media/image7.png"/><Relationship Id="rId36" Type="http://schemas.openxmlformats.org/officeDocument/2006/relationships/image" Target="../media/image76.png"/><Relationship Id="rId49" Type="http://schemas.openxmlformats.org/officeDocument/2006/relationships/image" Target="../media/image158.svg"/><Relationship Id="rId57" Type="http://schemas.openxmlformats.org/officeDocument/2006/relationships/image" Target="../media/image164.svg"/><Relationship Id="rId10" Type="http://schemas.openxmlformats.org/officeDocument/2006/relationships/image" Target="../media/image130.png"/><Relationship Id="rId31" Type="http://schemas.openxmlformats.org/officeDocument/2006/relationships/image" Target="../media/image149.svg"/><Relationship Id="rId44" Type="http://schemas.openxmlformats.org/officeDocument/2006/relationships/image" Target="../media/image3.png"/><Relationship Id="rId52" Type="http://schemas.openxmlformats.org/officeDocument/2006/relationships/image" Target="../media/image29.png"/><Relationship Id="rId60" Type="http://schemas.openxmlformats.org/officeDocument/2006/relationships/image" Target="../media/image167.png"/><Relationship Id="rId65" Type="http://schemas.openxmlformats.org/officeDocument/2006/relationships/image" Target="../media/image172.svg"/><Relationship Id="rId73" Type="http://schemas.openxmlformats.org/officeDocument/2006/relationships/image" Target="../media/image180.svg"/><Relationship Id="rId78" Type="http://schemas.openxmlformats.org/officeDocument/2006/relationships/image" Target="../media/image185.png"/><Relationship Id="rId81" Type="http://schemas.openxmlformats.org/officeDocument/2006/relationships/image" Target="../media/image188.svg"/><Relationship Id="rId86" Type="http://schemas.openxmlformats.org/officeDocument/2006/relationships/image" Target="../media/image193.png"/><Relationship Id="rId94" Type="http://schemas.openxmlformats.org/officeDocument/2006/relationships/image" Target="../media/image201.png"/><Relationship Id="rId99" Type="http://schemas.openxmlformats.org/officeDocument/2006/relationships/image" Target="../media/image206.svg"/><Relationship Id="rId101" Type="http://schemas.openxmlformats.org/officeDocument/2006/relationships/image" Target="../media/image208.svg"/><Relationship Id="rId4" Type="http://schemas.openxmlformats.org/officeDocument/2006/relationships/image" Target="../media/image124.png"/><Relationship Id="rId9" Type="http://schemas.openxmlformats.org/officeDocument/2006/relationships/image" Target="../media/image129.svg"/><Relationship Id="rId13" Type="http://schemas.openxmlformats.org/officeDocument/2006/relationships/image" Target="../media/image133.svg"/><Relationship Id="rId18" Type="http://schemas.openxmlformats.org/officeDocument/2006/relationships/image" Target="../media/image138.png"/><Relationship Id="rId39" Type="http://schemas.openxmlformats.org/officeDocument/2006/relationships/image" Target="../media/image38.svg"/><Relationship Id="rId34" Type="http://schemas.openxmlformats.org/officeDocument/2006/relationships/image" Target="../media/image152.png"/><Relationship Id="rId50" Type="http://schemas.openxmlformats.org/officeDocument/2006/relationships/image" Target="../media/image159.png"/><Relationship Id="rId55" Type="http://schemas.openxmlformats.org/officeDocument/2006/relationships/image" Target="../media/image162.svg"/><Relationship Id="rId76" Type="http://schemas.openxmlformats.org/officeDocument/2006/relationships/image" Target="../media/image183.png"/><Relationship Id="rId97" Type="http://schemas.openxmlformats.org/officeDocument/2006/relationships/image" Target="../media/image204.svg"/><Relationship Id="rId104" Type="http://schemas.openxmlformats.org/officeDocument/2006/relationships/image" Target="../media/image211.png"/><Relationship Id="rId7" Type="http://schemas.openxmlformats.org/officeDocument/2006/relationships/image" Target="../media/image127.svg"/><Relationship Id="rId71" Type="http://schemas.openxmlformats.org/officeDocument/2006/relationships/image" Target="../media/image178.svg"/><Relationship Id="rId92" Type="http://schemas.openxmlformats.org/officeDocument/2006/relationships/image" Target="../media/image199.png"/><Relationship Id="rId2" Type="http://schemas.openxmlformats.org/officeDocument/2006/relationships/image" Target="../media/image122.png"/><Relationship Id="rId29" Type="http://schemas.openxmlformats.org/officeDocument/2006/relationships/image" Target="../media/image147.svg"/><Relationship Id="rId24" Type="http://schemas.openxmlformats.org/officeDocument/2006/relationships/image" Target="../media/image109.png"/><Relationship Id="rId40" Type="http://schemas.openxmlformats.org/officeDocument/2006/relationships/image" Target="../media/image155.png"/><Relationship Id="rId45" Type="http://schemas.openxmlformats.org/officeDocument/2006/relationships/image" Target="../media/image4.svg"/><Relationship Id="rId66" Type="http://schemas.openxmlformats.org/officeDocument/2006/relationships/image" Target="../media/image173.png"/><Relationship Id="rId87" Type="http://schemas.openxmlformats.org/officeDocument/2006/relationships/image" Target="../media/image194.svg"/><Relationship Id="rId61" Type="http://schemas.openxmlformats.org/officeDocument/2006/relationships/image" Target="../media/image168.svg"/><Relationship Id="rId82" Type="http://schemas.openxmlformats.org/officeDocument/2006/relationships/image" Target="../media/image189.png"/><Relationship Id="rId19" Type="http://schemas.openxmlformats.org/officeDocument/2006/relationships/image" Target="../media/image139.svg"/><Relationship Id="rId14" Type="http://schemas.openxmlformats.org/officeDocument/2006/relationships/image" Target="../media/image134.png"/><Relationship Id="rId30" Type="http://schemas.openxmlformats.org/officeDocument/2006/relationships/image" Target="../media/image148.png"/><Relationship Id="rId35" Type="http://schemas.openxmlformats.org/officeDocument/2006/relationships/image" Target="../media/image153.svg"/><Relationship Id="rId56" Type="http://schemas.openxmlformats.org/officeDocument/2006/relationships/image" Target="../media/image163.png"/><Relationship Id="rId77" Type="http://schemas.openxmlformats.org/officeDocument/2006/relationships/image" Target="../media/image184.svg"/><Relationship Id="rId100" Type="http://schemas.openxmlformats.org/officeDocument/2006/relationships/image" Target="../media/image207.png"/><Relationship Id="rId105" Type="http://schemas.openxmlformats.org/officeDocument/2006/relationships/image" Target="../media/image212.svg"/><Relationship Id="rId8" Type="http://schemas.openxmlformats.org/officeDocument/2006/relationships/image" Target="../media/image128.png"/><Relationship Id="rId51" Type="http://schemas.openxmlformats.org/officeDocument/2006/relationships/image" Target="../media/image160.svg"/><Relationship Id="rId72" Type="http://schemas.openxmlformats.org/officeDocument/2006/relationships/image" Target="../media/image179.png"/><Relationship Id="rId93" Type="http://schemas.openxmlformats.org/officeDocument/2006/relationships/image" Target="../media/image200.svg"/><Relationship Id="rId98" Type="http://schemas.openxmlformats.org/officeDocument/2006/relationships/image" Target="../media/image205.png"/><Relationship Id="rId3" Type="http://schemas.openxmlformats.org/officeDocument/2006/relationships/image" Target="../media/image123.svg"/><Relationship Id="rId25" Type="http://schemas.openxmlformats.org/officeDocument/2006/relationships/image" Target="../media/image144.svg"/><Relationship Id="rId46" Type="http://schemas.openxmlformats.org/officeDocument/2006/relationships/image" Target="../media/image80.png"/><Relationship Id="rId67" Type="http://schemas.openxmlformats.org/officeDocument/2006/relationships/image" Target="../media/image174.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svg"/><Relationship Id="rId7" Type="http://schemas.openxmlformats.org/officeDocument/2006/relationships/image" Target="../media/image14.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svg"/><Relationship Id="rId5" Type="http://schemas.openxmlformats.org/officeDocument/2006/relationships/image" Target="../media/image18.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8.svg"/><Relationship Id="rId7" Type="http://schemas.openxmlformats.org/officeDocument/2006/relationships/image" Target="../media/image4.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 name="Bild 1">
            <a:extLst>
              <a:ext uri="{FF2B5EF4-FFF2-40B4-BE49-F238E27FC236}">
                <a16:creationId xmlns:a16="http://schemas.microsoft.com/office/drawing/2014/main" id="{A11B43F2-2223-D986-EDD2-33AB0B206EF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951842" y="10061899"/>
            <a:ext cx="3405711" cy="4373831"/>
          </a:xfrm>
          <a:prstGeom prst="rect">
            <a:avLst/>
          </a:prstGeom>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FEA426A-8DC0-57F6-C234-7228A0B162A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78676" y="6858000"/>
            <a:ext cx="4533900" cy="6113124"/>
          </a:xfrm>
          <a:prstGeom prst="rect">
            <a:avLst/>
          </a:prstGeom>
        </p:spPr>
      </p:pic>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33735900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97839439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4570159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3537271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8245547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19487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5EB36EE8-8BDA-ABA5-A39A-5A4A2C18FAF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8CDEF46E-136A-2788-DAB7-A60F586B0965}"/>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970B31FE-3098-1938-79E7-2C9747E44049}"/>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kapa en plan">
    <p:bg>
      <p:bgPr>
        <a:solidFill>
          <a:schemeClr val="accent1"/>
        </a:solidFill>
        <a:effectLst/>
      </p:bgPr>
    </p:bg>
    <p:spTree>
      <p:nvGrpSpPr>
        <p:cNvPr id="1" name=""/>
        <p:cNvGrpSpPr/>
        <p:nvPr/>
      </p:nvGrpSpPr>
      <p:grpSpPr>
        <a:xfrm>
          <a:off x="0" y="0"/>
          <a:ext cx="0" cy="0"/>
          <a:chOff x="0" y="0"/>
          <a:chExt cx="0" cy="0"/>
        </a:xfrm>
      </p:grpSpPr>
      <p:pic>
        <p:nvPicPr>
          <p:cNvPr id="55" name="Bild 54">
            <a:extLst>
              <a:ext uri="{FF2B5EF4-FFF2-40B4-BE49-F238E27FC236}">
                <a16:creationId xmlns:a16="http://schemas.microsoft.com/office/drawing/2014/main" id="{0413360F-1338-4588-B70A-BABA7E8FF3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329567" y="-179294"/>
            <a:ext cx="15523056" cy="13895294"/>
          </a:xfrm>
          <a:prstGeom prst="rect">
            <a:avLst/>
          </a:prstGeom>
        </p:spPr>
      </p:pic>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2681944" y="816559"/>
            <a:ext cx="7283107" cy="600165"/>
          </a:xfrm>
          <a:prstGeom prst="rect">
            <a:avLst/>
          </a:prstGeom>
        </p:spPr>
        <p:txBody>
          <a:bodyPr anchor="b" anchorCtr="0"/>
          <a:lstStyle>
            <a:lvl1pPr marL="0" indent="0" algn="ctr">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pic>
        <p:nvPicPr>
          <p:cNvPr id="8" name="Bild 7">
            <a:extLst>
              <a:ext uri="{FF2B5EF4-FFF2-40B4-BE49-F238E27FC236}">
                <a16:creationId xmlns:a16="http://schemas.microsoft.com/office/drawing/2014/main" id="{7D9A3DBC-FDBF-45F1-95F5-5249D404EA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9756" y="1049050"/>
            <a:ext cx="11738170" cy="11653874"/>
          </a:xfrm>
          <a:prstGeom prst="rect">
            <a:avLst/>
          </a:prstGeom>
        </p:spPr>
      </p:pic>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0509756" y="6851675"/>
            <a:ext cx="11589498" cy="1"/>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sp>
        <p:nvSpPr>
          <p:cNvPr id="80" name="Platshållare för text 21">
            <a:extLst>
              <a:ext uri="{FF2B5EF4-FFF2-40B4-BE49-F238E27FC236}">
                <a16:creationId xmlns:a16="http://schemas.microsoft.com/office/drawing/2014/main" id="{B583E403-A352-4BC6-85C0-13C31738C3C9}"/>
              </a:ext>
            </a:extLst>
          </p:cNvPr>
          <p:cNvSpPr>
            <a:spLocks noGrp="1"/>
          </p:cNvSpPr>
          <p:nvPr>
            <p:ph type="body" sz="quarter" idx="40"/>
          </p:nvPr>
        </p:nvSpPr>
        <p:spPr>
          <a:xfrm>
            <a:off x="12681944" y="12279440"/>
            <a:ext cx="7283107" cy="600165"/>
          </a:xfrm>
          <a:prstGeom prst="rect">
            <a:avLst/>
          </a:prstGeom>
        </p:spPr>
        <p:txBody>
          <a:bodyPr anchor="b" anchorCtr="0"/>
          <a:lstStyle>
            <a:lvl1pPr marL="0" indent="0" algn="ctr">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flipV="1">
            <a:off x="16293451" y="1416724"/>
            <a:ext cx="0" cy="10797111"/>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21877075" y="6051680"/>
            <a:ext cx="2182747" cy="887761"/>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58" name="Platshållare för text 21">
            <a:extLst>
              <a:ext uri="{FF2B5EF4-FFF2-40B4-BE49-F238E27FC236}">
                <a16:creationId xmlns:a16="http://schemas.microsoft.com/office/drawing/2014/main" id="{5FD8884C-43D6-467D-AB4F-E7860EADFF0F}"/>
              </a:ext>
            </a:extLst>
          </p:cNvPr>
          <p:cNvSpPr>
            <a:spLocks noGrp="1"/>
          </p:cNvSpPr>
          <p:nvPr>
            <p:ph type="body" sz="quarter" idx="39"/>
          </p:nvPr>
        </p:nvSpPr>
        <p:spPr>
          <a:xfrm>
            <a:off x="8901325" y="6051680"/>
            <a:ext cx="1711079" cy="887761"/>
          </a:xfrm>
          <a:prstGeom prst="rect">
            <a:avLst/>
          </a:prstGeom>
        </p:spPr>
        <p:txBody>
          <a:bodyPr anchor="b" anchorCtr="0"/>
          <a:lstStyle>
            <a:lvl1pPr marL="0" indent="0" algn="r">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Tree>
    <p:extLst>
      <p:ext uri="{BB962C8B-B14F-4D97-AF65-F5344CB8AC3E}">
        <p14:creationId xmlns:p14="http://schemas.microsoft.com/office/powerpoint/2010/main" val="262924647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kapa en plan">
    <p:bg>
      <p:bgPr>
        <a:solidFill>
          <a:schemeClr val="accent1"/>
        </a:solidFill>
        <a:effectLst/>
      </p:bgPr>
    </p:bg>
    <p:spTree>
      <p:nvGrpSpPr>
        <p:cNvPr id="1" name=""/>
        <p:cNvGrpSpPr/>
        <p:nvPr/>
      </p:nvGrpSpPr>
      <p:grpSpPr>
        <a:xfrm>
          <a:off x="0" y="0"/>
          <a:ext cx="0" cy="0"/>
          <a:chOff x="0" y="0"/>
          <a:chExt cx="0" cy="0"/>
        </a:xfrm>
      </p:grpSpPr>
      <p:sp>
        <p:nvSpPr>
          <p:cNvPr id="14" name="Rektangel">
            <a:extLst>
              <a:ext uri="{FF2B5EF4-FFF2-40B4-BE49-F238E27FC236}">
                <a16:creationId xmlns:a16="http://schemas.microsoft.com/office/drawing/2014/main" id="{4EDB5437-2B29-4407-9017-BA002BF418E7}"/>
              </a:ext>
              <a:ext uri="{C183D7F6-B498-43B3-948B-1728B52AA6E4}">
                <adec:decorative xmlns:adec="http://schemas.microsoft.com/office/drawing/2017/decorative" val="1"/>
              </a:ext>
            </a:extLst>
          </p:cNvPr>
          <p:cNvSpPr/>
          <p:nvPr userDrawn="1"/>
        </p:nvSpPr>
        <p:spPr>
          <a:xfrm>
            <a:off x="6991350" y="-100218"/>
            <a:ext cx="17391063"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0612404" y="816559"/>
            <a:ext cx="7283107" cy="600165"/>
          </a:xfrm>
          <a:prstGeom prst="rect">
            <a:avLst/>
          </a:prstGeom>
        </p:spPr>
        <p:txBody>
          <a:bodyPr anchor="b"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80" name="Platshållare för text 21">
            <a:extLst>
              <a:ext uri="{FF2B5EF4-FFF2-40B4-BE49-F238E27FC236}">
                <a16:creationId xmlns:a16="http://schemas.microsoft.com/office/drawing/2014/main" id="{B583E403-A352-4BC6-85C0-13C31738C3C9}"/>
              </a:ext>
            </a:extLst>
          </p:cNvPr>
          <p:cNvSpPr>
            <a:spLocks noGrp="1"/>
          </p:cNvSpPr>
          <p:nvPr>
            <p:ph type="body" sz="quarter" idx="40"/>
          </p:nvPr>
        </p:nvSpPr>
        <p:spPr>
          <a:xfrm>
            <a:off x="14964819" y="12599358"/>
            <a:ext cx="7283107" cy="600165"/>
          </a:xfrm>
          <a:prstGeom prst="rect">
            <a:avLst/>
          </a:prstGeom>
        </p:spPr>
        <p:txBody>
          <a:bodyPr anchor="b" anchorCtr="0"/>
          <a:lstStyle>
            <a:lvl1pPr marL="0" indent="0" algn="r">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10" name="Platshållare för innehåll 17">
            <a:extLst>
              <a:ext uri="{FF2B5EF4-FFF2-40B4-BE49-F238E27FC236}">
                <a16:creationId xmlns:a16="http://schemas.microsoft.com/office/drawing/2014/main" id="{E5383929-7BCE-4F6A-99B3-CA4660F5DB13}"/>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11" name="Platshållare för text 2">
            <a:extLst>
              <a:ext uri="{FF2B5EF4-FFF2-40B4-BE49-F238E27FC236}">
                <a16:creationId xmlns:a16="http://schemas.microsoft.com/office/drawing/2014/main" id="{523D5724-95D7-49DA-8AE7-A8A7198A8FBE}"/>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2" name="Bild">
            <a:extLst>
              <a:ext uri="{FF2B5EF4-FFF2-40B4-BE49-F238E27FC236}">
                <a16:creationId xmlns:a16="http://schemas.microsoft.com/office/drawing/2014/main" id="{3564F057-354F-4A55-89FC-64AECF4787A5}"/>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9" y="5542567"/>
            <a:ext cx="4244975" cy="248633"/>
          </a:xfrm>
          <a:prstGeom prst="rect">
            <a:avLst/>
          </a:prstGeom>
          <a:ln w="12700">
            <a:miter lim="400000"/>
          </a:ln>
        </p:spPr>
      </p:pic>
      <p:pic>
        <p:nvPicPr>
          <p:cNvPr id="13" name="Bild">
            <a:extLst>
              <a:ext uri="{FF2B5EF4-FFF2-40B4-BE49-F238E27FC236}">
                <a16:creationId xmlns:a16="http://schemas.microsoft.com/office/drawing/2014/main" id="{54BC1F7B-29F4-417A-8EB1-7FB4C3C6570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pic>
        <p:nvPicPr>
          <p:cNvPr id="8" name="Bild 7">
            <a:extLst>
              <a:ext uri="{FF2B5EF4-FFF2-40B4-BE49-F238E27FC236}">
                <a16:creationId xmlns:a16="http://schemas.microsoft.com/office/drawing/2014/main" id="{7D9A3DBC-FDBF-45F1-95F5-5249D404EA5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09756" y="1049050"/>
            <a:ext cx="11738170" cy="11653874"/>
          </a:xfrm>
          <a:prstGeom prst="rect">
            <a:avLst/>
          </a:prstGeom>
        </p:spPr>
      </p:pic>
      <p:grpSp>
        <p:nvGrpSpPr>
          <p:cNvPr id="7" name="Grupp 6">
            <a:extLst>
              <a:ext uri="{FF2B5EF4-FFF2-40B4-BE49-F238E27FC236}">
                <a16:creationId xmlns:a16="http://schemas.microsoft.com/office/drawing/2014/main" id="{B56BD0CB-7D98-4A88-B94C-57F3E42D901D}"/>
              </a:ext>
            </a:extLst>
          </p:cNvPr>
          <p:cNvGrpSpPr/>
          <p:nvPr userDrawn="1"/>
        </p:nvGrpSpPr>
        <p:grpSpPr>
          <a:xfrm>
            <a:off x="10476747" y="1416724"/>
            <a:ext cx="11804188" cy="11002230"/>
            <a:chOff x="10476747" y="1416724"/>
            <a:chExt cx="11804188" cy="11002230"/>
          </a:xfrm>
        </p:grpSpPr>
        <p:cxnSp>
          <p:nvCxnSpPr>
            <p:cNvPr id="16" name="Rak 59">
              <a:extLst>
                <a:ext uri="{FF2B5EF4-FFF2-40B4-BE49-F238E27FC236}">
                  <a16:creationId xmlns:a16="http://schemas.microsoft.com/office/drawing/2014/main" id="{C32DB020-A124-4B78-A66F-ABA27AD40B62}"/>
                </a:ext>
              </a:extLst>
            </p:cNvPr>
            <p:cNvCxnSpPr>
              <a:cxnSpLocks/>
            </p:cNvCxnSpPr>
            <p:nvPr userDrawn="1"/>
          </p:nvCxnSpPr>
          <p:spPr>
            <a:xfrm flipV="1">
              <a:off x="10509756" y="1416724"/>
              <a:ext cx="0" cy="11002230"/>
            </a:xfrm>
            <a:prstGeom prst="line">
              <a:avLst/>
            </a:prstGeom>
            <a:ln w="101600">
              <a:solidFill>
                <a:schemeClr val="bg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 name="Rak 89">
              <a:extLst>
                <a:ext uri="{FF2B5EF4-FFF2-40B4-BE49-F238E27FC236}">
                  <a16:creationId xmlns:a16="http://schemas.microsoft.com/office/drawing/2014/main" id="{4FF3E906-8FAA-41FD-AEA9-C6962911E284}"/>
                </a:ext>
              </a:extLst>
            </p:cNvPr>
            <p:cNvCxnSpPr>
              <a:cxnSpLocks/>
            </p:cNvCxnSpPr>
            <p:nvPr userDrawn="1"/>
          </p:nvCxnSpPr>
          <p:spPr>
            <a:xfrm flipH="1">
              <a:off x="10476747" y="12418954"/>
              <a:ext cx="11773043" cy="0"/>
            </a:xfrm>
            <a:prstGeom prst="line">
              <a:avLst/>
            </a:prstGeom>
            <a:ln w="101600">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0691437" y="5093220"/>
              <a:ext cx="11253553" cy="0"/>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flipV="1">
              <a:off x="18086652" y="1495574"/>
              <a:ext cx="0" cy="10797111"/>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cxnSp>
          <p:nvCxnSpPr>
            <p:cNvPr id="19" name="Rak 59">
              <a:extLst>
                <a:ext uri="{FF2B5EF4-FFF2-40B4-BE49-F238E27FC236}">
                  <a16:creationId xmlns:a16="http://schemas.microsoft.com/office/drawing/2014/main" id="{49F74B8A-19F6-4B31-BC33-9E5DE06D8DA5}"/>
                </a:ext>
              </a:extLst>
            </p:cNvPr>
            <p:cNvCxnSpPr>
              <a:cxnSpLocks/>
            </p:cNvCxnSpPr>
            <p:nvPr userDrawn="1"/>
          </p:nvCxnSpPr>
          <p:spPr>
            <a:xfrm flipV="1">
              <a:off x="14450604" y="1416724"/>
              <a:ext cx="0" cy="10797111"/>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cxnSp>
          <p:nvCxnSpPr>
            <p:cNvPr id="20" name="Rak 89">
              <a:extLst>
                <a:ext uri="{FF2B5EF4-FFF2-40B4-BE49-F238E27FC236}">
                  <a16:creationId xmlns:a16="http://schemas.microsoft.com/office/drawing/2014/main" id="{AE8A220E-C18B-4DB2-B507-8BFF6967DC39}"/>
                </a:ext>
              </a:extLst>
            </p:cNvPr>
            <p:cNvCxnSpPr>
              <a:cxnSpLocks/>
            </p:cNvCxnSpPr>
            <p:nvPr userDrawn="1"/>
          </p:nvCxnSpPr>
          <p:spPr>
            <a:xfrm flipH="1">
              <a:off x="10691437" y="8610130"/>
              <a:ext cx="11589498" cy="1"/>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grpSp>
      <p:sp>
        <p:nvSpPr>
          <p:cNvPr id="23" name="Platshållare för text 11">
            <a:extLst>
              <a:ext uri="{FF2B5EF4-FFF2-40B4-BE49-F238E27FC236}">
                <a16:creationId xmlns:a16="http://schemas.microsoft.com/office/drawing/2014/main" id="{F06B854A-8D75-424A-A1C5-4E804A075550}"/>
              </a:ext>
            </a:extLst>
          </p:cNvPr>
          <p:cNvSpPr>
            <a:spLocks noGrp="1"/>
          </p:cNvSpPr>
          <p:nvPr userDrawn="1">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3DAEC9AD-AAB1-4BE1-AF3E-C00EC0805772}"/>
              </a:ext>
            </a:extLst>
          </p:cNvPr>
          <p:cNvSpPr>
            <a:spLocks noGrp="1"/>
          </p:cNvSpPr>
          <p:nvPr userDrawn="1">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0102B7B9-9568-4ACB-96CE-5048813617A9}"/>
              </a:ext>
            </a:extLst>
          </p:cNvPr>
          <p:cNvSpPr>
            <a:spLocks noGrp="1"/>
          </p:cNvSpPr>
          <p:nvPr userDrawn="1">
            <p:ph type="body" sz="quarter" idx="11"/>
          </p:nvPr>
        </p:nvSpPr>
        <p:spPr>
          <a:xfrm>
            <a:off x="1713600" y="254579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331704006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Skapa en plan">
    <p:bg>
      <p:bgPr>
        <a:solidFill>
          <a:schemeClr val="accent1"/>
        </a:solidFill>
        <a:effectLst/>
      </p:bgPr>
    </p:bg>
    <p:spTree>
      <p:nvGrpSpPr>
        <p:cNvPr id="1" name=""/>
        <p:cNvGrpSpPr/>
        <p:nvPr/>
      </p:nvGrpSpPr>
      <p:grpSpPr>
        <a:xfrm>
          <a:off x="0" y="0"/>
          <a:ext cx="0" cy="0"/>
          <a:chOff x="0" y="0"/>
          <a:chExt cx="0" cy="0"/>
        </a:xfrm>
      </p:grpSpPr>
      <p:sp>
        <p:nvSpPr>
          <p:cNvPr id="14" name="Rektangel">
            <a:extLst>
              <a:ext uri="{FF2B5EF4-FFF2-40B4-BE49-F238E27FC236}">
                <a16:creationId xmlns:a16="http://schemas.microsoft.com/office/drawing/2014/main" id="{4EDB5437-2B29-4407-9017-BA002BF418E7}"/>
              </a:ext>
              <a:ext uri="{C183D7F6-B498-43B3-948B-1728B52AA6E4}">
                <adec:decorative xmlns:adec="http://schemas.microsoft.com/office/drawing/2017/decorative" val="1"/>
              </a:ext>
            </a:extLst>
          </p:cNvPr>
          <p:cNvSpPr/>
          <p:nvPr userDrawn="1"/>
        </p:nvSpPr>
        <p:spPr>
          <a:xfrm>
            <a:off x="6991350" y="-100218"/>
            <a:ext cx="17391063"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0612404" y="816559"/>
            <a:ext cx="7283107" cy="600165"/>
          </a:xfrm>
          <a:prstGeom prst="rect">
            <a:avLst/>
          </a:prstGeom>
        </p:spPr>
        <p:txBody>
          <a:bodyPr anchor="b"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pic>
        <p:nvPicPr>
          <p:cNvPr id="8" name="Bild 7">
            <a:extLst>
              <a:ext uri="{FF2B5EF4-FFF2-40B4-BE49-F238E27FC236}">
                <a16:creationId xmlns:a16="http://schemas.microsoft.com/office/drawing/2014/main" id="{7D9A3DBC-FDBF-45F1-95F5-5249D404EA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09756" y="1049050"/>
            <a:ext cx="11738170" cy="11653874"/>
          </a:xfrm>
          <a:prstGeom prst="rect">
            <a:avLst/>
          </a:prstGeom>
        </p:spPr>
      </p:pic>
      <p:sp>
        <p:nvSpPr>
          <p:cNvPr id="80" name="Platshållare för text 21">
            <a:extLst>
              <a:ext uri="{FF2B5EF4-FFF2-40B4-BE49-F238E27FC236}">
                <a16:creationId xmlns:a16="http://schemas.microsoft.com/office/drawing/2014/main" id="{B583E403-A352-4BC6-85C0-13C31738C3C9}"/>
              </a:ext>
            </a:extLst>
          </p:cNvPr>
          <p:cNvSpPr>
            <a:spLocks noGrp="1"/>
          </p:cNvSpPr>
          <p:nvPr>
            <p:ph type="body" sz="quarter" idx="40"/>
          </p:nvPr>
        </p:nvSpPr>
        <p:spPr>
          <a:xfrm>
            <a:off x="14964819" y="12599358"/>
            <a:ext cx="7283107" cy="600165"/>
          </a:xfrm>
          <a:prstGeom prst="rect">
            <a:avLst/>
          </a:prstGeom>
        </p:spPr>
        <p:txBody>
          <a:bodyPr anchor="b" anchorCtr="0"/>
          <a:lstStyle>
            <a:lvl1pPr marL="0" indent="0" algn="r">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10" name="Platshållare för innehåll 17">
            <a:extLst>
              <a:ext uri="{FF2B5EF4-FFF2-40B4-BE49-F238E27FC236}">
                <a16:creationId xmlns:a16="http://schemas.microsoft.com/office/drawing/2014/main" id="{E5383929-7BCE-4F6A-99B3-CA4660F5DB13}"/>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11" name="Platshållare för text 2">
            <a:extLst>
              <a:ext uri="{FF2B5EF4-FFF2-40B4-BE49-F238E27FC236}">
                <a16:creationId xmlns:a16="http://schemas.microsoft.com/office/drawing/2014/main" id="{523D5724-95D7-49DA-8AE7-A8A7198A8FBE}"/>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2" name="Bild">
            <a:extLst>
              <a:ext uri="{FF2B5EF4-FFF2-40B4-BE49-F238E27FC236}">
                <a16:creationId xmlns:a16="http://schemas.microsoft.com/office/drawing/2014/main" id="{3564F057-354F-4A55-89FC-64AECF4787A5}"/>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90729" y="5542567"/>
            <a:ext cx="4244975" cy="248633"/>
          </a:xfrm>
          <a:prstGeom prst="rect">
            <a:avLst/>
          </a:prstGeom>
          <a:ln w="12700">
            <a:miter lim="400000"/>
          </a:ln>
        </p:spPr>
      </p:pic>
      <p:pic>
        <p:nvPicPr>
          <p:cNvPr id="13" name="Bild">
            <a:extLst>
              <a:ext uri="{FF2B5EF4-FFF2-40B4-BE49-F238E27FC236}">
                <a16:creationId xmlns:a16="http://schemas.microsoft.com/office/drawing/2014/main" id="{54BC1F7B-29F4-417A-8EB1-7FB4C3C6570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553200" y="-54617"/>
            <a:ext cx="608750" cy="13696897"/>
          </a:xfrm>
          <a:prstGeom prst="rect">
            <a:avLst/>
          </a:prstGeom>
          <a:ln w="12700">
            <a:miter lim="400000"/>
          </a:ln>
        </p:spPr>
      </p:pic>
      <p:cxnSp>
        <p:nvCxnSpPr>
          <p:cNvPr id="16" name="Rak 59">
            <a:extLst>
              <a:ext uri="{FF2B5EF4-FFF2-40B4-BE49-F238E27FC236}">
                <a16:creationId xmlns:a16="http://schemas.microsoft.com/office/drawing/2014/main" id="{C32DB020-A124-4B78-A66F-ABA27AD40B62}"/>
              </a:ext>
            </a:extLst>
          </p:cNvPr>
          <p:cNvCxnSpPr>
            <a:cxnSpLocks/>
          </p:cNvCxnSpPr>
          <p:nvPr userDrawn="1"/>
        </p:nvCxnSpPr>
        <p:spPr>
          <a:xfrm flipV="1">
            <a:off x="10509756" y="1416724"/>
            <a:ext cx="0" cy="11002230"/>
          </a:xfrm>
          <a:prstGeom prst="line">
            <a:avLst/>
          </a:prstGeom>
          <a:ln w="101600">
            <a:solidFill>
              <a:schemeClr val="bg1"/>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7" name="Rak 89">
            <a:extLst>
              <a:ext uri="{FF2B5EF4-FFF2-40B4-BE49-F238E27FC236}">
                <a16:creationId xmlns:a16="http://schemas.microsoft.com/office/drawing/2014/main" id="{4FF3E906-8FAA-41FD-AEA9-C6962911E284}"/>
              </a:ext>
            </a:extLst>
          </p:cNvPr>
          <p:cNvCxnSpPr>
            <a:cxnSpLocks/>
          </p:cNvCxnSpPr>
          <p:nvPr userDrawn="1"/>
        </p:nvCxnSpPr>
        <p:spPr>
          <a:xfrm flipH="1">
            <a:off x="10476747" y="12418954"/>
            <a:ext cx="11773043" cy="0"/>
          </a:xfrm>
          <a:prstGeom prst="line">
            <a:avLst/>
          </a:prstGeom>
          <a:ln w="101600">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3" name="Platshållare för text 11">
            <a:extLst>
              <a:ext uri="{FF2B5EF4-FFF2-40B4-BE49-F238E27FC236}">
                <a16:creationId xmlns:a16="http://schemas.microsoft.com/office/drawing/2014/main" id="{F06B854A-8D75-424A-A1C5-4E804A075550}"/>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3DAEC9AD-AAB1-4BE1-AF3E-C00EC080577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0102B7B9-9568-4ACB-96CE-5048813617A9}"/>
              </a:ext>
            </a:extLst>
          </p:cNvPr>
          <p:cNvSpPr>
            <a:spLocks noGrp="1"/>
          </p:cNvSpPr>
          <p:nvPr>
            <p:ph type="body" sz="quarter" idx="11"/>
          </p:nvPr>
        </p:nvSpPr>
        <p:spPr>
          <a:xfrm>
            <a:off x="1713600" y="254579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0691437" y="5093220"/>
            <a:ext cx="11253553" cy="0"/>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pic>
        <p:nvPicPr>
          <p:cNvPr id="34" name="Bild">
            <a:extLst>
              <a:ext uri="{FF2B5EF4-FFF2-40B4-BE49-F238E27FC236}">
                <a16:creationId xmlns:a16="http://schemas.microsoft.com/office/drawing/2014/main" id="{B6D4CA23-1CE5-4C92-92D0-197A6ECFCA2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5400000">
            <a:off x="13723878" y="5393811"/>
            <a:ext cx="266553" cy="5997446"/>
          </a:xfrm>
          <a:prstGeom prst="rect">
            <a:avLst/>
          </a:prstGeom>
          <a:ln w="12700">
            <a:miter lim="400000"/>
          </a:ln>
        </p:spPr>
      </p:pic>
      <p:pic>
        <p:nvPicPr>
          <p:cNvPr id="36" name="Bild">
            <a:extLst>
              <a:ext uri="{FF2B5EF4-FFF2-40B4-BE49-F238E27FC236}">
                <a16:creationId xmlns:a16="http://schemas.microsoft.com/office/drawing/2014/main" id="{CF365A9C-6E2C-44C3-B86E-FE74465D3FB2}"/>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6200000">
            <a:off x="19060224" y="5762921"/>
            <a:ext cx="237985" cy="5354666"/>
          </a:xfrm>
          <a:prstGeom prst="rect">
            <a:avLst/>
          </a:prstGeom>
          <a:ln w="12700">
            <a:miter lim="400000"/>
          </a:ln>
        </p:spPr>
      </p:pic>
      <p:cxnSp>
        <p:nvCxnSpPr>
          <p:cNvPr id="19" name="Rak 59">
            <a:extLst>
              <a:ext uri="{FF2B5EF4-FFF2-40B4-BE49-F238E27FC236}">
                <a16:creationId xmlns:a16="http://schemas.microsoft.com/office/drawing/2014/main" id="{49F74B8A-19F6-4B31-BC33-9E5DE06D8DA5}"/>
              </a:ext>
            </a:extLst>
          </p:cNvPr>
          <p:cNvCxnSpPr>
            <a:cxnSpLocks/>
          </p:cNvCxnSpPr>
          <p:nvPr userDrawn="1"/>
        </p:nvCxnSpPr>
        <p:spPr>
          <a:xfrm flipV="1">
            <a:off x="14450604" y="1416724"/>
            <a:ext cx="0" cy="10797111"/>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cxnSp>
        <p:nvCxnSpPr>
          <p:cNvPr id="20" name="Rak 89">
            <a:extLst>
              <a:ext uri="{FF2B5EF4-FFF2-40B4-BE49-F238E27FC236}">
                <a16:creationId xmlns:a16="http://schemas.microsoft.com/office/drawing/2014/main" id="{AE8A220E-C18B-4DB2-B507-8BFF6967DC39}"/>
              </a:ext>
            </a:extLst>
          </p:cNvPr>
          <p:cNvCxnSpPr>
            <a:cxnSpLocks/>
          </p:cNvCxnSpPr>
          <p:nvPr userDrawn="1"/>
        </p:nvCxnSpPr>
        <p:spPr>
          <a:xfrm flipH="1">
            <a:off x="10691437" y="8610130"/>
            <a:ext cx="11589498" cy="1"/>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flipV="1">
            <a:off x="18086652" y="1495574"/>
            <a:ext cx="0" cy="10797111"/>
          </a:xfrm>
          <a:prstGeom prst="line">
            <a:avLst/>
          </a:prstGeom>
          <a:ln w="101600">
            <a:solidFill>
              <a:srgbClr val="5E6CBC"/>
            </a:solidFill>
          </a:ln>
        </p:spPr>
        <p:style>
          <a:lnRef idx="1">
            <a:schemeClr val="accent1"/>
          </a:lnRef>
          <a:fillRef idx="0">
            <a:schemeClr val="accent1"/>
          </a:fillRef>
          <a:effectRef idx="0">
            <a:schemeClr val="accent1"/>
          </a:effectRef>
          <a:fontRef idx="minor">
            <a:schemeClr val="tx1"/>
          </a:fontRef>
        </p:style>
      </p:cxnSp>
      <p:pic>
        <p:nvPicPr>
          <p:cNvPr id="21" name="Bild 20">
            <a:extLst>
              <a:ext uri="{FF2B5EF4-FFF2-40B4-BE49-F238E27FC236}">
                <a16:creationId xmlns:a16="http://schemas.microsoft.com/office/drawing/2014/main" id="{10B0B4F9-458B-4FB9-B728-043A09811FAF}"/>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52844" b="35782"/>
          <a:stretch/>
        </p:blipFill>
        <p:spPr>
          <a:xfrm>
            <a:off x="16687800" y="1334349"/>
            <a:ext cx="5257189" cy="7107983"/>
          </a:xfrm>
          <a:prstGeom prst="rect">
            <a:avLst/>
          </a:prstGeom>
        </p:spPr>
      </p:pic>
      <p:pic>
        <p:nvPicPr>
          <p:cNvPr id="26" name="Bild 25">
            <a:extLst>
              <a:ext uri="{FF2B5EF4-FFF2-40B4-BE49-F238E27FC236}">
                <a16:creationId xmlns:a16="http://schemas.microsoft.com/office/drawing/2014/main" id="{AFBA87EF-4A6C-4CC7-97BD-957753B4B557}"/>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240" t="578" r="53756" b="36263"/>
          <a:stretch/>
        </p:blipFill>
        <p:spPr>
          <a:xfrm>
            <a:off x="10691438" y="1451681"/>
            <a:ext cx="5293736" cy="6990652"/>
          </a:xfrm>
          <a:prstGeom prst="rect">
            <a:avLst/>
          </a:prstGeom>
        </p:spPr>
      </p:pic>
      <p:sp>
        <p:nvSpPr>
          <p:cNvPr id="27" name="Platshållare för text 2">
            <a:extLst>
              <a:ext uri="{FF2B5EF4-FFF2-40B4-BE49-F238E27FC236}">
                <a16:creationId xmlns:a16="http://schemas.microsoft.com/office/drawing/2014/main" id="{83886305-17AF-4E59-9F14-428F58AC67DA}"/>
              </a:ext>
            </a:extLst>
          </p:cNvPr>
          <p:cNvSpPr>
            <a:spLocks noGrp="1"/>
          </p:cNvSpPr>
          <p:nvPr>
            <p:ph type="body" sz="quarter" idx="46"/>
          </p:nvPr>
        </p:nvSpPr>
        <p:spPr>
          <a:xfrm>
            <a:off x="17056229" y="2212931"/>
            <a:ext cx="4165472" cy="434026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
            <a:extLst>
              <a:ext uri="{FF2B5EF4-FFF2-40B4-BE49-F238E27FC236}">
                <a16:creationId xmlns:a16="http://schemas.microsoft.com/office/drawing/2014/main" id="{9FC1F7CA-A771-489D-9FEF-4856C0DDB91D}"/>
              </a:ext>
            </a:extLst>
          </p:cNvPr>
          <p:cNvSpPr>
            <a:spLocks noGrp="1"/>
          </p:cNvSpPr>
          <p:nvPr>
            <p:ph type="body" sz="quarter" idx="47"/>
          </p:nvPr>
        </p:nvSpPr>
        <p:spPr>
          <a:xfrm>
            <a:off x="11521409" y="2240277"/>
            <a:ext cx="4165472" cy="434026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2" name="Bild 21">
            <a:extLst>
              <a:ext uri="{FF2B5EF4-FFF2-40B4-BE49-F238E27FC236}">
                <a16:creationId xmlns:a16="http://schemas.microsoft.com/office/drawing/2014/main" id="{33E24223-E453-410F-BBD0-80475A8DEA47}"/>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240" t="70061" r="2" b="18"/>
          <a:stretch/>
        </p:blipFill>
        <p:spPr>
          <a:xfrm>
            <a:off x="10691437" y="8842622"/>
            <a:ext cx="11286561" cy="3539011"/>
          </a:xfrm>
          <a:prstGeom prst="rect">
            <a:avLst/>
          </a:prstGeom>
        </p:spPr>
      </p:pic>
      <p:sp>
        <p:nvSpPr>
          <p:cNvPr id="30" name="Platshållare för text 2">
            <a:extLst>
              <a:ext uri="{FF2B5EF4-FFF2-40B4-BE49-F238E27FC236}">
                <a16:creationId xmlns:a16="http://schemas.microsoft.com/office/drawing/2014/main" id="{BFBE71AE-2B1A-488F-A9C9-B86B9AC65348}"/>
              </a:ext>
            </a:extLst>
          </p:cNvPr>
          <p:cNvSpPr>
            <a:spLocks noGrp="1"/>
          </p:cNvSpPr>
          <p:nvPr>
            <p:ph type="body" sz="quarter" idx="48"/>
          </p:nvPr>
        </p:nvSpPr>
        <p:spPr>
          <a:xfrm>
            <a:off x="11588822" y="9334843"/>
            <a:ext cx="5098977" cy="234004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27314850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ps 3 st">
    <p:bg>
      <p:bgPr>
        <a:solidFill>
          <a:schemeClr val="accent1"/>
        </a:solidFill>
        <a:effectLst/>
      </p:bgPr>
    </p:bg>
    <p:spTree>
      <p:nvGrpSpPr>
        <p:cNvPr id="1" name=""/>
        <p:cNvGrpSpPr/>
        <p:nvPr/>
      </p:nvGrpSpPr>
      <p:grpSpPr>
        <a:xfrm>
          <a:off x="0" y="0"/>
          <a:ext cx="0" cy="0"/>
          <a:chOff x="0" y="0"/>
          <a:chExt cx="0" cy="0"/>
        </a:xfrm>
      </p:grpSpPr>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 15">
            <a:extLst>
              <a:ext uri="{FF2B5EF4-FFF2-40B4-BE49-F238E27FC236}">
                <a16:creationId xmlns:a16="http://schemas.microsoft.com/office/drawing/2014/main" id="{074641C1-5965-7747-9C95-A3444198F9B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5417" y="2267907"/>
            <a:ext cx="11200032" cy="10198100"/>
          </a:xfrm>
          <a:prstGeom prst="rect">
            <a:avLst/>
          </a:prstGeom>
        </p:spPr>
      </p:pic>
      <p:pic>
        <p:nvPicPr>
          <p:cNvPr id="17" name="Bild">
            <a:extLst>
              <a:ext uri="{FF2B5EF4-FFF2-40B4-BE49-F238E27FC236}">
                <a16:creationId xmlns:a16="http://schemas.microsoft.com/office/drawing/2014/main" id="{6714A19B-9440-BA4E-8E7A-F70B3DFA2A0A}"/>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60987" y="3099301"/>
            <a:ext cx="9715057" cy="2441480"/>
          </a:xfrm>
          <a:prstGeom prst="rect">
            <a:avLst/>
          </a:prstGeom>
          <a:ln w="12700">
            <a:miter lim="400000"/>
          </a:ln>
        </p:spPr>
      </p:pic>
      <p:pic>
        <p:nvPicPr>
          <p:cNvPr id="18" name="Bild">
            <a:extLst>
              <a:ext uri="{FF2B5EF4-FFF2-40B4-BE49-F238E27FC236}">
                <a16:creationId xmlns:a16="http://schemas.microsoft.com/office/drawing/2014/main" id="{DC660335-A4CA-DF40-B85A-EAC0141C5A2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887314" y="6037327"/>
            <a:ext cx="9716237" cy="2543517"/>
          </a:xfrm>
          <a:prstGeom prst="rect">
            <a:avLst/>
          </a:prstGeom>
          <a:ln w="12700">
            <a:miter lim="400000"/>
          </a:ln>
        </p:spPr>
      </p:pic>
      <p:sp>
        <p:nvSpPr>
          <p:cNvPr id="23" name="Platshållare för text 21">
            <a:extLst>
              <a:ext uri="{FF2B5EF4-FFF2-40B4-BE49-F238E27FC236}">
                <a16:creationId xmlns:a16="http://schemas.microsoft.com/office/drawing/2014/main" id="{C84CC949-09F0-664C-BEF2-B174830DD593}"/>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5" name="Platshållare för text 22">
            <a:extLst>
              <a:ext uri="{FF2B5EF4-FFF2-40B4-BE49-F238E27FC236}">
                <a16:creationId xmlns:a16="http://schemas.microsoft.com/office/drawing/2014/main" id="{041681B1-8CDC-4046-9932-596B6DE4C544}"/>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76257B1B-55F5-4E97-BED5-000C9ECB566E}"/>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71072573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Tree>
    <p:extLst>
      <p:ext uri="{BB962C8B-B14F-4D97-AF65-F5344CB8AC3E}">
        <p14:creationId xmlns:p14="http://schemas.microsoft.com/office/powerpoint/2010/main" val="8073529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2" name="Platshållare för innehåll 28">
            <a:extLst>
              <a:ext uri="{FF2B5EF4-FFF2-40B4-BE49-F238E27FC236}">
                <a16:creationId xmlns:a16="http://schemas.microsoft.com/office/drawing/2014/main" id="{4E57C16B-C880-2B54-F3A7-9510E4176674}"/>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a:t>Klicka här för att ändra format på bakgrundstexten</a:t>
            </a:r>
          </a:p>
          <a:p>
            <a:pPr lvl="0"/>
            <a:endParaRPr lang="sv-SE"/>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9424" y="6199204"/>
            <a:ext cx="6530975"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endParaRPr lang="sv-SE"/>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endParaRPr lang="sv-SE"/>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4565380D-8048-592C-468D-E3F08FB1DED4}"/>
              </a:ext>
            </a:extLst>
          </p:cNvPr>
          <p:cNvGrpSpPr/>
          <p:nvPr userDrawn="1"/>
        </p:nvGrpSpPr>
        <p:grpSpPr>
          <a:xfrm>
            <a:off x="-1585" y="10723418"/>
            <a:ext cx="24383998" cy="2992582"/>
            <a:chOff x="503853" y="11513630"/>
            <a:chExt cx="12192000" cy="1496291"/>
          </a:xfrm>
        </p:grpSpPr>
        <p:sp>
          <p:nvSpPr>
            <p:cNvPr id="3" name="Rektangel 2">
              <a:extLst>
                <a:ext uri="{FF2B5EF4-FFF2-40B4-BE49-F238E27FC236}">
                  <a16:creationId xmlns:a16="http://schemas.microsoft.com/office/drawing/2014/main" id="{56E496CC-7050-7C4D-892F-D9F0234C1A8B}"/>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5" name="Bildobjekt 4" descr="Logga: HEJA Innovation.">
              <a:extLst>
                <a:ext uri="{FF2B5EF4-FFF2-40B4-BE49-F238E27FC236}">
                  <a16:creationId xmlns:a16="http://schemas.microsoft.com/office/drawing/2014/main" id="{3A66DB1B-4F3B-E128-64EA-1EEAF8F234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6" name="Picture 2" descr="Logga: Vinnova Sveriges innovationsmyndighet">
              <a:extLst>
                <a:ext uri="{FF2B5EF4-FFF2-40B4-BE49-F238E27FC236}">
                  <a16:creationId xmlns:a16="http://schemas.microsoft.com/office/drawing/2014/main" id="{0C0E9822-042C-59B3-F313-DC05227CAC19}"/>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ga: Uppsala kommun">
              <a:extLst>
                <a:ext uri="{FF2B5EF4-FFF2-40B4-BE49-F238E27FC236}">
                  <a16:creationId xmlns:a16="http://schemas.microsoft.com/office/drawing/2014/main" id="{AC3A37EC-3AEF-4E02-30F6-3291D8C2422F}"/>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gga: Helsingborg stad">
              <a:extLst>
                <a:ext uri="{FF2B5EF4-FFF2-40B4-BE49-F238E27FC236}">
                  <a16:creationId xmlns:a16="http://schemas.microsoft.com/office/drawing/2014/main" id="{245E9694-C5C9-BA65-C4A5-4C805CC9D44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3503"/>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0C6470C7-8943-450C-96E9-DA71AB9CB3E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7D13CC4E-ED8F-BCBC-01ED-1D38EBD16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31AAF48F-899D-53EC-ADFD-6DC20E5B8CE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D535755D-81CE-E067-115E-1108F368AA9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3521D54E-5948-0ECE-2342-1613D2978E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D3B12176-230B-D630-6633-1BCF29E871B3}"/>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55127879-625E-4661-DA5F-AC38F4B19014}"/>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1F0B1579-821D-4257-75F1-3C11D78A16F9}"/>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18AA8031-EDC0-C7ED-7099-4CD824CC6763}"/>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520BDB89-24C7-5CA3-5799-053E422AAB21}"/>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42BD4D14-7FCB-3D9A-7393-0A4EF1F7AAFC}"/>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7117C8DB-49D5-5439-2EBE-357D34A03DC4}"/>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949664D4-07EB-C246-D037-DEC5E3201A0E}"/>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91C4014C-6449-3A27-1E33-331865D2BC5A}"/>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07C3AED5-970C-1456-C8E9-E66041E18426}"/>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2BAE5124-47EC-9F59-19A0-CEF97BA58EFA}"/>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CE62000C-F0D3-4FAE-0BCA-F2FB7B0671C2}"/>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443394DD-283A-ABC3-90B3-58204B3CBE48}"/>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F98F77E6-23D7-1226-6C91-4D313349768F}"/>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716CCCE6-29EA-80F8-056C-F85E63A9BF17}"/>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3C1875C7-ED74-DC6B-7818-5E498B467916}"/>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BDBDF665-53A3-55BC-AB9E-03116C984D38}"/>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D9C693C2-F632-7D78-4493-69581FC522A7}"/>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53E71AB4-7978-2C41-3A84-27A7C9A22D68}"/>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33CC09C5-EB6E-BCAC-923A-5289E855AB29}"/>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C4A11C52-4756-D0B9-0E79-1DBE9D821FDA}"/>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67AA16D8-B629-C4D9-4A09-CDA9F902A1BD}"/>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71AEBE50-CC50-75F4-7DAE-4D8701399FCF}"/>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3D12BE25-0E5E-D1DD-A6AE-666AC1A89709}"/>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1D457B76-F5F7-F439-C4D5-042BB4A6F543}"/>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6EE85C08-A451-B900-CF96-C36F4BC13094}"/>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FF3B54F9-0273-2543-E602-A821C1A08BBB}"/>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767D3A59-78DE-595B-08B9-C65416C55760}"/>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B9852300-C66A-1D6E-D97F-F19256016479}"/>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22CBE4CB-CB7F-1B96-16ED-DD521E9484DD}"/>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D74CBA14-B01D-5887-69A2-6E9E31698F7E}"/>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AB95C182-D3AA-3855-A210-44E1877744BD}"/>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36FF1207-E320-1ACD-E96F-CDB1FEBED6E2}"/>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ABD4E2A0-9B7A-34C1-4F58-E6C49BE818B8}"/>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70473420-5FFD-05C4-E987-EC89EA8A0C41}"/>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976F1770-04E5-6AAC-60FB-9FFD4AC3DEB8}"/>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2C97F123-A69A-2959-E078-EEB23D679DEB}"/>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7C7AF817-25D0-2727-88AE-7E34FEE49E46}"/>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799564F5-0264-C08A-2648-AC6407B5EB5D}"/>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EC55D4EC-5CCF-D4F2-C87A-3EF0CC3C1419}"/>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ED8D612C-C7C1-718D-A74E-7310ECBC18F9}"/>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A0029FB2-F29F-300E-7331-A4764E1DCD1E}"/>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B1950598-99AA-3E2A-9BE6-8D2C372BF680}"/>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116A7FC2-FC13-6AE1-62CD-5D79EFA68BE3}"/>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D926969D-6C34-1039-AD3E-9CA62A70D3B0}"/>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D92CC907-E4FF-68DF-F4B6-B80E787F5935}"/>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41C42DC0-092F-067C-0584-F6244E783B30}"/>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40F5F292-F1E4-ABE5-7427-847CACD4410A}"/>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AF006FB3-607D-F22C-F655-93A16D3A3FC2}"/>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407823864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49262" y="8263467"/>
            <a:ext cx="9434595" cy="3877734"/>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05922" y="8533002"/>
            <a:ext cx="8839835" cy="877698"/>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dirty="0"/>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4102490"/>
            <a:ext cx="9434595" cy="3856178"/>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575022"/>
            <a:ext cx="8470218" cy="1015791"/>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dirty="0"/>
          </a:p>
        </p:txBody>
      </p:sp>
      <p:pic>
        <p:nvPicPr>
          <p:cNvPr id="30" name="Bild">
            <a:extLst>
              <a:ext uri="{FF2B5EF4-FFF2-40B4-BE49-F238E27FC236}">
                <a16:creationId xmlns:a16="http://schemas.microsoft.com/office/drawing/2014/main" id="{50B517AE-2713-DF4A-BFED-3BD8948CC9A6}"/>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3788490" y="8285023"/>
            <a:ext cx="9434595" cy="3856178"/>
          </a:xfrm>
          <a:prstGeom prst="rect">
            <a:avLst/>
          </a:prstGeom>
          <a:ln w="12700">
            <a:miter lim="400000"/>
          </a:ln>
        </p:spPr>
      </p:pic>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8681355"/>
            <a:ext cx="8470218" cy="1224645"/>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dirty="0"/>
          </a:p>
        </p:txBody>
      </p:sp>
      <p:sp>
        <p:nvSpPr>
          <p:cNvPr id="20" name="Platshållare för text 3">
            <a:extLst>
              <a:ext uri="{FF2B5EF4-FFF2-40B4-BE49-F238E27FC236}">
                <a16:creationId xmlns:a16="http://schemas.microsoft.com/office/drawing/2014/main" id="{216308B7-67FA-432F-B932-B308010FF591}"/>
              </a:ext>
            </a:extLst>
          </p:cNvPr>
          <p:cNvSpPr>
            <a:spLocks noGrp="1"/>
          </p:cNvSpPr>
          <p:nvPr>
            <p:ph type="body" sz="quarter" idx="43"/>
          </p:nvPr>
        </p:nvSpPr>
        <p:spPr>
          <a:xfrm>
            <a:off x="2326513" y="9797342"/>
            <a:ext cx="8839835" cy="1957216"/>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dirty="0"/>
          </a:p>
        </p:txBody>
      </p:sp>
      <p:sp>
        <p:nvSpPr>
          <p:cNvPr id="21" name="Platshållare för text 3">
            <a:extLst>
              <a:ext uri="{FF2B5EF4-FFF2-40B4-BE49-F238E27FC236}">
                <a16:creationId xmlns:a16="http://schemas.microsoft.com/office/drawing/2014/main" id="{27B0D43B-90AA-4007-8202-4507C3930365}"/>
              </a:ext>
            </a:extLst>
          </p:cNvPr>
          <p:cNvSpPr>
            <a:spLocks noGrp="1"/>
          </p:cNvSpPr>
          <p:nvPr>
            <p:ph type="body" sz="quarter" idx="44"/>
          </p:nvPr>
        </p:nvSpPr>
        <p:spPr>
          <a:xfrm>
            <a:off x="14383250" y="5800376"/>
            <a:ext cx="8470219" cy="1914874"/>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dirty="0"/>
          </a:p>
        </p:txBody>
      </p:sp>
      <p:sp>
        <p:nvSpPr>
          <p:cNvPr id="28" name="Platshållare för text 3">
            <a:extLst>
              <a:ext uri="{FF2B5EF4-FFF2-40B4-BE49-F238E27FC236}">
                <a16:creationId xmlns:a16="http://schemas.microsoft.com/office/drawing/2014/main" id="{B3E64093-EEA1-4032-8E39-C70B633FC51F}"/>
              </a:ext>
            </a:extLst>
          </p:cNvPr>
          <p:cNvSpPr>
            <a:spLocks noGrp="1"/>
          </p:cNvSpPr>
          <p:nvPr>
            <p:ph type="body" sz="quarter" idx="45"/>
          </p:nvPr>
        </p:nvSpPr>
        <p:spPr>
          <a:xfrm>
            <a:off x="14372850" y="10083809"/>
            <a:ext cx="8470219" cy="1898641"/>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endParaRPr lang="sv-SE" dirty="0"/>
          </a:p>
        </p:txBody>
      </p:sp>
    </p:spTree>
    <p:extLst>
      <p:ext uri="{BB962C8B-B14F-4D97-AF65-F5344CB8AC3E}">
        <p14:creationId xmlns:p14="http://schemas.microsoft.com/office/powerpoint/2010/main" val="388995585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77249785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85533064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422824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2.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734" r:id="rId5"/>
    <p:sldLayoutId id="2147483725" r:id="rId6"/>
    <p:sldLayoutId id="2147483735" r:id="rId7"/>
    <p:sldLayoutId id="2147483736" r:id="rId8"/>
    <p:sldLayoutId id="2147483737" r:id="rId9"/>
    <p:sldLayoutId id="2147483664" r:id="rId10"/>
    <p:sldLayoutId id="2147483665" r:id="rId11"/>
    <p:sldLayoutId id="2147483738" r:id="rId12"/>
    <p:sldLayoutId id="2147483666" r:id="rId13"/>
    <p:sldLayoutId id="2147483667" r:id="rId14"/>
    <p:sldLayoutId id="2147483679" r:id="rId15"/>
    <p:sldLayoutId id="2147483739" r:id="rId16"/>
    <p:sldLayoutId id="2147483740" r:id="rId17"/>
    <p:sldLayoutId id="2147483741" r:id="rId18"/>
    <p:sldLayoutId id="2147483669" r:id="rId19"/>
    <p:sldLayoutId id="2147483742" r:id="rId20"/>
    <p:sldLayoutId id="2147483743" r:id="rId21"/>
    <p:sldLayoutId id="2147483670" r:id="rId22"/>
    <p:sldLayoutId id="2147483677" r:id="rId23"/>
    <p:sldLayoutId id="2147483682" r:id="rId24"/>
    <p:sldLayoutId id="2147483728" r:id="rId25"/>
    <p:sldLayoutId id="2147483729" r:id="rId26"/>
    <p:sldLayoutId id="2147483732" r:id="rId27"/>
    <p:sldLayoutId id="2147483744" r:id="rId28"/>
    <p:sldLayoutId id="2147483745" r:id="rId29"/>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215.jpeg"/><Relationship Id="rId4" Type="http://schemas.openxmlformats.org/officeDocument/2006/relationships/image" Target="../media/image214.svg"/></Relationships>
</file>

<file path=ppt/slides/_rels/slide10.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35.svg"/><Relationship Id="rId2" Type="http://schemas.openxmlformats.org/officeDocument/2006/relationships/image" Target="../media/image220.png"/><Relationship Id="rId1" Type="http://schemas.openxmlformats.org/officeDocument/2006/relationships/slideLayout" Target="../slideLayouts/slideLayout26.xml"/><Relationship Id="rId6" Type="http://schemas.openxmlformats.org/officeDocument/2006/relationships/image" Target="../media/image134.png"/><Relationship Id="rId5" Type="http://schemas.openxmlformats.org/officeDocument/2006/relationships/image" Target="../media/image229.svg"/><Relationship Id="rId4" Type="http://schemas.openxmlformats.org/officeDocument/2006/relationships/image" Target="../media/image228.png"/></Relationships>
</file>

<file path=ppt/slides/_rels/slide1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221.svg"/><Relationship Id="rId7" Type="http://schemas.openxmlformats.org/officeDocument/2006/relationships/image" Target="../media/image224.svg"/><Relationship Id="rId2" Type="http://schemas.openxmlformats.org/officeDocument/2006/relationships/image" Target="../media/image220.png"/><Relationship Id="rId1" Type="http://schemas.openxmlformats.org/officeDocument/2006/relationships/slideLayout" Target="../slideLayouts/slideLayout27.xml"/><Relationship Id="rId6" Type="http://schemas.openxmlformats.org/officeDocument/2006/relationships/image" Target="../media/image126.png"/><Relationship Id="rId5" Type="http://schemas.openxmlformats.org/officeDocument/2006/relationships/image" Target="../media/image229.svg"/><Relationship Id="rId4" Type="http://schemas.openxmlformats.org/officeDocument/2006/relationships/image" Target="../media/image228.png"/><Relationship Id="rId9" Type="http://schemas.openxmlformats.org/officeDocument/2006/relationships/image" Target="../media/image236.svg"/></Relationships>
</file>

<file path=ppt/slides/_rels/slide12.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30.sv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229.svg"/><Relationship Id="rId4" Type="http://schemas.openxmlformats.org/officeDocument/2006/relationships/image" Target="../media/image228.png"/></Relationships>
</file>

<file path=ppt/slides/_rels/slide13.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24.svg"/><Relationship Id="rId2" Type="http://schemas.openxmlformats.org/officeDocument/2006/relationships/image" Target="../media/image220.png"/><Relationship Id="rId1" Type="http://schemas.openxmlformats.org/officeDocument/2006/relationships/slideLayout" Target="../slideLayouts/slideLayout22.xml"/><Relationship Id="rId6" Type="http://schemas.openxmlformats.org/officeDocument/2006/relationships/image" Target="../media/image126.png"/><Relationship Id="rId5" Type="http://schemas.openxmlformats.org/officeDocument/2006/relationships/image" Target="../media/image229.svg"/><Relationship Id="rId4" Type="http://schemas.openxmlformats.org/officeDocument/2006/relationships/image" Target="../media/image228.png"/></Relationships>
</file>

<file path=ppt/slides/_rels/slide1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38.svg"/><Relationship Id="rId5" Type="http://schemas.openxmlformats.org/officeDocument/2006/relationships/image" Target="../media/image237.png"/><Relationship Id="rId4" Type="http://schemas.openxmlformats.org/officeDocument/2006/relationships/image" Target="../media/image214.svg"/></Relationships>
</file>

<file path=ppt/slides/_rels/slide15.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25.sv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23.svg"/><Relationship Id="rId4" Type="http://schemas.openxmlformats.org/officeDocument/2006/relationships/image" Target="../media/image222.png"/></Relationships>
</file>

<file path=ppt/slides/_rels/slide16.xml.rels><?xml version="1.0" encoding="UTF-8" standalone="yes"?>
<Relationships xmlns="http://schemas.openxmlformats.org/package/2006/relationships"><Relationship Id="rId3" Type="http://schemas.openxmlformats.org/officeDocument/2006/relationships/hyperlink" Target="https://www.hejainnovation.se/" TargetMode="External"/><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217.svg"/><Relationship Id="rId5" Type="http://schemas.openxmlformats.org/officeDocument/2006/relationships/image" Target="../media/image140.png"/><Relationship Id="rId4" Type="http://schemas.openxmlformats.org/officeDocument/2006/relationships/image" Target="../media/image216.svg"/></Relationships>
</file>

<file path=ppt/slides/_rels/slide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214.svg"/><Relationship Id="rId5" Type="http://schemas.openxmlformats.org/officeDocument/2006/relationships/image" Target="../media/image213.png"/><Relationship Id="rId4" Type="http://schemas.openxmlformats.org/officeDocument/2006/relationships/image" Target="../media/image219.svg"/></Relationships>
</file>

<file path=ppt/slides/_rels/slide4.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24.sv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223.svg"/><Relationship Id="rId4" Type="http://schemas.openxmlformats.org/officeDocument/2006/relationships/image" Target="../media/image222.png"/></Relationships>
</file>

<file path=ppt/slides/_rels/slide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22.svg"/><Relationship Id="rId7" Type="http://schemas.openxmlformats.org/officeDocument/2006/relationships/image" Target="../media/image223.sv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22.png"/><Relationship Id="rId5" Type="http://schemas.openxmlformats.org/officeDocument/2006/relationships/image" Target="../media/image221.svg"/><Relationship Id="rId4" Type="http://schemas.openxmlformats.org/officeDocument/2006/relationships/image" Target="../media/image220.png"/><Relationship Id="rId9" Type="http://schemas.openxmlformats.org/officeDocument/2006/relationships/image" Target="../media/image225.svg"/></Relationships>
</file>

<file path=ppt/slides/_rels/slide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27.svg"/><Relationship Id="rId5" Type="http://schemas.openxmlformats.org/officeDocument/2006/relationships/image" Target="../media/image226.png"/><Relationship Id="rId4" Type="http://schemas.openxmlformats.org/officeDocument/2006/relationships/image" Target="../media/image214.svg"/></Relationships>
</file>

<file path=ppt/slides/_rels/slide7.xml.rels><?xml version="1.0" encoding="UTF-8" standalone="yes"?>
<Relationships xmlns="http://schemas.openxmlformats.org/package/2006/relationships"><Relationship Id="rId3" Type="http://schemas.openxmlformats.org/officeDocument/2006/relationships/image" Target="../media/image221.svg"/><Relationship Id="rId7" Type="http://schemas.openxmlformats.org/officeDocument/2006/relationships/image" Target="../media/image230.sv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229.svg"/><Relationship Id="rId4" Type="http://schemas.openxmlformats.org/officeDocument/2006/relationships/image" Target="../media/image228.png"/></Relationships>
</file>

<file path=ppt/slides/_rels/slide8.xml.rels><?xml version="1.0" encoding="UTF-8" standalone="yes"?>
<Relationships xmlns="http://schemas.openxmlformats.org/package/2006/relationships"><Relationship Id="rId8" Type="http://schemas.openxmlformats.org/officeDocument/2006/relationships/image" Target="../media/image229.svg"/><Relationship Id="rId3" Type="http://schemas.openxmlformats.org/officeDocument/2006/relationships/image" Target="../media/image220.png"/><Relationship Id="rId7" Type="http://schemas.openxmlformats.org/officeDocument/2006/relationships/image" Target="../media/image228.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230.svg"/><Relationship Id="rId5" Type="http://schemas.openxmlformats.org/officeDocument/2006/relationships/image" Target="../media/image138.png"/><Relationship Id="rId10" Type="http://schemas.openxmlformats.org/officeDocument/2006/relationships/image" Target="../media/image231.svg"/><Relationship Id="rId4" Type="http://schemas.openxmlformats.org/officeDocument/2006/relationships/image" Target="../media/image221.svg"/><Relationship Id="rId9" Type="http://schemas.openxmlformats.org/officeDocument/2006/relationships/image" Target="../media/image109.png"/></Relationships>
</file>

<file path=ppt/slides/_rels/slide9.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32.png"/><Relationship Id="rId7"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21.svg"/><Relationship Id="rId5" Type="http://schemas.openxmlformats.org/officeDocument/2006/relationships/image" Target="../media/image220.png"/><Relationship Id="rId10" Type="http://schemas.openxmlformats.org/officeDocument/2006/relationships/image" Target="../media/image229.svg"/><Relationship Id="rId4" Type="http://schemas.openxmlformats.org/officeDocument/2006/relationships/image" Target="../media/image233.svg"/><Relationship Id="rId9" Type="http://schemas.openxmlformats.org/officeDocument/2006/relationships/image" Target="../media/image2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Prioriteringsmatris</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399" y="1423315"/>
            <a:ext cx="3884471" cy="596856"/>
          </a:xfrm>
        </p:spPr>
        <p:txBody>
          <a:bodyPr/>
          <a:lstStyle/>
          <a:p>
            <a:r>
              <a:rPr lang="sv-SE"/>
              <a:t>1 timme och 10 min</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a:xfrm>
            <a:off x="1749262" y="6712283"/>
            <a:ext cx="9003405" cy="4503113"/>
          </a:xfrm>
        </p:spPr>
        <p:txBody>
          <a:bodyPr/>
          <a:lstStyle/>
          <a:p>
            <a:r>
              <a:rPr lang="sv-SE"/>
              <a:t>Saknar du en magisk sorteringshatt, som i Harry Potter? Följ med i denna guide.</a:t>
            </a:r>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10" name="Platshållare för bild 2">
            <a:extLst>
              <a:ext uri="{FF2B5EF4-FFF2-40B4-BE49-F238E27FC236}">
                <a16:creationId xmlns:a16="http://schemas.microsoft.com/office/drawing/2014/main" id="{DDE56BC3-3F31-1443-A51D-97D26B33B87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3889" r="3889"/>
          <a:stretch/>
        </p:blipFill>
        <p:spPr>
          <a:xfrm>
            <a:off x="12191205" y="0"/>
            <a:ext cx="12191208" cy="13716000"/>
          </a:xfrm>
          <a:prstGeom prst="rect">
            <a:avLst/>
          </a:prstGeom>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latshållare för innehåll 37">
            <a:extLst>
              <a:ext uri="{FF2B5EF4-FFF2-40B4-BE49-F238E27FC236}">
                <a16:creationId xmlns:a16="http://schemas.microsoft.com/office/drawing/2014/main" id="{541E39D8-60D4-477D-84D9-230A3F41514E}"/>
              </a:ext>
            </a:extLst>
          </p:cNvPr>
          <p:cNvSpPr>
            <a:spLocks noGrp="1"/>
          </p:cNvSpPr>
          <p:nvPr>
            <p:ph type="title" idx="4294967295"/>
          </p:nvPr>
        </p:nvSpPr>
        <p:spPr>
          <a:xfrm>
            <a:off x="1690729" y="3016397"/>
            <a:ext cx="47100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Prioritera</a:t>
            </a:r>
          </a:p>
        </p:txBody>
      </p:sp>
      <p:sp>
        <p:nvSpPr>
          <p:cNvPr id="4" name="Platshållare för text 3">
            <a:extLst>
              <a:ext uri="{FF2B5EF4-FFF2-40B4-BE49-F238E27FC236}">
                <a16:creationId xmlns:a16="http://schemas.microsoft.com/office/drawing/2014/main" id="{09292203-CE58-48C6-A246-294F897DB118}"/>
              </a:ext>
            </a:extLst>
          </p:cNvPr>
          <p:cNvSpPr>
            <a:spLocks noGrp="1"/>
          </p:cNvSpPr>
          <p:nvPr>
            <p:ph type="body" sz="quarter" idx="10"/>
          </p:nvPr>
        </p:nvSpPr>
        <p:spPr/>
        <p:txBody>
          <a:bodyPr/>
          <a:lstStyle/>
          <a:p>
            <a:r>
              <a:rPr lang="sv-SE"/>
              <a:t>10 min</a:t>
            </a:r>
          </a:p>
        </p:txBody>
      </p:sp>
      <p:sp>
        <p:nvSpPr>
          <p:cNvPr id="6" name="Platshållare för text 5">
            <a:extLst>
              <a:ext uri="{FF2B5EF4-FFF2-40B4-BE49-F238E27FC236}">
                <a16:creationId xmlns:a16="http://schemas.microsoft.com/office/drawing/2014/main" id="{F6F07D69-CD52-486B-B8CE-F9C33ACB6AAF}"/>
              </a:ext>
            </a:extLst>
          </p:cNvPr>
          <p:cNvSpPr>
            <a:spLocks noGrp="1"/>
          </p:cNvSpPr>
          <p:nvPr>
            <p:ph type="body" sz="quarter" idx="35"/>
          </p:nvPr>
        </p:nvSpPr>
        <p:spPr/>
        <p:txBody>
          <a:bodyPr/>
          <a:lstStyle/>
          <a:p>
            <a:r>
              <a:rPr lang="sv-SE"/>
              <a:t>Flytta</a:t>
            </a:r>
          </a:p>
        </p:txBody>
      </p:sp>
      <p:sp>
        <p:nvSpPr>
          <p:cNvPr id="5" name="Platshållare för text 4">
            <a:extLst>
              <a:ext uri="{FF2B5EF4-FFF2-40B4-BE49-F238E27FC236}">
                <a16:creationId xmlns:a16="http://schemas.microsoft.com/office/drawing/2014/main" id="{7BE1B4BE-F493-481A-BB9C-E7568D918874}"/>
              </a:ext>
            </a:extLst>
          </p:cNvPr>
          <p:cNvSpPr>
            <a:spLocks noGrp="1"/>
          </p:cNvSpPr>
          <p:nvPr>
            <p:ph type="body" sz="quarter" idx="11"/>
          </p:nvPr>
        </p:nvSpPr>
        <p:spPr/>
        <p:txBody>
          <a:bodyPr/>
          <a:lstStyle/>
          <a:p>
            <a:r>
              <a:rPr lang="sv-SE"/>
              <a:t>Grupp</a:t>
            </a:r>
          </a:p>
        </p:txBody>
      </p:sp>
      <p:sp>
        <p:nvSpPr>
          <p:cNvPr id="40" name="Platshållare för text 39">
            <a:extLst>
              <a:ext uri="{FF2B5EF4-FFF2-40B4-BE49-F238E27FC236}">
                <a16:creationId xmlns:a16="http://schemas.microsoft.com/office/drawing/2014/main" id="{B468C1D3-C75C-496F-9030-0528B08FC27E}"/>
              </a:ext>
            </a:extLst>
          </p:cNvPr>
          <p:cNvSpPr>
            <a:spLocks noGrp="1"/>
          </p:cNvSpPr>
          <p:nvPr>
            <p:ph type="body" sz="quarter" idx="45"/>
          </p:nvPr>
        </p:nvSpPr>
        <p:spPr/>
        <p:txBody>
          <a:bodyPr/>
          <a:lstStyle/>
          <a:p>
            <a:r>
              <a:rPr lang="sv-SE" b="1" dirty="0"/>
              <a:t>Ordna era insikter/idéer utifrån kriterierna för prioriteringen (axlarna i matrisen). </a:t>
            </a:r>
            <a:r>
              <a:rPr lang="sv-SE" dirty="0"/>
              <a:t>Ta en lapp i taget och placera den i matrisen (flytta från föregående sida).</a:t>
            </a:r>
          </a:p>
        </p:txBody>
      </p:sp>
      <p:sp>
        <p:nvSpPr>
          <p:cNvPr id="7" name="Platshållare för text 6">
            <a:extLst>
              <a:ext uri="{FF2B5EF4-FFF2-40B4-BE49-F238E27FC236}">
                <a16:creationId xmlns:a16="http://schemas.microsoft.com/office/drawing/2014/main" id="{8869224C-7E2D-4525-BF16-3DAFB63BDFCB}"/>
              </a:ext>
            </a:extLst>
          </p:cNvPr>
          <p:cNvSpPr>
            <a:spLocks noGrp="1"/>
          </p:cNvSpPr>
          <p:nvPr>
            <p:ph type="body" sz="quarter" idx="38"/>
          </p:nvPr>
        </p:nvSpPr>
        <p:spPr/>
        <p:txBody>
          <a:bodyPr/>
          <a:lstStyle/>
          <a:p>
            <a:r>
              <a:rPr lang="sv-SE"/>
              <a:t>Ger större effekter</a:t>
            </a:r>
          </a:p>
        </p:txBody>
      </p:sp>
      <p:sp>
        <p:nvSpPr>
          <p:cNvPr id="39" name="Platshållare för text 38">
            <a:extLst>
              <a:ext uri="{FF2B5EF4-FFF2-40B4-BE49-F238E27FC236}">
                <a16:creationId xmlns:a16="http://schemas.microsoft.com/office/drawing/2014/main" id="{A3BBD3C6-AF75-48EA-97BA-EDE81EA6A5A0}"/>
              </a:ext>
            </a:extLst>
          </p:cNvPr>
          <p:cNvSpPr>
            <a:spLocks noGrp="1"/>
          </p:cNvSpPr>
          <p:nvPr>
            <p:ph type="body" sz="quarter" idx="40"/>
          </p:nvPr>
        </p:nvSpPr>
        <p:spPr/>
        <p:txBody>
          <a:bodyPr/>
          <a:lstStyle/>
          <a:p>
            <a:r>
              <a:rPr lang="sv-SE"/>
              <a:t>Är lättare att genomföra</a:t>
            </a:r>
          </a:p>
        </p:txBody>
      </p:sp>
      <p:pic>
        <p:nvPicPr>
          <p:cNvPr id="41" name="Gruppera">
            <a:extLst>
              <a:ext uri="{FF2B5EF4-FFF2-40B4-BE49-F238E27FC236}">
                <a16:creationId xmlns:a16="http://schemas.microsoft.com/office/drawing/2014/main" id="{B0342D99-4FAE-407F-888C-7B58BF53F8D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43" name="Bild 42">
            <a:extLst>
              <a:ext uri="{FF2B5EF4-FFF2-40B4-BE49-F238E27FC236}">
                <a16:creationId xmlns:a16="http://schemas.microsoft.com/office/drawing/2014/main" id="{58125AA0-39DE-4B2D-9FF9-36FBB44D15E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544" y="2447875"/>
            <a:ext cx="1083185" cy="532857"/>
          </a:xfrm>
          <a:prstGeom prst="rect">
            <a:avLst/>
          </a:prstGeom>
        </p:spPr>
      </p:pic>
      <p:pic>
        <p:nvPicPr>
          <p:cNvPr id="44" name="Bild">
            <a:extLst>
              <a:ext uri="{FF2B5EF4-FFF2-40B4-BE49-F238E27FC236}">
                <a16:creationId xmlns:a16="http://schemas.microsoft.com/office/drawing/2014/main" id="{D4014495-A5E9-487E-824A-01F03D4C109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10856" y="1129504"/>
            <a:ext cx="780433" cy="860772"/>
          </a:xfrm>
          <a:prstGeom prst="rect">
            <a:avLst/>
          </a:prstGeom>
          <a:ln w="12700">
            <a:miter lim="400000"/>
          </a:ln>
        </p:spPr>
      </p:pic>
    </p:spTree>
    <p:extLst>
      <p:ext uri="{BB962C8B-B14F-4D97-AF65-F5344CB8AC3E}">
        <p14:creationId xmlns:p14="http://schemas.microsoft.com/office/powerpoint/2010/main" val="2470515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latshållare för innehåll 37">
            <a:extLst>
              <a:ext uri="{FF2B5EF4-FFF2-40B4-BE49-F238E27FC236}">
                <a16:creationId xmlns:a16="http://schemas.microsoft.com/office/drawing/2014/main" id="{541E39D8-60D4-477D-84D9-230A3F41514E}"/>
              </a:ext>
            </a:extLst>
          </p:cNvPr>
          <p:cNvSpPr>
            <a:spLocks noGrp="1"/>
          </p:cNvSpPr>
          <p:nvPr>
            <p:ph type="title" idx="4294967295"/>
          </p:nvPr>
        </p:nvSpPr>
        <p:spPr>
          <a:xfrm>
            <a:off x="1690729" y="3016397"/>
            <a:ext cx="43036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Analys</a:t>
            </a:r>
          </a:p>
        </p:txBody>
      </p:sp>
      <p:sp>
        <p:nvSpPr>
          <p:cNvPr id="4" name="Platshållare för text 3">
            <a:extLst>
              <a:ext uri="{FF2B5EF4-FFF2-40B4-BE49-F238E27FC236}">
                <a16:creationId xmlns:a16="http://schemas.microsoft.com/office/drawing/2014/main" id="{09292203-CE58-48C6-A246-294F897DB118}"/>
              </a:ext>
            </a:extLst>
          </p:cNvPr>
          <p:cNvSpPr>
            <a:spLocks noGrp="1"/>
          </p:cNvSpPr>
          <p:nvPr>
            <p:ph type="body" sz="quarter" idx="10"/>
          </p:nvPr>
        </p:nvSpPr>
        <p:spPr/>
        <p:txBody>
          <a:bodyPr/>
          <a:lstStyle/>
          <a:p>
            <a:r>
              <a:rPr lang="sv-SE"/>
              <a:t>5 min</a:t>
            </a:r>
          </a:p>
        </p:txBody>
      </p:sp>
      <p:sp>
        <p:nvSpPr>
          <p:cNvPr id="6" name="Platshållare för text 5">
            <a:extLst>
              <a:ext uri="{FF2B5EF4-FFF2-40B4-BE49-F238E27FC236}">
                <a16:creationId xmlns:a16="http://schemas.microsoft.com/office/drawing/2014/main" id="{F6F07D69-CD52-486B-B8CE-F9C33ACB6AAF}"/>
              </a:ext>
            </a:extLst>
          </p:cNvPr>
          <p:cNvSpPr>
            <a:spLocks noGrp="1"/>
          </p:cNvSpPr>
          <p:nvPr>
            <p:ph type="body" sz="quarter" idx="35"/>
          </p:nvPr>
        </p:nvSpPr>
        <p:spPr/>
        <p:txBody>
          <a:bodyPr/>
          <a:lstStyle/>
          <a:p>
            <a:r>
              <a:rPr lang="sv-SE"/>
              <a:t>Läsa</a:t>
            </a:r>
          </a:p>
        </p:txBody>
      </p:sp>
      <p:sp>
        <p:nvSpPr>
          <p:cNvPr id="5" name="Platshållare för text 4">
            <a:extLst>
              <a:ext uri="{FF2B5EF4-FFF2-40B4-BE49-F238E27FC236}">
                <a16:creationId xmlns:a16="http://schemas.microsoft.com/office/drawing/2014/main" id="{7BE1B4BE-F493-481A-BB9C-E7568D918874}"/>
              </a:ext>
            </a:extLst>
          </p:cNvPr>
          <p:cNvSpPr>
            <a:spLocks noGrp="1"/>
          </p:cNvSpPr>
          <p:nvPr>
            <p:ph type="body" sz="quarter" idx="11"/>
          </p:nvPr>
        </p:nvSpPr>
        <p:spPr/>
        <p:txBody>
          <a:bodyPr/>
          <a:lstStyle/>
          <a:p>
            <a:r>
              <a:rPr lang="sv-SE"/>
              <a:t>Grupp</a:t>
            </a:r>
          </a:p>
        </p:txBody>
      </p:sp>
      <p:sp>
        <p:nvSpPr>
          <p:cNvPr id="40" name="Platshållare för text 39">
            <a:extLst>
              <a:ext uri="{FF2B5EF4-FFF2-40B4-BE49-F238E27FC236}">
                <a16:creationId xmlns:a16="http://schemas.microsoft.com/office/drawing/2014/main" id="{B468C1D3-C75C-496F-9030-0528B08FC27E}"/>
              </a:ext>
            </a:extLst>
          </p:cNvPr>
          <p:cNvSpPr>
            <a:spLocks noGrp="1"/>
          </p:cNvSpPr>
          <p:nvPr>
            <p:ph type="body" sz="quarter" idx="45"/>
          </p:nvPr>
        </p:nvSpPr>
        <p:spPr/>
        <p:txBody>
          <a:bodyPr/>
          <a:lstStyle/>
          <a:p>
            <a:r>
              <a:rPr lang="sv-SE" b="1"/>
              <a:t>Vad har ni som ger större effekter och är lättare att genomföra?</a:t>
            </a:r>
          </a:p>
          <a:p>
            <a:r>
              <a:rPr lang="sv-SE"/>
              <a:t>Fler rekommendationer på nästa sida.</a:t>
            </a:r>
          </a:p>
          <a:p>
            <a:endParaRPr lang="sv-SE" b="1"/>
          </a:p>
        </p:txBody>
      </p:sp>
      <p:sp>
        <p:nvSpPr>
          <p:cNvPr id="7" name="Platshållare för text 6">
            <a:extLst>
              <a:ext uri="{FF2B5EF4-FFF2-40B4-BE49-F238E27FC236}">
                <a16:creationId xmlns:a16="http://schemas.microsoft.com/office/drawing/2014/main" id="{8869224C-7E2D-4525-BF16-3DAFB63BDFCB}"/>
              </a:ext>
            </a:extLst>
          </p:cNvPr>
          <p:cNvSpPr>
            <a:spLocks noGrp="1"/>
          </p:cNvSpPr>
          <p:nvPr>
            <p:ph type="body" sz="quarter" idx="38"/>
          </p:nvPr>
        </p:nvSpPr>
        <p:spPr/>
        <p:txBody>
          <a:bodyPr/>
          <a:lstStyle/>
          <a:p>
            <a:r>
              <a:rPr lang="sv-SE"/>
              <a:t>Ger större effekter</a:t>
            </a:r>
          </a:p>
        </p:txBody>
      </p:sp>
      <p:sp>
        <p:nvSpPr>
          <p:cNvPr id="9" name="Platshållare för text 8">
            <a:extLst>
              <a:ext uri="{FF2B5EF4-FFF2-40B4-BE49-F238E27FC236}">
                <a16:creationId xmlns:a16="http://schemas.microsoft.com/office/drawing/2014/main" id="{3B1E85B3-BA78-470D-9633-3CDBACAA1543}"/>
              </a:ext>
            </a:extLst>
          </p:cNvPr>
          <p:cNvSpPr>
            <a:spLocks noGrp="1"/>
          </p:cNvSpPr>
          <p:nvPr>
            <p:ph type="body" sz="quarter" idx="47"/>
          </p:nvPr>
        </p:nvSpPr>
        <p:spPr/>
        <p:txBody>
          <a:bodyPr/>
          <a:lstStyle/>
          <a:p>
            <a:r>
              <a:rPr lang="sv-SE" b="1" dirty="0">
                <a:latin typeface="+mj-lt"/>
              </a:rPr>
              <a:t>Ger större effekter men är utmanande att genomföra</a:t>
            </a:r>
          </a:p>
          <a:p>
            <a:r>
              <a:rPr lang="sv-SE" dirty="0"/>
              <a:t>Se över</a:t>
            </a:r>
            <a:r>
              <a:rPr lang="sv-SE" b="1" dirty="0"/>
              <a:t> hur </a:t>
            </a:r>
            <a:r>
              <a:rPr lang="sv-SE" dirty="0"/>
              <a:t>ni arbetar vidare med detta, det är mer utmanande att genomföra.</a:t>
            </a:r>
          </a:p>
          <a:p>
            <a:endParaRPr lang="sv-SE" dirty="0"/>
          </a:p>
        </p:txBody>
      </p:sp>
      <p:sp>
        <p:nvSpPr>
          <p:cNvPr id="8" name="Platshållare för text 7">
            <a:extLst>
              <a:ext uri="{FF2B5EF4-FFF2-40B4-BE49-F238E27FC236}">
                <a16:creationId xmlns:a16="http://schemas.microsoft.com/office/drawing/2014/main" id="{5CC467FF-C49F-4945-9EE2-F4D7A0AD7A83}"/>
              </a:ext>
            </a:extLst>
          </p:cNvPr>
          <p:cNvSpPr>
            <a:spLocks noGrp="1"/>
          </p:cNvSpPr>
          <p:nvPr>
            <p:ph type="body" sz="quarter" idx="46"/>
          </p:nvPr>
        </p:nvSpPr>
        <p:spPr/>
        <p:txBody>
          <a:bodyPr/>
          <a:lstStyle/>
          <a:p>
            <a:r>
              <a:rPr lang="sv-SE" b="1">
                <a:latin typeface="+mj-lt"/>
              </a:rPr>
              <a:t>Ger större effekter och är lättare att genomföra</a:t>
            </a:r>
          </a:p>
          <a:p>
            <a:r>
              <a:rPr lang="sv-SE" b="1"/>
              <a:t>Grattis</a:t>
            </a:r>
            <a:r>
              <a:rPr lang="sv-SE"/>
              <a:t>, det här har stor potential och är lätt att åstadkomma. Arbeta vidare med detta!</a:t>
            </a:r>
          </a:p>
        </p:txBody>
      </p:sp>
      <p:sp>
        <p:nvSpPr>
          <p:cNvPr id="39" name="Platshållare för text 38">
            <a:extLst>
              <a:ext uri="{FF2B5EF4-FFF2-40B4-BE49-F238E27FC236}">
                <a16:creationId xmlns:a16="http://schemas.microsoft.com/office/drawing/2014/main" id="{A3BBD3C6-AF75-48EA-97BA-EDE81EA6A5A0}"/>
              </a:ext>
            </a:extLst>
          </p:cNvPr>
          <p:cNvSpPr>
            <a:spLocks noGrp="1"/>
          </p:cNvSpPr>
          <p:nvPr>
            <p:ph type="body" sz="quarter" idx="40"/>
          </p:nvPr>
        </p:nvSpPr>
        <p:spPr/>
        <p:txBody>
          <a:bodyPr/>
          <a:lstStyle/>
          <a:p>
            <a:r>
              <a:rPr lang="sv-SE"/>
              <a:t>Är lättare att genomföra</a:t>
            </a:r>
          </a:p>
        </p:txBody>
      </p:sp>
      <p:sp>
        <p:nvSpPr>
          <p:cNvPr id="10" name="Platshållare för text 9">
            <a:extLst>
              <a:ext uri="{FF2B5EF4-FFF2-40B4-BE49-F238E27FC236}">
                <a16:creationId xmlns:a16="http://schemas.microsoft.com/office/drawing/2014/main" id="{FE59A3AD-0124-4D5E-ABF9-5B1212C5D490}"/>
              </a:ext>
            </a:extLst>
          </p:cNvPr>
          <p:cNvSpPr>
            <a:spLocks noGrp="1"/>
          </p:cNvSpPr>
          <p:nvPr>
            <p:ph type="body" sz="quarter" idx="48"/>
          </p:nvPr>
        </p:nvSpPr>
        <p:spPr/>
        <p:txBody>
          <a:bodyPr/>
          <a:lstStyle/>
          <a:p>
            <a:r>
              <a:rPr lang="sv-SE" b="1">
                <a:latin typeface="+mj-lt"/>
              </a:rPr>
              <a:t>Saknar större effekter </a:t>
            </a:r>
          </a:p>
          <a:p>
            <a:r>
              <a:rPr lang="sv-SE"/>
              <a:t>Om ni inte ser att det ger positiva effekter, välj något annat att arbeta med.</a:t>
            </a:r>
          </a:p>
          <a:p>
            <a:endParaRPr lang="sv-SE"/>
          </a:p>
        </p:txBody>
      </p:sp>
      <p:pic>
        <p:nvPicPr>
          <p:cNvPr id="41" name="Gruppera">
            <a:extLst>
              <a:ext uri="{FF2B5EF4-FFF2-40B4-BE49-F238E27FC236}">
                <a16:creationId xmlns:a16="http://schemas.microsoft.com/office/drawing/2014/main" id="{B0342D99-4FAE-407F-888C-7B58BF53F8D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43" name="Bild 42">
            <a:extLst>
              <a:ext uri="{FF2B5EF4-FFF2-40B4-BE49-F238E27FC236}">
                <a16:creationId xmlns:a16="http://schemas.microsoft.com/office/drawing/2014/main" id="{58125AA0-39DE-4B2D-9FF9-36FBB44D15E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544" y="2447875"/>
            <a:ext cx="1083185" cy="532857"/>
          </a:xfrm>
          <a:prstGeom prst="rect">
            <a:avLst/>
          </a:prstGeom>
        </p:spPr>
      </p:pic>
      <p:pic>
        <p:nvPicPr>
          <p:cNvPr id="18" name="Bild">
            <a:extLst>
              <a:ext uri="{FF2B5EF4-FFF2-40B4-BE49-F238E27FC236}">
                <a16:creationId xmlns:a16="http://schemas.microsoft.com/office/drawing/2014/main" id="{2D985F1A-EC1D-4893-AD9D-89F6F5CBBF6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72611" y="1261129"/>
            <a:ext cx="983739" cy="860772"/>
          </a:xfrm>
          <a:prstGeom prst="rect">
            <a:avLst/>
          </a:prstGeom>
          <a:ln w="12700">
            <a:miter lim="400000"/>
          </a:ln>
        </p:spPr>
      </p:pic>
      <p:pic>
        <p:nvPicPr>
          <p:cNvPr id="22" name="Bild 21">
            <a:extLst>
              <a:ext uri="{FF2B5EF4-FFF2-40B4-BE49-F238E27FC236}">
                <a16:creationId xmlns:a16="http://schemas.microsoft.com/office/drawing/2014/main" id="{5BD40127-3AFA-4A23-9A29-A110F06AFA4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863678" y="5855794"/>
            <a:ext cx="1174460" cy="2004411"/>
          </a:xfrm>
          <a:prstGeom prst="rect">
            <a:avLst/>
          </a:prstGeom>
        </p:spPr>
      </p:pic>
    </p:spTree>
    <p:extLst>
      <p:ext uri="{BB962C8B-B14F-4D97-AF65-F5344CB8AC3E}">
        <p14:creationId xmlns:p14="http://schemas.microsoft.com/office/powerpoint/2010/main" val="594627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E9839F7-BDD0-417D-B16C-11577A8BA1A4}"/>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Rekommendation</a:t>
            </a:r>
          </a:p>
        </p:txBody>
      </p:sp>
      <p:sp>
        <p:nvSpPr>
          <p:cNvPr id="3" name="Platshållare för text 2">
            <a:extLst>
              <a:ext uri="{FF2B5EF4-FFF2-40B4-BE49-F238E27FC236}">
                <a16:creationId xmlns:a16="http://schemas.microsoft.com/office/drawing/2014/main" id="{EFFD62E0-03F4-4398-B30F-6AC9794D3885}"/>
              </a:ext>
            </a:extLst>
          </p:cNvPr>
          <p:cNvSpPr>
            <a:spLocks noGrp="1"/>
          </p:cNvSpPr>
          <p:nvPr>
            <p:ph type="body" sz="quarter" idx="10"/>
          </p:nvPr>
        </p:nvSpPr>
        <p:spPr/>
        <p:txBody>
          <a:bodyPr/>
          <a:lstStyle/>
          <a:p>
            <a:r>
              <a:rPr lang="sv-SE"/>
              <a:t>5 min</a:t>
            </a:r>
          </a:p>
        </p:txBody>
      </p:sp>
      <p:sp>
        <p:nvSpPr>
          <p:cNvPr id="4" name="Platshållare för text 3">
            <a:extLst>
              <a:ext uri="{FF2B5EF4-FFF2-40B4-BE49-F238E27FC236}">
                <a16:creationId xmlns:a16="http://schemas.microsoft.com/office/drawing/2014/main" id="{D299B8D5-0C56-4ED3-8D23-EAA4E81AE2ED}"/>
              </a:ext>
            </a:extLst>
          </p:cNvPr>
          <p:cNvSpPr>
            <a:spLocks noGrp="1"/>
          </p:cNvSpPr>
          <p:nvPr>
            <p:ph type="body" sz="quarter" idx="35"/>
          </p:nvPr>
        </p:nvSpPr>
        <p:spPr/>
        <p:txBody>
          <a:bodyPr/>
          <a:lstStyle/>
          <a:p>
            <a:r>
              <a:rPr lang="sv-SE"/>
              <a:t>Prata</a:t>
            </a:r>
          </a:p>
        </p:txBody>
      </p:sp>
      <p:sp>
        <p:nvSpPr>
          <p:cNvPr id="5" name="Platshållare för text 4">
            <a:extLst>
              <a:ext uri="{FF2B5EF4-FFF2-40B4-BE49-F238E27FC236}">
                <a16:creationId xmlns:a16="http://schemas.microsoft.com/office/drawing/2014/main" id="{EECE6A22-0E53-4D35-8AAD-FD164A82A503}"/>
              </a:ext>
            </a:extLst>
          </p:cNvPr>
          <p:cNvSpPr>
            <a:spLocks noGrp="1"/>
          </p:cNvSpPr>
          <p:nvPr>
            <p:ph type="body" sz="quarter" idx="11"/>
          </p:nvPr>
        </p:nvSpPr>
        <p:spPr/>
        <p:txBody>
          <a:bodyPr/>
          <a:lstStyle/>
          <a:p>
            <a:r>
              <a:rPr lang="sv-SE"/>
              <a:t>Grupp</a:t>
            </a:r>
          </a:p>
        </p:txBody>
      </p:sp>
      <p:sp>
        <p:nvSpPr>
          <p:cNvPr id="6" name="Platshållare för text 5">
            <a:extLst>
              <a:ext uri="{FF2B5EF4-FFF2-40B4-BE49-F238E27FC236}">
                <a16:creationId xmlns:a16="http://schemas.microsoft.com/office/drawing/2014/main" id="{93BC9686-33D4-4E8D-A123-31BD06FE75D9}"/>
              </a:ext>
            </a:extLst>
          </p:cNvPr>
          <p:cNvSpPr>
            <a:spLocks noGrp="1"/>
          </p:cNvSpPr>
          <p:nvPr>
            <p:ph type="body" sz="quarter" idx="37"/>
          </p:nvPr>
        </p:nvSpPr>
        <p:spPr/>
        <p:txBody>
          <a:bodyPr/>
          <a:lstStyle/>
          <a:p>
            <a:r>
              <a:rPr lang="sv-SE" b="1"/>
              <a:t>Normalt rekommenderar vi att ni arbetar vidare med det som uppfyller båda era kriterier, eftersom ni ser både positiva effekter och genomförbarhet i det. </a:t>
            </a:r>
          </a:p>
          <a:p>
            <a:r>
              <a:rPr lang="sv-SE"/>
              <a:t>Om ni väljer att arbeta vidare med det som ni ser ger störst effekt, men att det är klurigt att genomföra; då rekommenderar vi att ni säkerställer förutsättningar för att genomföra det, så att det blir lättare att göra. </a:t>
            </a:r>
          </a:p>
          <a:p>
            <a:r>
              <a:rPr lang="sv-SE"/>
              <a:t>Om ni inte ser att idén/insikten ger några positiva effekter, välj något annat att arbeta med.</a:t>
            </a:r>
          </a:p>
          <a:p>
            <a:endParaRPr lang="sv-SE"/>
          </a:p>
          <a:p>
            <a:endParaRPr lang="sv-SE"/>
          </a:p>
        </p:txBody>
      </p:sp>
      <p:sp>
        <p:nvSpPr>
          <p:cNvPr id="7" name="Platshållare för text 6">
            <a:extLst>
              <a:ext uri="{FF2B5EF4-FFF2-40B4-BE49-F238E27FC236}">
                <a16:creationId xmlns:a16="http://schemas.microsoft.com/office/drawing/2014/main" id="{CDD27212-66C0-4B4A-8CD6-9D4D5451296D}"/>
              </a:ext>
            </a:extLst>
          </p:cNvPr>
          <p:cNvSpPr>
            <a:spLocks noGrp="1"/>
          </p:cNvSpPr>
          <p:nvPr>
            <p:ph type="body" sz="quarter" idx="39"/>
          </p:nvPr>
        </p:nvSpPr>
        <p:spPr/>
        <p:txBody>
          <a:bodyPr/>
          <a:lstStyle/>
          <a:p>
            <a:r>
              <a:rPr lang="sv-SE"/>
              <a:t>Vad ska ni arbeta vidare med?</a:t>
            </a:r>
          </a:p>
        </p:txBody>
      </p:sp>
      <p:pic>
        <p:nvPicPr>
          <p:cNvPr id="8" name="Gruppera">
            <a:extLst>
              <a:ext uri="{FF2B5EF4-FFF2-40B4-BE49-F238E27FC236}">
                <a16:creationId xmlns:a16="http://schemas.microsoft.com/office/drawing/2014/main" id="{47B7FBD9-76F3-400E-809C-A47AF14FE87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8">
            <a:extLst>
              <a:ext uri="{FF2B5EF4-FFF2-40B4-BE49-F238E27FC236}">
                <a16:creationId xmlns:a16="http://schemas.microsoft.com/office/drawing/2014/main" id="{CDB5C01A-4E70-4F1F-A9FF-795A16CF0BE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427673"/>
            <a:ext cx="1083185" cy="532857"/>
          </a:xfrm>
          <a:prstGeom prst="rect">
            <a:avLst/>
          </a:prstGeom>
        </p:spPr>
      </p:pic>
      <p:pic>
        <p:nvPicPr>
          <p:cNvPr id="11" name="Bild">
            <a:extLst>
              <a:ext uri="{FF2B5EF4-FFF2-40B4-BE49-F238E27FC236}">
                <a16:creationId xmlns:a16="http://schemas.microsoft.com/office/drawing/2014/main" id="{D547B3CF-F6C8-4372-B6D9-370F515AEA2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62240" y="1265541"/>
            <a:ext cx="949380" cy="852761"/>
          </a:xfrm>
          <a:prstGeom prst="rect">
            <a:avLst/>
          </a:prstGeom>
          <a:ln w="12700">
            <a:miter lim="400000"/>
          </a:ln>
        </p:spPr>
      </p:pic>
    </p:spTree>
    <p:extLst>
      <p:ext uri="{BB962C8B-B14F-4D97-AF65-F5344CB8AC3E}">
        <p14:creationId xmlns:p14="http://schemas.microsoft.com/office/powerpoint/2010/main" val="3661244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786147A-3A6A-4EB0-8B32-3186DD4789FB}"/>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Bra jobbat!</a:t>
            </a:r>
          </a:p>
        </p:txBody>
      </p:sp>
      <p:sp>
        <p:nvSpPr>
          <p:cNvPr id="3" name="Platshållare för text 2">
            <a:extLst>
              <a:ext uri="{FF2B5EF4-FFF2-40B4-BE49-F238E27FC236}">
                <a16:creationId xmlns:a16="http://schemas.microsoft.com/office/drawing/2014/main" id="{12ACA675-0BFB-439F-9139-3136272DBD55}"/>
              </a:ext>
            </a:extLst>
          </p:cNvPr>
          <p:cNvSpPr>
            <a:spLocks noGrp="1"/>
          </p:cNvSpPr>
          <p:nvPr>
            <p:ph type="body" sz="quarter" idx="38"/>
          </p:nvPr>
        </p:nvSpPr>
        <p:spPr/>
        <p:txBody>
          <a:bodyPr/>
          <a:lstStyle/>
          <a:p>
            <a:r>
              <a:rPr lang="sv-SE" b="1"/>
              <a:t>Ni har tagit kliv framåt i arbetsprocessen, för att förverkliga lösningar. Bravo! Ni har nu ett fokus framåt.</a:t>
            </a:r>
          </a:p>
          <a:p>
            <a:r>
              <a:rPr lang="sv-SE"/>
              <a:t>Känner ni: ”Ska vi strunta i alla andra bra insikter/idéer nu?”. Är det så, så återkomma till dem vid tillfälle om ni har möjlighet. Syftet med prioriteringen är att ge er förutsättningar att lyckas, och det gör vi lättare om vi avgränsar oss – vi kan inte göra allt samtidigt.</a:t>
            </a:r>
          </a:p>
        </p:txBody>
      </p:sp>
      <p:sp>
        <p:nvSpPr>
          <p:cNvPr id="6" name="Platshållare för text 2">
            <a:extLst>
              <a:ext uri="{FF2B5EF4-FFF2-40B4-BE49-F238E27FC236}">
                <a16:creationId xmlns:a16="http://schemas.microsoft.com/office/drawing/2014/main" id="{B62DAAB7-E49D-415F-A3D5-389A8D428D5F}"/>
              </a:ext>
            </a:extLst>
          </p:cNvPr>
          <p:cNvSpPr txBox="1">
            <a:spLocks/>
          </p:cNvSpPr>
          <p:nvPr/>
        </p:nvSpPr>
        <p:spPr>
          <a:xfrm>
            <a:off x="1713600"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a:solidFill>
                  <a:schemeClr val="bg1"/>
                </a:solidFill>
              </a:rPr>
              <a:t>2 min</a:t>
            </a:r>
          </a:p>
        </p:txBody>
      </p:sp>
      <p:sp>
        <p:nvSpPr>
          <p:cNvPr id="7" name="Platshållare för text 3">
            <a:extLst>
              <a:ext uri="{FF2B5EF4-FFF2-40B4-BE49-F238E27FC236}">
                <a16:creationId xmlns:a16="http://schemas.microsoft.com/office/drawing/2014/main" id="{79D02716-DAB9-4A4E-A580-4B1417A004AC}"/>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a:solidFill>
                  <a:schemeClr val="bg1"/>
                </a:solidFill>
              </a:rPr>
              <a:t>Läsa</a:t>
            </a:r>
          </a:p>
        </p:txBody>
      </p:sp>
      <p:sp>
        <p:nvSpPr>
          <p:cNvPr id="8" name="Platshållare för text 4">
            <a:extLst>
              <a:ext uri="{FF2B5EF4-FFF2-40B4-BE49-F238E27FC236}">
                <a16:creationId xmlns:a16="http://schemas.microsoft.com/office/drawing/2014/main" id="{910D6EC9-3D69-4496-B28C-2A1CFC31C0ED}"/>
              </a:ext>
            </a:extLst>
          </p:cNvPr>
          <p:cNvSpPr txBox="1">
            <a:spLocks/>
          </p:cNvSpPr>
          <p:nvPr/>
        </p:nvSpPr>
        <p:spPr>
          <a:xfrm>
            <a:off x="7594586" y="1423315"/>
            <a:ext cx="1842635"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a:solidFill>
                  <a:schemeClr val="bg1"/>
                </a:solidFill>
              </a:rPr>
              <a:t>Grupp</a:t>
            </a:r>
          </a:p>
        </p:txBody>
      </p:sp>
      <p:pic>
        <p:nvPicPr>
          <p:cNvPr id="9" name="Gruppera">
            <a:extLst>
              <a:ext uri="{FF2B5EF4-FFF2-40B4-BE49-F238E27FC236}">
                <a16:creationId xmlns:a16="http://schemas.microsoft.com/office/drawing/2014/main" id="{D72EF68F-D9F7-4637-A067-DEE3B8CABCB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0" name="Bild 9">
            <a:extLst>
              <a:ext uri="{FF2B5EF4-FFF2-40B4-BE49-F238E27FC236}">
                <a16:creationId xmlns:a16="http://schemas.microsoft.com/office/drawing/2014/main" id="{42E3FD11-616F-457A-A8B6-FC370ECE6A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427673"/>
            <a:ext cx="1083185" cy="532857"/>
          </a:xfrm>
          <a:prstGeom prst="rect">
            <a:avLst/>
          </a:prstGeom>
        </p:spPr>
      </p:pic>
      <p:pic>
        <p:nvPicPr>
          <p:cNvPr id="12" name="Bild">
            <a:extLst>
              <a:ext uri="{FF2B5EF4-FFF2-40B4-BE49-F238E27FC236}">
                <a16:creationId xmlns:a16="http://schemas.microsoft.com/office/drawing/2014/main" id="{8E44DE4E-263D-4658-A373-D98667D41C9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72611" y="1261129"/>
            <a:ext cx="983739" cy="860772"/>
          </a:xfrm>
          <a:prstGeom prst="rect">
            <a:avLst/>
          </a:prstGeom>
          <a:ln w="12700">
            <a:miter lim="400000"/>
          </a:ln>
        </p:spPr>
      </p:pic>
    </p:spTree>
    <p:extLst>
      <p:ext uri="{BB962C8B-B14F-4D97-AF65-F5344CB8AC3E}">
        <p14:creationId xmlns:p14="http://schemas.microsoft.com/office/powerpoint/2010/main" val="373711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a:xfrm>
            <a:off x="6021007" y="1423315"/>
            <a:ext cx="2680716" cy="537215"/>
          </a:xfrm>
        </p:spPr>
        <p:txBody>
          <a:bodyPr/>
          <a:lstStyle/>
          <a:p>
            <a:r>
              <a:rPr lang="sv-SE"/>
              <a:t>Enskilt</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1" name="Bild">
            <a:extLst>
              <a:ext uri="{FF2B5EF4-FFF2-40B4-BE49-F238E27FC236}">
                <a16:creationId xmlns:a16="http://schemas.microsoft.com/office/drawing/2014/main" id="{6A90398F-2777-4FDE-A609-DA599D319AC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327562" y="1369595"/>
            <a:ext cx="544999" cy="474676"/>
          </a:xfrm>
          <a:prstGeom prst="rect">
            <a:avLst/>
          </a:prstGeom>
          <a:ln w="12700">
            <a:miter lim="400000"/>
          </a:ln>
        </p:spPr>
      </p:pic>
    </p:spTree>
    <p:extLst>
      <p:ext uri="{BB962C8B-B14F-4D97-AF65-F5344CB8AC3E}">
        <p14:creationId xmlns:p14="http://schemas.microsoft.com/office/powerpoint/2010/main" val="1972133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tshållare för text 41">
            <a:extLst>
              <a:ext uri="{FF2B5EF4-FFF2-40B4-BE49-F238E27FC236}">
                <a16:creationId xmlns:a16="http://schemas.microsoft.com/office/drawing/2014/main" id="{E5436C57-662E-DC0D-C68F-811998658CF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blev det?</a:t>
            </a:r>
          </a:p>
        </p:txBody>
      </p:sp>
      <p:sp>
        <p:nvSpPr>
          <p:cNvPr id="29" name="Platshållare för text 28">
            <a:extLst>
              <a:ext uri="{FF2B5EF4-FFF2-40B4-BE49-F238E27FC236}">
                <a16:creationId xmlns:a16="http://schemas.microsoft.com/office/drawing/2014/main" id="{60F01305-3F57-801D-9926-04AD3B0BE07A}"/>
              </a:ext>
            </a:extLst>
          </p:cNvPr>
          <p:cNvSpPr>
            <a:spLocks noGrp="1"/>
          </p:cNvSpPr>
          <p:nvPr>
            <p:ph type="body" sz="quarter" idx="10"/>
          </p:nvPr>
        </p:nvSpPr>
        <p:spPr/>
        <p:txBody>
          <a:bodyPr/>
          <a:lstStyle/>
          <a:p>
            <a:r>
              <a:rPr lang="sv-SE" dirty="0"/>
              <a:t>15 min</a:t>
            </a:r>
          </a:p>
        </p:txBody>
      </p:sp>
      <p:sp>
        <p:nvSpPr>
          <p:cNvPr id="35" name="Platshållare för text 34">
            <a:extLst>
              <a:ext uri="{FF2B5EF4-FFF2-40B4-BE49-F238E27FC236}">
                <a16:creationId xmlns:a16="http://schemas.microsoft.com/office/drawing/2014/main" id="{490369AD-0972-B966-A229-831B77746CC9}"/>
              </a:ext>
            </a:extLst>
          </p:cNvPr>
          <p:cNvSpPr>
            <a:spLocks noGrp="1"/>
          </p:cNvSpPr>
          <p:nvPr>
            <p:ph type="body" sz="quarter" idx="35"/>
          </p:nvPr>
        </p:nvSpPr>
        <p:spPr/>
        <p:txBody>
          <a:bodyPr/>
          <a:lstStyle/>
          <a:p>
            <a:r>
              <a:rPr lang="sv-SE" dirty="0"/>
              <a:t>Skriva</a:t>
            </a:r>
          </a:p>
        </p:txBody>
      </p:sp>
      <p:sp>
        <p:nvSpPr>
          <p:cNvPr id="30" name="Platshållare för text 29">
            <a:extLst>
              <a:ext uri="{FF2B5EF4-FFF2-40B4-BE49-F238E27FC236}">
                <a16:creationId xmlns:a16="http://schemas.microsoft.com/office/drawing/2014/main" id="{717A9BAB-ECEB-D6C9-E578-94705B7D08E5}"/>
              </a:ext>
            </a:extLst>
          </p:cNvPr>
          <p:cNvSpPr>
            <a:spLocks noGrp="1"/>
          </p:cNvSpPr>
          <p:nvPr>
            <p:ph type="body" sz="quarter" idx="11"/>
          </p:nvPr>
        </p:nvSpPr>
        <p:spPr/>
        <p:txBody>
          <a:bodyPr/>
          <a:lstStyle/>
          <a:p>
            <a:r>
              <a:rPr lang="sv-SE" dirty="0"/>
              <a:t>Enskilt</a:t>
            </a:r>
          </a:p>
        </p:txBody>
      </p:sp>
      <p:pic>
        <p:nvPicPr>
          <p:cNvPr id="39" name="Gruppera">
            <a:extLst>
              <a:ext uri="{FF2B5EF4-FFF2-40B4-BE49-F238E27FC236}">
                <a16:creationId xmlns:a16="http://schemas.microsoft.com/office/drawing/2014/main" id="{F763C6FC-98C6-4D92-87D2-82625887B08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40" name="Bild">
            <a:extLst>
              <a:ext uri="{FF2B5EF4-FFF2-40B4-BE49-F238E27FC236}">
                <a16:creationId xmlns:a16="http://schemas.microsoft.com/office/drawing/2014/main" id="{E12A8B56-9B90-4075-ABA7-EBE0AAF399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41" name="Bild">
            <a:extLst>
              <a:ext uri="{FF2B5EF4-FFF2-40B4-BE49-F238E27FC236}">
                <a16:creationId xmlns:a16="http://schemas.microsoft.com/office/drawing/2014/main" id="{1CCAC8AF-71DA-4425-8683-06B95E947B9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12876" y="1176547"/>
            <a:ext cx="1024729" cy="860772"/>
          </a:xfrm>
          <a:prstGeom prst="rect">
            <a:avLst/>
          </a:prstGeom>
          <a:ln w="12700">
            <a:miter lim="400000"/>
          </a:ln>
        </p:spPr>
      </p:pic>
      <p:sp>
        <p:nvSpPr>
          <p:cNvPr id="43" name="Platshållare för innehåll 42">
            <a:extLst>
              <a:ext uri="{FF2B5EF4-FFF2-40B4-BE49-F238E27FC236}">
                <a16:creationId xmlns:a16="http://schemas.microsoft.com/office/drawing/2014/main" id="{73C6382F-FECC-20AF-C254-4E47FE17C7AC}"/>
              </a:ext>
            </a:extLst>
          </p:cNvPr>
          <p:cNvSpPr>
            <a:spLocks noGrp="1"/>
          </p:cNvSpPr>
          <p:nvPr>
            <p:ph sz="quarter" idx="44"/>
          </p:nvPr>
        </p:nvSpPr>
        <p:spPr/>
        <p:txBody>
          <a:bodyPr/>
          <a:lstStyle/>
          <a:p>
            <a:r>
              <a:rPr lang="sv-SE" dirty="0"/>
              <a:t>Reflektera över grupparbetet och fördjupa ditt lärande.</a:t>
            </a:r>
          </a:p>
          <a:p>
            <a:endParaRPr lang="sv-SE" dirty="0"/>
          </a:p>
        </p:txBody>
      </p:sp>
      <p:sp>
        <p:nvSpPr>
          <p:cNvPr id="49" name="Platshållare för text 48">
            <a:extLst>
              <a:ext uri="{FF2B5EF4-FFF2-40B4-BE49-F238E27FC236}">
                <a16:creationId xmlns:a16="http://schemas.microsoft.com/office/drawing/2014/main" id="{D302E290-35C7-E0AF-853A-779AA19C709F}"/>
              </a:ext>
            </a:extLst>
          </p:cNvPr>
          <p:cNvSpPr>
            <a:spLocks noGrp="1"/>
          </p:cNvSpPr>
          <p:nvPr>
            <p:ph type="body" sz="quarter" idx="51"/>
          </p:nvPr>
        </p:nvSpPr>
        <p:spPr/>
        <p:txBody>
          <a:bodyPr/>
          <a:lstStyle/>
          <a:p>
            <a:r>
              <a:rPr lang="sv-SE" i="0" dirty="0"/>
              <a:t>Hur var det för gruppen att prioritera insikter/idéer tillsammans? Uppstod friktion eller gick det smidigt?</a:t>
            </a:r>
          </a:p>
        </p:txBody>
      </p:sp>
      <p:sp>
        <p:nvSpPr>
          <p:cNvPr id="48" name="Platshållare för text 47">
            <a:extLst>
              <a:ext uri="{FF2B5EF4-FFF2-40B4-BE49-F238E27FC236}">
                <a16:creationId xmlns:a16="http://schemas.microsoft.com/office/drawing/2014/main" id="{DC404CEB-FC6D-C61C-1318-88D9778B548A}"/>
              </a:ext>
            </a:extLst>
          </p:cNvPr>
          <p:cNvSpPr>
            <a:spLocks noGrp="1"/>
          </p:cNvSpPr>
          <p:nvPr>
            <p:ph type="body" sz="quarter" idx="50"/>
          </p:nvPr>
        </p:nvSpPr>
        <p:spPr/>
        <p:txBody>
          <a:bodyPr/>
          <a:lstStyle/>
          <a:p>
            <a:endParaRPr lang="sv-SE"/>
          </a:p>
        </p:txBody>
      </p:sp>
      <p:sp>
        <p:nvSpPr>
          <p:cNvPr id="47" name="Platshållare för text 46">
            <a:extLst>
              <a:ext uri="{FF2B5EF4-FFF2-40B4-BE49-F238E27FC236}">
                <a16:creationId xmlns:a16="http://schemas.microsoft.com/office/drawing/2014/main" id="{BD78FA96-A6A2-FF4D-54B0-5EE46A2FF2FB}"/>
              </a:ext>
            </a:extLst>
          </p:cNvPr>
          <p:cNvSpPr>
            <a:spLocks noGrp="1"/>
          </p:cNvSpPr>
          <p:nvPr>
            <p:ph type="body" sz="quarter" idx="49"/>
          </p:nvPr>
        </p:nvSpPr>
        <p:spPr/>
        <p:txBody>
          <a:bodyPr/>
          <a:lstStyle/>
          <a:p>
            <a:r>
              <a:rPr lang="sv-SE" i="0" dirty="0"/>
              <a:t>Behöver ni justera något i ert sätt att göra vägval/prioriteringar i framtiden?</a:t>
            </a:r>
          </a:p>
          <a:p>
            <a:endParaRPr lang="sv-SE" dirty="0"/>
          </a:p>
        </p:txBody>
      </p:sp>
      <p:sp>
        <p:nvSpPr>
          <p:cNvPr id="46" name="Platshållare för text 45">
            <a:extLst>
              <a:ext uri="{FF2B5EF4-FFF2-40B4-BE49-F238E27FC236}">
                <a16:creationId xmlns:a16="http://schemas.microsoft.com/office/drawing/2014/main" id="{C4F0B2F1-33AB-838E-EADF-29A39856563F}"/>
              </a:ext>
            </a:extLst>
          </p:cNvPr>
          <p:cNvSpPr>
            <a:spLocks noGrp="1"/>
          </p:cNvSpPr>
          <p:nvPr>
            <p:ph type="body" sz="quarter" idx="48"/>
          </p:nvPr>
        </p:nvSpPr>
        <p:spPr/>
        <p:txBody>
          <a:bodyPr/>
          <a:lstStyle/>
          <a:p>
            <a:endParaRPr lang="sv-SE"/>
          </a:p>
        </p:txBody>
      </p:sp>
      <p:sp>
        <p:nvSpPr>
          <p:cNvPr id="45" name="Platshållare för text 44">
            <a:extLst>
              <a:ext uri="{FF2B5EF4-FFF2-40B4-BE49-F238E27FC236}">
                <a16:creationId xmlns:a16="http://schemas.microsoft.com/office/drawing/2014/main" id="{09B9A058-0D37-2E1F-4947-1506169434F5}"/>
              </a:ext>
            </a:extLst>
          </p:cNvPr>
          <p:cNvSpPr>
            <a:spLocks noGrp="1"/>
          </p:cNvSpPr>
          <p:nvPr>
            <p:ph type="body" sz="quarter" idx="47"/>
          </p:nvPr>
        </p:nvSpPr>
        <p:spPr/>
        <p:txBody>
          <a:bodyPr/>
          <a:lstStyle/>
          <a:p>
            <a:r>
              <a:rPr lang="sv-SE" i="0" dirty="0"/>
              <a:t>Hur kan du möjliggöra för det fortsatta arbetet med insikten/idéen? Kanske har du span på inspiration eller tips till någon.</a:t>
            </a:r>
          </a:p>
          <a:p>
            <a:endParaRPr lang="sv-SE" dirty="0"/>
          </a:p>
        </p:txBody>
      </p:sp>
      <p:sp>
        <p:nvSpPr>
          <p:cNvPr id="44" name="Platshållare för text 43">
            <a:extLst>
              <a:ext uri="{FF2B5EF4-FFF2-40B4-BE49-F238E27FC236}">
                <a16:creationId xmlns:a16="http://schemas.microsoft.com/office/drawing/2014/main" id="{9563E0C9-37D3-58AF-3B4F-0C2FECABE6CC}"/>
              </a:ext>
            </a:extLst>
          </p:cNvPr>
          <p:cNvSpPr>
            <a:spLocks noGrp="1"/>
          </p:cNvSpPr>
          <p:nvPr>
            <p:ph type="body" sz="quarter" idx="46"/>
          </p:nvPr>
        </p:nvSpPr>
        <p:spPr>
          <a:xfrm>
            <a:off x="14337646" y="8957733"/>
            <a:ext cx="8109606" cy="3420534"/>
          </a:xfrm>
        </p:spPr>
        <p:txBody>
          <a:bodyPr/>
          <a:lstStyle/>
          <a:p>
            <a:endParaRPr lang="sv-SE" dirty="0"/>
          </a:p>
        </p:txBody>
      </p:sp>
    </p:spTree>
    <p:extLst>
      <p:ext uri="{BB962C8B-B14F-4D97-AF65-F5344CB8AC3E}">
        <p14:creationId xmlns:p14="http://schemas.microsoft.com/office/powerpoint/2010/main" val="223578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7C9DEEB2-38AA-AC4B-8B15-9BEC0E8EB20A}"/>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Dokumentets syfte</a:t>
            </a:r>
          </a:p>
        </p:txBody>
      </p:sp>
      <p:sp>
        <p:nvSpPr>
          <p:cNvPr id="3" name="Platshållare för text 2">
            <a:extLst>
              <a:ext uri="{FF2B5EF4-FFF2-40B4-BE49-F238E27FC236}">
                <a16:creationId xmlns:a16="http://schemas.microsoft.com/office/drawing/2014/main" id="{4300A0F6-4321-6845-8EE4-17C1E0FA80B9}"/>
              </a:ext>
            </a:extLst>
          </p:cNvPr>
          <p:cNvSpPr>
            <a:spLocks noGrp="1"/>
          </p:cNvSpPr>
          <p:nvPr>
            <p:ph type="body" sz="quarter" idx="44"/>
          </p:nvPr>
        </p:nvSpPr>
        <p:spPr/>
        <p:txBody>
          <a:bodyPr/>
          <a:lstStyle/>
          <a:p>
            <a:r>
              <a:rPr lang="sv-SE" b="1"/>
              <a:t>Detta dokument är en prototyp av Lärandeprojektet för innovationsledning (2021-2022). </a:t>
            </a:r>
          </a:p>
          <a:p>
            <a:r>
              <a:rPr lang="sv-SE"/>
              <a:t>Ett projekt av Uppsala kommun tillsammans med Helsingborgs stad, och flera andra kommuner. </a:t>
            </a:r>
            <a:r>
              <a:rPr lang="sv-SE" err="1"/>
              <a:t>Vinnova</a:t>
            </a:r>
            <a:r>
              <a:rPr lang="sv-SE"/>
              <a:t> finansierade arbetet. </a:t>
            </a:r>
          </a:p>
          <a:p>
            <a:r>
              <a:rPr lang="sv-SE"/>
              <a:t>I vetskap om informationen på denna sida får innehållet delas.</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5"/>
          </p:nvPr>
        </p:nvSpPr>
        <p:spPr/>
        <p:txBody>
          <a:bodyPr/>
          <a:lstStyle/>
          <a:p>
            <a:r>
              <a:rPr lang="sv-SE" b="1" dirty="0"/>
              <a:t>Mer info:</a:t>
            </a:r>
          </a:p>
          <a:p>
            <a:r>
              <a:rPr lang="sv-SE" b="1" dirty="0">
                <a:hlinkClick r:id="rId3"/>
              </a:rPr>
              <a:t>Länk: www.hejainnovation.se </a:t>
            </a:r>
            <a:endParaRPr lang="sv-SE" b="1" dirty="0"/>
          </a:p>
          <a:p>
            <a:r>
              <a:rPr lang="sv-SE" b="1" dirty="0">
                <a:hlinkClick r:id="rId4"/>
              </a:rPr>
              <a:t>Länk: uppsala.se/innovationskraft</a:t>
            </a:r>
            <a:endParaRPr lang="sv-SE" b="1" dirty="0"/>
          </a:p>
          <a:p>
            <a:r>
              <a:rPr lang="sv-SE" b="1" dirty="0"/>
              <a:t>E-post: </a:t>
            </a:r>
            <a:r>
              <a:rPr lang="sv-SE" b="1" dirty="0" err="1"/>
              <a:t>innovation@uppsala.se</a:t>
            </a:r>
            <a:endParaRPr lang="sv-SE" b="1" dirty="0"/>
          </a:p>
        </p:txBody>
      </p:sp>
    </p:spTree>
    <p:extLst>
      <p:ext uri="{BB962C8B-B14F-4D97-AF65-F5344CB8AC3E}">
        <p14:creationId xmlns:p14="http://schemas.microsoft.com/office/powerpoint/2010/main" val="223933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28F5D0AE-64A8-4CFD-8C38-903DD7C41B6F}"/>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Övningens steg</a:t>
            </a:r>
          </a:p>
        </p:txBody>
      </p:sp>
      <p:sp>
        <p:nvSpPr>
          <p:cNvPr id="5" name="Platshållare för text 4">
            <a:extLst>
              <a:ext uri="{FF2B5EF4-FFF2-40B4-BE49-F238E27FC236}">
                <a16:creationId xmlns:a16="http://schemas.microsoft.com/office/drawing/2014/main" id="{66A21F5C-76C3-44B1-9224-1841B5BC20BC}"/>
              </a:ext>
            </a:extLst>
          </p:cNvPr>
          <p:cNvSpPr>
            <a:spLocks noGrp="1"/>
          </p:cNvSpPr>
          <p:nvPr>
            <p:ph type="body" sz="quarter" idx="44"/>
          </p:nvPr>
        </p:nvSpPr>
        <p:spPr>
          <a:xfrm>
            <a:off x="1746671" y="6199203"/>
            <a:ext cx="6798970" cy="4889485"/>
          </a:xfrm>
        </p:spPr>
        <p:txBody>
          <a:bodyPr/>
          <a:lstStyle/>
          <a:p>
            <a:r>
              <a:rPr lang="sv-SE" b="1"/>
              <a:t>Denna övning hjälper dig och en grupp att prioritera insikter eller idéer</a:t>
            </a:r>
          </a:p>
          <a:p>
            <a:r>
              <a:rPr lang="sv-SE"/>
              <a:t>Vi hjälper er att välja och ta beslut så att ni kan ta nästa steg i ert arbete. Det handlar om att hitta vart ni har den största potentialen att skapa bra effekter, och i förlängningen att lyckas förverkliga lösningar.</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a:lstStyle/>
          <a:p>
            <a:r>
              <a:rPr lang="sv-SE" b="1"/>
              <a:t>Börja</a:t>
            </a:r>
          </a:p>
          <a:p>
            <a:r>
              <a:rPr lang="sv-SE"/>
              <a:t>Förbered för att prioritera genom att definiera vad som ska prioriteras (insikter eller idéer).</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a:t>15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a:t>Pröva</a:t>
            </a:r>
          </a:p>
          <a:p>
            <a:r>
              <a:rPr lang="sv-SE"/>
              <a:t>Prioritera insikter eller idéer tillsammans.</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a:t>40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a:t>Utveckla</a:t>
            </a:r>
          </a:p>
          <a:p>
            <a:r>
              <a:rPr lang="sv-SE"/>
              <a:t>Reflektera efter grupparbetet och prioriteringen.</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19" name="Bild 18">
            <a:extLst>
              <a:ext uri="{FF2B5EF4-FFF2-40B4-BE49-F238E27FC236}">
                <a16:creationId xmlns:a16="http://schemas.microsoft.com/office/drawing/2014/main" id="{1AE26F88-E92E-6943-A1FF-235DA928B2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03456" y="7200628"/>
            <a:ext cx="1183344" cy="968191"/>
          </a:xfrm>
          <a:prstGeom prst="rect">
            <a:avLst/>
          </a:prstGeom>
        </p:spPr>
      </p:pic>
      <p:pic>
        <p:nvPicPr>
          <p:cNvPr id="18" name="Bild 17">
            <a:extLst>
              <a:ext uri="{FF2B5EF4-FFF2-40B4-BE49-F238E27FC236}">
                <a16:creationId xmlns:a16="http://schemas.microsoft.com/office/drawing/2014/main" id="{0D978C96-C3DE-4A99-ABBF-F5B75D3295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15117" y="9753371"/>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922B78C-43B4-4664-9033-D5F542EF4E3D}"/>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Välkommen!</a:t>
            </a:r>
          </a:p>
        </p:txBody>
      </p:sp>
      <p:sp>
        <p:nvSpPr>
          <p:cNvPr id="3" name="Platshållare för text 2">
            <a:extLst>
              <a:ext uri="{FF2B5EF4-FFF2-40B4-BE49-F238E27FC236}">
                <a16:creationId xmlns:a16="http://schemas.microsoft.com/office/drawing/2014/main" id="{A5A8B3F7-E2EF-461E-99BD-85677FA25823}"/>
              </a:ext>
            </a:extLst>
          </p:cNvPr>
          <p:cNvSpPr>
            <a:spLocks noGrp="1"/>
          </p:cNvSpPr>
          <p:nvPr>
            <p:ph type="body" sz="quarter" idx="10"/>
          </p:nvPr>
        </p:nvSpPr>
        <p:spPr/>
        <p:txBody>
          <a:bodyPr/>
          <a:lstStyle/>
          <a:p>
            <a:r>
              <a:rPr lang="sv-SE"/>
              <a:t>5 min</a:t>
            </a:r>
          </a:p>
        </p:txBody>
      </p:sp>
      <p:sp>
        <p:nvSpPr>
          <p:cNvPr id="4" name="Platshållare för text 3">
            <a:extLst>
              <a:ext uri="{FF2B5EF4-FFF2-40B4-BE49-F238E27FC236}">
                <a16:creationId xmlns:a16="http://schemas.microsoft.com/office/drawing/2014/main" id="{5D6305A6-EC50-4EB2-B288-4153F4A5E876}"/>
              </a:ext>
            </a:extLst>
          </p:cNvPr>
          <p:cNvSpPr>
            <a:spLocks noGrp="1"/>
          </p:cNvSpPr>
          <p:nvPr>
            <p:ph type="body" sz="quarter" idx="35"/>
          </p:nvPr>
        </p:nvSpPr>
        <p:spPr/>
        <p:txBody>
          <a:bodyPr/>
          <a:lstStyle/>
          <a:p>
            <a:r>
              <a:rPr lang="sv-SE"/>
              <a:t>Läsa</a:t>
            </a:r>
          </a:p>
        </p:txBody>
      </p:sp>
      <p:sp>
        <p:nvSpPr>
          <p:cNvPr id="5" name="Platshållare för text 4">
            <a:extLst>
              <a:ext uri="{FF2B5EF4-FFF2-40B4-BE49-F238E27FC236}">
                <a16:creationId xmlns:a16="http://schemas.microsoft.com/office/drawing/2014/main" id="{897EA8E2-22C8-4E01-A822-6E2D94D5C5CA}"/>
              </a:ext>
            </a:extLst>
          </p:cNvPr>
          <p:cNvSpPr>
            <a:spLocks noGrp="1"/>
          </p:cNvSpPr>
          <p:nvPr>
            <p:ph type="body" sz="quarter" idx="11"/>
          </p:nvPr>
        </p:nvSpPr>
        <p:spPr/>
        <p:txBody>
          <a:bodyPr/>
          <a:lstStyle/>
          <a:p>
            <a:r>
              <a:rPr lang="sv-SE"/>
              <a:t>Enskilt</a:t>
            </a:r>
          </a:p>
        </p:txBody>
      </p:sp>
      <p:sp>
        <p:nvSpPr>
          <p:cNvPr id="6" name="Platshållare för text 5">
            <a:extLst>
              <a:ext uri="{FF2B5EF4-FFF2-40B4-BE49-F238E27FC236}">
                <a16:creationId xmlns:a16="http://schemas.microsoft.com/office/drawing/2014/main" id="{2D36D76E-8B01-4695-A4B5-7922B8B6CB30}"/>
              </a:ext>
            </a:extLst>
          </p:cNvPr>
          <p:cNvSpPr>
            <a:spLocks noGrp="1"/>
          </p:cNvSpPr>
          <p:nvPr>
            <p:ph type="body" sz="quarter" idx="37"/>
          </p:nvPr>
        </p:nvSpPr>
        <p:spPr/>
        <p:txBody>
          <a:bodyPr/>
          <a:lstStyle/>
          <a:p>
            <a:r>
              <a:rPr lang="sv-SE"/>
              <a:t>Detta dokument guidar dig och en grupp genom övningen.</a:t>
            </a:r>
          </a:p>
          <a:p>
            <a:r>
              <a:rPr lang="sv-SE"/>
              <a:t> </a:t>
            </a:r>
          </a:p>
          <a:p>
            <a:r>
              <a:rPr lang="sv-SE" b="1">
                <a:latin typeface="+mj-lt"/>
              </a:rPr>
              <a:t>Förbered för grupparbetet genom att:</a:t>
            </a:r>
          </a:p>
          <a:p>
            <a:pPr marL="457200" indent="-457200">
              <a:buFont typeface="Arial" panose="020B0604020202020204" pitchFamily="34" charset="0"/>
              <a:buChar char="•"/>
            </a:pPr>
            <a:r>
              <a:rPr lang="sv-SE" b="1"/>
              <a:t>Läsa igenom övningen och definiera vad som ska prioriteras, </a:t>
            </a:r>
            <a:r>
              <a:rPr lang="sv-SE"/>
              <a:t>se nästa sida.</a:t>
            </a:r>
          </a:p>
          <a:p>
            <a:pPr marL="457200" indent="-457200">
              <a:buFont typeface="Arial" panose="020B0604020202020204" pitchFamily="34" charset="0"/>
              <a:buChar char="•"/>
            </a:pPr>
            <a:r>
              <a:rPr lang="sv-SE" b="1"/>
              <a:t>Spara denna fil </a:t>
            </a:r>
            <a:r>
              <a:rPr lang="sv-SE"/>
              <a:t>så att gruppen kan arbeta direkt tillsammans i dokumentet under mötet.</a:t>
            </a:r>
          </a:p>
          <a:p>
            <a:pPr marL="457200" indent="-457200">
              <a:buFont typeface="Arial" panose="020B0604020202020204" pitchFamily="34" charset="0"/>
              <a:buChar char="•"/>
            </a:pPr>
            <a:r>
              <a:rPr lang="sv-SE" b="1"/>
              <a:t>Bjud in deltagare </a:t>
            </a:r>
            <a:r>
              <a:rPr lang="sv-SE"/>
              <a:t>till grupparbetet, exempelvis i ett digitalt möte. </a:t>
            </a:r>
          </a:p>
        </p:txBody>
      </p:sp>
      <p:sp>
        <p:nvSpPr>
          <p:cNvPr id="7" name="Platshållare för text 6">
            <a:extLst>
              <a:ext uri="{FF2B5EF4-FFF2-40B4-BE49-F238E27FC236}">
                <a16:creationId xmlns:a16="http://schemas.microsoft.com/office/drawing/2014/main" id="{93AA1C26-E7A9-47BB-ADAE-13BB0D27ECC0}"/>
              </a:ext>
            </a:extLst>
          </p:cNvPr>
          <p:cNvSpPr>
            <a:spLocks noGrp="1"/>
          </p:cNvSpPr>
          <p:nvPr>
            <p:ph type="body" sz="quarter" idx="39"/>
          </p:nvPr>
        </p:nvSpPr>
        <p:spPr/>
        <p:txBody>
          <a:bodyPr/>
          <a:lstStyle/>
          <a:p>
            <a:r>
              <a:rPr lang="sv-SE"/>
              <a:t>Vad ska prioriteras? </a:t>
            </a:r>
          </a:p>
          <a:p>
            <a:r>
              <a:rPr lang="sv-SE"/>
              <a:t>Se nästa sida</a:t>
            </a:r>
          </a:p>
        </p:txBody>
      </p:sp>
      <p:pic>
        <p:nvPicPr>
          <p:cNvPr id="8" name="Gruppera">
            <a:extLst>
              <a:ext uri="{FF2B5EF4-FFF2-40B4-BE49-F238E27FC236}">
                <a16:creationId xmlns:a16="http://schemas.microsoft.com/office/drawing/2014/main" id="{CFE171F9-509C-4C4A-A726-035626E52A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a:extLst>
              <a:ext uri="{FF2B5EF4-FFF2-40B4-BE49-F238E27FC236}">
                <a16:creationId xmlns:a16="http://schemas.microsoft.com/office/drawing/2014/main" id="{7B92DAE1-7773-493E-9DE7-08D41BDBAB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32894" y="1391785"/>
            <a:ext cx="544999" cy="474676"/>
          </a:xfrm>
          <a:prstGeom prst="rect">
            <a:avLst/>
          </a:prstGeom>
          <a:ln w="12700">
            <a:miter lim="400000"/>
          </a:ln>
        </p:spPr>
      </p:pic>
      <p:pic>
        <p:nvPicPr>
          <p:cNvPr id="10" name="Bild">
            <a:extLst>
              <a:ext uri="{FF2B5EF4-FFF2-40B4-BE49-F238E27FC236}">
                <a16:creationId xmlns:a16="http://schemas.microsoft.com/office/drawing/2014/main" id="{79A25BDC-704E-4494-BE13-C13D2799F0B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72611" y="1261129"/>
            <a:ext cx="983739" cy="860772"/>
          </a:xfrm>
          <a:prstGeom prst="rect">
            <a:avLst/>
          </a:prstGeom>
          <a:ln w="12700">
            <a:miter lim="400000"/>
          </a:ln>
        </p:spPr>
      </p:pic>
    </p:spTree>
    <p:extLst>
      <p:ext uri="{BB962C8B-B14F-4D97-AF65-F5344CB8AC3E}">
        <p14:creationId xmlns:p14="http://schemas.microsoft.com/office/powerpoint/2010/main" val="4287041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
            <a:extLst>
              <a:ext uri="{FF2B5EF4-FFF2-40B4-BE49-F238E27FC236}">
                <a16:creationId xmlns:a16="http://schemas.microsoft.com/office/drawing/2014/main" id="{D13FEA72-7FCD-4A9F-8CEE-345FAB03857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489868" y="1520802"/>
            <a:ext cx="6442383" cy="1619028"/>
          </a:xfrm>
          <a:prstGeom prst="rect">
            <a:avLst/>
          </a:prstGeom>
          <a:ln w="12700">
            <a:miter lim="400000"/>
          </a:ln>
        </p:spPr>
      </p:pic>
      <p:sp>
        <p:nvSpPr>
          <p:cNvPr id="13" name="Platshållare för text 12">
            <a:extLst>
              <a:ext uri="{FF2B5EF4-FFF2-40B4-BE49-F238E27FC236}">
                <a16:creationId xmlns:a16="http://schemas.microsoft.com/office/drawing/2014/main" id="{99DEB93B-5FB3-4577-A959-6769EBFF8CDF}"/>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Vad ska prioriteras?</a:t>
            </a:r>
          </a:p>
        </p:txBody>
      </p:sp>
      <p:sp>
        <p:nvSpPr>
          <p:cNvPr id="10" name="Platshållare för text 9">
            <a:extLst>
              <a:ext uri="{FF2B5EF4-FFF2-40B4-BE49-F238E27FC236}">
                <a16:creationId xmlns:a16="http://schemas.microsoft.com/office/drawing/2014/main" id="{FD836260-C7C7-4798-8F2A-75A6E957C923}"/>
              </a:ext>
            </a:extLst>
          </p:cNvPr>
          <p:cNvSpPr>
            <a:spLocks noGrp="1"/>
          </p:cNvSpPr>
          <p:nvPr>
            <p:ph type="body" sz="quarter" idx="10"/>
          </p:nvPr>
        </p:nvSpPr>
        <p:spPr/>
        <p:txBody>
          <a:bodyPr/>
          <a:lstStyle/>
          <a:p>
            <a:r>
              <a:rPr lang="sv-SE"/>
              <a:t>10 min</a:t>
            </a:r>
          </a:p>
        </p:txBody>
      </p:sp>
      <p:sp>
        <p:nvSpPr>
          <p:cNvPr id="12" name="Platshållare för text 11">
            <a:extLst>
              <a:ext uri="{FF2B5EF4-FFF2-40B4-BE49-F238E27FC236}">
                <a16:creationId xmlns:a16="http://schemas.microsoft.com/office/drawing/2014/main" id="{CFD0ED90-F5C5-46DB-89C5-E592F9ECF5D7}"/>
              </a:ext>
            </a:extLst>
          </p:cNvPr>
          <p:cNvSpPr>
            <a:spLocks noGrp="1"/>
          </p:cNvSpPr>
          <p:nvPr>
            <p:ph type="body" sz="quarter" idx="35"/>
          </p:nvPr>
        </p:nvSpPr>
        <p:spPr/>
        <p:txBody>
          <a:bodyPr/>
          <a:lstStyle/>
          <a:p>
            <a:r>
              <a:rPr lang="sv-SE"/>
              <a:t>Skriva</a:t>
            </a:r>
          </a:p>
        </p:txBody>
      </p:sp>
      <p:sp>
        <p:nvSpPr>
          <p:cNvPr id="11" name="Platshållare för text 10">
            <a:extLst>
              <a:ext uri="{FF2B5EF4-FFF2-40B4-BE49-F238E27FC236}">
                <a16:creationId xmlns:a16="http://schemas.microsoft.com/office/drawing/2014/main" id="{7E057895-74AE-4E7A-A3E2-9A2DE8ACB085}"/>
              </a:ext>
            </a:extLst>
          </p:cNvPr>
          <p:cNvSpPr>
            <a:spLocks noGrp="1"/>
          </p:cNvSpPr>
          <p:nvPr>
            <p:ph type="body" sz="quarter" idx="11"/>
          </p:nvPr>
        </p:nvSpPr>
        <p:spPr/>
        <p:txBody>
          <a:bodyPr/>
          <a:lstStyle/>
          <a:p>
            <a:r>
              <a:rPr lang="sv-SE"/>
              <a:t>Enskilt</a:t>
            </a:r>
          </a:p>
        </p:txBody>
      </p:sp>
      <p:sp>
        <p:nvSpPr>
          <p:cNvPr id="14" name="Platshållare för text 13">
            <a:extLst>
              <a:ext uri="{FF2B5EF4-FFF2-40B4-BE49-F238E27FC236}">
                <a16:creationId xmlns:a16="http://schemas.microsoft.com/office/drawing/2014/main" id="{621600E8-EA33-42DA-82BB-42E405284E0E}"/>
              </a:ext>
            </a:extLst>
          </p:cNvPr>
          <p:cNvSpPr>
            <a:spLocks noGrp="1"/>
          </p:cNvSpPr>
          <p:nvPr>
            <p:ph type="body" sz="quarter" idx="37"/>
          </p:nvPr>
        </p:nvSpPr>
        <p:spPr/>
        <p:txBody>
          <a:bodyPr lIns="91440" tIns="45720" rIns="91440" bIns="45720" anchor="t"/>
          <a:lstStyle/>
          <a:p>
            <a:r>
              <a:rPr lang="sv-SE" dirty="0"/>
              <a:t>Vart befinner ni er? Vilken av dessa situationer stämmer bäst in på er? </a:t>
            </a:r>
          </a:p>
          <a:p>
            <a:pPr marL="457200" indent="-457200">
              <a:buFont typeface="Arial" panose="020B0604020202020204" pitchFamily="34" charset="0"/>
              <a:buChar char="•"/>
            </a:pPr>
            <a:r>
              <a:rPr lang="sv-SE" dirty="0"/>
              <a:t>Vi har samlat flera </a:t>
            </a:r>
            <a:r>
              <a:rPr lang="sv-SE" b="1" dirty="0"/>
              <a:t>insikter</a:t>
            </a:r>
            <a:r>
              <a:rPr lang="sv-SE" dirty="0"/>
              <a:t> om de mänskliga behoven som står bakom ett utmaningsområde, och behöver hitta ett fokus för vårt fortsatta utvecklingsarbete.</a:t>
            </a:r>
            <a:endParaRPr lang="sv-SE" dirty="0">
              <a:cs typeface="Calibri"/>
            </a:endParaRPr>
          </a:p>
          <a:p>
            <a:pPr marL="457200" indent="-457200">
              <a:buFont typeface="Arial" panose="020B0604020202020204" pitchFamily="34" charset="0"/>
              <a:buChar char="•"/>
            </a:pPr>
            <a:r>
              <a:rPr lang="sv-SE" dirty="0"/>
              <a:t>Vi har skapat många bra </a:t>
            </a:r>
            <a:r>
              <a:rPr lang="sv-SE" b="1" dirty="0"/>
              <a:t>idéer </a:t>
            </a:r>
            <a:r>
              <a:rPr lang="sv-SE" dirty="0"/>
              <a:t>om möjliga lösningar till vårt utvecklingsområde, och behöver välja idéer att arbeta vidare med.</a:t>
            </a:r>
            <a:endParaRPr lang="sv-SE" dirty="0">
              <a:cs typeface="Calibri"/>
            </a:endParaRPr>
          </a:p>
          <a:p>
            <a:r>
              <a:rPr lang="sv-SE" b="1" dirty="0"/>
              <a:t>Är det insikter eller idéer som ni ska prioritera? Ta med er alla insikter eller idéer till grupparbetet. </a:t>
            </a:r>
            <a:endParaRPr lang="sv-SE" b="1" dirty="0">
              <a:cs typeface="Calibri"/>
            </a:endParaRPr>
          </a:p>
          <a:p>
            <a:endParaRPr lang="sv-SE" dirty="0"/>
          </a:p>
        </p:txBody>
      </p:sp>
      <p:sp>
        <p:nvSpPr>
          <p:cNvPr id="22" name="Platshållare för text 211">
            <a:extLst>
              <a:ext uri="{FF2B5EF4-FFF2-40B4-BE49-F238E27FC236}">
                <a16:creationId xmlns:a16="http://schemas.microsoft.com/office/drawing/2014/main" id="{9EBBA72F-BE30-4951-83F3-8B61ECD7F725}"/>
              </a:ext>
            </a:extLst>
          </p:cNvPr>
          <p:cNvSpPr txBox="1">
            <a:spLocks/>
          </p:cNvSpPr>
          <p:nvPr/>
        </p:nvSpPr>
        <p:spPr>
          <a:xfrm>
            <a:off x="16710355" y="1793101"/>
            <a:ext cx="5729021" cy="1041539"/>
          </a:xfrm>
          <a:prstGeom prst="rect">
            <a:avLst/>
          </a:prstGeom>
        </p:spPr>
        <p:txBody>
          <a:bodyPr/>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800"/>
              <a:t>Ta med dig </a:t>
            </a:r>
            <a:r>
              <a:rPr lang="sv-SE" sz="2800" b="0"/>
              <a:t>dina tankar till gruppmötet men låt även gruppen landa i syftet, och justera vid behov</a:t>
            </a:r>
            <a:r>
              <a:rPr lang="sv-SE" sz="2800"/>
              <a:t>.</a:t>
            </a:r>
          </a:p>
        </p:txBody>
      </p:sp>
      <p:sp>
        <p:nvSpPr>
          <p:cNvPr id="18" name="Platshållare för text 17">
            <a:extLst>
              <a:ext uri="{FF2B5EF4-FFF2-40B4-BE49-F238E27FC236}">
                <a16:creationId xmlns:a16="http://schemas.microsoft.com/office/drawing/2014/main" id="{82DE5CAD-433E-45A0-8C41-E9DF15B2311D}"/>
              </a:ext>
            </a:extLst>
          </p:cNvPr>
          <p:cNvSpPr>
            <a:spLocks noGrp="1"/>
          </p:cNvSpPr>
          <p:nvPr>
            <p:ph type="body" sz="quarter" idx="4294967295"/>
          </p:nvPr>
        </p:nvSpPr>
        <p:spPr>
          <a:xfrm>
            <a:off x="14280384" y="6630853"/>
            <a:ext cx="8712965" cy="909887"/>
          </a:xfrm>
          <a:prstGeom prst="rect">
            <a:avLst/>
          </a:prstGeom>
        </p:spPr>
        <p:txBody>
          <a:bodyPr/>
          <a:lstStyle/>
          <a:p>
            <a:pPr marL="0" indent="0">
              <a:buNone/>
            </a:pPr>
            <a:r>
              <a:rPr lang="sv-SE" sz="2700" b="1" dirty="0">
                <a:solidFill>
                  <a:schemeClr val="bg1"/>
                </a:solidFill>
              </a:rPr>
              <a:t>Vad ska gruppen prioritera? </a:t>
            </a:r>
          </a:p>
        </p:txBody>
      </p:sp>
      <p:sp>
        <p:nvSpPr>
          <p:cNvPr id="17" name="Platshållare för text 16">
            <a:extLst>
              <a:ext uri="{FF2B5EF4-FFF2-40B4-BE49-F238E27FC236}">
                <a16:creationId xmlns:a16="http://schemas.microsoft.com/office/drawing/2014/main" id="{69F6BC14-752B-446E-A727-39DE83BE5F5F}"/>
              </a:ext>
            </a:extLst>
          </p:cNvPr>
          <p:cNvSpPr>
            <a:spLocks noGrp="1"/>
          </p:cNvSpPr>
          <p:nvPr>
            <p:ph type="body" sz="quarter" idx="40"/>
          </p:nvPr>
        </p:nvSpPr>
        <p:spPr/>
        <p:txBody>
          <a:bodyPr/>
          <a:lstStyle/>
          <a:p>
            <a:endParaRPr lang="sv-SE"/>
          </a:p>
        </p:txBody>
      </p:sp>
      <p:pic>
        <p:nvPicPr>
          <p:cNvPr id="19" name="Gruppera">
            <a:extLst>
              <a:ext uri="{FF2B5EF4-FFF2-40B4-BE49-F238E27FC236}">
                <a16:creationId xmlns:a16="http://schemas.microsoft.com/office/drawing/2014/main" id="{3D886EF6-D395-44F6-AD89-00CCA346BC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20" name="Bild">
            <a:extLst>
              <a:ext uri="{FF2B5EF4-FFF2-40B4-BE49-F238E27FC236}">
                <a16:creationId xmlns:a16="http://schemas.microsoft.com/office/drawing/2014/main" id="{4BBA1B66-DA28-4C01-86C2-70064C4E608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pic>
        <p:nvPicPr>
          <p:cNvPr id="16" name="Bild">
            <a:extLst>
              <a:ext uri="{FF2B5EF4-FFF2-40B4-BE49-F238E27FC236}">
                <a16:creationId xmlns:a16="http://schemas.microsoft.com/office/drawing/2014/main" id="{6E3B1799-F99D-4A7E-BFEC-2716435FDA5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612876" y="1176547"/>
            <a:ext cx="1024729" cy="860772"/>
          </a:xfrm>
          <a:prstGeom prst="rect">
            <a:avLst/>
          </a:prstGeom>
          <a:ln w="12700">
            <a:miter lim="400000"/>
          </a:ln>
        </p:spPr>
      </p:pic>
    </p:spTree>
    <p:extLst>
      <p:ext uri="{BB962C8B-B14F-4D97-AF65-F5344CB8AC3E}">
        <p14:creationId xmlns:p14="http://schemas.microsoft.com/office/powerpoint/2010/main" val="3764335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4399239" y="6038600"/>
            <a:ext cx="15583934"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40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a:xfrm>
            <a:off x="6021007" y="1423315"/>
            <a:ext cx="2680716" cy="537215"/>
          </a:xfrm>
        </p:spPr>
        <p:txBody>
          <a:bodyPr/>
          <a:lstStyle/>
          <a:p>
            <a:r>
              <a:rPr lang="sv-SE"/>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F4F642CD-9364-9246-9FF4-1DBF097429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7228" y="1295063"/>
            <a:ext cx="1209727" cy="595107"/>
          </a:xfrm>
          <a:prstGeom prst="rect">
            <a:avLst/>
          </a:prstGeom>
        </p:spPr>
      </p:pic>
    </p:spTree>
    <p:extLst>
      <p:ext uri="{BB962C8B-B14F-4D97-AF65-F5344CB8AC3E}">
        <p14:creationId xmlns:p14="http://schemas.microsoft.com/office/powerpoint/2010/main" val="216944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B3FAB1C-387F-4A66-B17F-F9C95A51090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Välkomna att prioritera</a:t>
            </a:r>
          </a:p>
        </p:txBody>
      </p:sp>
      <p:sp>
        <p:nvSpPr>
          <p:cNvPr id="3" name="Platshållare för text 2">
            <a:extLst>
              <a:ext uri="{FF2B5EF4-FFF2-40B4-BE49-F238E27FC236}">
                <a16:creationId xmlns:a16="http://schemas.microsoft.com/office/drawing/2014/main" id="{342D66E5-2283-4513-9116-36F6250FEC7B}"/>
              </a:ext>
            </a:extLst>
          </p:cNvPr>
          <p:cNvSpPr>
            <a:spLocks noGrp="1"/>
          </p:cNvSpPr>
          <p:nvPr>
            <p:ph type="body" sz="quarter" idx="10"/>
          </p:nvPr>
        </p:nvSpPr>
        <p:spPr/>
        <p:txBody>
          <a:bodyPr/>
          <a:lstStyle/>
          <a:p>
            <a:r>
              <a:rPr lang="sv-SE"/>
              <a:t>5 min</a:t>
            </a:r>
          </a:p>
        </p:txBody>
      </p:sp>
      <p:sp>
        <p:nvSpPr>
          <p:cNvPr id="4" name="Platshållare för text 3">
            <a:extLst>
              <a:ext uri="{FF2B5EF4-FFF2-40B4-BE49-F238E27FC236}">
                <a16:creationId xmlns:a16="http://schemas.microsoft.com/office/drawing/2014/main" id="{FB9AAA8C-A412-486D-9342-20460B0FB862}"/>
              </a:ext>
            </a:extLst>
          </p:cNvPr>
          <p:cNvSpPr>
            <a:spLocks noGrp="1"/>
          </p:cNvSpPr>
          <p:nvPr>
            <p:ph type="body" sz="quarter" idx="35"/>
          </p:nvPr>
        </p:nvSpPr>
        <p:spPr/>
        <p:txBody>
          <a:bodyPr/>
          <a:lstStyle/>
          <a:p>
            <a:r>
              <a:rPr lang="sv-SE"/>
              <a:t>Prata</a:t>
            </a:r>
          </a:p>
        </p:txBody>
      </p:sp>
      <p:sp>
        <p:nvSpPr>
          <p:cNvPr id="5" name="Platshållare för text 4">
            <a:extLst>
              <a:ext uri="{FF2B5EF4-FFF2-40B4-BE49-F238E27FC236}">
                <a16:creationId xmlns:a16="http://schemas.microsoft.com/office/drawing/2014/main" id="{039DCFAF-399D-45E9-9B6A-C32A3C5CB70A}"/>
              </a:ext>
            </a:extLst>
          </p:cNvPr>
          <p:cNvSpPr>
            <a:spLocks noGrp="1"/>
          </p:cNvSpPr>
          <p:nvPr>
            <p:ph type="body" sz="quarter" idx="11"/>
          </p:nvPr>
        </p:nvSpPr>
        <p:spPr/>
        <p:txBody>
          <a:bodyPr/>
          <a:lstStyle/>
          <a:p>
            <a:r>
              <a:rPr lang="sv-SE"/>
              <a:t>Grupp</a:t>
            </a:r>
          </a:p>
        </p:txBody>
      </p:sp>
      <p:sp>
        <p:nvSpPr>
          <p:cNvPr id="6" name="Platshållare för text 5">
            <a:extLst>
              <a:ext uri="{FF2B5EF4-FFF2-40B4-BE49-F238E27FC236}">
                <a16:creationId xmlns:a16="http://schemas.microsoft.com/office/drawing/2014/main" id="{33A2EC2C-3037-4BA6-B43F-98218234D10C}"/>
              </a:ext>
            </a:extLst>
          </p:cNvPr>
          <p:cNvSpPr>
            <a:spLocks noGrp="1"/>
          </p:cNvSpPr>
          <p:nvPr>
            <p:ph type="body" sz="quarter" idx="37"/>
          </p:nvPr>
        </p:nvSpPr>
        <p:spPr/>
        <p:txBody>
          <a:bodyPr/>
          <a:lstStyle/>
          <a:p>
            <a:r>
              <a:rPr lang="sv-SE" dirty="0"/>
              <a:t>Ni ska tillsammans sortera och välja ett fokus, så att ni kan ta nästa steg i ert arbete. Det handlar om att hitta vart ni har den största potentialen att skapa positiva effekter, och i förlängningen att lyckas förverkliga lösningar.</a:t>
            </a:r>
          </a:p>
          <a:p>
            <a:r>
              <a:rPr lang="sv-SE" b="1" dirty="0"/>
              <a:t>Börja med att prata om vad ni ska prioritera.</a:t>
            </a:r>
          </a:p>
        </p:txBody>
      </p:sp>
      <p:sp>
        <p:nvSpPr>
          <p:cNvPr id="7" name="Platshållare för text 6">
            <a:extLst>
              <a:ext uri="{FF2B5EF4-FFF2-40B4-BE49-F238E27FC236}">
                <a16:creationId xmlns:a16="http://schemas.microsoft.com/office/drawing/2014/main" id="{EBCABE66-C829-4943-8CB1-249E785046A6}"/>
              </a:ext>
            </a:extLst>
          </p:cNvPr>
          <p:cNvSpPr>
            <a:spLocks noGrp="1"/>
          </p:cNvSpPr>
          <p:nvPr>
            <p:ph type="body" sz="quarter" idx="39"/>
          </p:nvPr>
        </p:nvSpPr>
        <p:spPr/>
        <p:txBody>
          <a:bodyPr/>
          <a:lstStyle/>
          <a:p>
            <a:r>
              <a:rPr lang="sv-SE"/>
              <a:t>Vad ska ni prioritera?</a:t>
            </a:r>
          </a:p>
        </p:txBody>
      </p:sp>
      <p:pic>
        <p:nvPicPr>
          <p:cNvPr id="8" name="Gruppera">
            <a:extLst>
              <a:ext uri="{FF2B5EF4-FFF2-40B4-BE49-F238E27FC236}">
                <a16:creationId xmlns:a16="http://schemas.microsoft.com/office/drawing/2014/main" id="{23AE0BAC-725E-4B8B-8E62-B1916822BF2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9" name="Bild 8">
            <a:extLst>
              <a:ext uri="{FF2B5EF4-FFF2-40B4-BE49-F238E27FC236}">
                <a16:creationId xmlns:a16="http://schemas.microsoft.com/office/drawing/2014/main" id="{9E3D2B14-E31F-42E8-80CB-E0D7EB2E4D8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427673"/>
            <a:ext cx="1083185" cy="532857"/>
          </a:xfrm>
          <a:prstGeom prst="rect">
            <a:avLst/>
          </a:prstGeom>
        </p:spPr>
      </p:pic>
      <p:pic>
        <p:nvPicPr>
          <p:cNvPr id="10" name="Bild">
            <a:extLst>
              <a:ext uri="{FF2B5EF4-FFF2-40B4-BE49-F238E27FC236}">
                <a16:creationId xmlns:a16="http://schemas.microsoft.com/office/drawing/2014/main" id="{602A2147-1CC3-4ACE-A20C-C6E34F2920F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62240" y="1265541"/>
            <a:ext cx="949380" cy="852761"/>
          </a:xfrm>
          <a:prstGeom prst="rect">
            <a:avLst/>
          </a:prstGeom>
          <a:ln w="12700">
            <a:miter lim="400000"/>
          </a:ln>
        </p:spPr>
      </p:pic>
    </p:spTree>
    <p:extLst>
      <p:ext uri="{BB962C8B-B14F-4D97-AF65-F5344CB8AC3E}">
        <p14:creationId xmlns:p14="http://schemas.microsoft.com/office/powerpoint/2010/main" val="2385160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a:extLst>
              <a:ext uri="{FF2B5EF4-FFF2-40B4-BE49-F238E27FC236}">
                <a16:creationId xmlns:a16="http://schemas.microsoft.com/office/drawing/2014/main" id="{54EBE4FA-FBD9-40F8-8139-30145C61E095}"/>
              </a:ext>
            </a:extLst>
          </p:cNvPr>
          <p:cNvSpPr>
            <a:spLocks noGrp="1"/>
          </p:cNvSpPr>
          <p:nvPr>
            <p:ph type="title" idx="4294967295"/>
          </p:nvPr>
        </p:nvSpPr>
        <p:spPr>
          <a:xfrm>
            <a:off x="1781332" y="2924175"/>
            <a:ext cx="6778625" cy="2427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Kriterier för prioritering</a:t>
            </a:r>
          </a:p>
        </p:txBody>
      </p:sp>
      <p:sp>
        <p:nvSpPr>
          <p:cNvPr id="3" name="Platshållare för text 2">
            <a:extLst>
              <a:ext uri="{FF2B5EF4-FFF2-40B4-BE49-F238E27FC236}">
                <a16:creationId xmlns:a16="http://schemas.microsoft.com/office/drawing/2014/main" id="{7FFB52AA-A230-4DA3-8181-C019DD9F7A2D}"/>
              </a:ext>
            </a:extLst>
          </p:cNvPr>
          <p:cNvSpPr>
            <a:spLocks noGrp="1"/>
          </p:cNvSpPr>
          <p:nvPr>
            <p:ph type="body" sz="quarter" idx="10"/>
          </p:nvPr>
        </p:nvSpPr>
        <p:spPr/>
        <p:txBody>
          <a:bodyPr/>
          <a:lstStyle/>
          <a:p>
            <a:r>
              <a:rPr lang="sv-SE"/>
              <a:t>5 min</a:t>
            </a:r>
          </a:p>
        </p:txBody>
      </p:sp>
      <p:sp>
        <p:nvSpPr>
          <p:cNvPr id="26" name="Platshållare för text 25">
            <a:extLst>
              <a:ext uri="{FF2B5EF4-FFF2-40B4-BE49-F238E27FC236}">
                <a16:creationId xmlns:a16="http://schemas.microsoft.com/office/drawing/2014/main" id="{26CF6D3D-FF80-4737-A01B-D0FCC3805193}"/>
              </a:ext>
            </a:extLst>
          </p:cNvPr>
          <p:cNvSpPr>
            <a:spLocks noGrp="1"/>
          </p:cNvSpPr>
          <p:nvPr>
            <p:ph type="body" sz="quarter" idx="35"/>
          </p:nvPr>
        </p:nvSpPr>
        <p:spPr/>
        <p:txBody>
          <a:bodyPr/>
          <a:lstStyle/>
          <a:p>
            <a:r>
              <a:rPr lang="sv-SE"/>
              <a:t>Prata</a:t>
            </a:r>
          </a:p>
        </p:txBody>
      </p:sp>
      <p:sp>
        <p:nvSpPr>
          <p:cNvPr id="5" name="Platshållare för text 4">
            <a:extLst>
              <a:ext uri="{FF2B5EF4-FFF2-40B4-BE49-F238E27FC236}">
                <a16:creationId xmlns:a16="http://schemas.microsoft.com/office/drawing/2014/main" id="{355155BD-0A99-4BC4-81A4-5D1F5612A1A7}"/>
              </a:ext>
            </a:extLst>
          </p:cNvPr>
          <p:cNvSpPr>
            <a:spLocks noGrp="1"/>
          </p:cNvSpPr>
          <p:nvPr>
            <p:ph type="body" sz="quarter" idx="11"/>
          </p:nvPr>
        </p:nvSpPr>
        <p:spPr/>
        <p:txBody>
          <a:bodyPr/>
          <a:lstStyle/>
          <a:p>
            <a:r>
              <a:rPr lang="sv-SE"/>
              <a:t>Grupp</a:t>
            </a:r>
          </a:p>
        </p:txBody>
      </p:sp>
      <p:sp>
        <p:nvSpPr>
          <p:cNvPr id="13" name="Platshållare för text 26">
            <a:extLst>
              <a:ext uri="{FF2B5EF4-FFF2-40B4-BE49-F238E27FC236}">
                <a16:creationId xmlns:a16="http://schemas.microsoft.com/office/drawing/2014/main" id="{9AEAB0CE-6D55-013D-08FE-C8B252B9DA29}"/>
              </a:ext>
            </a:extLst>
          </p:cNvPr>
          <p:cNvSpPr>
            <a:spLocks noGrp="1"/>
          </p:cNvSpPr>
          <p:nvPr>
            <p:ph type="body" sz="quarter" idx="40"/>
          </p:nvPr>
        </p:nvSpPr>
        <p:spPr/>
        <p:txBody>
          <a:bodyPr/>
          <a:lstStyle/>
          <a:p>
            <a:r>
              <a:rPr lang="sv-SE" b="1" dirty="0"/>
              <a:t>För att prioritera era insikter eller idéer rekommenderar vi två vanliga och användbara aspekter: ”Ger stor effekt”, samt ”Lätt att genomföra”.</a:t>
            </a:r>
          </a:p>
          <a:p>
            <a:r>
              <a:rPr lang="sv-SE" dirty="0"/>
              <a:t>Justera era kriterier för prioriteringen, om ni behöver det. Vad är viktigt för er, att prioritera materialet utifrån?</a:t>
            </a:r>
          </a:p>
        </p:txBody>
      </p:sp>
      <p:sp>
        <p:nvSpPr>
          <p:cNvPr id="4" name="Platshållare för text 3">
            <a:extLst>
              <a:ext uri="{FF2B5EF4-FFF2-40B4-BE49-F238E27FC236}">
                <a16:creationId xmlns:a16="http://schemas.microsoft.com/office/drawing/2014/main" id="{6D8B3876-E6BA-42BB-AEFA-4754CAF90FCA}"/>
              </a:ext>
            </a:extLst>
          </p:cNvPr>
          <p:cNvSpPr>
            <a:spLocks noGrp="1"/>
          </p:cNvSpPr>
          <p:nvPr>
            <p:ph type="body" sz="quarter" idx="22"/>
          </p:nvPr>
        </p:nvSpPr>
        <p:spPr/>
        <p:txBody>
          <a:bodyPr/>
          <a:lstStyle/>
          <a:p>
            <a:r>
              <a:rPr lang="sv-SE" b="1">
                <a:latin typeface="+mj-lt"/>
              </a:rPr>
              <a:t>Ger stor effekt</a:t>
            </a:r>
          </a:p>
          <a:p>
            <a:r>
              <a:rPr lang="sv-SE"/>
              <a:t>Det kan bli mycket bättre om vi förbättrar utifrån insikten, eller om idéen förverkligas.</a:t>
            </a:r>
          </a:p>
        </p:txBody>
      </p:sp>
      <p:sp>
        <p:nvSpPr>
          <p:cNvPr id="2" name="Platshållare för text 1">
            <a:extLst>
              <a:ext uri="{FF2B5EF4-FFF2-40B4-BE49-F238E27FC236}">
                <a16:creationId xmlns:a16="http://schemas.microsoft.com/office/drawing/2014/main" id="{80F928E2-9F24-42C1-87E7-DF181431A165}"/>
              </a:ext>
            </a:extLst>
          </p:cNvPr>
          <p:cNvSpPr>
            <a:spLocks noGrp="1"/>
          </p:cNvSpPr>
          <p:nvPr>
            <p:ph type="body" sz="quarter" idx="23"/>
          </p:nvPr>
        </p:nvSpPr>
        <p:spPr/>
        <p:txBody>
          <a:bodyPr/>
          <a:lstStyle/>
          <a:p>
            <a:r>
              <a:rPr lang="sv-SE" sz="3100" b="1">
                <a:latin typeface="+mj-lt"/>
              </a:rPr>
              <a:t>Lätt att genomföra</a:t>
            </a:r>
          </a:p>
          <a:p>
            <a:r>
              <a:rPr lang="sv-SE"/>
              <a:t>Det är lätt att utveckla utifrån insikten, eller enkelt att förverkliga idéen.</a:t>
            </a:r>
          </a:p>
        </p:txBody>
      </p:sp>
      <p:pic>
        <p:nvPicPr>
          <p:cNvPr id="8" name="Gruppera">
            <a:extLst>
              <a:ext uri="{FF2B5EF4-FFF2-40B4-BE49-F238E27FC236}">
                <a16:creationId xmlns:a16="http://schemas.microsoft.com/office/drawing/2014/main" id="{A4703900-23EC-4BD2-8FC5-0F882C91DDC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0" name="Bild">
            <a:extLst>
              <a:ext uri="{FF2B5EF4-FFF2-40B4-BE49-F238E27FC236}">
                <a16:creationId xmlns:a16="http://schemas.microsoft.com/office/drawing/2014/main" id="{21423A52-3661-4F51-ABB3-AB0FFDB9793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62240" y="1265541"/>
            <a:ext cx="949380" cy="852761"/>
          </a:xfrm>
          <a:prstGeom prst="rect">
            <a:avLst/>
          </a:prstGeom>
          <a:ln w="12700">
            <a:miter lim="400000"/>
          </a:ln>
        </p:spPr>
      </p:pic>
      <p:pic>
        <p:nvPicPr>
          <p:cNvPr id="9" name="Bild 8">
            <a:extLst>
              <a:ext uri="{FF2B5EF4-FFF2-40B4-BE49-F238E27FC236}">
                <a16:creationId xmlns:a16="http://schemas.microsoft.com/office/drawing/2014/main" id="{A32D8F0F-E5D6-457F-920C-A266E41822D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pic>
        <p:nvPicPr>
          <p:cNvPr id="22" name="Bild 21" descr="Övningen fortsätter på nästa sida">
            <a:extLst>
              <a:ext uri="{FF2B5EF4-FFF2-40B4-BE49-F238E27FC236}">
                <a16:creationId xmlns:a16="http://schemas.microsoft.com/office/drawing/2014/main" id="{61BDCD92-4358-432C-AEF4-B09694ECAB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632988" y="11851342"/>
            <a:ext cx="1039370" cy="1212598"/>
          </a:xfrm>
          <a:prstGeom prst="rect">
            <a:avLst/>
          </a:prstGeom>
        </p:spPr>
      </p:pic>
    </p:spTree>
    <p:extLst>
      <p:ext uri="{BB962C8B-B14F-4D97-AF65-F5344CB8AC3E}">
        <p14:creationId xmlns:p14="http://schemas.microsoft.com/office/powerpoint/2010/main" val="3451637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text 9">
            <a:extLst>
              <a:ext uri="{FF2B5EF4-FFF2-40B4-BE49-F238E27FC236}">
                <a16:creationId xmlns:a16="http://schemas.microsoft.com/office/drawing/2014/main" id="{179AF572-2CA2-8F4F-90DF-31FDF31EAD1B}"/>
              </a:ext>
            </a:extLst>
          </p:cNvPr>
          <p:cNvSpPr>
            <a:spLocks noGrp="1"/>
          </p:cNvSpPr>
          <p:nvPr>
            <p:ph type="title" idx="4294967295"/>
          </p:nvPr>
        </p:nvSpPr>
        <p:spPr>
          <a:xfrm>
            <a:off x="1770854" y="3016250"/>
            <a:ext cx="4303713" cy="23590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dirty="0">
                <a:ln>
                  <a:noFill/>
                </a:ln>
                <a:solidFill>
                  <a:srgbClr val="FFFFFF"/>
                </a:solidFill>
                <a:effectLst/>
                <a:uLnTx/>
                <a:uFillTx/>
                <a:latin typeface="+mj-lt"/>
                <a:ea typeface="+mn-ea"/>
                <a:cs typeface="+mn-cs"/>
              </a:rPr>
              <a:t>Allt</a:t>
            </a:r>
          </a:p>
        </p:txBody>
      </p:sp>
      <p:sp>
        <p:nvSpPr>
          <p:cNvPr id="32" name="Platshållare för text 50">
            <a:extLst>
              <a:ext uri="{FF2B5EF4-FFF2-40B4-BE49-F238E27FC236}">
                <a16:creationId xmlns:a16="http://schemas.microsoft.com/office/drawing/2014/main" id="{EAC49E20-9107-4607-9753-0686FE1AEDB3}"/>
              </a:ext>
            </a:extLst>
          </p:cNvPr>
          <p:cNvSpPr txBox="1">
            <a:spLocks/>
          </p:cNvSpPr>
          <p:nvPr/>
        </p:nvSpPr>
        <p:spPr>
          <a:xfrm>
            <a:off x="1690729"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200" b="0" i="0" u="none" strike="noStrike" kern="1200" cap="none" spc="0" normalizeH="0" baseline="0" noProof="0">
                <a:ln>
                  <a:noFill/>
                </a:ln>
                <a:solidFill>
                  <a:srgbClr val="F4ECDE"/>
                </a:solidFill>
                <a:effectLst/>
                <a:uLnTx/>
                <a:uFillTx/>
                <a:latin typeface="Calibri"/>
                <a:ea typeface="+mn-ea"/>
                <a:cs typeface="+mn-cs"/>
              </a:rPr>
              <a:t>5 min</a:t>
            </a:r>
          </a:p>
        </p:txBody>
      </p:sp>
      <p:sp>
        <p:nvSpPr>
          <p:cNvPr id="33" name="Platshållare för text 53">
            <a:extLst>
              <a:ext uri="{FF2B5EF4-FFF2-40B4-BE49-F238E27FC236}">
                <a16:creationId xmlns:a16="http://schemas.microsoft.com/office/drawing/2014/main" id="{E172453C-71A1-4903-A162-10CA07F292F3}"/>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200" b="0" i="0" u="none" strike="noStrike" kern="1200" cap="none" spc="0" normalizeH="0" baseline="0" noProof="0">
                <a:ln>
                  <a:noFill/>
                </a:ln>
                <a:solidFill>
                  <a:srgbClr val="F4ECDE"/>
                </a:solidFill>
                <a:effectLst/>
                <a:uLnTx/>
                <a:uFillTx/>
                <a:latin typeface="Calibri"/>
                <a:ea typeface="+mn-ea"/>
                <a:cs typeface="+mn-cs"/>
              </a:rPr>
              <a:t>Skriva</a:t>
            </a:r>
          </a:p>
        </p:txBody>
      </p:sp>
      <p:sp>
        <p:nvSpPr>
          <p:cNvPr id="61" name="Platshållare för text 7">
            <a:extLst>
              <a:ext uri="{FF2B5EF4-FFF2-40B4-BE49-F238E27FC236}">
                <a16:creationId xmlns:a16="http://schemas.microsoft.com/office/drawing/2014/main" id="{DB108F41-43D8-4CFB-88B9-34F51342324F}"/>
              </a:ext>
            </a:extLst>
          </p:cNvPr>
          <p:cNvSpPr txBox="1">
            <a:spLocks/>
          </p:cNvSpPr>
          <p:nvPr/>
        </p:nvSpPr>
        <p:spPr>
          <a:xfrm>
            <a:off x="2063705" y="2676118"/>
            <a:ext cx="1842635"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3200" b="0" i="0" u="none" strike="noStrike" kern="1200" cap="none" spc="0" normalizeH="0" baseline="0" noProof="0">
                <a:ln>
                  <a:noFill/>
                </a:ln>
                <a:solidFill>
                  <a:srgbClr val="F4ECDE"/>
                </a:solidFill>
                <a:effectLst/>
                <a:uLnTx/>
                <a:uFillTx/>
                <a:latin typeface="Calibri"/>
                <a:ea typeface="+mn-ea"/>
                <a:cs typeface="+mn-cs"/>
              </a:rPr>
              <a:t>Grupp</a:t>
            </a: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45"/>
          </p:nvPr>
        </p:nvSpPr>
        <p:spPr>
          <a:xfrm>
            <a:off x="1749425" y="6359035"/>
            <a:ext cx="4244975" cy="2358442"/>
          </a:xfrm>
        </p:spPr>
        <p:txBody>
          <a:bodyPr/>
          <a:lstStyle/>
          <a:p>
            <a:r>
              <a:rPr lang="sv-SE" b="1">
                <a:solidFill>
                  <a:srgbClr val="FFFFFF"/>
                </a:solidFill>
              </a:rPr>
              <a:t>Samla allt det som ska prioriteras, exempelvis på denna sida. </a:t>
            </a:r>
          </a:p>
          <a:p>
            <a:r>
              <a:rPr lang="sv-SE">
                <a:solidFill>
                  <a:srgbClr val="FFFFFF"/>
                </a:solidFill>
              </a:rPr>
              <a:t>Notera en insikt/idé per lapp. Kopiera fler sidor om ni behöver mer utrymme.</a:t>
            </a:r>
          </a:p>
          <a:p>
            <a:r>
              <a:rPr lang="sv-SE">
                <a:solidFill>
                  <a:srgbClr val="FFFFFF"/>
                </a:solidFill>
              </a:rPr>
              <a:t>Ni behöver inte skriva allt om insikten/idén nu. Skriv bara så mycket att ni vet vad ni syftar på. I nästa steg sker prioriteringen.</a:t>
            </a:r>
          </a:p>
        </p:txBody>
      </p:sp>
      <p:grpSp>
        <p:nvGrpSpPr>
          <p:cNvPr id="14" name="Grupp 13">
            <a:extLst>
              <a:ext uri="{FF2B5EF4-FFF2-40B4-BE49-F238E27FC236}">
                <a16:creationId xmlns:a16="http://schemas.microsoft.com/office/drawing/2014/main" id="{1D43F156-9D47-0346-8F4A-3091DAB334CA}"/>
              </a:ext>
              <a:ext uri="{C183D7F6-B498-43B3-948B-1728B52AA6E4}">
                <adec:decorative xmlns:adec="http://schemas.microsoft.com/office/drawing/2017/decorative" val="1"/>
              </a:ext>
            </a:extLst>
          </p:cNvPr>
          <p:cNvGrpSpPr/>
          <p:nvPr/>
        </p:nvGrpSpPr>
        <p:grpSpPr>
          <a:xfrm>
            <a:off x="9517482" y="5602112"/>
            <a:ext cx="3111874" cy="1513846"/>
            <a:chOff x="7752556" y="808566"/>
            <a:chExt cx="4896644" cy="1785148"/>
          </a:xfrm>
        </p:grpSpPr>
        <p:pic>
          <p:nvPicPr>
            <p:cNvPr id="30" name="Bild 29">
              <a:extLst>
                <a:ext uri="{FF2B5EF4-FFF2-40B4-BE49-F238E27FC236}">
                  <a16:creationId xmlns:a16="http://schemas.microsoft.com/office/drawing/2014/main" id="{C701DC66-4BF8-6A46-83BD-5788FE565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808566"/>
              <a:ext cx="4896644" cy="1785148"/>
            </a:xfrm>
            <a:prstGeom prst="rect">
              <a:avLst/>
            </a:prstGeom>
          </p:spPr>
        </p:pic>
        <p:sp>
          <p:nvSpPr>
            <p:cNvPr id="52" name="Platshållare för text 8">
              <a:extLst>
                <a:ext uri="{FF2B5EF4-FFF2-40B4-BE49-F238E27FC236}">
                  <a16:creationId xmlns:a16="http://schemas.microsoft.com/office/drawing/2014/main" id="{1B6BE13A-D07B-7A4A-9C81-E79D671206E9}"/>
                </a:ext>
              </a:extLst>
            </p:cNvPr>
            <p:cNvSpPr txBox="1">
              <a:spLocks/>
            </p:cNvSpPr>
            <p:nvPr/>
          </p:nvSpPr>
          <p:spPr>
            <a:xfrm>
              <a:off x="82010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dirty="0">
                  <a:latin typeface="Calibri"/>
                </a:rPr>
                <a:t>Insikt/Idé</a:t>
              </a:r>
              <a:endParaRPr kumimoji="0" lang="sv-SE" sz="2700" b="0" i="0" u="none" strike="noStrike" kern="1200" cap="none" spc="0" normalizeH="0" baseline="0" noProof="0" dirty="0">
                <a:ln>
                  <a:noFill/>
                </a:ln>
                <a:effectLst/>
                <a:uLnTx/>
                <a:uFillTx/>
                <a:latin typeface="Calibri"/>
                <a:ea typeface="+mn-ea"/>
                <a:cs typeface="+mn-cs"/>
              </a:endParaRPr>
            </a:p>
          </p:txBody>
        </p:sp>
      </p:grpSp>
      <p:grpSp>
        <p:nvGrpSpPr>
          <p:cNvPr id="3" name="Grupp 2">
            <a:extLst>
              <a:ext uri="{FF2B5EF4-FFF2-40B4-BE49-F238E27FC236}">
                <a16:creationId xmlns:a16="http://schemas.microsoft.com/office/drawing/2014/main" id="{5F79CDE6-5835-DE43-9A52-015809495439}"/>
              </a:ext>
              <a:ext uri="{C183D7F6-B498-43B3-948B-1728B52AA6E4}">
                <adec:decorative xmlns:adec="http://schemas.microsoft.com/office/drawing/2017/decorative" val="1"/>
              </a:ext>
            </a:extLst>
          </p:cNvPr>
          <p:cNvGrpSpPr/>
          <p:nvPr/>
        </p:nvGrpSpPr>
        <p:grpSpPr>
          <a:xfrm>
            <a:off x="9517482" y="7710312"/>
            <a:ext cx="3111874" cy="1513846"/>
            <a:chOff x="12993423" y="808566"/>
            <a:chExt cx="4896644" cy="1785148"/>
          </a:xfrm>
        </p:grpSpPr>
        <p:pic>
          <p:nvPicPr>
            <p:cNvPr id="35" name="Bild 34">
              <a:extLst>
                <a:ext uri="{FF2B5EF4-FFF2-40B4-BE49-F238E27FC236}">
                  <a16:creationId xmlns:a16="http://schemas.microsoft.com/office/drawing/2014/main" id="{EC5AE3E8-4B60-6E4C-B27A-9B48165EB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808566"/>
              <a:ext cx="4896644" cy="1785148"/>
            </a:xfrm>
            <a:prstGeom prst="rect">
              <a:avLst/>
            </a:prstGeom>
          </p:spPr>
        </p:pic>
        <p:sp>
          <p:nvSpPr>
            <p:cNvPr id="53" name="Platshållare för text 8">
              <a:extLst>
                <a:ext uri="{FF2B5EF4-FFF2-40B4-BE49-F238E27FC236}">
                  <a16:creationId xmlns:a16="http://schemas.microsoft.com/office/drawing/2014/main" id="{2D612CD0-EB5D-344B-9018-ED16AC9FAF26}"/>
                </a:ext>
              </a:extLst>
            </p:cNvPr>
            <p:cNvSpPr txBox="1">
              <a:spLocks/>
            </p:cNvSpPr>
            <p:nvPr/>
          </p:nvSpPr>
          <p:spPr>
            <a:xfrm>
              <a:off x="133318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grpSp>
        <p:nvGrpSpPr>
          <p:cNvPr id="5" name="Grupp 4">
            <a:extLst>
              <a:ext uri="{FF2B5EF4-FFF2-40B4-BE49-F238E27FC236}">
                <a16:creationId xmlns:a16="http://schemas.microsoft.com/office/drawing/2014/main" id="{830E1C42-83A6-1B42-9901-B6760E3154D5}"/>
              </a:ext>
              <a:ext uri="{C183D7F6-B498-43B3-948B-1728B52AA6E4}">
                <adec:decorative xmlns:adec="http://schemas.microsoft.com/office/drawing/2017/decorative" val="1"/>
              </a:ext>
            </a:extLst>
          </p:cNvPr>
          <p:cNvGrpSpPr/>
          <p:nvPr/>
        </p:nvGrpSpPr>
        <p:grpSpPr>
          <a:xfrm>
            <a:off x="9517482" y="9801579"/>
            <a:ext cx="3111874" cy="1513846"/>
            <a:chOff x="7752556" y="5008033"/>
            <a:chExt cx="4896644" cy="1785148"/>
          </a:xfrm>
        </p:grpSpPr>
        <p:pic>
          <p:nvPicPr>
            <p:cNvPr id="40" name="Bild 39">
              <a:extLst>
                <a:ext uri="{FF2B5EF4-FFF2-40B4-BE49-F238E27FC236}">
                  <a16:creationId xmlns:a16="http://schemas.microsoft.com/office/drawing/2014/main" id="{899AFF8A-BAB6-794D-9170-57249B31DA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5008033"/>
              <a:ext cx="4896644" cy="1785148"/>
            </a:xfrm>
            <a:prstGeom prst="rect">
              <a:avLst/>
            </a:prstGeom>
          </p:spPr>
        </p:pic>
        <p:sp>
          <p:nvSpPr>
            <p:cNvPr id="55" name="Platshållare för text 8">
              <a:extLst>
                <a:ext uri="{FF2B5EF4-FFF2-40B4-BE49-F238E27FC236}">
                  <a16:creationId xmlns:a16="http://schemas.microsoft.com/office/drawing/2014/main" id="{81135ABF-CDB4-0F44-8C5B-F2FA79FAC5BB}"/>
                </a:ext>
              </a:extLst>
            </p:cNvPr>
            <p:cNvSpPr txBox="1">
              <a:spLocks/>
            </p:cNvSpPr>
            <p:nvPr/>
          </p:nvSpPr>
          <p:spPr>
            <a:xfrm>
              <a:off x="8201025"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grpSp>
        <p:nvGrpSpPr>
          <p:cNvPr id="91" name="Grupp 90">
            <a:extLst>
              <a:ext uri="{FF2B5EF4-FFF2-40B4-BE49-F238E27FC236}">
                <a16:creationId xmlns:a16="http://schemas.microsoft.com/office/drawing/2014/main" id="{58A8AB46-2711-41FC-B190-ACC810C16697}"/>
              </a:ext>
              <a:ext uri="{C183D7F6-B498-43B3-948B-1728B52AA6E4}">
                <adec:decorative xmlns:adec="http://schemas.microsoft.com/office/drawing/2017/decorative" val="1"/>
              </a:ext>
            </a:extLst>
          </p:cNvPr>
          <p:cNvGrpSpPr/>
          <p:nvPr/>
        </p:nvGrpSpPr>
        <p:grpSpPr>
          <a:xfrm>
            <a:off x="13517736" y="5602112"/>
            <a:ext cx="3111874" cy="1513846"/>
            <a:chOff x="7752556" y="808566"/>
            <a:chExt cx="4896644" cy="1785148"/>
          </a:xfrm>
        </p:grpSpPr>
        <p:pic>
          <p:nvPicPr>
            <p:cNvPr id="92" name="Bild 91">
              <a:extLst>
                <a:ext uri="{FF2B5EF4-FFF2-40B4-BE49-F238E27FC236}">
                  <a16:creationId xmlns:a16="http://schemas.microsoft.com/office/drawing/2014/main" id="{67F0A43C-05FD-465D-AC73-678E2234A7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808566"/>
              <a:ext cx="4896644" cy="1785148"/>
            </a:xfrm>
            <a:prstGeom prst="rect">
              <a:avLst/>
            </a:prstGeom>
          </p:spPr>
        </p:pic>
        <p:sp>
          <p:nvSpPr>
            <p:cNvPr id="93" name="Platshållare för text 8">
              <a:extLst>
                <a:ext uri="{FF2B5EF4-FFF2-40B4-BE49-F238E27FC236}">
                  <a16:creationId xmlns:a16="http://schemas.microsoft.com/office/drawing/2014/main" id="{F84AE64A-C766-43B2-9CC5-2487DF2316D0}"/>
                </a:ext>
              </a:extLst>
            </p:cNvPr>
            <p:cNvSpPr txBox="1">
              <a:spLocks/>
            </p:cNvSpPr>
            <p:nvPr/>
          </p:nvSpPr>
          <p:spPr>
            <a:xfrm>
              <a:off x="82010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grpSp>
        <p:nvGrpSpPr>
          <p:cNvPr id="94" name="Grupp 93">
            <a:extLst>
              <a:ext uri="{FF2B5EF4-FFF2-40B4-BE49-F238E27FC236}">
                <a16:creationId xmlns:a16="http://schemas.microsoft.com/office/drawing/2014/main" id="{2E31C554-3A52-44AB-A606-1742E210EEEA}"/>
              </a:ext>
              <a:ext uri="{C183D7F6-B498-43B3-948B-1728B52AA6E4}">
                <adec:decorative xmlns:adec="http://schemas.microsoft.com/office/drawing/2017/decorative" val="1"/>
              </a:ext>
            </a:extLst>
          </p:cNvPr>
          <p:cNvGrpSpPr/>
          <p:nvPr/>
        </p:nvGrpSpPr>
        <p:grpSpPr>
          <a:xfrm>
            <a:off x="13517736" y="7710312"/>
            <a:ext cx="3111874" cy="1513846"/>
            <a:chOff x="12993423" y="808566"/>
            <a:chExt cx="4896644" cy="1785148"/>
          </a:xfrm>
        </p:grpSpPr>
        <p:pic>
          <p:nvPicPr>
            <p:cNvPr id="95" name="Bild 94">
              <a:extLst>
                <a:ext uri="{FF2B5EF4-FFF2-40B4-BE49-F238E27FC236}">
                  <a16:creationId xmlns:a16="http://schemas.microsoft.com/office/drawing/2014/main" id="{4D4ACE19-2E8C-4824-B981-4A42F5ED46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808566"/>
              <a:ext cx="4896644" cy="1785148"/>
            </a:xfrm>
            <a:prstGeom prst="rect">
              <a:avLst/>
            </a:prstGeom>
          </p:spPr>
        </p:pic>
        <p:sp>
          <p:nvSpPr>
            <p:cNvPr id="96" name="Platshållare för text 8">
              <a:extLst>
                <a:ext uri="{FF2B5EF4-FFF2-40B4-BE49-F238E27FC236}">
                  <a16:creationId xmlns:a16="http://schemas.microsoft.com/office/drawing/2014/main" id="{A3B1CB5B-4985-4F92-A3D8-1681C5BF76DE}"/>
                </a:ext>
              </a:extLst>
            </p:cNvPr>
            <p:cNvSpPr txBox="1">
              <a:spLocks/>
            </p:cNvSpPr>
            <p:nvPr/>
          </p:nvSpPr>
          <p:spPr>
            <a:xfrm>
              <a:off x="133318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grpSp>
        <p:nvGrpSpPr>
          <p:cNvPr id="100" name="Grupp 99">
            <a:extLst>
              <a:ext uri="{FF2B5EF4-FFF2-40B4-BE49-F238E27FC236}">
                <a16:creationId xmlns:a16="http://schemas.microsoft.com/office/drawing/2014/main" id="{CDAE08D5-A257-4D59-AEAD-7345A51C80A1}"/>
              </a:ext>
              <a:ext uri="{C183D7F6-B498-43B3-948B-1728B52AA6E4}">
                <adec:decorative xmlns:adec="http://schemas.microsoft.com/office/drawing/2017/decorative" val="1"/>
              </a:ext>
            </a:extLst>
          </p:cNvPr>
          <p:cNvGrpSpPr/>
          <p:nvPr/>
        </p:nvGrpSpPr>
        <p:grpSpPr>
          <a:xfrm>
            <a:off x="13517736" y="9801579"/>
            <a:ext cx="3111874" cy="1513846"/>
            <a:chOff x="7752556" y="5008033"/>
            <a:chExt cx="4896644" cy="1785148"/>
          </a:xfrm>
        </p:grpSpPr>
        <p:pic>
          <p:nvPicPr>
            <p:cNvPr id="101" name="Bild 100">
              <a:extLst>
                <a:ext uri="{FF2B5EF4-FFF2-40B4-BE49-F238E27FC236}">
                  <a16:creationId xmlns:a16="http://schemas.microsoft.com/office/drawing/2014/main" id="{5A9E8D20-0B53-45D5-AD08-B0B757FCFD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5008033"/>
              <a:ext cx="4896644" cy="1785148"/>
            </a:xfrm>
            <a:prstGeom prst="rect">
              <a:avLst/>
            </a:prstGeom>
          </p:spPr>
        </p:pic>
        <p:sp>
          <p:nvSpPr>
            <p:cNvPr id="102" name="Platshållare för text 8">
              <a:extLst>
                <a:ext uri="{FF2B5EF4-FFF2-40B4-BE49-F238E27FC236}">
                  <a16:creationId xmlns:a16="http://schemas.microsoft.com/office/drawing/2014/main" id="{6DC09A05-2560-46C5-A66C-AD1419DA8757}"/>
                </a:ext>
              </a:extLst>
            </p:cNvPr>
            <p:cNvSpPr txBox="1">
              <a:spLocks/>
            </p:cNvSpPr>
            <p:nvPr/>
          </p:nvSpPr>
          <p:spPr>
            <a:xfrm>
              <a:off x="8201025"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grpSp>
        <p:nvGrpSpPr>
          <p:cNvPr id="106" name="Grupp 105">
            <a:extLst>
              <a:ext uri="{FF2B5EF4-FFF2-40B4-BE49-F238E27FC236}">
                <a16:creationId xmlns:a16="http://schemas.microsoft.com/office/drawing/2014/main" id="{EC7C13A4-4FCF-44D1-9FB2-723251EED613}"/>
              </a:ext>
              <a:ext uri="{C183D7F6-B498-43B3-948B-1728B52AA6E4}">
                <adec:decorative xmlns:adec="http://schemas.microsoft.com/office/drawing/2017/decorative" val="1"/>
              </a:ext>
            </a:extLst>
          </p:cNvPr>
          <p:cNvGrpSpPr/>
          <p:nvPr/>
        </p:nvGrpSpPr>
        <p:grpSpPr>
          <a:xfrm>
            <a:off x="17517990" y="5602112"/>
            <a:ext cx="3111874" cy="1513846"/>
            <a:chOff x="7752556" y="808566"/>
            <a:chExt cx="4896644" cy="1785148"/>
          </a:xfrm>
        </p:grpSpPr>
        <p:pic>
          <p:nvPicPr>
            <p:cNvPr id="107" name="Bild 106">
              <a:extLst>
                <a:ext uri="{FF2B5EF4-FFF2-40B4-BE49-F238E27FC236}">
                  <a16:creationId xmlns:a16="http://schemas.microsoft.com/office/drawing/2014/main" id="{E37F85DE-BEF9-425D-A99B-E990FF036C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808566"/>
              <a:ext cx="4896644" cy="1785148"/>
            </a:xfrm>
            <a:prstGeom prst="rect">
              <a:avLst/>
            </a:prstGeom>
          </p:spPr>
        </p:pic>
        <p:sp>
          <p:nvSpPr>
            <p:cNvPr id="108" name="Platshållare för text 8">
              <a:extLst>
                <a:ext uri="{FF2B5EF4-FFF2-40B4-BE49-F238E27FC236}">
                  <a16:creationId xmlns:a16="http://schemas.microsoft.com/office/drawing/2014/main" id="{B64D7E93-B9BF-477F-817C-06743835B940}"/>
                </a:ext>
              </a:extLst>
            </p:cNvPr>
            <p:cNvSpPr txBox="1">
              <a:spLocks/>
            </p:cNvSpPr>
            <p:nvPr/>
          </p:nvSpPr>
          <p:spPr>
            <a:xfrm>
              <a:off x="82010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grpSp>
        <p:nvGrpSpPr>
          <p:cNvPr id="109" name="Grupp 108">
            <a:extLst>
              <a:ext uri="{FF2B5EF4-FFF2-40B4-BE49-F238E27FC236}">
                <a16:creationId xmlns:a16="http://schemas.microsoft.com/office/drawing/2014/main" id="{32CA57C4-5546-4D01-A6DA-F17CC46E1379}"/>
              </a:ext>
              <a:ext uri="{C183D7F6-B498-43B3-948B-1728B52AA6E4}">
                <adec:decorative xmlns:adec="http://schemas.microsoft.com/office/drawing/2017/decorative" val="1"/>
              </a:ext>
            </a:extLst>
          </p:cNvPr>
          <p:cNvGrpSpPr/>
          <p:nvPr/>
        </p:nvGrpSpPr>
        <p:grpSpPr>
          <a:xfrm>
            <a:off x="17517990" y="7710312"/>
            <a:ext cx="3111874" cy="1513846"/>
            <a:chOff x="12993423" y="808566"/>
            <a:chExt cx="4896644" cy="1785148"/>
          </a:xfrm>
        </p:grpSpPr>
        <p:pic>
          <p:nvPicPr>
            <p:cNvPr id="110" name="Bild 109">
              <a:extLst>
                <a:ext uri="{FF2B5EF4-FFF2-40B4-BE49-F238E27FC236}">
                  <a16:creationId xmlns:a16="http://schemas.microsoft.com/office/drawing/2014/main" id="{6EA228F5-3635-4288-A309-037837F7FF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93423" y="808566"/>
              <a:ext cx="4896644" cy="1785148"/>
            </a:xfrm>
            <a:prstGeom prst="rect">
              <a:avLst/>
            </a:prstGeom>
          </p:spPr>
        </p:pic>
        <p:sp>
          <p:nvSpPr>
            <p:cNvPr id="111" name="Platshållare för text 8">
              <a:extLst>
                <a:ext uri="{FF2B5EF4-FFF2-40B4-BE49-F238E27FC236}">
                  <a16:creationId xmlns:a16="http://schemas.microsoft.com/office/drawing/2014/main" id="{C4EC1E3B-1F65-4E1F-BAE9-3452CBBA6C5F}"/>
                </a:ext>
              </a:extLst>
            </p:cNvPr>
            <p:cNvSpPr txBox="1">
              <a:spLocks/>
            </p:cNvSpPr>
            <p:nvPr/>
          </p:nvSpPr>
          <p:spPr>
            <a:xfrm>
              <a:off x="13331825" y="976068"/>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grpSp>
        <p:nvGrpSpPr>
          <p:cNvPr id="115" name="Grupp 114">
            <a:extLst>
              <a:ext uri="{FF2B5EF4-FFF2-40B4-BE49-F238E27FC236}">
                <a16:creationId xmlns:a16="http://schemas.microsoft.com/office/drawing/2014/main" id="{D8E69A56-7FCD-4DC0-8107-A46A46CD1768}"/>
              </a:ext>
              <a:ext uri="{C183D7F6-B498-43B3-948B-1728B52AA6E4}">
                <adec:decorative xmlns:adec="http://schemas.microsoft.com/office/drawing/2017/decorative" val="1"/>
              </a:ext>
            </a:extLst>
          </p:cNvPr>
          <p:cNvGrpSpPr/>
          <p:nvPr/>
        </p:nvGrpSpPr>
        <p:grpSpPr>
          <a:xfrm>
            <a:off x="17517990" y="9801579"/>
            <a:ext cx="3111874" cy="1513846"/>
            <a:chOff x="7752556" y="5008033"/>
            <a:chExt cx="4896644" cy="1785148"/>
          </a:xfrm>
        </p:grpSpPr>
        <p:pic>
          <p:nvPicPr>
            <p:cNvPr id="116" name="Bild 115">
              <a:extLst>
                <a:ext uri="{FF2B5EF4-FFF2-40B4-BE49-F238E27FC236}">
                  <a16:creationId xmlns:a16="http://schemas.microsoft.com/office/drawing/2014/main" id="{372D3569-96A3-4DF6-813B-5E05B8ADFF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556" y="5008033"/>
              <a:ext cx="4896644" cy="1785148"/>
            </a:xfrm>
            <a:prstGeom prst="rect">
              <a:avLst/>
            </a:prstGeom>
          </p:spPr>
        </p:pic>
        <p:sp>
          <p:nvSpPr>
            <p:cNvPr id="117" name="Platshållare för text 8">
              <a:extLst>
                <a:ext uri="{FF2B5EF4-FFF2-40B4-BE49-F238E27FC236}">
                  <a16:creationId xmlns:a16="http://schemas.microsoft.com/office/drawing/2014/main" id="{27D23E8F-3C63-4716-AE86-418BB96EDCB6}"/>
                </a:ext>
              </a:extLst>
            </p:cNvPr>
            <p:cNvSpPr txBox="1">
              <a:spLocks/>
            </p:cNvSpPr>
            <p:nvPr/>
          </p:nvSpPr>
          <p:spPr>
            <a:xfrm>
              <a:off x="8201025" y="5175535"/>
              <a:ext cx="4177241" cy="1450144"/>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gn="l" defTabSz="1828709" rtl="0" eaLnBrk="1" fontAlgn="auto" latinLnBrk="0" hangingPunct="1">
                <a:lnSpc>
                  <a:spcPct val="90000"/>
                </a:lnSpc>
                <a:spcBef>
                  <a:spcPts val="2000"/>
                </a:spcBef>
                <a:spcAft>
                  <a:spcPts val="0"/>
                </a:spcAft>
                <a:buClrTx/>
                <a:buSzTx/>
                <a:tabLst/>
                <a:defRPr/>
              </a:pPr>
              <a:r>
                <a:rPr lang="sv-SE" sz="2700">
                  <a:latin typeface="Calibri"/>
                </a:rPr>
                <a:t>Insikt/Idé</a:t>
              </a:r>
              <a:endParaRPr kumimoji="0" lang="sv-SE" sz="2700" b="0" i="0" u="none" strike="noStrike" kern="1200" cap="none" spc="0" normalizeH="0" baseline="0" noProof="0">
                <a:ln>
                  <a:noFill/>
                </a:ln>
                <a:effectLst/>
                <a:uLnTx/>
                <a:uFillTx/>
                <a:latin typeface="Calibri"/>
                <a:ea typeface="+mn-ea"/>
                <a:cs typeface="+mn-cs"/>
              </a:endParaRPr>
            </a:p>
          </p:txBody>
        </p:sp>
      </p:grpSp>
      <p:pic>
        <p:nvPicPr>
          <p:cNvPr id="31" name="Gruppera">
            <a:extLst>
              <a:ext uri="{FF2B5EF4-FFF2-40B4-BE49-F238E27FC236}">
                <a16:creationId xmlns:a16="http://schemas.microsoft.com/office/drawing/2014/main" id="{E68B07D7-77F8-4FF1-AFAA-99150EF011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02C8F65E-8DEC-492C-AA6E-B02D8EEF987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pic>
        <p:nvPicPr>
          <p:cNvPr id="62" name="Bild 61">
            <a:extLst>
              <a:ext uri="{FF2B5EF4-FFF2-40B4-BE49-F238E27FC236}">
                <a16:creationId xmlns:a16="http://schemas.microsoft.com/office/drawing/2014/main" id="{4C78900F-8F2C-4E1E-B343-8D4957F2FAE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0961" y="2626400"/>
            <a:ext cx="1083185" cy="532857"/>
          </a:xfrm>
          <a:prstGeom prst="rect">
            <a:avLst/>
          </a:prstGeom>
        </p:spPr>
      </p:pic>
    </p:spTree>
    <p:extLst>
      <p:ext uri="{BB962C8B-B14F-4D97-AF65-F5344CB8AC3E}">
        <p14:creationId xmlns:p14="http://schemas.microsoft.com/office/powerpoint/2010/main" val="2005624754"/>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Heja Innovation Arbetssätt">
      <a:dk1>
        <a:srgbClr val="091D23"/>
      </a:dk1>
      <a:lt1>
        <a:srgbClr val="F4ECDE"/>
      </a:lt1>
      <a:dk2>
        <a:srgbClr val="44546A"/>
      </a:dk2>
      <a:lt2>
        <a:srgbClr val="E7E6E6"/>
      </a:lt2>
      <a:accent1>
        <a:srgbClr val="3D4482"/>
      </a:accent1>
      <a:accent2>
        <a:srgbClr val="5E6CBC"/>
      </a:accent2>
      <a:accent3>
        <a:srgbClr val="709FFF"/>
      </a:accent3>
      <a:accent4>
        <a:srgbClr val="3D4482"/>
      </a:accent4>
      <a:accent5>
        <a:srgbClr val="5E6CBC"/>
      </a:accent5>
      <a:accent6>
        <a:srgbClr val="709FFF"/>
      </a:accent6>
      <a:hlink>
        <a:srgbClr val="0563C1"/>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4ACACE-620F-4C5C-88C7-765B7B179E2A}">
  <ds:schemaRefs>
    <ds:schemaRef ds:uri="http://schemas.microsoft.com/office/2006/documentManagement/types"/>
    <ds:schemaRef ds:uri="http://purl.org/dc/dcmitype/"/>
    <ds:schemaRef ds:uri="f76a4e4c-2db2-462f-9ed3-409335a41f58"/>
    <ds:schemaRef ds:uri="http://purl.org/dc/elements/1.1/"/>
    <ds:schemaRef ds:uri="http://schemas.microsoft.com/office/2006/metadata/properties"/>
    <ds:schemaRef ds:uri="bbf57927-146e-4af1-8a22-58b8ad685837"/>
    <ds:schemaRef ds:uri="http://schemas.openxmlformats.org/package/2006/metadata/core-properti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93DCC1B-51FA-4C12-947B-08B52AB069B6}"/>
</file>

<file path=customXml/itemProps3.xml><?xml version="1.0" encoding="utf-8"?>
<ds:datastoreItem xmlns:ds="http://schemas.openxmlformats.org/officeDocument/2006/customXml" ds:itemID="{5BC989E9-430D-4FCC-9FF0-9D2EF17D6B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TotalTime>
  <Words>1047</Words>
  <Application>Microsoft Macintosh PowerPoint</Application>
  <PresentationFormat>Anpassad</PresentationFormat>
  <Paragraphs>141</Paragraphs>
  <Slides>16</Slides>
  <Notes>8</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16</vt:i4>
      </vt:variant>
    </vt:vector>
  </HeadingPairs>
  <TitlesOfParts>
    <vt:vector size="23" baseType="lpstr">
      <vt:lpstr>Arial</vt:lpstr>
      <vt:lpstr>Calibri</vt:lpstr>
      <vt:lpstr>Century Gothic</vt:lpstr>
      <vt:lpstr>Helvetica Neue Medium</vt:lpstr>
      <vt:lpstr>Office-tema</vt:lpstr>
      <vt:lpstr>1_Office-tema</vt:lpstr>
      <vt:lpstr>2_Office-tema</vt:lpstr>
      <vt:lpstr>Prioriteringsmatris</vt:lpstr>
      <vt:lpstr>Övningens steg</vt:lpstr>
      <vt:lpstr>Börja</vt:lpstr>
      <vt:lpstr>Välkommen!</vt:lpstr>
      <vt:lpstr>Vad ska prioriteras?</vt:lpstr>
      <vt:lpstr>Pröva</vt:lpstr>
      <vt:lpstr>Välkomna att prioritera</vt:lpstr>
      <vt:lpstr>Kriterier för prioritering</vt:lpstr>
      <vt:lpstr>Allt</vt:lpstr>
      <vt:lpstr>Prioritera</vt:lpstr>
      <vt:lpstr>Analys</vt:lpstr>
      <vt:lpstr>Rekommendation</vt:lpstr>
      <vt:lpstr>Bra jobbat!</vt:lpstr>
      <vt:lpstr>Utveckla</vt:lpstr>
      <vt:lpstr>Hur blev det?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9</cp:revision>
  <dcterms:created xsi:type="dcterms:W3CDTF">2022-10-10T08:04:23Z</dcterms:created>
  <dcterms:modified xsi:type="dcterms:W3CDTF">2022-12-11T08:27:26Z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695900.000000000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