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3" r:id="rId5"/>
    <p:sldMasterId id="2147483685" r:id="rId6"/>
  </p:sldMasterIdLst>
  <p:notesMasterIdLst>
    <p:notesMasterId r:id="rId29"/>
  </p:notesMasterIdLst>
  <p:handoutMasterIdLst>
    <p:handoutMasterId r:id="rId30"/>
  </p:handoutMasterIdLst>
  <p:sldIdLst>
    <p:sldId id="270" r:id="rId7"/>
    <p:sldId id="271" r:id="rId8"/>
    <p:sldId id="272" r:id="rId9"/>
    <p:sldId id="257" r:id="rId10"/>
    <p:sldId id="805" r:id="rId11"/>
    <p:sldId id="279" r:id="rId12"/>
    <p:sldId id="799" r:id="rId13"/>
    <p:sldId id="800" r:id="rId14"/>
    <p:sldId id="798" r:id="rId15"/>
    <p:sldId id="794" r:id="rId16"/>
    <p:sldId id="796" r:id="rId17"/>
    <p:sldId id="264" r:id="rId18"/>
    <p:sldId id="806" r:id="rId19"/>
    <p:sldId id="768" r:id="rId20"/>
    <p:sldId id="783" r:id="rId21"/>
    <p:sldId id="784" r:id="rId22"/>
    <p:sldId id="801" r:id="rId23"/>
    <p:sldId id="802" r:id="rId24"/>
    <p:sldId id="786" r:id="rId25"/>
    <p:sldId id="289" r:id="rId26"/>
    <p:sldId id="803" r:id="rId27"/>
    <p:sldId id="275" r:id="rId28"/>
  </p:sldIdLst>
  <p:sldSz cx="24382413" cy="13716000"/>
  <p:notesSz cx="6858000" cy="9144000"/>
  <p:defaultTextStyle>
    <a:defPPr>
      <a:defRPr lang="sv-SE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259" userDrawn="1">
          <p15:clr>
            <a:srgbClr val="A4A3A4"/>
          </p15:clr>
        </p15:guide>
        <p15:guide id="2" orient="horz" pos="43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91D23"/>
    <a:srgbClr val="338F8D"/>
    <a:srgbClr val="2F8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30" autoAdjust="0"/>
    <p:restoredTop sz="96235"/>
  </p:normalViewPr>
  <p:slideViewPr>
    <p:cSldViewPr snapToGrid="0">
      <p:cViewPr varScale="1">
        <p:scale>
          <a:sx n="73" d="100"/>
          <a:sy n="73" d="100"/>
        </p:scale>
        <p:origin x="256" y="256"/>
      </p:cViewPr>
      <p:guideLst>
        <p:guide pos="2259"/>
        <p:guide orient="horz" pos="4320"/>
      </p:guideLst>
    </p:cSldViewPr>
  </p:slideViewPr>
  <p:outlineViewPr>
    <p:cViewPr>
      <p:scale>
        <a:sx n="33" d="100"/>
        <a:sy n="33" d="100"/>
      </p:scale>
      <p:origin x="0" y="-224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339"/>
    </p:cViewPr>
  </p:sorterViewPr>
  <p:notesViewPr>
    <p:cSldViewPr snapToGrid="0">
      <p:cViewPr varScale="1">
        <p:scale>
          <a:sx n="126" d="100"/>
          <a:sy n="126" d="100"/>
        </p:scale>
        <p:origin x="478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199F146E-54B7-2E42-AB57-C285B1F0F6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183D5B7-6CA4-BD4D-8CA7-0F32966EB0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8FD05-3668-064E-B570-03113E85385E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3E0CD62-FD01-774C-A9DD-55574D49F9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CCB5A80-9897-DF40-B760-23FAD53445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11D4A-94F6-D14D-BA12-E26FCF188B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50431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AEB24-C255-D54C-B9C1-D3B29D4B8CF6}" type="datetimeFigureOut">
              <a:rPr lang="sv-SE" smtClean="0"/>
              <a:t>2022-12-11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8BCF9-52BB-7C44-8C87-540065A8D14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7699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3090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6730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8650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6448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5834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6586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276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5201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5450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6767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2951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9642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6410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8BCF9-52BB-7C44-8C87-540065A8D143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8938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22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36.svg"/><Relationship Id="rId5" Type="http://schemas.openxmlformats.org/officeDocument/2006/relationships/image" Target="../media/image32.sv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38.svg"/><Relationship Id="rId7" Type="http://schemas.openxmlformats.org/officeDocument/2006/relationships/image" Target="../media/image4.svg"/><Relationship Id="rId12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5.svg"/><Relationship Id="rId7" Type="http://schemas.openxmlformats.org/officeDocument/2006/relationships/image" Target="../media/image48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11" Type="http://schemas.openxmlformats.org/officeDocument/2006/relationships/image" Target="../media/image4.svg"/><Relationship Id="rId5" Type="http://schemas.openxmlformats.org/officeDocument/2006/relationships/image" Target="../media/image46.svg"/><Relationship Id="rId10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36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0.svg"/><Relationship Id="rId7" Type="http://schemas.openxmlformats.org/officeDocument/2006/relationships/image" Target="../media/image36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3.svg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svg"/><Relationship Id="rId3" Type="http://schemas.openxmlformats.org/officeDocument/2006/relationships/image" Target="../media/image36.svg"/><Relationship Id="rId7" Type="http://schemas.openxmlformats.org/officeDocument/2006/relationships/image" Target="../media/image55.svg"/><Relationship Id="rId12" Type="http://schemas.openxmlformats.org/officeDocument/2006/relationships/image" Target="../media/image60.png"/><Relationship Id="rId17" Type="http://schemas.openxmlformats.org/officeDocument/2006/relationships/image" Target="../media/image65.svg"/><Relationship Id="rId2" Type="http://schemas.openxmlformats.org/officeDocument/2006/relationships/image" Target="../media/image35.png"/><Relationship Id="rId16" Type="http://schemas.openxmlformats.org/officeDocument/2006/relationships/image" Target="../media/image6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4.svg"/><Relationship Id="rId15" Type="http://schemas.openxmlformats.org/officeDocument/2006/relationships/image" Target="../media/image63.svg"/><Relationship Id="rId10" Type="http://schemas.openxmlformats.org/officeDocument/2006/relationships/image" Target="../media/image58.png"/><Relationship Id="rId4" Type="http://schemas.openxmlformats.org/officeDocument/2006/relationships/image" Target="../media/image3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4.svg"/><Relationship Id="rId3" Type="http://schemas.openxmlformats.org/officeDocument/2006/relationships/image" Target="../media/image55.svg"/><Relationship Id="rId7" Type="http://schemas.openxmlformats.org/officeDocument/2006/relationships/image" Target="../media/image67.svg"/><Relationship Id="rId12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6.png"/><Relationship Id="rId11" Type="http://schemas.openxmlformats.org/officeDocument/2006/relationships/image" Target="../media/image70.svg"/><Relationship Id="rId5" Type="http://schemas.openxmlformats.org/officeDocument/2006/relationships/image" Target="../media/image36.svg"/><Relationship Id="rId10" Type="http://schemas.openxmlformats.org/officeDocument/2006/relationships/image" Target="../media/image69.png"/><Relationship Id="rId4" Type="http://schemas.openxmlformats.org/officeDocument/2006/relationships/image" Target="../media/image35.png"/><Relationship Id="rId9" Type="http://schemas.openxmlformats.org/officeDocument/2006/relationships/image" Target="../media/image68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svg"/><Relationship Id="rId7" Type="http://schemas.openxmlformats.org/officeDocument/2006/relationships/image" Target="../media/image61.svg"/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0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svg"/><Relationship Id="rId7" Type="http://schemas.openxmlformats.org/officeDocument/2006/relationships/image" Target="../media/image61.sv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0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.sv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4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80.svg"/><Relationship Id="rId3" Type="http://schemas.openxmlformats.org/officeDocument/2006/relationships/image" Target="../media/image76.svg"/><Relationship Id="rId7" Type="http://schemas.openxmlformats.org/officeDocument/2006/relationships/image" Target="../media/image2.svg"/><Relationship Id="rId12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68.svg"/><Relationship Id="rId5" Type="http://schemas.openxmlformats.org/officeDocument/2006/relationships/image" Target="../media/image78.svg"/><Relationship Id="rId10" Type="http://schemas.openxmlformats.org/officeDocument/2006/relationships/image" Target="../media/image64.png"/><Relationship Id="rId4" Type="http://schemas.openxmlformats.org/officeDocument/2006/relationships/image" Target="../media/image77.png"/><Relationship Id="rId9" Type="http://schemas.openxmlformats.org/officeDocument/2006/relationships/image" Target="../media/image61.sv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2.svg"/><Relationship Id="rId7" Type="http://schemas.openxmlformats.org/officeDocument/2006/relationships/image" Target="../media/image36.sv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84.svg"/><Relationship Id="rId4" Type="http://schemas.openxmlformats.org/officeDocument/2006/relationships/image" Target="../media/image83.png"/><Relationship Id="rId9" Type="http://schemas.openxmlformats.org/officeDocument/2006/relationships/image" Target="../media/image2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svg"/><Relationship Id="rId4" Type="http://schemas.openxmlformats.org/officeDocument/2006/relationships/image" Target="../media/image88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svg"/><Relationship Id="rId7" Type="http://schemas.openxmlformats.org/officeDocument/2006/relationships/image" Target="../media/image94.svg"/><Relationship Id="rId12" Type="http://schemas.openxmlformats.org/officeDocument/2006/relationships/image" Target="../media/image99.svg"/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svg"/><Relationship Id="rId10" Type="http://schemas.openxmlformats.org/officeDocument/2006/relationships/image" Target="../media/image97.sv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2" Type="http://schemas.openxmlformats.org/officeDocument/2006/relationships/image" Target="../media/image10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3.svg"/><Relationship Id="rId4" Type="http://schemas.openxmlformats.org/officeDocument/2006/relationships/image" Target="../media/image10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4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emf"/><Relationship Id="rId7" Type="http://schemas.openxmlformats.org/officeDocument/2006/relationships/image" Target="../media/image109.png"/><Relationship Id="rId2" Type="http://schemas.openxmlformats.org/officeDocument/2006/relationships/image" Target="../media/image10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emf"/></Relationships>
</file>

<file path=ppt/slideLayouts/_rels/slideLayout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3.png"/><Relationship Id="rId21" Type="http://schemas.openxmlformats.org/officeDocument/2006/relationships/image" Target="../media/image129.svg"/><Relationship Id="rId42" Type="http://schemas.openxmlformats.org/officeDocument/2006/relationships/image" Target="../media/image60.png"/><Relationship Id="rId47" Type="http://schemas.openxmlformats.org/officeDocument/2006/relationships/image" Target="../media/image78.svg"/><Relationship Id="rId63" Type="http://schemas.openxmlformats.org/officeDocument/2006/relationships/image" Target="../media/image163.svg"/><Relationship Id="rId68" Type="http://schemas.openxmlformats.org/officeDocument/2006/relationships/image" Target="../media/image168.png"/><Relationship Id="rId84" Type="http://schemas.openxmlformats.org/officeDocument/2006/relationships/image" Target="../media/image184.png"/><Relationship Id="rId89" Type="http://schemas.openxmlformats.org/officeDocument/2006/relationships/image" Target="../media/image189.svg"/><Relationship Id="rId16" Type="http://schemas.openxmlformats.org/officeDocument/2006/relationships/image" Target="../media/image124.png"/><Relationship Id="rId11" Type="http://schemas.openxmlformats.org/officeDocument/2006/relationships/image" Target="../media/image119.svg"/><Relationship Id="rId32" Type="http://schemas.openxmlformats.org/officeDocument/2006/relationships/image" Target="../media/image138.png"/><Relationship Id="rId37" Type="http://schemas.openxmlformats.org/officeDocument/2006/relationships/image" Target="../media/image142.svg"/><Relationship Id="rId53" Type="http://schemas.openxmlformats.org/officeDocument/2006/relationships/image" Target="../media/image153.svg"/><Relationship Id="rId58" Type="http://schemas.openxmlformats.org/officeDocument/2006/relationships/image" Target="../media/image158.png"/><Relationship Id="rId74" Type="http://schemas.openxmlformats.org/officeDocument/2006/relationships/image" Target="../media/image174.png"/><Relationship Id="rId79" Type="http://schemas.openxmlformats.org/officeDocument/2006/relationships/image" Target="../media/image179.svg"/><Relationship Id="rId102" Type="http://schemas.openxmlformats.org/officeDocument/2006/relationships/image" Target="../media/image202.png"/><Relationship Id="rId5" Type="http://schemas.openxmlformats.org/officeDocument/2006/relationships/image" Target="../media/image113.svg"/><Relationship Id="rId90" Type="http://schemas.openxmlformats.org/officeDocument/2006/relationships/image" Target="../media/image190.png"/><Relationship Id="rId95" Type="http://schemas.openxmlformats.org/officeDocument/2006/relationships/image" Target="../media/image195.svg"/><Relationship Id="rId22" Type="http://schemas.openxmlformats.org/officeDocument/2006/relationships/image" Target="../media/image130.png"/><Relationship Id="rId27" Type="http://schemas.openxmlformats.org/officeDocument/2006/relationships/image" Target="../media/image134.svg"/><Relationship Id="rId43" Type="http://schemas.openxmlformats.org/officeDocument/2006/relationships/image" Target="../media/image146.svg"/><Relationship Id="rId48" Type="http://schemas.openxmlformats.org/officeDocument/2006/relationships/image" Target="../media/image148.png"/><Relationship Id="rId64" Type="http://schemas.openxmlformats.org/officeDocument/2006/relationships/image" Target="../media/image164.png"/><Relationship Id="rId69" Type="http://schemas.openxmlformats.org/officeDocument/2006/relationships/image" Target="../media/image169.svg"/><Relationship Id="rId80" Type="http://schemas.openxmlformats.org/officeDocument/2006/relationships/image" Target="../media/image180.png"/><Relationship Id="rId85" Type="http://schemas.openxmlformats.org/officeDocument/2006/relationships/image" Target="../media/image185.svg"/><Relationship Id="rId12" Type="http://schemas.openxmlformats.org/officeDocument/2006/relationships/image" Target="../media/image120.png"/><Relationship Id="rId17" Type="http://schemas.openxmlformats.org/officeDocument/2006/relationships/image" Target="../media/image125.svg"/><Relationship Id="rId33" Type="http://schemas.openxmlformats.org/officeDocument/2006/relationships/image" Target="../media/image139.svg"/><Relationship Id="rId38" Type="http://schemas.openxmlformats.org/officeDocument/2006/relationships/image" Target="../media/image35.png"/><Relationship Id="rId59" Type="http://schemas.openxmlformats.org/officeDocument/2006/relationships/image" Target="../media/image159.svg"/><Relationship Id="rId103" Type="http://schemas.openxmlformats.org/officeDocument/2006/relationships/image" Target="../media/image203.svg"/><Relationship Id="rId20" Type="http://schemas.openxmlformats.org/officeDocument/2006/relationships/image" Target="../media/image128.png"/><Relationship Id="rId41" Type="http://schemas.openxmlformats.org/officeDocument/2006/relationships/image" Target="../media/image145.svg"/><Relationship Id="rId54" Type="http://schemas.openxmlformats.org/officeDocument/2006/relationships/image" Target="../media/image154.png"/><Relationship Id="rId62" Type="http://schemas.openxmlformats.org/officeDocument/2006/relationships/image" Target="../media/image162.png"/><Relationship Id="rId70" Type="http://schemas.openxmlformats.org/officeDocument/2006/relationships/image" Target="../media/image170.png"/><Relationship Id="rId75" Type="http://schemas.openxmlformats.org/officeDocument/2006/relationships/image" Target="../media/image175.svg"/><Relationship Id="rId83" Type="http://schemas.openxmlformats.org/officeDocument/2006/relationships/image" Target="../media/image183.svg"/><Relationship Id="rId88" Type="http://schemas.openxmlformats.org/officeDocument/2006/relationships/image" Target="../media/image188.png"/><Relationship Id="rId91" Type="http://schemas.openxmlformats.org/officeDocument/2006/relationships/image" Target="../media/image191.svg"/><Relationship Id="rId96" Type="http://schemas.openxmlformats.org/officeDocument/2006/relationships/image" Target="../media/image19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4.png"/><Relationship Id="rId15" Type="http://schemas.openxmlformats.org/officeDocument/2006/relationships/image" Target="../media/image123.svg"/><Relationship Id="rId23" Type="http://schemas.openxmlformats.org/officeDocument/2006/relationships/image" Target="../media/image131.svg"/><Relationship Id="rId28" Type="http://schemas.openxmlformats.org/officeDocument/2006/relationships/image" Target="../media/image7.png"/><Relationship Id="rId36" Type="http://schemas.openxmlformats.org/officeDocument/2006/relationships/image" Target="../media/image72.png"/><Relationship Id="rId49" Type="http://schemas.openxmlformats.org/officeDocument/2006/relationships/image" Target="../media/image149.svg"/><Relationship Id="rId57" Type="http://schemas.openxmlformats.org/officeDocument/2006/relationships/image" Target="../media/image157.svg"/><Relationship Id="rId10" Type="http://schemas.openxmlformats.org/officeDocument/2006/relationships/image" Target="../media/image118.png"/><Relationship Id="rId31" Type="http://schemas.openxmlformats.org/officeDocument/2006/relationships/image" Target="../media/image137.svg"/><Relationship Id="rId44" Type="http://schemas.openxmlformats.org/officeDocument/2006/relationships/image" Target="../media/image1.png"/><Relationship Id="rId52" Type="http://schemas.openxmlformats.org/officeDocument/2006/relationships/image" Target="../media/image152.png"/><Relationship Id="rId60" Type="http://schemas.openxmlformats.org/officeDocument/2006/relationships/image" Target="../media/image160.png"/><Relationship Id="rId65" Type="http://schemas.openxmlformats.org/officeDocument/2006/relationships/image" Target="../media/image165.svg"/><Relationship Id="rId73" Type="http://schemas.openxmlformats.org/officeDocument/2006/relationships/image" Target="../media/image173.svg"/><Relationship Id="rId78" Type="http://schemas.openxmlformats.org/officeDocument/2006/relationships/image" Target="../media/image178.png"/><Relationship Id="rId81" Type="http://schemas.openxmlformats.org/officeDocument/2006/relationships/image" Target="../media/image181.svg"/><Relationship Id="rId86" Type="http://schemas.openxmlformats.org/officeDocument/2006/relationships/image" Target="../media/image186.png"/><Relationship Id="rId94" Type="http://schemas.openxmlformats.org/officeDocument/2006/relationships/image" Target="../media/image194.png"/><Relationship Id="rId99" Type="http://schemas.openxmlformats.org/officeDocument/2006/relationships/image" Target="../media/image199.svg"/><Relationship Id="rId101" Type="http://schemas.openxmlformats.org/officeDocument/2006/relationships/image" Target="../media/image201.svg"/><Relationship Id="rId4" Type="http://schemas.openxmlformats.org/officeDocument/2006/relationships/image" Target="../media/image112.png"/><Relationship Id="rId9" Type="http://schemas.openxmlformats.org/officeDocument/2006/relationships/image" Target="../media/image117.svg"/><Relationship Id="rId13" Type="http://schemas.openxmlformats.org/officeDocument/2006/relationships/image" Target="../media/image121.svg"/><Relationship Id="rId18" Type="http://schemas.openxmlformats.org/officeDocument/2006/relationships/image" Target="../media/image126.png"/><Relationship Id="rId39" Type="http://schemas.openxmlformats.org/officeDocument/2006/relationships/image" Target="../media/image143.svg"/><Relationship Id="rId34" Type="http://schemas.openxmlformats.org/officeDocument/2006/relationships/image" Target="../media/image140.png"/><Relationship Id="rId50" Type="http://schemas.openxmlformats.org/officeDocument/2006/relationships/image" Target="../media/image150.png"/><Relationship Id="rId55" Type="http://schemas.openxmlformats.org/officeDocument/2006/relationships/image" Target="../media/image155.svg"/><Relationship Id="rId76" Type="http://schemas.openxmlformats.org/officeDocument/2006/relationships/image" Target="../media/image176.png"/><Relationship Id="rId97" Type="http://schemas.openxmlformats.org/officeDocument/2006/relationships/image" Target="../media/image197.svg"/><Relationship Id="rId104" Type="http://schemas.openxmlformats.org/officeDocument/2006/relationships/image" Target="../media/image204.png"/><Relationship Id="rId7" Type="http://schemas.openxmlformats.org/officeDocument/2006/relationships/image" Target="../media/image115.svg"/><Relationship Id="rId71" Type="http://schemas.openxmlformats.org/officeDocument/2006/relationships/image" Target="../media/image171.svg"/><Relationship Id="rId92" Type="http://schemas.openxmlformats.org/officeDocument/2006/relationships/image" Target="../media/image192.png"/><Relationship Id="rId2" Type="http://schemas.openxmlformats.org/officeDocument/2006/relationships/image" Target="../media/image96.png"/><Relationship Id="rId29" Type="http://schemas.openxmlformats.org/officeDocument/2006/relationships/image" Target="../media/image135.svg"/><Relationship Id="rId24" Type="http://schemas.openxmlformats.org/officeDocument/2006/relationships/image" Target="../media/image98.png"/><Relationship Id="rId40" Type="http://schemas.openxmlformats.org/officeDocument/2006/relationships/image" Target="../media/image144.png"/><Relationship Id="rId45" Type="http://schemas.openxmlformats.org/officeDocument/2006/relationships/image" Target="../media/image147.svg"/><Relationship Id="rId66" Type="http://schemas.openxmlformats.org/officeDocument/2006/relationships/image" Target="../media/image166.png"/><Relationship Id="rId87" Type="http://schemas.openxmlformats.org/officeDocument/2006/relationships/image" Target="../media/image187.svg"/><Relationship Id="rId61" Type="http://schemas.openxmlformats.org/officeDocument/2006/relationships/image" Target="../media/image161.svg"/><Relationship Id="rId82" Type="http://schemas.openxmlformats.org/officeDocument/2006/relationships/image" Target="../media/image182.png"/><Relationship Id="rId19" Type="http://schemas.openxmlformats.org/officeDocument/2006/relationships/image" Target="../media/image127.svg"/><Relationship Id="rId14" Type="http://schemas.openxmlformats.org/officeDocument/2006/relationships/image" Target="../media/image122.png"/><Relationship Id="rId30" Type="http://schemas.openxmlformats.org/officeDocument/2006/relationships/image" Target="../media/image136.png"/><Relationship Id="rId35" Type="http://schemas.openxmlformats.org/officeDocument/2006/relationships/image" Target="../media/image141.svg"/><Relationship Id="rId56" Type="http://schemas.openxmlformats.org/officeDocument/2006/relationships/image" Target="../media/image156.png"/><Relationship Id="rId77" Type="http://schemas.openxmlformats.org/officeDocument/2006/relationships/image" Target="../media/image177.svg"/><Relationship Id="rId100" Type="http://schemas.openxmlformats.org/officeDocument/2006/relationships/image" Target="../media/image200.png"/><Relationship Id="rId105" Type="http://schemas.openxmlformats.org/officeDocument/2006/relationships/image" Target="../media/image205.svg"/><Relationship Id="rId8" Type="http://schemas.openxmlformats.org/officeDocument/2006/relationships/image" Target="../media/image116.png"/><Relationship Id="rId51" Type="http://schemas.openxmlformats.org/officeDocument/2006/relationships/image" Target="../media/image151.svg"/><Relationship Id="rId72" Type="http://schemas.openxmlformats.org/officeDocument/2006/relationships/image" Target="../media/image172.png"/><Relationship Id="rId93" Type="http://schemas.openxmlformats.org/officeDocument/2006/relationships/image" Target="../media/image193.svg"/><Relationship Id="rId98" Type="http://schemas.openxmlformats.org/officeDocument/2006/relationships/image" Target="../media/image198.png"/><Relationship Id="rId3" Type="http://schemas.openxmlformats.org/officeDocument/2006/relationships/image" Target="../media/image111.svg"/><Relationship Id="rId25" Type="http://schemas.openxmlformats.org/officeDocument/2006/relationships/image" Target="../media/image132.svg"/><Relationship Id="rId46" Type="http://schemas.openxmlformats.org/officeDocument/2006/relationships/image" Target="../media/image77.png"/><Relationship Id="rId67" Type="http://schemas.openxmlformats.org/officeDocument/2006/relationships/image" Target="../media/image167.sv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2.sv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4.svg"/><Relationship Id="rId5" Type="http://schemas.openxmlformats.org/officeDocument/2006/relationships/image" Target="../media/image18.svg"/><Relationship Id="rId10" Type="http://schemas.openxmlformats.org/officeDocument/2006/relationships/image" Target="../media/image3.png"/><Relationship Id="rId4" Type="http://schemas.openxmlformats.org/officeDocument/2006/relationships/image" Target="../media/image17.png"/><Relationship Id="rId9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svg"/><Relationship Id="rId7" Type="http://schemas.openxmlformats.org/officeDocument/2006/relationships/image" Target="../media/image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26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öd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7BA793CE-063E-6A4E-A469-5EA1705C789A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6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6" name="Platshållare för text 13">
            <a:extLst>
              <a:ext uri="{FF2B5EF4-FFF2-40B4-BE49-F238E27FC236}">
                <a16:creationId xmlns:a16="http://schemas.microsoft.com/office/drawing/2014/main" id="{BE26A192-EF25-E448-88B2-F00378FE8FD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13">
            <a:extLst>
              <a:ext uri="{FF2B5EF4-FFF2-40B4-BE49-F238E27FC236}">
                <a16:creationId xmlns:a16="http://schemas.microsoft.com/office/drawing/2014/main" id="{0DD90923-BCB6-7E4A-ADE9-21D5561826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4111580-F836-624B-9E42-EBEC642E8CE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6" name="Platshållare för text 2">
            <a:extLst>
              <a:ext uri="{FF2B5EF4-FFF2-40B4-BE49-F238E27FC236}">
                <a16:creationId xmlns:a16="http://schemas.microsoft.com/office/drawing/2014/main" id="{F4423B8D-1060-E94C-8C60-5DB5789EE60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E0F0C559-865F-314F-AC3A-4924C115F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5796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3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>
            <a:extLst>
              <a:ext uri="{FF2B5EF4-FFF2-40B4-BE49-F238E27FC236}">
                <a16:creationId xmlns:a16="http://schemas.microsoft.com/office/drawing/2014/main" id="{27D60830-1E63-9441-A29E-1A53AF915B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33199" y="1960530"/>
            <a:ext cx="10820400" cy="10505477"/>
          </a:xfrm>
          <a:prstGeom prst="rect">
            <a:avLst/>
          </a:prstGeom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9F99FD01-7FC6-7344-8A2C-0E43907B0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557571">
            <a:off x="12173720" y="9875085"/>
            <a:ext cx="9716237" cy="2306932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924BCA80-6C17-D348-AF75-D50F5BC7A07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E37F27B9-0012-3945-B91A-33421CFF5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48853" y="2229180"/>
            <a:ext cx="9715057" cy="2132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d">
            <a:extLst>
              <a:ext uri="{FF2B5EF4-FFF2-40B4-BE49-F238E27FC236}">
                <a16:creationId xmlns:a16="http://schemas.microsoft.com/office/drawing/2014/main" id="{F4053517-6D04-874D-AFA9-3F9B7E840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557571">
            <a:off x="12173720" y="4679476"/>
            <a:ext cx="9716237" cy="2306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Bild">
            <a:extLst>
              <a:ext uri="{FF2B5EF4-FFF2-40B4-BE49-F238E27FC236}">
                <a16:creationId xmlns:a16="http://schemas.microsoft.com/office/drawing/2014/main" id="{2BF95C99-1B2F-2346-A0C9-93EEE44160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10800000" flipH="1">
            <a:off x="12184566" y="7242437"/>
            <a:ext cx="9697466" cy="2338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Bild">
            <a:extLst>
              <a:ext uri="{FF2B5EF4-FFF2-40B4-BE49-F238E27FC236}">
                <a16:creationId xmlns:a16="http://schemas.microsoft.com/office/drawing/2014/main" id="{3CC06CE1-C7CC-CA42-8E0D-EE51390A0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537202" y="2719543"/>
            <a:ext cx="8785224" cy="164205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6" name="Platshållare för text 22">
            <a:extLst>
              <a:ext uri="{FF2B5EF4-FFF2-40B4-BE49-F238E27FC236}">
                <a16:creationId xmlns:a16="http://schemas.microsoft.com/office/drawing/2014/main" id="{CEB9CD1D-8C47-504A-9F19-D57A39047EC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2537202" y="5032153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7" name="Platshållare för text 23">
            <a:extLst>
              <a:ext uri="{FF2B5EF4-FFF2-40B4-BE49-F238E27FC236}">
                <a16:creationId xmlns:a16="http://schemas.microsoft.com/office/drawing/2014/main" id="{8773F1AF-094B-6D46-96EA-0D9951F329D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537202" y="7627474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6" name="Platshållare för text 23">
            <a:extLst>
              <a:ext uri="{FF2B5EF4-FFF2-40B4-BE49-F238E27FC236}">
                <a16:creationId xmlns:a16="http://schemas.microsoft.com/office/drawing/2014/main" id="{A6609D14-0839-7247-A7A0-E9ABE55792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2537202" y="10195099"/>
            <a:ext cx="8785224" cy="1953886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000" b="0">
                <a:solidFill>
                  <a:schemeClr val="tx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1DBAA6CD-BAFC-2742-A041-7EE7C564EBD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49263" y="6171191"/>
            <a:ext cx="8664737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347195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östn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80C664F4-7CC3-8748-B8B2-1F6AF8A7BD5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1">
            <a:extLst>
              <a:ext uri="{FF2B5EF4-FFF2-40B4-BE49-F238E27FC236}">
                <a16:creationId xmlns:a16="http://schemas.microsoft.com/office/drawing/2014/main" id="{ABAE7ABD-1B4C-A949-BDF9-4FA8423A4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66B169A1-913A-104D-A97D-BB09E27D065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740E9188-B153-6E40-B0B0-E8D7589A9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759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F20F0EA-9A70-5040-B185-2C76C37C51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351060"/>
            <a:ext cx="6952766" cy="3791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161DAC8-0370-BE44-9C66-3ABF601D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4" b="134"/>
          <a:stretch/>
        </p:blipFill>
        <p:spPr>
          <a:xfrm>
            <a:off x="5785892" y="1015794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8BB66F3F-2863-5E4A-8515-990E4D62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11DBBFF8-E89F-9A4D-A366-071E269E6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tshållare för text 4">
            <a:extLst>
              <a:ext uri="{FF2B5EF4-FFF2-40B4-BE49-F238E27FC236}">
                <a16:creationId xmlns:a16="http://schemas.microsoft.com/office/drawing/2014/main" id="{60BB9624-0C7A-780F-537B-3E5896E00534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86520" y="1555552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" name="Bild">
            <a:extLst>
              <a:ext uri="{FF2B5EF4-FFF2-40B4-BE49-F238E27FC236}">
                <a16:creationId xmlns:a16="http://schemas.microsoft.com/office/drawing/2014/main" id="{76BF48A6-C3E7-D0CE-4620-57140018E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557571">
            <a:off x="11655800" y="9822150"/>
            <a:ext cx="11128140" cy="2642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">
            <a:extLst>
              <a:ext uri="{FF2B5EF4-FFF2-40B4-BE49-F238E27FC236}">
                <a16:creationId xmlns:a16="http://schemas.microsoft.com/office/drawing/2014/main" id="{5EC9F02F-ECE1-E9A6-001B-CF81EB62E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rot="10800000" flipH="1">
            <a:off x="11639920" y="6147078"/>
            <a:ext cx="11102727" cy="2677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ild">
            <a:extLst>
              <a:ext uri="{FF2B5EF4-FFF2-40B4-BE49-F238E27FC236}">
                <a16:creationId xmlns:a16="http://schemas.microsoft.com/office/drawing/2014/main" id="{FA758906-FEDA-8826-C1B3-CA195F4B4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1639921" y="2243227"/>
            <a:ext cx="11102727" cy="271193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latshållare för text 4">
            <a:extLst>
              <a:ext uri="{FF2B5EF4-FFF2-40B4-BE49-F238E27FC236}">
                <a16:creationId xmlns:a16="http://schemas.microsoft.com/office/drawing/2014/main" id="{22008603-1727-9C93-8832-96D6D59CF2A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89444" y="5421917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4">
            <a:extLst>
              <a:ext uri="{FF2B5EF4-FFF2-40B4-BE49-F238E27FC236}">
                <a16:creationId xmlns:a16="http://schemas.microsoft.com/office/drawing/2014/main" id="{A77207AB-8E35-E125-7021-27887CBDDEE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1992368" y="9288282"/>
            <a:ext cx="968969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4">
            <a:extLst>
              <a:ext uri="{FF2B5EF4-FFF2-40B4-BE49-F238E27FC236}">
                <a16:creationId xmlns:a16="http://schemas.microsoft.com/office/drawing/2014/main" id="{CEC836F9-CCB9-1D63-587D-36474EEE5F0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986520" y="25842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32568798-422B-2CDF-776B-DEC3CFFAF21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8120620" y="25842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923FB0CA-5ECA-F1AE-1A05-618299C59111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986520" y="65466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27B216C1-CD7F-A87A-91AD-33406F4DF84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8120620" y="654665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text 4">
            <a:extLst>
              <a:ext uri="{FF2B5EF4-FFF2-40B4-BE49-F238E27FC236}">
                <a16:creationId xmlns:a16="http://schemas.microsoft.com/office/drawing/2014/main" id="{9D81D053-B788-6872-7AA6-D906FBD396C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1986520" y="1022330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B38FF144-065C-E1D5-E77A-13C854DB7D7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8120620" y="10223301"/>
            <a:ext cx="3348730" cy="10776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tx1"/>
                </a:solidFill>
                <a:latin typeface="+mn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257800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arstext 3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397C9F29-0668-BD47-BA0F-910009EA4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81014" y="1691922"/>
            <a:ext cx="11393988" cy="6929564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D78F3C1F-2387-774C-A2F1-DF8FE23F7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353617" y="8737064"/>
            <a:ext cx="11411472" cy="4160229"/>
          </a:xfrm>
          <a:prstGeom prst="rect">
            <a:avLst/>
          </a:prstGeom>
        </p:spPr>
      </p:pic>
      <p:sp>
        <p:nvSpPr>
          <p:cNvPr id="31" name="Platshållare för text 3">
            <a:extLst>
              <a:ext uri="{FF2B5EF4-FFF2-40B4-BE49-F238E27FC236}">
                <a16:creationId xmlns:a16="http://schemas.microsoft.com/office/drawing/2014/main" id="{33A54320-52CD-4048-B957-D31770F73AD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11162" y="2924627"/>
            <a:ext cx="6779076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F266E76C-995F-674C-860F-7329AFC549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3363248"/>
            <a:ext cx="1868837" cy="7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Bild">
            <a:extLst>
              <a:ext uri="{FF2B5EF4-FFF2-40B4-BE49-F238E27FC236}">
                <a16:creationId xmlns:a16="http://schemas.microsoft.com/office/drawing/2014/main" id="{FA2EFD68-2AD8-5A47-8E53-43380699E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5331196"/>
            <a:ext cx="1868837" cy="77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Bild">
            <a:extLst>
              <a:ext uri="{FF2B5EF4-FFF2-40B4-BE49-F238E27FC236}">
                <a16:creationId xmlns:a16="http://schemas.microsoft.com/office/drawing/2014/main" id="{BDC4BA14-4D99-0E4A-89EF-997421FD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476455" y="7239509"/>
            <a:ext cx="1868837" cy="774473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Platshållare för text 11">
            <a:extLst>
              <a:ext uri="{FF2B5EF4-FFF2-40B4-BE49-F238E27FC236}">
                <a16:creationId xmlns:a16="http://schemas.microsoft.com/office/drawing/2014/main" id="{06736E8D-0921-8442-ABC8-986C74D82C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1" name="Platshållare för text 13">
            <a:extLst>
              <a:ext uri="{FF2B5EF4-FFF2-40B4-BE49-F238E27FC236}">
                <a16:creationId xmlns:a16="http://schemas.microsoft.com/office/drawing/2014/main" id="{A0A63260-02FD-1F49-B9FE-174AA10849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2" name="Platshållare för text 13">
            <a:extLst>
              <a:ext uri="{FF2B5EF4-FFF2-40B4-BE49-F238E27FC236}">
                <a16:creationId xmlns:a16="http://schemas.microsoft.com/office/drawing/2014/main" id="{EC7D8AED-F697-3F49-8DAD-4C66A6728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2">
            <a:extLst>
              <a:ext uri="{FF2B5EF4-FFF2-40B4-BE49-F238E27FC236}">
                <a16:creationId xmlns:a16="http://schemas.microsoft.com/office/drawing/2014/main" id="{98158F0C-A72C-484B-8C60-A33C640C11B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innehåll 22">
            <a:extLst>
              <a:ext uri="{FF2B5EF4-FFF2-40B4-BE49-F238E27FC236}">
                <a16:creationId xmlns:a16="http://schemas.microsoft.com/office/drawing/2014/main" id="{29D21963-B6E3-ED44-8120-93C07FF91FB3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1901325" y="2492387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6" name="Platshållare för innehåll 24">
            <a:extLst>
              <a:ext uri="{FF2B5EF4-FFF2-40B4-BE49-F238E27FC236}">
                <a16:creationId xmlns:a16="http://schemas.microsoft.com/office/drawing/2014/main" id="{F744F820-042F-BD44-B0A3-8BBA5036ABC9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9407025" y="2482774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70AC0F74-29FF-B943-810B-B8F9F2E84FE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1923713" y="3288169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5" name="Platshållare för innehåll 24">
            <a:extLst>
              <a:ext uri="{FF2B5EF4-FFF2-40B4-BE49-F238E27FC236}">
                <a16:creationId xmlns:a16="http://schemas.microsoft.com/office/drawing/2014/main" id="{A9F4B433-040F-F24D-B442-4CFA41BE621A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19260721" y="3496566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innehåll 22">
            <a:extLst>
              <a:ext uri="{FF2B5EF4-FFF2-40B4-BE49-F238E27FC236}">
                <a16:creationId xmlns:a16="http://schemas.microsoft.com/office/drawing/2014/main" id="{D647488A-515C-BE43-8A33-1A7CFDB896B0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11901325" y="4433155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innehåll 24">
            <a:extLst>
              <a:ext uri="{FF2B5EF4-FFF2-40B4-BE49-F238E27FC236}">
                <a16:creationId xmlns:a16="http://schemas.microsoft.com/office/drawing/2014/main" id="{F90A2643-7A40-1449-A5F0-8DE50BDC18E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9407025" y="4450722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A25AE303-A449-3A4C-9813-A7DA1C3104A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1923713" y="5228937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innehåll 24">
            <a:extLst>
              <a:ext uri="{FF2B5EF4-FFF2-40B4-BE49-F238E27FC236}">
                <a16:creationId xmlns:a16="http://schemas.microsoft.com/office/drawing/2014/main" id="{A53F90B8-EF05-A941-809C-B90ACCB0D1ED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19260721" y="5489958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innehåll 22">
            <a:extLst>
              <a:ext uri="{FF2B5EF4-FFF2-40B4-BE49-F238E27FC236}">
                <a16:creationId xmlns:a16="http://schemas.microsoft.com/office/drawing/2014/main" id="{8755B8F8-1026-654D-BBE4-92DD86F4836F}"/>
              </a:ext>
            </a:extLst>
          </p:cNvPr>
          <p:cNvSpPr>
            <a:spLocks noGrp="1"/>
          </p:cNvSpPr>
          <p:nvPr>
            <p:ph sz="quarter" idx="45"/>
          </p:nvPr>
        </p:nvSpPr>
        <p:spPr>
          <a:xfrm>
            <a:off x="11901325" y="6336600"/>
            <a:ext cx="716772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innehåll 24">
            <a:extLst>
              <a:ext uri="{FF2B5EF4-FFF2-40B4-BE49-F238E27FC236}">
                <a16:creationId xmlns:a16="http://schemas.microsoft.com/office/drawing/2014/main" id="{B45C2A50-5589-E549-8FD0-70662EA67D5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9407025" y="6359035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600" b="1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F45BD37-135C-E848-A12E-73EBD6DDDA7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1923713" y="7132382"/>
            <a:ext cx="7553325" cy="909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innehåll 24">
            <a:extLst>
              <a:ext uri="{FF2B5EF4-FFF2-40B4-BE49-F238E27FC236}">
                <a16:creationId xmlns:a16="http://schemas.microsoft.com/office/drawing/2014/main" id="{6A96800E-8A9E-DF40-9C3D-7E25354CA79F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9260721" y="7373622"/>
            <a:ext cx="2576675" cy="533622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2600" b="0">
                <a:solidFill>
                  <a:schemeClr val="tx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4" name="Platshållare för text 2">
            <a:extLst>
              <a:ext uri="{FF2B5EF4-FFF2-40B4-BE49-F238E27FC236}">
                <a16:creationId xmlns:a16="http://schemas.microsoft.com/office/drawing/2014/main" id="{592175F9-6CBD-DF48-9A30-0722DDB99D2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124353" y="9472549"/>
            <a:ext cx="10241935" cy="2986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0">
                <a:solidFill>
                  <a:schemeClr val="bg1"/>
                </a:solidFill>
              </a:defRPr>
            </a:lvl1pPr>
            <a:lvl2pPr marL="914354" indent="0">
              <a:buNone/>
              <a:defRPr sz="2600">
                <a:solidFill>
                  <a:schemeClr val="bg1"/>
                </a:solidFill>
              </a:defRPr>
            </a:lvl2pPr>
            <a:lvl3pPr marL="1828709" indent="0">
              <a:buNone/>
              <a:defRPr sz="2600">
                <a:solidFill>
                  <a:schemeClr val="bg1"/>
                </a:solidFill>
              </a:defRPr>
            </a:lvl3pPr>
            <a:lvl4pPr marL="2743063" indent="0">
              <a:buNone/>
              <a:defRPr sz="2600">
                <a:solidFill>
                  <a:schemeClr val="bg1"/>
                </a:solidFill>
              </a:defRPr>
            </a:lvl4pPr>
            <a:lvl5pPr marL="3657417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0" name="Bild">
            <a:extLst>
              <a:ext uri="{FF2B5EF4-FFF2-40B4-BE49-F238E27FC236}">
                <a16:creationId xmlns:a16="http://schemas.microsoft.com/office/drawing/2014/main" id="{F54EA7CC-AF2D-9A4C-9D78-D41599232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">
            <a:extLst>
              <a:ext uri="{FF2B5EF4-FFF2-40B4-BE49-F238E27FC236}">
                <a16:creationId xmlns:a16="http://schemas.microsoft.com/office/drawing/2014/main" id="{D97F5E13-D692-514E-8478-2F363FF511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0640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6" name="Bild">
            <a:extLst>
              <a:ext uri="{FF2B5EF4-FFF2-40B4-BE49-F238E27FC236}">
                <a16:creationId xmlns:a16="http://schemas.microsoft.com/office/drawing/2014/main" id="{16C0AEE4-3D99-0D47-A367-C88C18BD4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255249" y="3565566"/>
            <a:ext cx="13566919" cy="794367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80C664F4-7CC3-8748-B8B2-1F6AF8A7BD5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2" name="Platshållare för text 11">
            <a:extLst>
              <a:ext uri="{FF2B5EF4-FFF2-40B4-BE49-F238E27FC236}">
                <a16:creationId xmlns:a16="http://schemas.microsoft.com/office/drawing/2014/main" id="{ABAE7ABD-1B4C-A949-BDF9-4FA8423A48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66B169A1-913A-104D-A97D-BB09E27D065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740E9188-B153-6E40-B0B0-E8D7589A9C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Platshållare för text 2">
            <a:extLst>
              <a:ext uri="{FF2B5EF4-FFF2-40B4-BE49-F238E27FC236}">
                <a16:creationId xmlns:a16="http://schemas.microsoft.com/office/drawing/2014/main" id="{6F20F0EA-9A70-5040-B185-2C76C37C51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351060"/>
            <a:ext cx="6952766" cy="3791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161DAC8-0370-BE44-9C66-3ABF601D3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34" b="134"/>
          <a:stretch/>
        </p:blipFill>
        <p:spPr>
          <a:xfrm>
            <a:off x="5785892" y="1015794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8BB66F3F-2863-5E4A-8515-990E4D626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11DBBFF8-E89F-9A4D-A366-071E269E6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2304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skrivrutor posti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06404" y="-200436"/>
            <a:ext cx="14760587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69579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 dirty="0"/>
              <a:t>Klicka för att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">
            <a:extLst>
              <a:ext uri="{FF2B5EF4-FFF2-40B4-BE49-F238E27FC236}">
                <a16:creationId xmlns:a16="http://schemas.microsoft.com/office/drawing/2014/main" id="{AA158D5E-6AA2-C445-86F8-AFD745DB1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5324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skrivrutor postit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6946727" y="-200436"/>
            <a:ext cx="17435686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43036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 dirty="0"/>
              <a:t>Klicka för att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4244975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0729" y="5542567"/>
            <a:ext cx="4244975" cy="248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Bild">
            <a:extLst>
              <a:ext uri="{FF2B5EF4-FFF2-40B4-BE49-F238E27FC236}">
                <a16:creationId xmlns:a16="http://schemas.microsoft.com/office/drawing/2014/main" id="{74F0C930-36C2-5F4B-A9BE-5330619F1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5320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48E0B76F-2CB3-5846-B930-58E8704B0E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13">
            <a:extLst>
              <a:ext uri="{FF2B5EF4-FFF2-40B4-BE49-F238E27FC236}">
                <a16:creationId xmlns:a16="http://schemas.microsoft.com/office/drawing/2014/main" id="{C593919B-802B-D742-A16C-1125D9950E7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773183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skrivrutor posti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06404" y="-200436"/>
            <a:ext cx="14760587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" name="Platshållare för innehåll 17">
            <a:extLst>
              <a:ext uri="{FF2B5EF4-FFF2-40B4-BE49-F238E27FC236}">
                <a16:creationId xmlns:a16="http://schemas.microsoft.com/office/drawing/2014/main" id="{8245DCBF-EC11-BB4C-9672-BDF7B90DE75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690729" y="3016397"/>
            <a:ext cx="6957971" cy="2358442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8080"/>
              </a:lnSpc>
              <a:buFontTx/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FontTx/>
              <a:buNone/>
              <a:defRPr sz="7900" b="1"/>
            </a:lvl2pPr>
            <a:lvl3pPr marL="1828709" indent="0">
              <a:buFontTx/>
              <a:buNone/>
              <a:defRPr sz="7900" b="1"/>
            </a:lvl3pPr>
            <a:lvl4pPr marL="2743063" indent="0">
              <a:buFontTx/>
              <a:buNone/>
              <a:defRPr sz="7900" b="1"/>
            </a:lvl4pPr>
            <a:lvl5pPr marL="3657417" indent="0">
              <a:buFontTx/>
              <a:buNone/>
              <a:defRPr sz="7900" b="1"/>
            </a:lvl5pPr>
          </a:lstStyle>
          <a:p>
            <a:pPr lvl="0"/>
            <a:r>
              <a:rPr lang="sv-SE" dirty="0"/>
              <a:t>Klicka för att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0050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8" name="Platshållare för text 2">
            <a:extLst>
              <a:ext uri="{FF2B5EF4-FFF2-40B4-BE49-F238E27FC236}">
                <a16:creationId xmlns:a16="http://schemas.microsoft.com/office/drawing/2014/main" id="{2A4F69C0-7521-0A40-9C49-9B1E9B758ABD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61" name="Bild">
            <a:extLst>
              <a:ext uri="{FF2B5EF4-FFF2-40B4-BE49-F238E27FC236}">
                <a16:creationId xmlns:a16="http://schemas.microsoft.com/office/drawing/2014/main" id="{C4557580-46FF-6843-813D-95FBB534E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F55CE8FA-3D47-AE48-B26B-D1B7A237D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1078018"/>
            <a:ext cx="4474447" cy="3818920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ECB7B4BF-4763-C340-8836-DF1F6D1F2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1078018"/>
            <a:ext cx="4474447" cy="3818920"/>
          </a:xfrm>
          <a:prstGeom prst="rect">
            <a:avLst/>
          </a:prstGeom>
        </p:spPr>
      </p:pic>
      <p:pic>
        <p:nvPicPr>
          <p:cNvPr id="34" name="Bild 33">
            <a:extLst>
              <a:ext uri="{FF2B5EF4-FFF2-40B4-BE49-F238E27FC236}">
                <a16:creationId xmlns:a16="http://schemas.microsoft.com/office/drawing/2014/main" id="{D415779F-2DA5-184E-8722-EE276F2D0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1078018"/>
            <a:ext cx="4474447" cy="3818920"/>
          </a:xfrm>
          <a:prstGeom prst="rect">
            <a:avLst/>
          </a:prstGeom>
        </p:spPr>
      </p:pic>
      <p:pic>
        <p:nvPicPr>
          <p:cNvPr id="37" name="Bild 36">
            <a:extLst>
              <a:ext uri="{FF2B5EF4-FFF2-40B4-BE49-F238E27FC236}">
                <a16:creationId xmlns:a16="http://schemas.microsoft.com/office/drawing/2014/main" id="{3FE62083-9C57-D544-B48F-724527D5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5247682"/>
            <a:ext cx="4474447" cy="3818920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F99152E4-3439-F14F-9AD6-3335D05C1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5247682"/>
            <a:ext cx="4474447" cy="381892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7E7B19F9-9361-814F-B5B3-B83BA20BF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5247682"/>
            <a:ext cx="4474447" cy="3818920"/>
          </a:xfrm>
          <a:prstGeom prst="rect">
            <a:avLst/>
          </a:prstGeom>
        </p:spPr>
      </p:pic>
      <p:pic>
        <p:nvPicPr>
          <p:cNvPr id="43" name="Bild 42">
            <a:extLst>
              <a:ext uri="{FF2B5EF4-FFF2-40B4-BE49-F238E27FC236}">
                <a16:creationId xmlns:a16="http://schemas.microsoft.com/office/drawing/2014/main" id="{F281BA29-C555-B74A-BF46-87688008D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104904" y="9380770"/>
            <a:ext cx="4474447" cy="3818920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4D423882-6D04-2241-AB69-30B77FF6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914648" y="9380770"/>
            <a:ext cx="4474447" cy="381892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8E4CE825-6C67-2A4F-9606-0FC5F2D8C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651240" y="9380770"/>
            <a:ext cx="4474447" cy="3818920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0130E6F-049F-454A-A2F6-009E9C9135E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507663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0" name="Platshållare för text 3">
            <a:extLst>
              <a:ext uri="{FF2B5EF4-FFF2-40B4-BE49-F238E27FC236}">
                <a16:creationId xmlns:a16="http://schemas.microsoft.com/office/drawing/2014/main" id="{5F193C02-73E4-E347-B856-BCFCAC32BEE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5379208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6D2A8251-EEBE-CE4A-9E6E-0874269E85F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0045801" y="1451610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3">
            <a:extLst>
              <a:ext uri="{FF2B5EF4-FFF2-40B4-BE49-F238E27FC236}">
                <a16:creationId xmlns:a16="http://schemas.microsoft.com/office/drawing/2014/main" id="{02683098-3357-F544-94B7-EDF16FF12C8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0507663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9" name="Platshållare för text 3">
            <a:extLst>
              <a:ext uri="{FF2B5EF4-FFF2-40B4-BE49-F238E27FC236}">
                <a16:creationId xmlns:a16="http://schemas.microsoft.com/office/drawing/2014/main" id="{CFE2C455-2C55-0846-B4F3-9021D02CD41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5379208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0" name="Platshållare för text 3">
            <a:extLst>
              <a:ext uri="{FF2B5EF4-FFF2-40B4-BE49-F238E27FC236}">
                <a16:creationId xmlns:a16="http://schemas.microsoft.com/office/drawing/2014/main" id="{DBF534D4-372E-6949-B55C-61557D8E6BE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0045801" y="5613706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Platshållare för text 3">
            <a:extLst>
              <a:ext uri="{FF2B5EF4-FFF2-40B4-BE49-F238E27FC236}">
                <a16:creationId xmlns:a16="http://schemas.microsoft.com/office/drawing/2014/main" id="{7CDB36C2-1B75-8142-BC47-0C0339E2672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0507663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2" name="Platshållare för text 3">
            <a:extLst>
              <a:ext uri="{FF2B5EF4-FFF2-40B4-BE49-F238E27FC236}">
                <a16:creationId xmlns:a16="http://schemas.microsoft.com/office/drawing/2014/main" id="{02D4E5C7-7435-7747-8BC4-D967F3699E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5379208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3" name="Platshållare för text 3">
            <a:extLst>
              <a:ext uri="{FF2B5EF4-FFF2-40B4-BE49-F238E27FC236}">
                <a16:creationId xmlns:a16="http://schemas.microsoft.com/office/drawing/2014/main" id="{83411CD1-BE76-D648-9E3B-8E0F3ABF102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20045801" y="9696975"/>
            <a:ext cx="3640137" cy="3148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9" name="Bild">
            <a:extLst>
              <a:ext uri="{FF2B5EF4-FFF2-40B4-BE49-F238E27FC236}">
                <a16:creationId xmlns:a16="http://schemas.microsoft.com/office/drawing/2014/main" id="{AA158D5E-6AA2-C445-86F8-AFD745DB1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3225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 tre st högersi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59733" y="-103068"/>
            <a:ext cx="14622680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" name="Platshållare för text 3">
            <a:extLst>
              <a:ext uri="{FF2B5EF4-FFF2-40B4-BE49-F238E27FC236}">
                <a16:creationId xmlns:a16="http://schemas.microsoft.com/office/drawing/2014/main" id="{C9848867-277B-C643-8868-246679E6011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651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4" name="Bild">
            <a:extLst>
              <a:ext uri="{FF2B5EF4-FFF2-40B4-BE49-F238E27FC236}">
                <a16:creationId xmlns:a16="http://schemas.microsoft.com/office/drawing/2014/main" id="{B20A0553-2B76-7F48-9878-5D9593423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4D01E298-AAF5-B942-871C-9144689D7D0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4E71CDAE-57C3-F14A-8A4C-D25B5988D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Bild 1">
            <a:extLst>
              <a:ext uri="{FF2B5EF4-FFF2-40B4-BE49-F238E27FC236}">
                <a16:creationId xmlns:a16="http://schemas.microsoft.com/office/drawing/2014/main" id="{B643BCEC-95A5-DDA1-1A12-E2F703C25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75F9FC92-7C7B-8715-E32B-7F23704DF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45014" y="9702593"/>
            <a:ext cx="5450624" cy="1787332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E64004C3-011D-F868-EE4A-63AA14118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41113" y="9770700"/>
            <a:ext cx="4812604" cy="1694413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62A8498F-0C3B-5A92-B1DB-873098C48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V="1">
            <a:off x="12545014" y="6706179"/>
            <a:ext cx="5450624" cy="1787332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E4EC8022-4565-6EE8-B539-AE8F9B3A9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 flipV="1">
            <a:off x="18241113" y="6855150"/>
            <a:ext cx="4812604" cy="1694413"/>
          </a:xfrm>
          <a:prstGeom prst="rect">
            <a:avLst/>
          </a:prstGeom>
        </p:spPr>
      </p:pic>
      <p:pic>
        <p:nvPicPr>
          <p:cNvPr id="7" name="Bild 6">
            <a:extLst>
              <a:ext uri="{FF2B5EF4-FFF2-40B4-BE49-F238E27FC236}">
                <a16:creationId xmlns:a16="http://schemas.microsoft.com/office/drawing/2014/main" id="{DA6A0CD4-BA26-DDDB-38DA-49327FE25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545014" y="3788131"/>
            <a:ext cx="5450624" cy="1787332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92C32152-54DF-880B-5B6A-9FC1F4AD3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241113" y="3805438"/>
            <a:ext cx="4812604" cy="1694413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F5A5C0E8-0EE0-950A-C051-45F3771E5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5" y="4044754"/>
            <a:ext cx="1065767" cy="1054100"/>
          </a:xfrm>
          <a:prstGeom prst="rect">
            <a:avLst/>
          </a:prstGeom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5B63CDF9-494B-FFB5-DE81-E8668530A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4" y="7060125"/>
            <a:ext cx="1065767" cy="1054100"/>
          </a:xfrm>
          <a:prstGeom prst="rect">
            <a:avLst/>
          </a:prstGeom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9728DEA0-C06C-081B-4E2F-76FFB50F0E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6684" y="9922841"/>
            <a:ext cx="1065767" cy="1054100"/>
          </a:xfrm>
          <a:prstGeom prst="rect">
            <a:avLst/>
          </a:prstGeom>
        </p:spPr>
      </p:pic>
      <p:pic>
        <p:nvPicPr>
          <p:cNvPr id="14" name="Bild">
            <a:extLst>
              <a:ext uri="{FF2B5EF4-FFF2-40B4-BE49-F238E27FC236}">
                <a16:creationId xmlns:a16="http://schemas.microsoft.com/office/drawing/2014/main" id="{AAA92098-31B2-49F5-EBA9-EB9E5325F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latshållare för innehåll 58">
            <a:extLst>
              <a:ext uri="{FF2B5EF4-FFF2-40B4-BE49-F238E27FC236}">
                <a16:creationId xmlns:a16="http://schemas.microsoft.com/office/drawing/2014/main" id="{D39A04B9-E229-BD49-59A0-CCE5B8F51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  <p:sp>
        <p:nvSpPr>
          <p:cNvPr id="53" name="Platshållare för text 3">
            <a:extLst>
              <a:ext uri="{FF2B5EF4-FFF2-40B4-BE49-F238E27FC236}">
                <a16:creationId xmlns:a16="http://schemas.microsoft.com/office/drawing/2014/main" id="{26EF79C3-173B-A27A-B3F3-70B61DD50D5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593461" y="307576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6" name="Platshållare för text 3">
            <a:extLst>
              <a:ext uri="{FF2B5EF4-FFF2-40B4-BE49-F238E27FC236}">
                <a16:creationId xmlns:a16="http://schemas.microsoft.com/office/drawing/2014/main" id="{CB146D73-9B21-DE35-9A0E-511A5BB9CCB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8210489" y="307576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0" name="Platshållare för text 3">
            <a:extLst>
              <a:ext uri="{FF2B5EF4-FFF2-40B4-BE49-F238E27FC236}">
                <a16:creationId xmlns:a16="http://schemas.microsoft.com/office/drawing/2014/main" id="{F5783FD1-1BE3-3025-F8FA-16F9DB9A8FA0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593461" y="6042895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1" name="Platshållare för text 3">
            <a:extLst>
              <a:ext uri="{FF2B5EF4-FFF2-40B4-BE49-F238E27FC236}">
                <a16:creationId xmlns:a16="http://schemas.microsoft.com/office/drawing/2014/main" id="{1B54C49D-AD2D-4315-565D-E903B0C97DB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8210489" y="6042895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2" name="Platshållare för text 3">
            <a:extLst>
              <a:ext uri="{FF2B5EF4-FFF2-40B4-BE49-F238E27FC236}">
                <a16:creationId xmlns:a16="http://schemas.microsoft.com/office/drawing/2014/main" id="{B741271C-0D0D-EE09-D696-752149A3110A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593461" y="901003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3" name="Platshållare för text 3">
            <a:extLst>
              <a:ext uri="{FF2B5EF4-FFF2-40B4-BE49-F238E27FC236}">
                <a16:creationId xmlns:a16="http://schemas.microsoft.com/office/drawing/2014/main" id="{E90730A6-A95D-46A9-9273-CCDBF862A5F6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8210489" y="9010030"/>
            <a:ext cx="4940391" cy="6598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4" name="Platshållare för text 3">
            <a:extLst>
              <a:ext uri="{FF2B5EF4-FFF2-40B4-BE49-F238E27FC236}">
                <a16:creationId xmlns:a16="http://schemas.microsoft.com/office/drawing/2014/main" id="{372303CB-F87D-716E-191E-970DA7E9AC9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2593462" y="4139450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5" name="Platshållare för text 3">
            <a:extLst>
              <a:ext uri="{FF2B5EF4-FFF2-40B4-BE49-F238E27FC236}">
                <a16:creationId xmlns:a16="http://schemas.microsoft.com/office/drawing/2014/main" id="{205C4832-C2C6-07A8-6F0C-F8FEDF241A9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8378442" y="4139450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6" name="Platshållare för text 3">
            <a:extLst>
              <a:ext uri="{FF2B5EF4-FFF2-40B4-BE49-F238E27FC236}">
                <a16:creationId xmlns:a16="http://schemas.microsoft.com/office/drawing/2014/main" id="{84597A55-69F8-C67F-E96D-0CDC19ABE0C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2593462" y="7125246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7" name="Platshållare för text 3">
            <a:extLst>
              <a:ext uri="{FF2B5EF4-FFF2-40B4-BE49-F238E27FC236}">
                <a16:creationId xmlns:a16="http://schemas.microsoft.com/office/drawing/2014/main" id="{362CF631-3D74-F225-BE4D-A9985C2AA64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18378442" y="7125246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8" name="Platshållare för text 3">
            <a:extLst>
              <a:ext uri="{FF2B5EF4-FFF2-40B4-BE49-F238E27FC236}">
                <a16:creationId xmlns:a16="http://schemas.microsoft.com/office/drawing/2014/main" id="{B975D65E-7C01-589C-F829-C939AD54BC5E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2593462" y="10111042"/>
            <a:ext cx="4761478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9" name="Platshållare för text 3">
            <a:extLst>
              <a:ext uri="{FF2B5EF4-FFF2-40B4-BE49-F238E27FC236}">
                <a16:creationId xmlns:a16="http://schemas.microsoft.com/office/drawing/2014/main" id="{8D1A93CA-EA7A-4CE9-DACD-98E28EB37C0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8378442" y="10111042"/>
            <a:ext cx="4537542" cy="9594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tx1"/>
                </a:solidFill>
              </a:defRPr>
            </a:lvl1pPr>
            <a:lvl2pPr marL="914354" indent="0">
              <a:buNone/>
              <a:defRPr sz="2700" i="1">
                <a:solidFill>
                  <a:schemeClr val="accent6"/>
                </a:solidFill>
              </a:defRPr>
            </a:lvl2pPr>
            <a:lvl3pPr marL="1828709" indent="0">
              <a:buNone/>
              <a:defRPr sz="2700" i="1">
                <a:solidFill>
                  <a:schemeClr val="accent6"/>
                </a:solidFill>
              </a:defRPr>
            </a:lvl3pPr>
            <a:lvl4pPr marL="2743063" indent="0">
              <a:buNone/>
              <a:defRPr sz="2700" i="1">
                <a:solidFill>
                  <a:schemeClr val="accent6"/>
                </a:solidFill>
              </a:defRPr>
            </a:lvl4pPr>
            <a:lvl5pPr marL="3657417" indent="0">
              <a:buNone/>
              <a:defRPr sz="2700"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0" name="Platshållare för text 21">
            <a:extLst>
              <a:ext uri="{FF2B5EF4-FFF2-40B4-BE49-F238E27FC236}">
                <a16:creationId xmlns:a16="http://schemas.microsoft.com/office/drawing/2014/main" id="{514D9F53-87D6-D499-B862-7D9561B7335C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149036" y="516311"/>
            <a:ext cx="8375304" cy="111663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358290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7 punkter v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1423314"/>
            <a:ext cx="13446759" cy="11776375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09819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Bild">
            <a:extLst>
              <a:ext uri="{FF2B5EF4-FFF2-40B4-BE49-F238E27FC236}">
                <a16:creationId xmlns:a16="http://schemas.microsoft.com/office/drawing/2014/main" id="{48332C30-AF38-1147-A528-89C51C800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2152207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Bild">
            <a:extLst>
              <a:ext uri="{FF2B5EF4-FFF2-40B4-BE49-F238E27FC236}">
                <a16:creationId xmlns:a16="http://schemas.microsoft.com/office/drawing/2014/main" id="{26A3D363-C093-8E4C-9666-4B724A4C9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5400000">
            <a:off x="14035871" y="820912"/>
            <a:ext cx="1980800" cy="1371599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Platshållare för text 211">
            <a:extLst>
              <a:ext uri="{FF2B5EF4-FFF2-40B4-BE49-F238E27FC236}">
                <a16:creationId xmlns:a16="http://schemas.microsoft.com/office/drawing/2014/main" id="{490D9A88-D350-0C46-8611-F5290E239DA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871022" y="627048"/>
            <a:ext cx="7771741" cy="537215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2" name="Platshållare för text 42">
            <a:extLst>
              <a:ext uri="{FF2B5EF4-FFF2-40B4-BE49-F238E27FC236}">
                <a16:creationId xmlns:a16="http://schemas.microsoft.com/office/drawing/2014/main" id="{8111BC69-701D-594A-B7AF-9653362D483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217208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3" name="Platshållare för text 44">
            <a:extLst>
              <a:ext uri="{FF2B5EF4-FFF2-40B4-BE49-F238E27FC236}">
                <a16:creationId xmlns:a16="http://schemas.microsoft.com/office/drawing/2014/main" id="{FA67DB96-688A-C44B-BEC0-0C71F919D9D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4092325" y="1739375"/>
            <a:ext cx="1778040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71" name="Platshållare för innehåll 58">
            <a:extLst>
              <a:ext uri="{FF2B5EF4-FFF2-40B4-BE49-F238E27FC236}">
                <a16:creationId xmlns:a16="http://schemas.microsoft.com/office/drawing/2014/main" id="{0BAAAF83-1C10-3249-9F51-60B708CF72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75114" y="1691922"/>
            <a:ext cx="889000" cy="965200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01481443-A1A6-7C42-90BF-207DDD0A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6902879"/>
            <a:ext cx="1065767" cy="1054100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2E7C33E1-F734-D241-8045-CB01900EF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8262287"/>
            <a:ext cx="1065767" cy="1054100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0F6D060E-5393-E54E-9233-425EEF26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9621695"/>
            <a:ext cx="1065767" cy="1054100"/>
          </a:xfrm>
          <a:prstGeom prst="rect">
            <a:avLst/>
          </a:prstGeom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B3259D8F-933A-9542-8895-4406EC46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46685" y="10981103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F7C4D38-8957-FD47-838C-D4E00CED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647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a 7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1960530"/>
            <a:ext cx="13446759" cy="11239159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01481443-A1A6-7C42-90BF-207DDD0A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6902879"/>
            <a:ext cx="1065767" cy="1054100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2E7C33E1-F734-D241-8045-CB01900EF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8262287"/>
            <a:ext cx="1065767" cy="1054100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0F6D060E-5393-E54E-9233-425EEF26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9621695"/>
            <a:ext cx="1065767" cy="1054100"/>
          </a:xfrm>
          <a:prstGeom prst="rect">
            <a:avLst/>
          </a:prstGeom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B3259D8F-933A-9542-8895-4406EC46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10981103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14668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F7C4D38-8957-FD47-838C-D4E00CED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15740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ödtext &amp; läs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10D0F9DE-6566-EB41-8D25-67F44BA5EA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996878" y="4170464"/>
            <a:ext cx="8221906" cy="4545029"/>
          </a:xfrm>
          <a:prstGeom prst="rect">
            <a:avLst/>
          </a:prstGeom>
        </p:spPr>
      </p:pic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F5874B09-32F3-C449-99DF-CC86C26D726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3041E13D-DD39-6F4D-AA4C-70359385BE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9CDCA5FB-1A7D-924A-9FC1-C2D0037EA30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D8ECB928-F5C0-6A4D-91AA-2329B89380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611465C8-0C01-BD49-A903-E1CF6B64882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835E6B40-DE49-E84C-8FAF-FC000021920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4541389" y="5478457"/>
            <a:ext cx="7052988" cy="212560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6" name="Bild">
            <a:extLst>
              <a:ext uri="{FF2B5EF4-FFF2-40B4-BE49-F238E27FC236}">
                <a16:creationId xmlns:a16="http://schemas.microsoft.com/office/drawing/2014/main" id="{531635C0-A72E-2A4D-8D60-A4CD14E8D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 2">
            <a:extLst>
              <a:ext uri="{FF2B5EF4-FFF2-40B4-BE49-F238E27FC236}">
                <a16:creationId xmlns:a16="http://schemas.microsoft.com/office/drawing/2014/main" id="{E25938F1-2A51-364B-B829-BF63DCE7A2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93527" y="4170464"/>
            <a:ext cx="8748711" cy="6251506"/>
          </a:xfrm>
          <a:prstGeom prst="rect">
            <a:avLst/>
          </a:prstGeom>
        </p:spPr>
      </p:pic>
      <p:pic>
        <p:nvPicPr>
          <p:cNvPr id="15" name="Bild">
            <a:extLst>
              <a:ext uri="{FF2B5EF4-FFF2-40B4-BE49-F238E27FC236}">
                <a16:creationId xmlns:a16="http://schemas.microsoft.com/office/drawing/2014/main" id="{9E8F5C30-188B-3546-87ED-F4598BD83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95826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a 7 punk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tshållare för text 3">
            <a:extLst>
              <a:ext uri="{FF2B5EF4-FFF2-40B4-BE49-F238E27FC236}">
                <a16:creationId xmlns:a16="http://schemas.microsoft.com/office/drawing/2014/main" id="{C115728C-0E2D-0D4F-B921-6258A90DD17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0315" y="-100218"/>
            <a:ext cx="14752098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E9EF84F0-846D-584E-9A10-7EFE7672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314219" y="1960530"/>
            <a:ext cx="13446759" cy="11239159"/>
          </a:xfrm>
          <a:prstGeom prst="rect">
            <a:avLst/>
          </a:prstGeom>
        </p:spPr>
      </p:pic>
      <p:sp>
        <p:nvSpPr>
          <p:cNvPr id="44" name="Platshållare för text 11">
            <a:extLst>
              <a:ext uri="{FF2B5EF4-FFF2-40B4-BE49-F238E27FC236}">
                <a16:creationId xmlns:a16="http://schemas.microsoft.com/office/drawing/2014/main" id="{9EF8C3BD-1B62-6746-B036-A65EC8C222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text 13">
            <a:extLst>
              <a:ext uri="{FF2B5EF4-FFF2-40B4-BE49-F238E27FC236}">
                <a16:creationId xmlns:a16="http://schemas.microsoft.com/office/drawing/2014/main" id="{4AEBD94F-F793-EE40-B82F-7345F14B265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13">
            <a:extLst>
              <a:ext uri="{FF2B5EF4-FFF2-40B4-BE49-F238E27FC236}">
                <a16:creationId xmlns:a16="http://schemas.microsoft.com/office/drawing/2014/main" id="{95DD29EA-92F6-1B4F-873C-74D9B7A91C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4" name="Platshållare för text 2">
            <a:extLst>
              <a:ext uri="{FF2B5EF4-FFF2-40B4-BE49-F238E27FC236}">
                <a16:creationId xmlns:a16="http://schemas.microsoft.com/office/drawing/2014/main" id="{60C81D5F-C388-5445-A40C-3C0847F1771A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0C7CA1AF-4E2A-6D49-BC0B-9CC0357E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D8BAA27D-B8A3-304A-82F1-FED4E7C2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2824655"/>
            <a:ext cx="1065767" cy="1054100"/>
          </a:xfrm>
          <a:prstGeom prst="rect">
            <a:avLst/>
          </a:prstGeom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4D4939CC-5746-9B48-9AA2-4C0E36808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4184063"/>
            <a:ext cx="1065767" cy="1054100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B6E64D77-1D36-E441-A2CA-978D21B43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5543471"/>
            <a:ext cx="1065767" cy="1054100"/>
          </a:xfrm>
          <a:prstGeom prst="rect">
            <a:avLst/>
          </a:prstGeom>
        </p:spPr>
      </p:pic>
      <p:pic>
        <p:nvPicPr>
          <p:cNvPr id="57" name="Bild 56">
            <a:extLst>
              <a:ext uri="{FF2B5EF4-FFF2-40B4-BE49-F238E27FC236}">
                <a16:creationId xmlns:a16="http://schemas.microsoft.com/office/drawing/2014/main" id="{01481443-A1A6-7C42-90BF-207DDD0A7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6902879"/>
            <a:ext cx="1065767" cy="1054100"/>
          </a:xfrm>
          <a:prstGeom prst="rect">
            <a:avLst/>
          </a:prstGeom>
        </p:spPr>
      </p:pic>
      <p:pic>
        <p:nvPicPr>
          <p:cNvPr id="59" name="Bild 58">
            <a:extLst>
              <a:ext uri="{FF2B5EF4-FFF2-40B4-BE49-F238E27FC236}">
                <a16:creationId xmlns:a16="http://schemas.microsoft.com/office/drawing/2014/main" id="{2E7C33E1-F734-D241-8045-CB01900EF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8262287"/>
            <a:ext cx="1065767" cy="1054100"/>
          </a:xfrm>
          <a:prstGeom prst="rect">
            <a:avLst/>
          </a:prstGeom>
        </p:spPr>
      </p:pic>
      <p:pic>
        <p:nvPicPr>
          <p:cNvPr id="61" name="Bild 60">
            <a:extLst>
              <a:ext uri="{FF2B5EF4-FFF2-40B4-BE49-F238E27FC236}">
                <a16:creationId xmlns:a16="http://schemas.microsoft.com/office/drawing/2014/main" id="{0F6D060E-5393-E54E-9233-425EEF26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9621695"/>
            <a:ext cx="1065767" cy="1054100"/>
          </a:xfrm>
          <a:prstGeom prst="rect">
            <a:avLst/>
          </a:prstGeom>
        </p:spPr>
      </p:pic>
      <p:pic>
        <p:nvPicPr>
          <p:cNvPr id="63" name="Bild 62">
            <a:extLst>
              <a:ext uri="{FF2B5EF4-FFF2-40B4-BE49-F238E27FC236}">
                <a16:creationId xmlns:a16="http://schemas.microsoft.com/office/drawing/2014/main" id="{B3259D8F-933A-9542-8895-4406EC464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6685" y="10981103"/>
            <a:ext cx="1065767" cy="1054100"/>
          </a:xfrm>
          <a:prstGeom prst="rect">
            <a:avLst/>
          </a:prstGeom>
        </p:spPr>
      </p:pic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D3961AA-F3B1-004F-9C81-608720AE19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654295" y="2910264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6" name="Platshållare för text 2">
            <a:extLst>
              <a:ext uri="{FF2B5EF4-FFF2-40B4-BE49-F238E27FC236}">
                <a16:creationId xmlns:a16="http://schemas.microsoft.com/office/drawing/2014/main" id="{FEF1C78A-7FEF-B14A-B5A0-A588E8FEA21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654295" y="423521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7" name="Platshållare för text 2">
            <a:extLst>
              <a:ext uri="{FF2B5EF4-FFF2-40B4-BE49-F238E27FC236}">
                <a16:creationId xmlns:a16="http://schemas.microsoft.com/office/drawing/2014/main" id="{0B66EF04-8635-A643-9E1F-A9FCB60F1D8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2654295" y="5616141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8" name="Platshållare för text 2">
            <a:extLst>
              <a:ext uri="{FF2B5EF4-FFF2-40B4-BE49-F238E27FC236}">
                <a16:creationId xmlns:a16="http://schemas.microsoft.com/office/drawing/2014/main" id="{AD020529-B406-104E-B7F0-548991AC5B4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2654295" y="69597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9" name="Platshållare för text 2">
            <a:extLst>
              <a:ext uri="{FF2B5EF4-FFF2-40B4-BE49-F238E27FC236}">
                <a16:creationId xmlns:a16="http://schemas.microsoft.com/office/drawing/2014/main" id="{10EA89E8-E2AA-AE41-A2F4-45D8821F1FE9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654295" y="834067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">
            <a:extLst>
              <a:ext uri="{FF2B5EF4-FFF2-40B4-BE49-F238E27FC236}">
                <a16:creationId xmlns:a16="http://schemas.microsoft.com/office/drawing/2014/main" id="{AD3545B0-3E9C-6F45-9BBF-8295342F0342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2654295" y="9702949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2">
            <a:extLst>
              <a:ext uri="{FF2B5EF4-FFF2-40B4-BE49-F238E27FC236}">
                <a16:creationId xmlns:a16="http://schemas.microsoft.com/office/drawing/2014/main" id="{7C3EAD6E-B8EF-0349-AD0C-C7BBBB41102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2654295" y="11046557"/>
            <a:ext cx="10126784" cy="91383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700">
                <a:solidFill>
                  <a:schemeClr val="bg1"/>
                </a:solidFill>
              </a:defRPr>
            </a:lvl2pPr>
            <a:lvl3pPr marL="1828709" indent="0">
              <a:buNone/>
              <a:defRPr sz="2700">
                <a:solidFill>
                  <a:schemeClr val="bg1"/>
                </a:solidFill>
              </a:defRPr>
            </a:lvl3pPr>
            <a:lvl4pPr marL="2743063" indent="0">
              <a:buNone/>
              <a:defRPr sz="2700">
                <a:solidFill>
                  <a:schemeClr val="bg1"/>
                </a:solidFill>
              </a:defRPr>
            </a:lvl4pPr>
            <a:lvl5pPr marL="3657417" indent="0">
              <a:buNone/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3" name="Bild">
            <a:extLst>
              <a:ext uri="{FF2B5EF4-FFF2-40B4-BE49-F238E27FC236}">
                <a16:creationId xmlns:a16="http://schemas.microsoft.com/office/drawing/2014/main" id="{9F7C4D38-8957-FD47-838C-D4E00CEDD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7254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lide för helfil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07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 jobba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B17DD139-BEDE-1F48-AA7C-EAAE4B4959A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11161" y="2397308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174347DC-6F4B-BE42-B2F4-31368310C14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49263" y="7205472"/>
            <a:ext cx="6952766" cy="54654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0" name="Bild 19">
            <a:extLst>
              <a:ext uri="{FF2B5EF4-FFF2-40B4-BE49-F238E27FC236}">
                <a16:creationId xmlns:a16="http://schemas.microsoft.com/office/drawing/2014/main" id="{26A3DD7F-DA82-F644-88BE-C5F81FCDD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9424" y="5101959"/>
            <a:ext cx="6516751" cy="1408569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5F9F7D1F-59F2-D441-98B0-357ED729E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9" t="6297" r="8212" b="7097"/>
          <a:stretch/>
        </p:blipFill>
        <p:spPr>
          <a:xfrm>
            <a:off x="12427451" y="-64168"/>
            <a:ext cx="11954962" cy="13916436"/>
          </a:xfrm>
          <a:prstGeom prst="rect">
            <a:avLst/>
          </a:prstGeom>
        </p:spPr>
      </p:pic>
      <p:pic>
        <p:nvPicPr>
          <p:cNvPr id="8" name="Bild">
            <a:extLst>
              <a:ext uri="{FF2B5EF4-FFF2-40B4-BE49-F238E27FC236}">
                <a16:creationId xmlns:a16="http://schemas.microsoft.com/office/drawing/2014/main" id="{974FAD9A-062A-AF48-8701-30BC3A41E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tshållare för text 11">
            <a:extLst>
              <a:ext uri="{FF2B5EF4-FFF2-40B4-BE49-F238E27FC236}">
                <a16:creationId xmlns:a16="http://schemas.microsoft.com/office/drawing/2014/main" id="{6BDA679F-7EBA-73EC-CFC6-B891EF5635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3" name="Platshållare för text 13">
            <a:extLst>
              <a:ext uri="{FF2B5EF4-FFF2-40B4-BE49-F238E27FC236}">
                <a16:creationId xmlns:a16="http://schemas.microsoft.com/office/drawing/2014/main" id="{5730E670-EC83-7B03-4196-88C3F0FF1AF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5" name="Platshållare för text 13">
            <a:extLst>
              <a:ext uri="{FF2B5EF4-FFF2-40B4-BE49-F238E27FC236}">
                <a16:creationId xmlns:a16="http://schemas.microsoft.com/office/drawing/2014/main" id="{43C70788-2353-AD41-6BDD-0351D936C9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</a:t>
            </a:r>
          </a:p>
        </p:txBody>
      </p:sp>
    </p:spTree>
    <p:extLst>
      <p:ext uri="{BB962C8B-B14F-4D97-AF65-F5344CB8AC3E}">
        <p14:creationId xmlns:p14="http://schemas.microsoft.com/office/powerpoint/2010/main" val="2425052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 3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objekt 15">
            <a:extLst>
              <a:ext uri="{FF2B5EF4-FFF2-40B4-BE49-F238E27FC236}">
                <a16:creationId xmlns:a16="http://schemas.microsoft.com/office/drawing/2014/main" id="{66266466-1DA0-304A-B1D2-31A5F66FF9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8455898"/>
            <a:ext cx="6804808" cy="1816021"/>
          </a:xfrm>
          <a:prstGeom prst="rect">
            <a:avLst/>
          </a:prstGeom>
        </p:spPr>
      </p:pic>
      <p:pic>
        <p:nvPicPr>
          <p:cNvPr id="32" name="Bildobjekt 15">
            <a:extLst>
              <a:ext uri="{FF2B5EF4-FFF2-40B4-BE49-F238E27FC236}">
                <a16:creationId xmlns:a16="http://schemas.microsoft.com/office/drawing/2014/main" id="{7575C5C8-C4C9-4749-9BD4-B18B2C609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11082366"/>
            <a:ext cx="6804808" cy="1816021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CDABC01-7291-AC49-B786-41609399F87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680560" y="231399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A3B49F58-EF6A-1E4E-A866-1B81305F03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407789" y="5946162"/>
            <a:ext cx="6804808" cy="1816021"/>
          </a:xfrm>
          <a:prstGeom prst="rect">
            <a:avLst/>
          </a:prstGeom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1FEE8EB2-AB51-3B41-AB21-BC0E465DE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5825348"/>
            <a:ext cx="11137825" cy="1990660"/>
          </a:xfrm>
          <a:prstGeom prst="rect">
            <a:avLst/>
          </a:prstGeom>
        </p:spPr>
      </p:pic>
      <p:pic>
        <p:nvPicPr>
          <p:cNvPr id="39" name="Bild 38">
            <a:extLst>
              <a:ext uri="{FF2B5EF4-FFF2-40B4-BE49-F238E27FC236}">
                <a16:creationId xmlns:a16="http://schemas.microsoft.com/office/drawing/2014/main" id="{49900AB6-6B85-E748-99B8-81FD56BE2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8288630"/>
            <a:ext cx="11137825" cy="1990660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EB56C28C-4FE4-724E-908B-9B89EBBF3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8920" y="10938524"/>
            <a:ext cx="11137825" cy="1990660"/>
          </a:xfrm>
          <a:prstGeom prst="rect">
            <a:avLst/>
          </a:prstGeom>
        </p:spPr>
      </p:pic>
      <p:sp>
        <p:nvSpPr>
          <p:cNvPr id="52" name="Platshållare för text 21">
            <a:extLst>
              <a:ext uri="{FF2B5EF4-FFF2-40B4-BE49-F238E27FC236}">
                <a16:creationId xmlns:a16="http://schemas.microsoft.com/office/drawing/2014/main" id="{C93C2C37-84B4-1244-9A89-A8FEF0BB402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5526859" y="1423315"/>
            <a:ext cx="6353704" cy="153178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9" name="Platshållare för text 21">
            <a:extLst>
              <a:ext uri="{FF2B5EF4-FFF2-40B4-BE49-F238E27FC236}">
                <a16:creationId xmlns:a16="http://schemas.microsoft.com/office/drawing/2014/main" id="{AD8A4598-C53F-724C-B336-6688E01025A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331472" y="5485723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69941E3C-A464-5648-9851-7E21C3FFC35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331472" y="6229126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5" name="Platshållare för text 21">
            <a:extLst>
              <a:ext uri="{FF2B5EF4-FFF2-40B4-BE49-F238E27FC236}">
                <a16:creationId xmlns:a16="http://schemas.microsoft.com/office/drawing/2014/main" id="{387356A4-C3ED-0744-968F-77F8F937E2A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4752142" y="6229126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0" name="Platshållare för text 21">
            <a:extLst>
              <a:ext uri="{FF2B5EF4-FFF2-40B4-BE49-F238E27FC236}">
                <a16:creationId xmlns:a16="http://schemas.microsoft.com/office/drawing/2014/main" id="{4238C8DB-C11A-7546-8321-D68B378AF5B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3331472" y="7949004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0" name="Platshållare för text 21">
            <a:extLst>
              <a:ext uri="{FF2B5EF4-FFF2-40B4-BE49-F238E27FC236}">
                <a16:creationId xmlns:a16="http://schemas.microsoft.com/office/drawing/2014/main" id="{B46D2735-2A42-C841-8D9D-5018770F252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331472" y="8692408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1">
            <a:extLst>
              <a:ext uri="{FF2B5EF4-FFF2-40B4-BE49-F238E27FC236}">
                <a16:creationId xmlns:a16="http://schemas.microsoft.com/office/drawing/2014/main" id="{5B22C289-ABA6-8241-8953-5EFB70A8F04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752142" y="8767052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1" name="Platshållare för text 21">
            <a:extLst>
              <a:ext uri="{FF2B5EF4-FFF2-40B4-BE49-F238E27FC236}">
                <a16:creationId xmlns:a16="http://schemas.microsoft.com/office/drawing/2014/main" id="{94404405-1A92-4A4C-A346-17E22002739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3331472" y="10580237"/>
            <a:ext cx="5961817" cy="46043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2" name="Platshållare för text 21">
            <a:extLst>
              <a:ext uri="{FF2B5EF4-FFF2-40B4-BE49-F238E27FC236}">
                <a16:creationId xmlns:a16="http://schemas.microsoft.com/office/drawing/2014/main" id="{2FE87669-51C4-2C49-BC8A-2868F4A167D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331472" y="11342302"/>
            <a:ext cx="930217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7" name="Platshållare för text 21">
            <a:extLst>
              <a:ext uri="{FF2B5EF4-FFF2-40B4-BE49-F238E27FC236}">
                <a16:creationId xmlns:a16="http://schemas.microsoft.com/office/drawing/2014/main" id="{C160A2AE-1AFD-BF4E-B7EE-2E87E892404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752142" y="11360962"/>
            <a:ext cx="5961817" cy="1187902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600" b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9" name="Bild">
            <a:extLst>
              <a:ext uri="{FF2B5EF4-FFF2-40B4-BE49-F238E27FC236}">
                <a16:creationId xmlns:a16="http://schemas.microsoft.com/office/drawing/2014/main" id="{D15138DA-65EE-A54A-8D0C-3BC1FF334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749262" y="4986827"/>
            <a:ext cx="9679814" cy="196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Bild 19">
            <a:extLst>
              <a:ext uri="{FF2B5EF4-FFF2-40B4-BE49-F238E27FC236}">
                <a16:creationId xmlns:a16="http://schemas.microsoft.com/office/drawing/2014/main" id="{90DE7295-1B53-334A-AFF8-08F59F219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6033796"/>
            <a:ext cx="1398542" cy="1383232"/>
          </a:xfrm>
          <a:prstGeom prst="rect">
            <a:avLst/>
          </a:prstGeom>
        </p:spPr>
      </p:pic>
      <p:pic>
        <p:nvPicPr>
          <p:cNvPr id="26" name="Bild 25">
            <a:extLst>
              <a:ext uri="{FF2B5EF4-FFF2-40B4-BE49-F238E27FC236}">
                <a16:creationId xmlns:a16="http://schemas.microsoft.com/office/drawing/2014/main" id="{B05A1912-1DF8-044E-A5AF-40642FC7B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8478416"/>
            <a:ext cx="1398542" cy="1383232"/>
          </a:xfrm>
          <a:prstGeom prst="rect">
            <a:avLst/>
          </a:prstGeom>
        </p:spPr>
      </p:pic>
      <p:pic>
        <p:nvPicPr>
          <p:cNvPr id="27" name="Bild 26">
            <a:extLst>
              <a:ext uri="{FF2B5EF4-FFF2-40B4-BE49-F238E27FC236}">
                <a16:creationId xmlns:a16="http://schemas.microsoft.com/office/drawing/2014/main" id="{A36E8101-0214-2B4A-B145-97ACF405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29334" y="11146971"/>
            <a:ext cx="1398542" cy="1383232"/>
          </a:xfrm>
          <a:prstGeom prst="rect">
            <a:avLst/>
          </a:prstGeom>
        </p:spPr>
      </p:pic>
      <p:pic>
        <p:nvPicPr>
          <p:cNvPr id="48" name="Platshållare för innehåll 58">
            <a:extLst>
              <a:ext uri="{FF2B5EF4-FFF2-40B4-BE49-F238E27FC236}">
                <a16:creationId xmlns:a16="http://schemas.microsoft.com/office/drawing/2014/main" id="{A229CDF9-7E29-6F4F-BD7E-52B1F162C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863142" y="2313992"/>
            <a:ext cx="889000" cy="965200"/>
          </a:xfrm>
          <a:prstGeom prst="rect">
            <a:avLst/>
          </a:prstGeom>
        </p:spPr>
      </p:pic>
      <p:pic>
        <p:nvPicPr>
          <p:cNvPr id="30" name="Bild">
            <a:extLst>
              <a:ext uri="{FF2B5EF4-FFF2-40B4-BE49-F238E27FC236}">
                <a16:creationId xmlns:a16="http://schemas.microsoft.com/office/drawing/2014/main" id="{9A755ABF-9864-B84F-B92A-992B89723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 rot="21600000">
            <a:off x="15543468" y="2955099"/>
            <a:ext cx="4379164" cy="889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7877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apa en pl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">
            <a:extLst>
              <a:ext uri="{FF2B5EF4-FFF2-40B4-BE49-F238E27FC236}">
                <a16:creationId xmlns:a16="http://schemas.microsoft.com/office/drawing/2014/main" id="{99CB5D9B-D1AD-CD40-BEBA-CF1A63691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90728" y="4490357"/>
            <a:ext cx="21531222" cy="868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Bild">
            <a:extLst>
              <a:ext uri="{FF2B5EF4-FFF2-40B4-BE49-F238E27FC236}">
                <a16:creationId xmlns:a16="http://schemas.microsoft.com/office/drawing/2014/main" id="{A395EAD9-95AB-F246-99E6-D96CBD42C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H="1" flipV="1">
            <a:off x="2057412" y="5524791"/>
            <a:ext cx="21014859" cy="7327907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Platshållare för text 3">
            <a:extLst>
              <a:ext uri="{FF2B5EF4-FFF2-40B4-BE49-F238E27FC236}">
                <a16:creationId xmlns:a16="http://schemas.microsoft.com/office/drawing/2014/main" id="{4BD86D93-096D-104C-8DE1-4EE7FDB13B5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1680560" y="1473772"/>
            <a:ext cx="9748515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21" name="Platshållare för text 11">
            <a:extLst>
              <a:ext uri="{FF2B5EF4-FFF2-40B4-BE49-F238E27FC236}">
                <a16:creationId xmlns:a16="http://schemas.microsoft.com/office/drawing/2014/main" id="{AED7F39B-39A3-284D-A609-BF9BEC961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2" name="Platshållare för text 13">
            <a:extLst>
              <a:ext uri="{FF2B5EF4-FFF2-40B4-BE49-F238E27FC236}">
                <a16:creationId xmlns:a16="http://schemas.microsoft.com/office/drawing/2014/main" id="{B2173883-746A-CF49-82D4-AF782B3CF3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809FDCCB-05EF-6D43-BFC2-EFA928CB5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54" name="Platshållare för text 21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64889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6" name="Platshållare för text 21">
            <a:extLst>
              <a:ext uri="{FF2B5EF4-FFF2-40B4-BE49-F238E27FC236}">
                <a16:creationId xmlns:a16="http://schemas.microsoft.com/office/drawing/2014/main" id="{19662158-1348-E44B-8EA6-08FF53ABEA1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763157" y="4824959"/>
            <a:ext cx="2533500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7" name="Platshållare för text 21">
            <a:extLst>
              <a:ext uri="{FF2B5EF4-FFF2-40B4-BE49-F238E27FC236}">
                <a16:creationId xmlns:a16="http://schemas.microsoft.com/office/drawing/2014/main" id="{FE96EE3F-134A-E142-9914-4E7F6D22157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8930425" y="4824959"/>
            <a:ext cx="4759071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8" name="Platshållare för text 21">
            <a:extLst>
              <a:ext uri="{FF2B5EF4-FFF2-40B4-BE49-F238E27FC236}">
                <a16:creationId xmlns:a16="http://schemas.microsoft.com/office/drawing/2014/main" id="{A3F61F83-0C4F-774B-8286-1964810F3C8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4131640" y="4824959"/>
            <a:ext cx="6583638" cy="54252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None/>
              <a:defRPr sz="2700" b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</a:t>
            </a:r>
          </a:p>
        </p:txBody>
      </p:sp>
      <p:sp>
        <p:nvSpPr>
          <p:cNvPr id="29" name="Platshållare för text 21">
            <a:extLst>
              <a:ext uri="{FF2B5EF4-FFF2-40B4-BE49-F238E27FC236}">
                <a16:creationId xmlns:a16="http://schemas.microsoft.com/office/drawing/2014/main" id="{850782F4-D4A5-6341-BA81-0AECB2666B3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648897" y="579199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1" name="Platshållare för text 21">
            <a:extLst>
              <a:ext uri="{FF2B5EF4-FFF2-40B4-BE49-F238E27FC236}">
                <a16:creationId xmlns:a16="http://schemas.microsoft.com/office/drawing/2014/main" id="{C32DF4CE-5DAA-A041-AE09-89405E7E273E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5763157" y="579199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2" name="Platshållare för text 21">
            <a:extLst>
              <a:ext uri="{FF2B5EF4-FFF2-40B4-BE49-F238E27FC236}">
                <a16:creationId xmlns:a16="http://schemas.microsoft.com/office/drawing/2014/main" id="{755DEFD8-7089-1D45-9125-CD61F6C4F91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03921" y="5791990"/>
            <a:ext cx="4785571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3" name="Platshållare för text 21">
            <a:extLst>
              <a:ext uri="{FF2B5EF4-FFF2-40B4-BE49-F238E27FC236}">
                <a16:creationId xmlns:a16="http://schemas.microsoft.com/office/drawing/2014/main" id="{2B1DE750-8C29-7643-B6E3-5850FC6634C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4138530" y="5791990"/>
            <a:ext cx="8300839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4" name="Platshållare för text 21">
            <a:extLst>
              <a:ext uri="{FF2B5EF4-FFF2-40B4-BE49-F238E27FC236}">
                <a16:creationId xmlns:a16="http://schemas.microsoft.com/office/drawing/2014/main" id="{96B4F3FD-758B-CE40-8BF8-AC701BD3051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2648897" y="6825660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5" name="Platshållare för text 21">
            <a:extLst>
              <a:ext uri="{FF2B5EF4-FFF2-40B4-BE49-F238E27FC236}">
                <a16:creationId xmlns:a16="http://schemas.microsoft.com/office/drawing/2014/main" id="{26FE73C5-2409-AA42-A05B-EF3423B8D642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5763157" y="6825660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6" name="Platshållare för text 21">
            <a:extLst>
              <a:ext uri="{FF2B5EF4-FFF2-40B4-BE49-F238E27FC236}">
                <a16:creationId xmlns:a16="http://schemas.microsoft.com/office/drawing/2014/main" id="{371BBA36-2A20-4944-A16F-D33439C0D5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8903921" y="6806413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7" name="Platshållare för text 21">
            <a:extLst>
              <a:ext uri="{FF2B5EF4-FFF2-40B4-BE49-F238E27FC236}">
                <a16:creationId xmlns:a16="http://schemas.microsoft.com/office/drawing/2014/main" id="{0C88D588-71AC-2B41-B5A4-C78D29BC7B7E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4138530" y="6806413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8" name="Platshållare för text 21">
            <a:extLst>
              <a:ext uri="{FF2B5EF4-FFF2-40B4-BE49-F238E27FC236}">
                <a16:creationId xmlns:a16="http://schemas.microsoft.com/office/drawing/2014/main" id="{D0323EDD-37D8-C046-B548-9238EB75CDC7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2648897" y="7846077"/>
            <a:ext cx="2638714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9" name="Platshållare för text 21">
            <a:extLst>
              <a:ext uri="{FF2B5EF4-FFF2-40B4-BE49-F238E27FC236}">
                <a16:creationId xmlns:a16="http://schemas.microsoft.com/office/drawing/2014/main" id="{0F670CBE-FF3F-EA4A-94EA-93A7B63164FC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763157" y="7846077"/>
            <a:ext cx="2718230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0" name="Platshållare för text 21">
            <a:extLst>
              <a:ext uri="{FF2B5EF4-FFF2-40B4-BE49-F238E27FC236}">
                <a16:creationId xmlns:a16="http://schemas.microsoft.com/office/drawing/2014/main" id="{EBAABCC0-1FE5-A843-A339-874102205C00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8903921" y="7846077"/>
            <a:ext cx="4785571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1" name="Platshållare för text 21">
            <a:extLst>
              <a:ext uri="{FF2B5EF4-FFF2-40B4-BE49-F238E27FC236}">
                <a16:creationId xmlns:a16="http://schemas.microsoft.com/office/drawing/2014/main" id="{0043ACC4-1268-FB4A-80E2-4FED4946BD63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14138530" y="7846077"/>
            <a:ext cx="8300839" cy="131403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2" name="Platshållare för text 21">
            <a:extLst>
              <a:ext uri="{FF2B5EF4-FFF2-40B4-BE49-F238E27FC236}">
                <a16:creationId xmlns:a16="http://schemas.microsoft.com/office/drawing/2014/main" id="{435A84D6-539D-384F-BEDD-28949720C8E6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2648897" y="9582112"/>
            <a:ext cx="2638714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3" name="Platshållare för text 21">
            <a:extLst>
              <a:ext uri="{FF2B5EF4-FFF2-40B4-BE49-F238E27FC236}">
                <a16:creationId xmlns:a16="http://schemas.microsoft.com/office/drawing/2014/main" id="{BA95282C-272E-2240-907E-BA70333B1F43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5763157" y="9582112"/>
            <a:ext cx="2718230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4" name="Platshållare för text 21">
            <a:extLst>
              <a:ext uri="{FF2B5EF4-FFF2-40B4-BE49-F238E27FC236}">
                <a16:creationId xmlns:a16="http://schemas.microsoft.com/office/drawing/2014/main" id="{52C6C0D5-AB58-C743-8563-0CFDAA5F2883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8903921" y="9582112"/>
            <a:ext cx="4785571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5" name="Platshållare för text 21">
            <a:extLst>
              <a:ext uri="{FF2B5EF4-FFF2-40B4-BE49-F238E27FC236}">
                <a16:creationId xmlns:a16="http://schemas.microsoft.com/office/drawing/2014/main" id="{01ED0130-3FBA-4B46-8ECB-AF79D6088EC3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14138530" y="9582112"/>
            <a:ext cx="8300839" cy="99280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6" name="Platshållare för text 21">
            <a:extLst>
              <a:ext uri="{FF2B5EF4-FFF2-40B4-BE49-F238E27FC236}">
                <a16:creationId xmlns:a16="http://schemas.microsoft.com/office/drawing/2014/main" id="{702AAC28-FC32-E84E-81BF-D598E5AFF0F5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2648897" y="10973591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7" name="Platshållare för text 21">
            <a:extLst>
              <a:ext uri="{FF2B5EF4-FFF2-40B4-BE49-F238E27FC236}">
                <a16:creationId xmlns:a16="http://schemas.microsoft.com/office/drawing/2014/main" id="{8A190CDC-D814-B84D-A574-57E7672BFA5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5763157" y="10973591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8" name="Platshållare för text 21">
            <a:extLst>
              <a:ext uri="{FF2B5EF4-FFF2-40B4-BE49-F238E27FC236}">
                <a16:creationId xmlns:a16="http://schemas.microsoft.com/office/drawing/2014/main" id="{AF03BEC1-430A-9E42-BD95-29083E9D162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8903921" y="10954344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9" name="Platshållare för text 21">
            <a:extLst>
              <a:ext uri="{FF2B5EF4-FFF2-40B4-BE49-F238E27FC236}">
                <a16:creationId xmlns:a16="http://schemas.microsoft.com/office/drawing/2014/main" id="{2F49AABF-5C7B-304C-87B5-70DC0EA4161B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14138530" y="10954344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1" name="Platshållare för text 21">
            <a:extLst>
              <a:ext uri="{FF2B5EF4-FFF2-40B4-BE49-F238E27FC236}">
                <a16:creationId xmlns:a16="http://schemas.microsoft.com/office/drawing/2014/main" id="{AAD2B35B-EDBA-2B4D-9797-500E10164134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2648897" y="12007261"/>
            <a:ext cx="2638714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2" name="Platshållare för text 21">
            <a:extLst>
              <a:ext uri="{FF2B5EF4-FFF2-40B4-BE49-F238E27FC236}">
                <a16:creationId xmlns:a16="http://schemas.microsoft.com/office/drawing/2014/main" id="{7D0B5A64-4058-4645-AA63-0BF6ACE00E31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5763157" y="12007261"/>
            <a:ext cx="2718230" cy="65267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3" name="Platshållare för text 21">
            <a:extLst>
              <a:ext uri="{FF2B5EF4-FFF2-40B4-BE49-F238E27FC236}">
                <a16:creationId xmlns:a16="http://schemas.microsoft.com/office/drawing/2014/main" id="{0AAE42AC-4C39-B74D-8F34-6287FF1F8EAC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8903921" y="11988014"/>
            <a:ext cx="4785571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84" name="Platshållare för text 21">
            <a:extLst>
              <a:ext uri="{FF2B5EF4-FFF2-40B4-BE49-F238E27FC236}">
                <a16:creationId xmlns:a16="http://schemas.microsoft.com/office/drawing/2014/main" id="{8A3FDB0E-E6D1-6C4A-9671-1CBED0131622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14138530" y="11988014"/>
            <a:ext cx="8300839" cy="703991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cxnSp>
        <p:nvCxnSpPr>
          <p:cNvPr id="4" name="Rak 3">
            <a:extLst>
              <a:ext uri="{FF2B5EF4-FFF2-40B4-BE49-F238E27FC236}">
                <a16:creationId xmlns:a16="http://schemas.microsoft.com/office/drawing/2014/main" id="{C18D2AC7-F5D0-864B-9E7A-7CBB71C01415}"/>
              </a:ext>
            </a:extLst>
          </p:cNvPr>
          <p:cNvCxnSpPr>
            <a:cxnSpLocks/>
          </p:cNvCxnSpPr>
          <p:nvPr userDrawn="1"/>
        </p:nvCxnSpPr>
        <p:spPr>
          <a:xfrm>
            <a:off x="5526157" y="5367484"/>
            <a:ext cx="0" cy="7553388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Rak 58">
            <a:extLst>
              <a:ext uri="{FF2B5EF4-FFF2-40B4-BE49-F238E27FC236}">
                <a16:creationId xmlns:a16="http://schemas.microsoft.com/office/drawing/2014/main" id="{A3CA9C88-3C5E-984B-9388-8C37E95453B1}"/>
              </a:ext>
            </a:extLst>
          </p:cNvPr>
          <p:cNvCxnSpPr>
            <a:cxnSpLocks/>
          </p:cNvCxnSpPr>
          <p:nvPr userDrawn="1"/>
        </p:nvCxnSpPr>
        <p:spPr>
          <a:xfrm>
            <a:off x="8719931" y="5367484"/>
            <a:ext cx="0" cy="768591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Rak 59">
            <a:extLst>
              <a:ext uri="{FF2B5EF4-FFF2-40B4-BE49-F238E27FC236}">
                <a16:creationId xmlns:a16="http://schemas.microsoft.com/office/drawing/2014/main" id="{70930C31-FB62-6C40-9579-1FE54E7B83DD}"/>
              </a:ext>
            </a:extLst>
          </p:cNvPr>
          <p:cNvCxnSpPr>
            <a:cxnSpLocks/>
          </p:cNvCxnSpPr>
          <p:nvPr userDrawn="1"/>
        </p:nvCxnSpPr>
        <p:spPr>
          <a:xfrm>
            <a:off x="13928035" y="5176157"/>
            <a:ext cx="0" cy="7925205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ak 87">
            <a:extLst>
              <a:ext uri="{FF2B5EF4-FFF2-40B4-BE49-F238E27FC236}">
                <a16:creationId xmlns:a16="http://schemas.microsoft.com/office/drawing/2014/main" id="{D04EF7D1-2D60-6043-8E01-9AA470F264EF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5129" y="6634583"/>
            <a:ext cx="21227142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Rak 88">
            <a:extLst>
              <a:ext uri="{FF2B5EF4-FFF2-40B4-BE49-F238E27FC236}">
                <a16:creationId xmlns:a16="http://schemas.microsoft.com/office/drawing/2014/main" id="{7A96CAA6-1175-F94E-B1BC-7DFB44A6AC4F}"/>
              </a:ext>
            </a:extLst>
          </p:cNvPr>
          <p:cNvCxnSpPr>
            <a:cxnSpLocks/>
          </p:cNvCxnSpPr>
          <p:nvPr userDrawn="1"/>
        </p:nvCxnSpPr>
        <p:spPr>
          <a:xfrm flipH="1">
            <a:off x="2057412" y="7679611"/>
            <a:ext cx="21014859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Rak 89">
            <a:extLst>
              <a:ext uri="{FF2B5EF4-FFF2-40B4-BE49-F238E27FC236}">
                <a16:creationId xmlns:a16="http://schemas.microsoft.com/office/drawing/2014/main" id="{7ABE8A74-0AF4-9844-B258-5D614045C3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9410439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ak 90">
            <a:extLst>
              <a:ext uri="{FF2B5EF4-FFF2-40B4-BE49-F238E27FC236}">
                <a16:creationId xmlns:a16="http://schemas.microsoft.com/office/drawing/2014/main" id="{81E96AF9-F008-9944-A406-3AAC36896E12}"/>
              </a:ext>
            </a:extLst>
          </p:cNvPr>
          <p:cNvCxnSpPr>
            <a:cxnSpLocks/>
          </p:cNvCxnSpPr>
          <p:nvPr userDrawn="1"/>
        </p:nvCxnSpPr>
        <p:spPr>
          <a:xfrm flipH="1">
            <a:off x="1894114" y="10814696"/>
            <a:ext cx="21178157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Rak 91">
            <a:extLst>
              <a:ext uri="{FF2B5EF4-FFF2-40B4-BE49-F238E27FC236}">
                <a16:creationId xmlns:a16="http://schemas.microsoft.com/office/drawing/2014/main" id="{C3ECE661-85B6-3F48-B643-C196AEA1CBB7}"/>
              </a:ext>
            </a:extLst>
          </p:cNvPr>
          <p:cNvCxnSpPr>
            <a:cxnSpLocks/>
          </p:cNvCxnSpPr>
          <p:nvPr userDrawn="1"/>
        </p:nvCxnSpPr>
        <p:spPr>
          <a:xfrm flipH="1">
            <a:off x="1713600" y="11827067"/>
            <a:ext cx="21358671" cy="0"/>
          </a:xfrm>
          <a:prstGeom prst="line">
            <a:avLst/>
          </a:prstGeom>
          <a:ln w="1016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Bild">
            <a:extLst>
              <a:ext uri="{FF2B5EF4-FFF2-40B4-BE49-F238E27FC236}">
                <a16:creationId xmlns:a16="http://schemas.microsoft.com/office/drawing/2014/main" id="{A015C575-A2C0-7043-A56E-FC7020066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7" y="4089482"/>
            <a:ext cx="10273300" cy="215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Bild">
            <a:extLst>
              <a:ext uri="{FF2B5EF4-FFF2-40B4-BE49-F238E27FC236}">
                <a16:creationId xmlns:a16="http://schemas.microsoft.com/office/drawing/2014/main" id="{86562447-9947-214C-8B51-92C6D8B9B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489868" y="1520802"/>
            <a:ext cx="6442383" cy="161902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Platshållare för text 211">
            <a:extLst>
              <a:ext uri="{FF2B5EF4-FFF2-40B4-BE49-F238E27FC236}">
                <a16:creationId xmlns:a16="http://schemas.microsoft.com/office/drawing/2014/main" id="{EB309356-9EBC-744F-93A4-FF019DFF5C6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231449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si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ktangel">
            <a:extLst>
              <a:ext uri="{FF2B5EF4-FFF2-40B4-BE49-F238E27FC236}">
                <a16:creationId xmlns:a16="http://schemas.microsoft.com/office/drawing/2014/main" id="{2DE1575D-143E-B744-86A5-3E5D9B842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8" name="Bild">
            <a:extLst>
              <a:ext uri="{FF2B5EF4-FFF2-40B4-BE49-F238E27FC236}">
                <a16:creationId xmlns:a16="http://schemas.microsoft.com/office/drawing/2014/main" id="{449E2659-9CB1-A74F-9B7D-6EA654371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12718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 skrivrutor posti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">
            <a:extLst>
              <a:ext uri="{FF2B5EF4-FFF2-40B4-BE49-F238E27FC236}">
                <a16:creationId xmlns:a16="http://schemas.microsoft.com/office/drawing/2014/main" id="{13C23305-93B0-7A41-9645-EB42DF26DE58}"/>
              </a:ext>
            </a:extLst>
          </p:cNvPr>
          <p:cNvSpPr/>
          <p:nvPr userDrawn="1"/>
        </p:nvSpPr>
        <p:spPr>
          <a:xfrm>
            <a:off x="9759733" y="-100218"/>
            <a:ext cx="14622680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" name="Platshållare för text 3">
            <a:extLst>
              <a:ext uri="{FF2B5EF4-FFF2-40B4-BE49-F238E27FC236}">
                <a16:creationId xmlns:a16="http://schemas.microsoft.com/office/drawing/2014/main" id="{C9848867-277B-C643-8868-246679E6011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7" name="Platshållare för text 11">
            <a:extLst>
              <a:ext uri="{FF2B5EF4-FFF2-40B4-BE49-F238E27FC236}">
                <a16:creationId xmlns:a16="http://schemas.microsoft.com/office/drawing/2014/main" id="{97239B10-80E8-8D4B-8CDF-5FE0D0852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8" name="Platshållare för text 13">
            <a:extLst>
              <a:ext uri="{FF2B5EF4-FFF2-40B4-BE49-F238E27FC236}">
                <a16:creationId xmlns:a16="http://schemas.microsoft.com/office/drawing/2014/main" id="{D6649F01-1872-1F48-882F-ED7BCEA6580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9" name="Platshållare för text 13">
            <a:extLst>
              <a:ext uri="{FF2B5EF4-FFF2-40B4-BE49-F238E27FC236}">
                <a16:creationId xmlns:a16="http://schemas.microsoft.com/office/drawing/2014/main" id="{2A4FAF5D-9A6E-BD46-9436-D6AB167F6F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165147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54" name="Bild">
            <a:extLst>
              <a:ext uri="{FF2B5EF4-FFF2-40B4-BE49-F238E27FC236}">
                <a16:creationId xmlns:a16="http://schemas.microsoft.com/office/drawing/2014/main" id="{B20A0553-2B76-7F48-9878-5D9593423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91268" y="5542568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Platshållare för text 2">
            <a:extLst>
              <a:ext uri="{FF2B5EF4-FFF2-40B4-BE49-F238E27FC236}">
                <a16:creationId xmlns:a16="http://schemas.microsoft.com/office/drawing/2014/main" id="{4D01E298-AAF5-B942-871C-9144689D7D0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6359035"/>
            <a:ext cx="6953197" cy="5933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4E71CDAE-57C3-F14A-8A4C-D25B5988D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84840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4319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första si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893"/>
            <a:ext cx="24382412" cy="13715107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08A6B7C-17CD-7F41-90DE-07B0A46ECA9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722692" y="3516300"/>
            <a:ext cx="9765841" cy="227553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Klicka här för att ändra</a:t>
            </a:r>
          </a:p>
        </p:txBody>
      </p:sp>
      <p:sp>
        <p:nvSpPr>
          <p:cNvPr id="35" name="Platshållare för text 11">
            <a:extLst>
              <a:ext uri="{FF2B5EF4-FFF2-40B4-BE49-F238E27FC236}">
                <a16:creationId xmlns:a16="http://schemas.microsoft.com/office/drawing/2014/main" id="{80C55261-1DEE-DA48-9E79-E99E887CAD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F5E67C71-75F6-124F-84DA-36E5917E6B1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2" y="6712283"/>
            <a:ext cx="9739272" cy="45031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0"/>
            <a:endParaRPr lang="sv-SE" dirty="0"/>
          </a:p>
        </p:txBody>
      </p:sp>
      <p:pic>
        <p:nvPicPr>
          <p:cNvPr id="15" name="Bild">
            <a:extLst>
              <a:ext uri="{FF2B5EF4-FFF2-40B4-BE49-F238E27FC236}">
                <a16:creationId xmlns:a16="http://schemas.microsoft.com/office/drawing/2014/main" id="{2E9EF2EB-46A1-2B43-B031-65EF34154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903317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83A78926-89A8-C145-9BFA-622976875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2191206" y="-1588"/>
            <a:ext cx="12191207" cy="13717588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2116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vningens st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1" y="-16944"/>
            <a:ext cx="24382412" cy="13715107"/>
          </a:xfrm>
          <a:prstGeom prst="rect">
            <a:avLst/>
          </a:prstGeom>
        </p:spPr>
      </p:pic>
      <p:pic>
        <p:nvPicPr>
          <p:cNvPr id="4" name="Bild 3">
            <a:extLst>
              <a:ext uri="{FF2B5EF4-FFF2-40B4-BE49-F238E27FC236}">
                <a16:creationId xmlns:a16="http://schemas.microsoft.com/office/drawing/2014/main" id="{501B0D15-530C-C843-A8E6-00502B5B99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07033" y="2996965"/>
            <a:ext cx="14432347" cy="942247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690731" y="2451729"/>
            <a:ext cx="6165646" cy="286425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Klicka här för att ändra</a:t>
            </a:r>
          </a:p>
        </p:txBody>
      </p:sp>
      <p:pic>
        <p:nvPicPr>
          <p:cNvPr id="11" name="Bild">
            <a:extLst>
              <a:ext uri="{FF2B5EF4-FFF2-40B4-BE49-F238E27FC236}">
                <a16:creationId xmlns:a16="http://schemas.microsoft.com/office/drawing/2014/main" id="{8D7FAE93-0935-8743-BA64-1B9A21759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21600000">
            <a:off x="1691268" y="5359473"/>
            <a:ext cx="6798970" cy="24013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1" y="6199204"/>
            <a:ext cx="6339427" cy="4295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/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8A1BDCA-2911-7544-9D10-07F896EDA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72279" y="3633742"/>
            <a:ext cx="8990202" cy="8213271"/>
          </a:xfrm>
          <a:prstGeom prst="rect">
            <a:avLst/>
          </a:prstGeom>
        </p:spPr>
      </p:pic>
      <p:sp>
        <p:nvSpPr>
          <p:cNvPr id="17" name="Platshållare för text 21">
            <a:extLst>
              <a:ext uri="{FF2B5EF4-FFF2-40B4-BE49-F238E27FC236}">
                <a16:creationId xmlns:a16="http://schemas.microsoft.com/office/drawing/2014/main" id="{EC3F22AB-DBF2-0048-A58A-2C8FD62DBA7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364685" y="4060088"/>
            <a:ext cx="8080311" cy="1770273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5" name="Platshållare för text 13">
            <a:extLst>
              <a:ext uri="{FF2B5EF4-FFF2-40B4-BE49-F238E27FC236}">
                <a16:creationId xmlns:a16="http://schemas.microsoft.com/office/drawing/2014/main" id="{F70CE09D-52F8-9F43-BAB3-1B1F0DDE4832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0052927" y="5544861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38" name="Platshållare för text 13">
            <a:extLst>
              <a:ext uri="{FF2B5EF4-FFF2-40B4-BE49-F238E27FC236}">
                <a16:creationId xmlns:a16="http://schemas.microsoft.com/office/drawing/2014/main" id="{065F646F-CE7A-5A48-A7F6-2966A00EBAA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1627727" y="5544861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0" name="Platshållare för text 21">
            <a:extLst>
              <a:ext uri="{FF2B5EF4-FFF2-40B4-BE49-F238E27FC236}">
                <a16:creationId xmlns:a16="http://schemas.microsoft.com/office/drawing/2014/main" id="{F8C400F7-F609-B34F-BF8A-1FCC76BB36E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364685" y="6840610"/>
            <a:ext cx="8080311" cy="17995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D3A16FC0-2058-FB4F-B31E-A742DFE8D7A3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20052927" y="8372728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39" name="Platshållare för text 13">
            <a:extLst>
              <a:ext uri="{FF2B5EF4-FFF2-40B4-BE49-F238E27FC236}">
                <a16:creationId xmlns:a16="http://schemas.microsoft.com/office/drawing/2014/main" id="{B491F598-8E3C-8249-AF7D-8DDE548A461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1627727" y="8381367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21" name="Platshållare för text 21">
            <a:extLst>
              <a:ext uri="{FF2B5EF4-FFF2-40B4-BE49-F238E27FC236}">
                <a16:creationId xmlns:a16="http://schemas.microsoft.com/office/drawing/2014/main" id="{3CDFEF40-DA8A-A347-BC6F-E1F44A0A86C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364685" y="9639794"/>
            <a:ext cx="8080311" cy="179953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100" b="0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5" name="Platshållare för text 13">
            <a:extLst>
              <a:ext uri="{FF2B5EF4-FFF2-40B4-BE49-F238E27FC236}">
                <a16:creationId xmlns:a16="http://schemas.microsoft.com/office/drawing/2014/main" id="{8FA5656B-9FAA-4A46-A964-1E06565F5CC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20052927" y="11053708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sp>
        <p:nvSpPr>
          <p:cNvPr id="40" name="Platshållare för text 13">
            <a:extLst>
              <a:ext uri="{FF2B5EF4-FFF2-40B4-BE49-F238E27FC236}">
                <a16:creationId xmlns:a16="http://schemas.microsoft.com/office/drawing/2014/main" id="{EC90BCEB-FA2F-A54B-A4D5-4C6FBD8115E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21627727" y="11033665"/>
            <a:ext cx="1467544" cy="53721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</a:t>
            </a:r>
          </a:p>
        </p:txBody>
      </p:sp>
      <p:pic>
        <p:nvPicPr>
          <p:cNvPr id="27" name="Bild 26">
            <a:extLst>
              <a:ext uri="{FF2B5EF4-FFF2-40B4-BE49-F238E27FC236}">
                <a16:creationId xmlns:a16="http://schemas.microsoft.com/office/drawing/2014/main" id="{5DCDBF59-AC48-0E48-B06C-D5AFB82BF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4241047"/>
            <a:ext cx="1132950" cy="1118425"/>
          </a:xfrm>
          <a:prstGeom prst="rect">
            <a:avLst/>
          </a:prstGeom>
        </p:spPr>
      </p:pic>
      <p:pic>
        <p:nvPicPr>
          <p:cNvPr id="29" name="Bild 28">
            <a:extLst>
              <a:ext uri="{FF2B5EF4-FFF2-40B4-BE49-F238E27FC236}">
                <a16:creationId xmlns:a16="http://schemas.microsoft.com/office/drawing/2014/main" id="{A56A8174-508B-A94B-8B67-AD9B00433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7114876"/>
            <a:ext cx="1132950" cy="1118425"/>
          </a:xfrm>
          <a:prstGeom prst="rect">
            <a:avLst/>
          </a:prstGeom>
        </p:spPr>
      </p:pic>
      <p:pic>
        <p:nvPicPr>
          <p:cNvPr id="31" name="Bild 30">
            <a:extLst>
              <a:ext uri="{FF2B5EF4-FFF2-40B4-BE49-F238E27FC236}">
                <a16:creationId xmlns:a16="http://schemas.microsoft.com/office/drawing/2014/main" id="{F9F912D1-DCB4-524E-91F6-CE33271A9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1753043" y="9785835"/>
            <a:ext cx="1132950" cy="1118425"/>
          </a:xfrm>
          <a:prstGeom prst="rect">
            <a:avLst/>
          </a:prstGeom>
        </p:spPr>
      </p:pic>
      <p:pic>
        <p:nvPicPr>
          <p:cNvPr id="28" name="Bild 27">
            <a:extLst>
              <a:ext uri="{FF2B5EF4-FFF2-40B4-BE49-F238E27FC236}">
                <a16:creationId xmlns:a16="http://schemas.microsoft.com/office/drawing/2014/main" id="{8526346B-7B30-D446-8A9B-B5A478AD062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4279971"/>
            <a:ext cx="888013" cy="1036015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28F45F89-1565-0C4F-B43D-C8FA98671DC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7062081"/>
            <a:ext cx="888013" cy="1036015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280227E5-9CA4-4446-A49E-FAF3C97C014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51344" y="9863647"/>
            <a:ext cx="888013" cy="103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45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för ett ste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>
            <a:extLst>
              <a:ext uri="{FF2B5EF4-FFF2-40B4-BE49-F238E27FC236}">
                <a16:creationId xmlns:a16="http://schemas.microsoft.com/office/drawing/2014/main" id="{BEB89DF3-356A-0D44-862C-CA4EF6FA9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0" y="894"/>
            <a:ext cx="24382412" cy="13715106"/>
          </a:xfrm>
          <a:prstGeom prst="rect">
            <a:avLst/>
          </a:prstGeom>
        </p:spPr>
      </p:pic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65C5FB7-3E16-7241-A318-2D7475B8F1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21007" y="6038600"/>
            <a:ext cx="12340399" cy="1549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300" b="1">
                <a:solidFill>
                  <a:srgbClr val="091D23"/>
                </a:solidFill>
                <a:latin typeface="+mj-lt"/>
              </a:defRPr>
            </a:lvl1pPr>
            <a:lvl2pPr marL="914354" indent="0">
              <a:buNone/>
              <a:defRPr sz="9300" b="1">
                <a:latin typeface="+mj-lt"/>
              </a:defRPr>
            </a:lvl2pPr>
            <a:lvl3pPr marL="1828709" indent="0">
              <a:buNone/>
              <a:defRPr sz="9300" b="1">
                <a:latin typeface="+mj-lt"/>
              </a:defRPr>
            </a:lvl3pPr>
            <a:lvl4pPr marL="2743063" indent="0">
              <a:buNone/>
              <a:defRPr sz="9300" b="1">
                <a:latin typeface="+mj-lt"/>
              </a:defRPr>
            </a:lvl4pPr>
            <a:lvl5pPr marL="3657417" indent="0">
              <a:buNone/>
              <a:defRPr sz="9300" b="1">
                <a:latin typeface="+mj-lt"/>
              </a:defRPr>
            </a:lvl5pPr>
          </a:lstStyle>
          <a:p>
            <a:pPr lvl="0"/>
            <a:r>
              <a:rPr lang="sv-SE" dirty="0"/>
              <a:t>Klicka här för att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8C9A7E9B-1439-7844-BF99-529BD7139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400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sp>
        <p:nvSpPr>
          <p:cNvPr id="43" name="Platshållare för text 11">
            <a:extLst>
              <a:ext uri="{FF2B5EF4-FFF2-40B4-BE49-F238E27FC236}">
                <a16:creationId xmlns:a16="http://schemas.microsoft.com/office/drawing/2014/main" id="{AB2A0A02-382D-7C4E-8462-A757010E33D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7534" y="1423315"/>
            <a:ext cx="2680716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</a:t>
            </a:r>
          </a:p>
        </p:txBody>
      </p:sp>
      <p:pic>
        <p:nvPicPr>
          <p:cNvPr id="4" name="Bild 3">
            <a:extLst>
              <a:ext uri="{FF2B5EF4-FFF2-40B4-BE49-F238E27FC236}">
                <a16:creationId xmlns:a16="http://schemas.microsoft.com/office/drawing/2014/main" id="{4D9C8E49-1943-B843-8207-93A2DEC91E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99824" y="7588360"/>
            <a:ext cx="12582769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53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skriv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" name="Bild">
            <a:extLst>
              <a:ext uri="{FF2B5EF4-FFF2-40B4-BE49-F238E27FC236}">
                <a16:creationId xmlns:a16="http://schemas.microsoft.com/office/drawing/2014/main" id="{ECE3599A-F62F-1740-91DC-86E977A8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6041425"/>
            <a:ext cx="9434595" cy="659906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AFF28639-60C6-6A4E-BA8D-A9470B535E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78C7223A-087C-0943-858D-5FBC3BC8C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5C3EFF65-71BE-8A4C-AAA2-A89E66E27C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9EAC13F-D684-0147-A325-5D4DA0662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717814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6AD10758-1768-D64C-9539-F950965A9C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6121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text 4">
            <a:extLst>
              <a:ext uri="{FF2B5EF4-FFF2-40B4-BE49-F238E27FC236}">
                <a16:creationId xmlns:a16="http://schemas.microsoft.com/office/drawing/2014/main" id="{CCBE8C9A-86FF-D843-A45E-336E240A09E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814135" y="3159705"/>
            <a:ext cx="966311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1" name="Platshållare för text 2">
            <a:extLst>
              <a:ext uri="{FF2B5EF4-FFF2-40B4-BE49-F238E27FC236}">
                <a16:creationId xmlns:a16="http://schemas.microsoft.com/office/drawing/2014/main" id="{1C12ADD2-045F-7044-A416-DC190A3D47A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916381" y="4318208"/>
            <a:ext cx="9306704" cy="909887"/>
          </a:xfrm>
          <a:prstGeom prst="rect">
            <a:avLst/>
          </a:prstGeo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0" name="Platshållare för innehåll 28">
            <a:extLst>
              <a:ext uri="{FF2B5EF4-FFF2-40B4-BE49-F238E27FC236}">
                <a16:creationId xmlns:a16="http://schemas.microsoft.com/office/drawing/2014/main" id="{A6C5538E-C255-7B48-AF5F-E73BBC2C3D5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4153514" y="6529276"/>
            <a:ext cx="8839835" cy="582093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2700">
                <a:solidFill>
                  <a:schemeClr val="bg1"/>
                </a:solidFill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7A28D1D-F8D9-EE4E-BA1B-178264658CB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4153514" y="7297978"/>
            <a:ext cx="8839835" cy="4794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6" name="Bild">
            <a:extLst>
              <a:ext uri="{FF2B5EF4-FFF2-40B4-BE49-F238E27FC236}">
                <a16:creationId xmlns:a16="http://schemas.microsoft.com/office/drawing/2014/main" id="{6E3AF27F-AE77-A940-B189-806D299CB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78C44FD9-54D4-DB42-BC5B-49B17B221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73473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om dokument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C8C4CFBD-A6B2-DF4C-B0F8-E9888DF372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44600" y="3956334"/>
            <a:ext cx="8790336" cy="4013317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224DE70F-AD56-C048-945C-52D50D4AE8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90730" y="5024071"/>
            <a:ext cx="9486900" cy="228600"/>
          </a:xfrm>
          <a:prstGeom prst="rect">
            <a:avLst/>
          </a:prstGeom>
        </p:spPr>
      </p:pic>
      <p:sp>
        <p:nvSpPr>
          <p:cNvPr id="41" name="Platshållare för text 10">
            <a:extLst>
              <a:ext uri="{FF2B5EF4-FFF2-40B4-BE49-F238E27FC236}">
                <a16:creationId xmlns:a16="http://schemas.microsoft.com/office/drawing/2014/main" id="{BCC6DD9F-C434-994D-A6CA-C1ABBB3B0D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690730" y="2110561"/>
            <a:ext cx="10500475" cy="286425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latin typeface="+mj-lt"/>
              </a:defRPr>
            </a:lvl1pPr>
            <a:lvl2pPr marL="914354" indent="0">
              <a:buNone/>
              <a:defRPr sz="7900" b="1"/>
            </a:lvl2pPr>
            <a:lvl3pPr marL="1828709" indent="0">
              <a:buNone/>
              <a:defRPr sz="7900" b="1"/>
            </a:lvl3pPr>
            <a:lvl4pPr marL="2743063" indent="0">
              <a:buNone/>
              <a:defRPr sz="7900" b="1"/>
            </a:lvl4pPr>
            <a:lvl5pPr marL="3657417" indent="0">
              <a:buNone/>
              <a:defRPr sz="7900" b="1"/>
            </a:lvl5pPr>
          </a:lstStyle>
          <a:p>
            <a:pPr lvl="0"/>
            <a:r>
              <a:rPr lang="sv-SE" dirty="0"/>
              <a:t>Dokumentets syfte</a:t>
            </a:r>
          </a:p>
        </p:txBody>
      </p:sp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A4DE87BA-E127-D242-97C7-CC11B090123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0" y="5842460"/>
            <a:ext cx="10444535" cy="40133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/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2" name="Platshållare för text 25">
            <a:extLst>
              <a:ext uri="{FF2B5EF4-FFF2-40B4-BE49-F238E27FC236}">
                <a16:creationId xmlns:a16="http://schemas.microsoft.com/office/drawing/2014/main" id="{D3772D10-7DA9-5547-BCE7-68D1A7F5EB5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4468913" y="4529712"/>
            <a:ext cx="7586296" cy="30103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3100"/>
            </a:lvl2pPr>
            <a:lvl3pPr marL="1828709" indent="0">
              <a:buNone/>
              <a:defRPr sz="3100"/>
            </a:lvl3pPr>
            <a:lvl4pPr marL="2743063" indent="0">
              <a:buNone/>
              <a:defRPr sz="3100"/>
            </a:lvl4pPr>
            <a:lvl5pPr marL="3657417" indent="0">
              <a:buNone/>
              <a:defRPr sz="3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2499C57F-17E7-7740-83B8-0336F3D093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66000"/>
          </a:blip>
          <a:srcRect l="9642" t="15418" r="13608" b="62939"/>
          <a:stretch/>
        </p:blipFill>
        <p:spPr>
          <a:xfrm>
            <a:off x="0" y="-1"/>
            <a:ext cx="24382413" cy="4718819"/>
          </a:xfrm>
          <a:prstGeom prst="rect">
            <a:avLst/>
          </a:prstGeom>
        </p:spPr>
      </p:pic>
      <p:grpSp>
        <p:nvGrpSpPr>
          <p:cNvPr id="10" name="Grupp 9">
            <a:extLst>
              <a:ext uri="{FF2B5EF4-FFF2-40B4-BE49-F238E27FC236}">
                <a16:creationId xmlns:a16="http://schemas.microsoft.com/office/drawing/2014/main" id="{C4F93012-A23C-87BA-BD06-CA22F905F632}"/>
              </a:ext>
            </a:extLst>
          </p:cNvPr>
          <p:cNvGrpSpPr/>
          <p:nvPr userDrawn="1"/>
        </p:nvGrpSpPr>
        <p:grpSpPr>
          <a:xfrm>
            <a:off x="-1585" y="10723418"/>
            <a:ext cx="24383998" cy="2992582"/>
            <a:chOff x="503853" y="11513630"/>
            <a:chExt cx="12192000" cy="1496291"/>
          </a:xfrm>
        </p:grpSpPr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4CF1AC1A-CDDF-09B3-DBFC-72A578E76F3E}"/>
                </a:ext>
              </a:extLst>
            </p:cNvPr>
            <p:cNvSpPr/>
            <p:nvPr userDrawn="1"/>
          </p:nvSpPr>
          <p:spPr>
            <a:xfrm>
              <a:off x="503853" y="11513630"/>
              <a:ext cx="12192000" cy="14962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900"/>
            </a:p>
          </p:txBody>
        </p:sp>
        <p:pic>
          <p:nvPicPr>
            <p:cNvPr id="13" name="Bildobjekt 12" descr="Logga: HEJA Innovation.">
              <a:extLst>
                <a:ext uri="{FF2B5EF4-FFF2-40B4-BE49-F238E27FC236}">
                  <a16:creationId xmlns:a16="http://schemas.microsoft.com/office/drawing/2014/main" id="{74DD9708-7B0C-9A7E-6B7D-4CF6B95B40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6679" y="11958120"/>
              <a:ext cx="1661757" cy="559674"/>
            </a:xfrm>
            <a:prstGeom prst="rect">
              <a:avLst/>
            </a:prstGeom>
          </p:spPr>
        </p:pic>
        <p:pic>
          <p:nvPicPr>
            <p:cNvPr id="14" name="Picture 2" descr="Logga: Vinnova Sveriges innovationsmyndighet">
              <a:extLst>
                <a:ext uri="{FF2B5EF4-FFF2-40B4-BE49-F238E27FC236}">
                  <a16:creationId xmlns:a16="http://schemas.microsoft.com/office/drawing/2014/main" id="{FD156133-A258-A057-ADF8-FA623848DF2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240" y="11999696"/>
              <a:ext cx="2230147" cy="476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Logga: Uppsala kommun">
              <a:extLst>
                <a:ext uri="{FF2B5EF4-FFF2-40B4-BE49-F238E27FC236}">
                  <a16:creationId xmlns:a16="http://schemas.microsoft.com/office/drawing/2014/main" id="{3EA6D1B5-C0A1-2149-4EFC-C4C68BE39DB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860" b="-795"/>
            <a:stretch/>
          </p:blipFill>
          <p:spPr bwMode="auto">
            <a:xfrm>
              <a:off x="7816191" y="11989351"/>
              <a:ext cx="1415507" cy="501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Logga: Helsingborg stad">
              <a:extLst>
                <a:ext uri="{FF2B5EF4-FFF2-40B4-BE49-F238E27FC236}">
                  <a16:creationId xmlns:a16="http://schemas.microsoft.com/office/drawing/2014/main" id="{B68137E8-3956-894C-18F0-AFC45CF9AE7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114" y="11957409"/>
              <a:ext cx="1832955" cy="505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1743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iote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uppera">
            <a:extLst>
              <a:ext uri="{FF2B5EF4-FFF2-40B4-BE49-F238E27FC236}">
                <a16:creationId xmlns:a16="http://schemas.microsoft.com/office/drawing/2014/main" id="{367AC10A-E35D-1761-353E-0633C05D8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Bild">
            <a:extLst>
              <a:ext uri="{FF2B5EF4-FFF2-40B4-BE49-F238E27FC236}">
                <a16:creationId xmlns:a16="http://schemas.microsoft.com/office/drawing/2014/main" id="{613B7FDC-05F9-8DEE-3CDB-4CD8E1D4D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34994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">
            <a:extLst>
              <a:ext uri="{FF2B5EF4-FFF2-40B4-BE49-F238E27FC236}">
                <a16:creationId xmlns:a16="http://schemas.microsoft.com/office/drawing/2014/main" id="{D24CF573-E5CE-D555-6720-8071C3128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78032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Bild">
            <a:extLst>
              <a:ext uri="{FF2B5EF4-FFF2-40B4-BE49-F238E27FC236}">
                <a16:creationId xmlns:a16="http://schemas.microsoft.com/office/drawing/2014/main" id="{270134E4-6121-A829-E051-7D5B7E4146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2102639" y="2262401"/>
            <a:ext cx="734525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Bild">
            <a:extLst>
              <a:ext uri="{FF2B5EF4-FFF2-40B4-BE49-F238E27FC236}">
                <a16:creationId xmlns:a16="http://schemas.microsoft.com/office/drawing/2014/main" id="{5AABB1B2-4A01-697D-659B-5115F6F86C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2011324" y="3347548"/>
            <a:ext cx="102472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">
            <a:extLst>
              <a:ext uri="{FF2B5EF4-FFF2-40B4-BE49-F238E27FC236}">
                <a16:creationId xmlns:a16="http://schemas.microsoft.com/office/drawing/2014/main" id="{55FADF7B-271E-F0FA-2051-02B9A1313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2032327" y="4432695"/>
            <a:ext cx="1018580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Bild">
            <a:extLst>
              <a:ext uri="{FF2B5EF4-FFF2-40B4-BE49-F238E27FC236}">
                <a16:creationId xmlns:a16="http://schemas.microsoft.com/office/drawing/2014/main" id="{EAF76596-3F98-9C07-728F-D2940CEAC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2043827" y="5502371"/>
            <a:ext cx="780433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Bild 10">
            <a:extLst>
              <a:ext uri="{FF2B5EF4-FFF2-40B4-BE49-F238E27FC236}">
                <a16:creationId xmlns:a16="http://schemas.microsoft.com/office/drawing/2014/main" id="{FB126431-C191-E745-EB0A-5957108AA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886534" y="2314160"/>
            <a:ext cx="1083185" cy="532857"/>
          </a:xfrm>
          <a:prstGeom prst="rect">
            <a:avLst/>
          </a:prstGeom>
        </p:spPr>
      </p:pic>
      <p:pic>
        <p:nvPicPr>
          <p:cNvPr id="12" name="Bild">
            <a:extLst>
              <a:ext uri="{FF2B5EF4-FFF2-40B4-BE49-F238E27FC236}">
                <a16:creationId xmlns:a16="http://schemas.microsoft.com/office/drawing/2014/main" id="{5130B793-FF56-E00B-76D9-A2CB7151D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995211" y="6584776"/>
            <a:ext cx="949380" cy="852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88E83174-E286-D5BD-028A-D350ACA05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902093" y="3316906"/>
            <a:ext cx="977900" cy="800100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A996F01A-23BD-507D-03BF-C18679567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009026" y="4463031"/>
            <a:ext cx="838200" cy="800100"/>
          </a:xfrm>
          <a:prstGeom prst="rect">
            <a:avLst/>
          </a:prstGeom>
        </p:spPr>
      </p:pic>
      <p:pic>
        <p:nvPicPr>
          <p:cNvPr id="40" name="Bild 39">
            <a:extLst>
              <a:ext uri="{FF2B5EF4-FFF2-40B4-BE49-F238E27FC236}">
                <a16:creationId xmlns:a16="http://schemas.microsoft.com/office/drawing/2014/main" id="{AF19E010-B933-1CD9-F49A-3D15D7321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760499" y="1247954"/>
            <a:ext cx="615393" cy="717958"/>
          </a:xfrm>
          <a:prstGeom prst="rect">
            <a:avLst/>
          </a:prstGeom>
        </p:spPr>
      </p:pic>
      <p:pic>
        <p:nvPicPr>
          <p:cNvPr id="41" name="Bild 40">
            <a:extLst>
              <a:ext uri="{FF2B5EF4-FFF2-40B4-BE49-F238E27FC236}">
                <a16:creationId xmlns:a16="http://schemas.microsoft.com/office/drawing/2014/main" id="{DCD1840D-A0E0-EDA5-578B-2E45C7094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760499" y="2383471"/>
            <a:ext cx="646337" cy="872555"/>
          </a:xfrm>
          <a:prstGeom prst="rect">
            <a:avLst/>
          </a:prstGeom>
        </p:spPr>
      </p:pic>
      <p:pic>
        <p:nvPicPr>
          <p:cNvPr id="42" name="Bild 41">
            <a:extLst>
              <a:ext uri="{FF2B5EF4-FFF2-40B4-BE49-F238E27FC236}">
                <a16:creationId xmlns:a16="http://schemas.microsoft.com/office/drawing/2014/main" id="{F1EB31AF-6DC2-CCB5-98D5-6591D9F29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464965" y="980106"/>
            <a:ext cx="6540500" cy="4673600"/>
          </a:xfrm>
          <a:prstGeom prst="rect">
            <a:avLst/>
          </a:prstGeom>
        </p:spPr>
      </p:pic>
      <p:pic>
        <p:nvPicPr>
          <p:cNvPr id="43" name="Bild 42">
            <a:extLst>
              <a:ext uri="{FF2B5EF4-FFF2-40B4-BE49-F238E27FC236}">
                <a16:creationId xmlns:a16="http://schemas.microsoft.com/office/drawing/2014/main" id="{3D35D0D8-3160-EA03-8A27-37A5BB3B1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6162298" y="6837706"/>
            <a:ext cx="1152900" cy="907909"/>
          </a:xfrm>
          <a:prstGeom prst="rect">
            <a:avLst/>
          </a:prstGeom>
        </p:spPr>
      </p:pic>
      <p:pic>
        <p:nvPicPr>
          <p:cNvPr id="44" name="Bild 43">
            <a:extLst>
              <a:ext uri="{FF2B5EF4-FFF2-40B4-BE49-F238E27FC236}">
                <a16:creationId xmlns:a16="http://schemas.microsoft.com/office/drawing/2014/main" id="{54180AAB-5D16-A158-AEB2-063897D48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7754232" y="6786439"/>
            <a:ext cx="1010445" cy="1010445"/>
          </a:xfrm>
          <a:prstGeom prst="rect">
            <a:avLst/>
          </a:prstGeom>
        </p:spPr>
      </p:pic>
      <p:pic>
        <p:nvPicPr>
          <p:cNvPr id="45" name="Bild 44">
            <a:extLst>
              <a:ext uri="{FF2B5EF4-FFF2-40B4-BE49-F238E27FC236}">
                <a16:creationId xmlns:a16="http://schemas.microsoft.com/office/drawing/2014/main" id="{FE4339DF-B570-4E47-0773-6BD89BF14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474777" y="6786439"/>
            <a:ext cx="889000" cy="965200"/>
          </a:xfrm>
          <a:prstGeom prst="rect">
            <a:avLst/>
          </a:prstGeom>
        </p:spPr>
      </p:pic>
      <p:pic>
        <p:nvPicPr>
          <p:cNvPr id="46" name="Bild 45">
            <a:extLst>
              <a:ext uri="{FF2B5EF4-FFF2-40B4-BE49-F238E27FC236}">
                <a16:creationId xmlns:a16="http://schemas.microsoft.com/office/drawing/2014/main" id="{860E2F94-C630-B3CF-0FB2-014E7E8B98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821054" y="8514936"/>
            <a:ext cx="4876800" cy="1054100"/>
          </a:xfrm>
          <a:prstGeom prst="rect">
            <a:avLst/>
          </a:prstGeom>
        </p:spPr>
      </p:pic>
      <p:pic>
        <p:nvPicPr>
          <p:cNvPr id="47" name="Bild 46">
            <a:extLst>
              <a:ext uri="{FF2B5EF4-FFF2-40B4-BE49-F238E27FC236}">
                <a16:creationId xmlns:a16="http://schemas.microsoft.com/office/drawing/2014/main" id="{030A06B1-D6EC-AA13-162B-7DEE0BD2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22745" y="10543461"/>
            <a:ext cx="3924300" cy="190500"/>
          </a:xfrm>
          <a:prstGeom prst="rect">
            <a:avLst/>
          </a:prstGeom>
        </p:spPr>
      </p:pic>
      <p:pic>
        <p:nvPicPr>
          <p:cNvPr id="48" name="Bild 47">
            <a:extLst>
              <a:ext uri="{FF2B5EF4-FFF2-40B4-BE49-F238E27FC236}">
                <a16:creationId xmlns:a16="http://schemas.microsoft.com/office/drawing/2014/main" id="{087836A8-382A-BA6F-AD31-C24A23090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020682" y="10243956"/>
            <a:ext cx="1092200" cy="1054100"/>
          </a:xfrm>
          <a:prstGeom prst="rect">
            <a:avLst/>
          </a:prstGeom>
        </p:spPr>
      </p:pic>
      <p:pic>
        <p:nvPicPr>
          <p:cNvPr id="49" name="Bild 48">
            <a:extLst>
              <a:ext uri="{FF2B5EF4-FFF2-40B4-BE49-F238E27FC236}">
                <a16:creationId xmlns:a16="http://schemas.microsoft.com/office/drawing/2014/main" id="{2E5E9642-63FF-2745-D0ED-E368DCBDC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672477" y="10243956"/>
            <a:ext cx="1092200" cy="1054100"/>
          </a:xfrm>
          <a:prstGeom prst="rect">
            <a:avLst/>
          </a:prstGeom>
        </p:spPr>
      </p:pic>
      <p:pic>
        <p:nvPicPr>
          <p:cNvPr id="50" name="Bild 49">
            <a:extLst>
              <a:ext uri="{FF2B5EF4-FFF2-40B4-BE49-F238E27FC236}">
                <a16:creationId xmlns:a16="http://schemas.microsoft.com/office/drawing/2014/main" id="{B3F27EF0-3846-CEBC-FDC8-FDB2F334F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78831" y="12181305"/>
            <a:ext cx="7112000" cy="165100"/>
          </a:xfrm>
          <a:prstGeom prst="rect">
            <a:avLst/>
          </a:prstGeom>
        </p:spPr>
      </p:pic>
      <p:pic>
        <p:nvPicPr>
          <p:cNvPr id="51" name="Bild 50">
            <a:extLst>
              <a:ext uri="{FF2B5EF4-FFF2-40B4-BE49-F238E27FC236}">
                <a16:creationId xmlns:a16="http://schemas.microsoft.com/office/drawing/2014/main" id="{0075D99E-80B1-F60A-5DBA-003797EE7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1870187" y="11224097"/>
            <a:ext cx="11137825" cy="1990660"/>
          </a:xfrm>
          <a:prstGeom prst="rect">
            <a:avLst/>
          </a:prstGeom>
        </p:spPr>
      </p:pic>
      <p:pic>
        <p:nvPicPr>
          <p:cNvPr id="52" name="Bild">
            <a:extLst>
              <a:ext uri="{FF2B5EF4-FFF2-40B4-BE49-F238E27FC236}">
                <a16:creationId xmlns:a16="http://schemas.microsoft.com/office/drawing/2014/main" id="{09C3BAF7-BE45-959F-EBCC-C513EDA20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 t="134" b="134"/>
          <a:stretch/>
        </p:blipFill>
        <p:spPr>
          <a:xfrm>
            <a:off x="2543003" y="8381825"/>
            <a:ext cx="2916137" cy="1238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Bild 52">
            <a:extLst>
              <a:ext uri="{FF2B5EF4-FFF2-40B4-BE49-F238E27FC236}">
                <a16:creationId xmlns:a16="http://schemas.microsoft.com/office/drawing/2014/main" id="{36B83B62-C19E-078F-6A4E-1547422F6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367378" y="5793275"/>
            <a:ext cx="2857500" cy="4876800"/>
          </a:xfrm>
          <a:prstGeom prst="rect">
            <a:avLst/>
          </a:prstGeom>
        </p:spPr>
      </p:pic>
      <p:pic>
        <p:nvPicPr>
          <p:cNvPr id="54" name="Bild 53">
            <a:extLst>
              <a:ext uri="{FF2B5EF4-FFF2-40B4-BE49-F238E27FC236}">
                <a16:creationId xmlns:a16="http://schemas.microsoft.com/office/drawing/2014/main" id="{0DBD2FC1-E8AD-70DB-112F-D5235D727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rcRect/>
          <a:stretch/>
        </p:blipFill>
        <p:spPr>
          <a:xfrm>
            <a:off x="15155218" y="7276931"/>
            <a:ext cx="2482151" cy="3187736"/>
          </a:xfrm>
          <a:prstGeom prst="rect">
            <a:avLst/>
          </a:prstGeom>
        </p:spPr>
      </p:pic>
      <p:pic>
        <p:nvPicPr>
          <p:cNvPr id="55" name="Bild 54">
            <a:extLst>
              <a:ext uri="{FF2B5EF4-FFF2-40B4-BE49-F238E27FC236}">
                <a16:creationId xmlns:a16="http://schemas.microsoft.com/office/drawing/2014/main" id="{3528580F-9BCD-A1DB-99AD-513C85CDE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rcRect/>
          <a:stretch/>
        </p:blipFill>
        <p:spPr>
          <a:xfrm>
            <a:off x="17953378" y="6604560"/>
            <a:ext cx="2866795" cy="3865342"/>
          </a:xfrm>
          <a:prstGeom prst="rect">
            <a:avLst/>
          </a:prstGeom>
        </p:spPr>
      </p:pic>
      <p:pic>
        <p:nvPicPr>
          <p:cNvPr id="56" name="Bild 55" descr="Kotte">
            <a:extLst>
              <a:ext uri="{FF2B5EF4-FFF2-40B4-BE49-F238E27FC236}">
                <a16:creationId xmlns:a16="http://schemas.microsoft.com/office/drawing/2014/main" id="{CB1D6CFF-2902-94BD-A217-A675E9C7BE44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rcRect/>
          <a:stretch/>
        </p:blipFill>
        <p:spPr>
          <a:xfrm>
            <a:off x="14453112" y="792309"/>
            <a:ext cx="1170030" cy="1041612"/>
          </a:xfrm>
          <a:prstGeom prst="rect">
            <a:avLst/>
          </a:prstGeom>
        </p:spPr>
      </p:pic>
      <p:pic>
        <p:nvPicPr>
          <p:cNvPr id="57" name="Bild 56" descr="Katt">
            <a:extLst>
              <a:ext uri="{FF2B5EF4-FFF2-40B4-BE49-F238E27FC236}">
                <a16:creationId xmlns:a16="http://schemas.microsoft.com/office/drawing/2014/main" id="{7976536D-D205-7D47-CDCB-685CBD540E0F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rcRect/>
          <a:stretch/>
        </p:blipFill>
        <p:spPr>
          <a:xfrm>
            <a:off x="15979018" y="792309"/>
            <a:ext cx="972589" cy="1041611"/>
          </a:xfrm>
          <a:prstGeom prst="rect">
            <a:avLst/>
          </a:prstGeom>
        </p:spPr>
      </p:pic>
      <p:pic>
        <p:nvPicPr>
          <p:cNvPr id="58" name="Bild 57" descr="Hund">
            <a:extLst>
              <a:ext uri="{FF2B5EF4-FFF2-40B4-BE49-F238E27FC236}">
                <a16:creationId xmlns:a16="http://schemas.microsoft.com/office/drawing/2014/main" id="{0EA096F5-A942-3651-23B5-B5D3A7BFAE26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/>
        </p:blipFill>
        <p:spPr>
          <a:xfrm>
            <a:off x="17375178" y="835771"/>
            <a:ext cx="972588" cy="954688"/>
          </a:xfrm>
          <a:prstGeom prst="rect">
            <a:avLst/>
          </a:prstGeom>
        </p:spPr>
      </p:pic>
      <p:pic>
        <p:nvPicPr>
          <p:cNvPr id="59" name="Bild 58" descr="Glad smiley">
            <a:extLst>
              <a:ext uri="{FF2B5EF4-FFF2-40B4-BE49-F238E27FC236}">
                <a16:creationId xmlns:a16="http://schemas.microsoft.com/office/drawing/2014/main" id="{5A298918-9DC9-727A-0A37-777096722E26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rcRect/>
          <a:stretch/>
        </p:blipFill>
        <p:spPr>
          <a:xfrm>
            <a:off x="14544452" y="5586627"/>
            <a:ext cx="1053795" cy="1041611"/>
          </a:xfrm>
          <a:prstGeom prst="rect">
            <a:avLst/>
          </a:prstGeom>
        </p:spPr>
      </p:pic>
      <p:pic>
        <p:nvPicPr>
          <p:cNvPr id="60" name="Bild 59" descr="Neutral smiley">
            <a:extLst>
              <a:ext uri="{FF2B5EF4-FFF2-40B4-BE49-F238E27FC236}">
                <a16:creationId xmlns:a16="http://schemas.microsoft.com/office/drawing/2014/main" id="{EAACBC12-480B-6A54-36FC-07D5409933C3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rcRect/>
          <a:stretch/>
        </p:blipFill>
        <p:spPr>
          <a:xfrm>
            <a:off x="16012240" y="5621138"/>
            <a:ext cx="972589" cy="972589"/>
          </a:xfrm>
          <a:prstGeom prst="rect">
            <a:avLst/>
          </a:prstGeom>
        </p:spPr>
      </p:pic>
      <p:pic>
        <p:nvPicPr>
          <p:cNvPr id="61" name="Bild 60" descr="Ledsen smiley">
            <a:extLst>
              <a:ext uri="{FF2B5EF4-FFF2-40B4-BE49-F238E27FC236}">
                <a16:creationId xmlns:a16="http://schemas.microsoft.com/office/drawing/2014/main" id="{4411A143-EC2B-1DEE-87DB-5D28C3D04299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rcRect/>
          <a:stretch/>
        </p:blipFill>
        <p:spPr>
          <a:xfrm>
            <a:off x="17441623" y="5630089"/>
            <a:ext cx="906143" cy="954687"/>
          </a:xfrm>
          <a:prstGeom prst="rect">
            <a:avLst/>
          </a:prstGeom>
        </p:spPr>
      </p:pic>
      <p:grpSp>
        <p:nvGrpSpPr>
          <p:cNvPr id="62" name="Grupp 61" descr="Färgfält för att lägga till rubrik 1">
            <a:extLst>
              <a:ext uri="{FF2B5EF4-FFF2-40B4-BE49-F238E27FC236}">
                <a16:creationId xmlns:a16="http://schemas.microsoft.com/office/drawing/2014/main" id="{2FE858B3-8830-9391-B0A2-6058457F425D}"/>
              </a:ext>
            </a:extLst>
          </p:cNvPr>
          <p:cNvGrpSpPr/>
          <p:nvPr userDrawn="1"/>
        </p:nvGrpSpPr>
        <p:grpSpPr>
          <a:xfrm>
            <a:off x="3705768" y="5499714"/>
            <a:ext cx="4512809" cy="882743"/>
            <a:chOff x="1029825" y="5424945"/>
            <a:chExt cx="4512809" cy="882743"/>
          </a:xfrm>
        </p:grpSpPr>
        <p:pic>
          <p:nvPicPr>
            <p:cNvPr id="63" name="Bild">
              <a:extLst>
                <a:ext uri="{FF2B5EF4-FFF2-40B4-BE49-F238E27FC236}">
                  <a16:creationId xmlns:a16="http://schemas.microsoft.com/office/drawing/2014/main" id="{75D29883-6746-E714-0208-7A647F8297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9"/>
                </a:ext>
              </a:extLst>
            </a:blip>
            <a:srcRect/>
            <a:stretch/>
          </p:blipFill>
          <p:spPr>
            <a:xfrm>
              <a:off x="1029826" y="5424945"/>
              <a:ext cx="4512808" cy="8827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4" name="Platshållare för text 3">
              <a:extLst>
                <a:ext uri="{FF2B5EF4-FFF2-40B4-BE49-F238E27FC236}">
                  <a16:creationId xmlns:a16="http://schemas.microsoft.com/office/drawing/2014/main" id="{A644C995-9598-ECA3-89A5-CE595ADE5857}"/>
                </a:ext>
              </a:extLst>
            </p:cNvPr>
            <p:cNvSpPr txBox="1">
              <a:spLocks/>
            </p:cNvSpPr>
            <p:nvPr/>
          </p:nvSpPr>
          <p:spPr>
            <a:xfrm>
              <a:off x="1029825" y="5597708"/>
              <a:ext cx="4474447" cy="537215"/>
            </a:xfrm>
            <a:prstGeom prst="rect">
              <a:avLst/>
            </a:prstGeom>
          </p:spPr>
          <p:txBody>
            <a:bodyPr lIns="90000" tIns="90000" rIns="90000" bIns="9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sz="3000" b="1" i="0" dirty="0">
                  <a:solidFill>
                    <a:schemeClr val="tx1"/>
                  </a:solidFill>
                </a:rPr>
                <a:t>Klicka här</a:t>
              </a:r>
            </a:p>
          </p:txBody>
        </p:sp>
      </p:grpSp>
      <p:pic>
        <p:nvPicPr>
          <p:cNvPr id="65" name="Bild 64" descr="Kotte">
            <a:extLst>
              <a:ext uri="{FF2B5EF4-FFF2-40B4-BE49-F238E27FC236}">
                <a16:creationId xmlns:a16="http://schemas.microsoft.com/office/drawing/2014/main" id="{E26C2F15-42A4-2951-6051-63D25CE0CACA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rcRect/>
          <a:stretch/>
        </p:blipFill>
        <p:spPr>
          <a:xfrm>
            <a:off x="19351683" y="792309"/>
            <a:ext cx="1170029" cy="1041612"/>
          </a:xfrm>
          <a:prstGeom prst="rect">
            <a:avLst/>
          </a:prstGeom>
        </p:spPr>
      </p:pic>
      <p:pic>
        <p:nvPicPr>
          <p:cNvPr id="66" name="Bild 65" descr="Katt">
            <a:extLst>
              <a:ext uri="{FF2B5EF4-FFF2-40B4-BE49-F238E27FC236}">
                <a16:creationId xmlns:a16="http://schemas.microsoft.com/office/drawing/2014/main" id="{13E7FDF4-E979-D1E5-86DB-2111F1F58ABF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rcRect/>
          <a:stretch/>
        </p:blipFill>
        <p:spPr>
          <a:xfrm>
            <a:off x="20877589" y="792309"/>
            <a:ext cx="972588" cy="1041611"/>
          </a:xfrm>
          <a:prstGeom prst="rect">
            <a:avLst/>
          </a:prstGeom>
        </p:spPr>
      </p:pic>
      <p:pic>
        <p:nvPicPr>
          <p:cNvPr id="67" name="Bild 66" descr="Hund">
            <a:extLst>
              <a:ext uri="{FF2B5EF4-FFF2-40B4-BE49-F238E27FC236}">
                <a16:creationId xmlns:a16="http://schemas.microsoft.com/office/drawing/2014/main" id="{9BEC073C-968C-A1CF-871A-00FB46C63E6A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rcRect/>
          <a:stretch/>
        </p:blipFill>
        <p:spPr>
          <a:xfrm>
            <a:off x="22273749" y="835771"/>
            <a:ext cx="972588" cy="954687"/>
          </a:xfrm>
          <a:prstGeom prst="rect">
            <a:avLst/>
          </a:prstGeom>
        </p:spPr>
      </p:pic>
      <p:pic>
        <p:nvPicPr>
          <p:cNvPr id="68" name="Bild 67" descr="Kotte">
            <a:extLst>
              <a:ext uri="{FF2B5EF4-FFF2-40B4-BE49-F238E27FC236}">
                <a16:creationId xmlns:a16="http://schemas.microsoft.com/office/drawing/2014/main" id="{9BC47090-2574-1D52-2A21-84AC65C845C9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rcRect/>
          <a:stretch/>
        </p:blipFill>
        <p:spPr>
          <a:xfrm>
            <a:off x="14453112" y="2245552"/>
            <a:ext cx="1170029" cy="1041612"/>
          </a:xfrm>
          <a:prstGeom prst="rect">
            <a:avLst/>
          </a:prstGeom>
        </p:spPr>
      </p:pic>
      <p:pic>
        <p:nvPicPr>
          <p:cNvPr id="69" name="Bild 68" descr="Katt">
            <a:extLst>
              <a:ext uri="{FF2B5EF4-FFF2-40B4-BE49-F238E27FC236}">
                <a16:creationId xmlns:a16="http://schemas.microsoft.com/office/drawing/2014/main" id="{1A560188-D5BF-B3D0-FAA8-C12299C7CCD1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rcRect/>
          <a:stretch/>
        </p:blipFill>
        <p:spPr>
          <a:xfrm>
            <a:off x="15979018" y="2245552"/>
            <a:ext cx="972588" cy="1041611"/>
          </a:xfrm>
          <a:prstGeom prst="rect">
            <a:avLst/>
          </a:prstGeom>
        </p:spPr>
      </p:pic>
      <p:pic>
        <p:nvPicPr>
          <p:cNvPr id="70" name="Bild 69" descr="Hund">
            <a:extLst>
              <a:ext uri="{FF2B5EF4-FFF2-40B4-BE49-F238E27FC236}">
                <a16:creationId xmlns:a16="http://schemas.microsoft.com/office/drawing/2014/main" id="{7866BBBC-C424-0404-C5DB-3DFA8D525E9D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rcRect/>
          <a:stretch/>
        </p:blipFill>
        <p:spPr>
          <a:xfrm>
            <a:off x="17375178" y="2289014"/>
            <a:ext cx="972588" cy="954687"/>
          </a:xfrm>
          <a:prstGeom prst="rect">
            <a:avLst/>
          </a:prstGeom>
        </p:spPr>
      </p:pic>
      <p:pic>
        <p:nvPicPr>
          <p:cNvPr id="71" name="Bild 70" descr="Kotte">
            <a:extLst>
              <a:ext uri="{FF2B5EF4-FFF2-40B4-BE49-F238E27FC236}">
                <a16:creationId xmlns:a16="http://schemas.microsoft.com/office/drawing/2014/main" id="{BD33F12F-5DBF-E99C-0D82-98CA0CEE3021}"/>
              </a:ext>
            </a:extLst>
          </p:cNvPr>
          <p:cNvPicPr>
            <a:picLocks noChangeAspect="1"/>
          </p:cNvPicPr>
          <p:nvPr userDrawn="1"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>
            <a:off x="19351683" y="2245552"/>
            <a:ext cx="1170029" cy="1041612"/>
          </a:xfrm>
          <a:prstGeom prst="rect">
            <a:avLst/>
          </a:prstGeom>
        </p:spPr>
      </p:pic>
      <p:pic>
        <p:nvPicPr>
          <p:cNvPr id="72" name="Bild 71" descr="Katt">
            <a:extLst>
              <a:ext uri="{FF2B5EF4-FFF2-40B4-BE49-F238E27FC236}">
                <a16:creationId xmlns:a16="http://schemas.microsoft.com/office/drawing/2014/main" id="{D34762A3-BEB8-DCC8-8B06-CD704D2B1850}"/>
              </a:ext>
            </a:extLst>
          </p:cNvPr>
          <p:cNvPicPr>
            <a:picLocks noChangeAspect="1"/>
          </p:cNvPicPr>
          <p:nvPr userDrawn="1"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5"/>
              </a:ext>
            </a:extLst>
          </a:blip>
          <a:srcRect/>
          <a:stretch/>
        </p:blipFill>
        <p:spPr>
          <a:xfrm>
            <a:off x="20877589" y="2245552"/>
            <a:ext cx="972588" cy="1041611"/>
          </a:xfrm>
          <a:prstGeom prst="rect">
            <a:avLst/>
          </a:prstGeom>
        </p:spPr>
      </p:pic>
      <p:pic>
        <p:nvPicPr>
          <p:cNvPr id="73" name="Bild 72" descr="Hund">
            <a:extLst>
              <a:ext uri="{FF2B5EF4-FFF2-40B4-BE49-F238E27FC236}">
                <a16:creationId xmlns:a16="http://schemas.microsoft.com/office/drawing/2014/main" id="{645A5064-580F-491B-53C9-EEE33DFE17A1}"/>
              </a:ext>
            </a:extLst>
          </p:cNvPr>
          <p:cNvPicPr>
            <a:picLocks noChangeAspect="1"/>
          </p:cNvPicPr>
          <p:nvPr userDrawn="1"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7"/>
              </a:ext>
            </a:extLst>
          </a:blip>
          <a:srcRect/>
          <a:stretch/>
        </p:blipFill>
        <p:spPr>
          <a:xfrm>
            <a:off x="22273749" y="2289014"/>
            <a:ext cx="972588" cy="954687"/>
          </a:xfrm>
          <a:prstGeom prst="rect">
            <a:avLst/>
          </a:prstGeom>
        </p:spPr>
      </p:pic>
      <p:pic>
        <p:nvPicPr>
          <p:cNvPr id="74" name="Bild 73" descr="Kotte">
            <a:extLst>
              <a:ext uri="{FF2B5EF4-FFF2-40B4-BE49-F238E27FC236}">
                <a16:creationId xmlns:a16="http://schemas.microsoft.com/office/drawing/2014/main" id="{7F0096BF-5676-2196-75AD-1A03878337FD}"/>
              </a:ext>
            </a:extLst>
          </p:cNvPr>
          <p:cNvPicPr>
            <a:picLocks noChangeAspect="1"/>
          </p:cNvPicPr>
          <p:nvPr userDrawn="1"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9"/>
              </a:ext>
            </a:extLst>
          </a:blip>
          <a:srcRect/>
          <a:stretch/>
        </p:blipFill>
        <p:spPr>
          <a:xfrm>
            <a:off x="19428020" y="3633480"/>
            <a:ext cx="1170029" cy="1041612"/>
          </a:xfrm>
          <a:prstGeom prst="rect">
            <a:avLst/>
          </a:prstGeom>
        </p:spPr>
      </p:pic>
      <p:pic>
        <p:nvPicPr>
          <p:cNvPr id="75" name="Bild 74" descr="Katt">
            <a:extLst>
              <a:ext uri="{FF2B5EF4-FFF2-40B4-BE49-F238E27FC236}">
                <a16:creationId xmlns:a16="http://schemas.microsoft.com/office/drawing/2014/main" id="{08AA200D-26D6-4DDF-BBCF-4DD825D6FBED}"/>
              </a:ext>
            </a:extLst>
          </p:cNvPr>
          <p:cNvPicPr>
            <a:picLocks noChangeAspect="1"/>
          </p:cNvPicPr>
          <p:nvPr userDrawn="1"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1"/>
              </a:ext>
            </a:extLst>
          </a:blip>
          <a:srcRect/>
          <a:stretch/>
        </p:blipFill>
        <p:spPr>
          <a:xfrm>
            <a:off x="20953926" y="3633480"/>
            <a:ext cx="972588" cy="1041611"/>
          </a:xfrm>
          <a:prstGeom prst="rect">
            <a:avLst/>
          </a:prstGeom>
        </p:spPr>
      </p:pic>
      <p:pic>
        <p:nvPicPr>
          <p:cNvPr id="76" name="Bild 75" descr="Hund">
            <a:extLst>
              <a:ext uri="{FF2B5EF4-FFF2-40B4-BE49-F238E27FC236}">
                <a16:creationId xmlns:a16="http://schemas.microsoft.com/office/drawing/2014/main" id="{3BB81F63-E45B-F189-560A-2786B0175E1E}"/>
              </a:ext>
            </a:extLst>
          </p:cNvPr>
          <p:cNvPicPr>
            <a:picLocks noChangeAspect="1"/>
          </p:cNvPicPr>
          <p:nvPr userDrawn="1"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3"/>
              </a:ext>
            </a:extLst>
          </a:blip>
          <a:srcRect/>
          <a:stretch/>
        </p:blipFill>
        <p:spPr>
          <a:xfrm>
            <a:off x="22350086" y="3676942"/>
            <a:ext cx="972588" cy="954687"/>
          </a:xfrm>
          <a:prstGeom prst="rect">
            <a:avLst/>
          </a:prstGeom>
        </p:spPr>
      </p:pic>
      <p:pic>
        <p:nvPicPr>
          <p:cNvPr id="77" name="Bild 76" descr="Kotte">
            <a:extLst>
              <a:ext uri="{FF2B5EF4-FFF2-40B4-BE49-F238E27FC236}">
                <a16:creationId xmlns:a16="http://schemas.microsoft.com/office/drawing/2014/main" id="{55519A2D-492A-9BD0-34AF-075211F5C66C}"/>
              </a:ext>
            </a:extLst>
          </p:cNvPr>
          <p:cNvPicPr>
            <a:picLocks noChangeAspect="1"/>
          </p:cNvPicPr>
          <p:nvPr userDrawn="1"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5"/>
              </a:ext>
            </a:extLst>
          </a:blip>
          <a:srcRect/>
          <a:stretch/>
        </p:blipFill>
        <p:spPr>
          <a:xfrm>
            <a:off x="14453418" y="3669618"/>
            <a:ext cx="1169417" cy="1041612"/>
          </a:xfrm>
          <a:prstGeom prst="rect">
            <a:avLst/>
          </a:prstGeom>
        </p:spPr>
      </p:pic>
      <p:pic>
        <p:nvPicPr>
          <p:cNvPr id="78" name="Bild 77" descr="Katt">
            <a:extLst>
              <a:ext uri="{FF2B5EF4-FFF2-40B4-BE49-F238E27FC236}">
                <a16:creationId xmlns:a16="http://schemas.microsoft.com/office/drawing/2014/main" id="{A4516EC6-EECB-117A-5E98-167E484C6B49}"/>
              </a:ext>
            </a:extLst>
          </p:cNvPr>
          <p:cNvPicPr>
            <a:picLocks noChangeAspect="1"/>
          </p:cNvPicPr>
          <p:nvPr userDrawn="1"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7"/>
              </a:ext>
            </a:extLst>
          </a:blip>
          <a:srcRect/>
          <a:stretch/>
        </p:blipFill>
        <p:spPr>
          <a:xfrm>
            <a:off x="15980907" y="3669618"/>
            <a:ext cx="968810" cy="1041611"/>
          </a:xfrm>
          <a:prstGeom prst="rect">
            <a:avLst/>
          </a:prstGeom>
        </p:spPr>
      </p:pic>
      <p:pic>
        <p:nvPicPr>
          <p:cNvPr id="79" name="Bild 78" descr="Hund">
            <a:extLst>
              <a:ext uri="{FF2B5EF4-FFF2-40B4-BE49-F238E27FC236}">
                <a16:creationId xmlns:a16="http://schemas.microsoft.com/office/drawing/2014/main" id="{E6C19F8A-0351-4968-624A-5954FE746282}"/>
              </a:ext>
            </a:extLst>
          </p:cNvPr>
          <p:cNvPicPr>
            <a:picLocks noChangeAspect="1"/>
          </p:cNvPicPr>
          <p:nvPr userDrawn="1"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9"/>
              </a:ext>
            </a:extLst>
          </a:blip>
          <a:srcRect/>
          <a:stretch/>
        </p:blipFill>
        <p:spPr>
          <a:xfrm>
            <a:off x="17375178" y="3714759"/>
            <a:ext cx="972588" cy="951329"/>
          </a:xfrm>
          <a:prstGeom prst="rect">
            <a:avLst/>
          </a:prstGeom>
        </p:spPr>
      </p:pic>
      <p:pic>
        <p:nvPicPr>
          <p:cNvPr id="80" name="Bild 79">
            <a:extLst>
              <a:ext uri="{FF2B5EF4-FFF2-40B4-BE49-F238E27FC236}">
                <a16:creationId xmlns:a16="http://schemas.microsoft.com/office/drawing/2014/main" id="{B0990EA9-4809-6C23-588E-959894296A0B}"/>
              </a:ext>
            </a:extLst>
          </p:cNvPr>
          <p:cNvPicPr>
            <a:picLocks noChangeAspect="1"/>
          </p:cNvPicPr>
          <p:nvPr userDrawn="1"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1"/>
              </a:ext>
            </a:extLst>
          </a:blip>
          <a:srcRect/>
          <a:stretch/>
        </p:blipFill>
        <p:spPr>
          <a:xfrm>
            <a:off x="19355552" y="5554682"/>
            <a:ext cx="906142" cy="900811"/>
          </a:xfrm>
          <a:prstGeom prst="rect">
            <a:avLst/>
          </a:prstGeom>
        </p:spPr>
      </p:pic>
      <p:pic>
        <p:nvPicPr>
          <p:cNvPr id="81" name="Bild 80">
            <a:extLst>
              <a:ext uri="{FF2B5EF4-FFF2-40B4-BE49-F238E27FC236}">
                <a16:creationId xmlns:a16="http://schemas.microsoft.com/office/drawing/2014/main" id="{7A2688C4-F053-0CF4-7AAB-0F46657A62F0}"/>
              </a:ext>
            </a:extLst>
          </p:cNvPr>
          <p:cNvPicPr>
            <a:picLocks noChangeAspect="1"/>
          </p:cNvPicPr>
          <p:nvPr userDrawn="1"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3"/>
              </a:ext>
            </a:extLst>
          </a:blip>
          <a:srcRect/>
          <a:stretch/>
        </p:blipFill>
        <p:spPr>
          <a:xfrm>
            <a:off x="20599188" y="5554682"/>
            <a:ext cx="900811" cy="900811"/>
          </a:xfrm>
          <a:prstGeom prst="rect">
            <a:avLst/>
          </a:prstGeom>
        </p:spPr>
      </p:pic>
      <p:pic>
        <p:nvPicPr>
          <p:cNvPr id="82" name="Bild 81">
            <a:extLst>
              <a:ext uri="{FF2B5EF4-FFF2-40B4-BE49-F238E27FC236}">
                <a16:creationId xmlns:a16="http://schemas.microsoft.com/office/drawing/2014/main" id="{2F60DBC9-77B7-03C7-E301-D34DA34D5914}"/>
              </a:ext>
            </a:extLst>
          </p:cNvPr>
          <p:cNvPicPr>
            <a:picLocks noChangeAspect="1"/>
          </p:cNvPicPr>
          <p:nvPr userDrawn="1"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5"/>
              </a:ext>
            </a:extLst>
          </a:blip>
          <a:srcRect/>
          <a:stretch/>
        </p:blipFill>
        <p:spPr>
          <a:xfrm>
            <a:off x="21935569" y="5554682"/>
            <a:ext cx="900811" cy="9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01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 userDrawn="1">
          <p15:clr>
            <a:srgbClr val="FBAE40"/>
          </p15:clr>
        </p15:guide>
        <p15:guide id="2" pos="7679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2460" userDrawn="1">
          <p15:clr>
            <a:srgbClr val="FBAE40"/>
          </p15:clr>
        </p15:guide>
        <p15:guide id="5" pos="1102" userDrawn="1">
          <p15:clr>
            <a:srgbClr val="FBAE40"/>
          </p15:clr>
        </p15:guide>
        <p15:guide id="6" pos="8784" userDrawn="1">
          <p15:clr>
            <a:srgbClr val="FBAE40"/>
          </p15:clr>
        </p15:guide>
        <p15:guide id="7" orient="horz" pos="334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krivru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7" name="Bild">
            <a:extLst>
              <a:ext uri="{FF2B5EF4-FFF2-40B4-BE49-F238E27FC236}">
                <a16:creationId xmlns:a16="http://schemas.microsoft.com/office/drawing/2014/main" id="{5251FD3E-0920-CC4B-B476-2C4DC5645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3500" y="6291381"/>
            <a:ext cx="9291861" cy="6499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214116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Bild">
            <a:extLst>
              <a:ext uri="{FF2B5EF4-FFF2-40B4-BE49-F238E27FC236}">
                <a16:creationId xmlns:a16="http://schemas.microsoft.com/office/drawing/2014/main" id="{6198020C-3630-E14F-B859-18C362E9F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711162" y="6291381"/>
            <a:ext cx="9292171" cy="649944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361668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61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2" name="Platshållare för innehåll 21">
            <a:extLst>
              <a:ext uri="{FF2B5EF4-FFF2-40B4-BE49-F238E27FC236}">
                <a16:creationId xmlns:a16="http://schemas.microsoft.com/office/drawing/2014/main" id="{90161716-9C40-0A41-834D-D1D6AE1DC0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49600" y="4702287"/>
            <a:ext cx="10214967" cy="537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Platshållare för text 2">
            <a:extLst>
              <a:ext uri="{FF2B5EF4-FFF2-40B4-BE49-F238E27FC236}">
                <a16:creationId xmlns:a16="http://schemas.microsoft.com/office/drawing/2014/main" id="{6F95574D-08D2-E34E-ADA5-2BC58B9C33B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5447151"/>
            <a:ext cx="9717914" cy="55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C79236C6-4A88-C543-A527-050071A3F21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48846" y="6987160"/>
            <a:ext cx="8109606" cy="5342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2" name="Platshållare för innehåll 24">
            <a:extLst>
              <a:ext uri="{FF2B5EF4-FFF2-40B4-BE49-F238E27FC236}">
                <a16:creationId xmlns:a16="http://schemas.microsoft.com/office/drawing/2014/main" id="{1711EB0C-B3CD-F845-9C78-DD666C93CCFD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13751100" y="4702287"/>
            <a:ext cx="10095018" cy="53721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30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0" name="Platshållare för text 2">
            <a:extLst>
              <a:ext uri="{FF2B5EF4-FFF2-40B4-BE49-F238E27FC236}">
                <a16:creationId xmlns:a16="http://schemas.microsoft.com/office/drawing/2014/main" id="{1F3DDA2B-9D3B-4A43-96CE-701944BBEA7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3692447" y="5447151"/>
            <a:ext cx="9717914" cy="5589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56DC990D-DD77-1A47-9EDB-E3BBCDF7EFD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459980" y="6987160"/>
            <a:ext cx="8109606" cy="5342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1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2C7CB019-2605-1C4D-826E-F77FC5364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74950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krivrutor med tipsru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" name="Bild">
            <a:extLst>
              <a:ext uri="{FF2B5EF4-FFF2-40B4-BE49-F238E27FC236}">
                <a16:creationId xmlns:a16="http://schemas.microsoft.com/office/drawing/2014/main" id="{F80E749B-D032-AD18-89B5-2607415F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8324334"/>
            <a:ext cx="9434595" cy="4124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Bild">
            <a:extLst>
              <a:ext uri="{FF2B5EF4-FFF2-40B4-BE49-F238E27FC236}">
                <a16:creationId xmlns:a16="http://schemas.microsoft.com/office/drawing/2014/main" id="{ECE3599A-F62F-1740-91DC-86E977A80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49262" y="7501996"/>
            <a:ext cx="9434595" cy="463920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AFF28639-60C6-6A4E-BA8D-A9470B535E0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0000" y="2829600"/>
            <a:ext cx="9717914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text 11">
            <a:extLst>
              <a:ext uri="{FF2B5EF4-FFF2-40B4-BE49-F238E27FC236}">
                <a16:creationId xmlns:a16="http://schemas.microsoft.com/office/drawing/2014/main" id="{78C7223A-087C-0943-858D-5FBC3BC8CD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4" name="Platshållare för text 13">
            <a:extLst>
              <a:ext uri="{FF2B5EF4-FFF2-40B4-BE49-F238E27FC236}">
                <a16:creationId xmlns:a16="http://schemas.microsoft.com/office/drawing/2014/main" id="{5C3EFF65-71BE-8A4C-AAA2-A89E66E27C8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7" name="Platshållare för text 13">
            <a:extLst>
              <a:ext uri="{FF2B5EF4-FFF2-40B4-BE49-F238E27FC236}">
                <a16:creationId xmlns:a16="http://schemas.microsoft.com/office/drawing/2014/main" id="{99EAC13F-D684-0147-A325-5D4DA06625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6AD10758-1768-D64C-9539-F950965A9C9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717914" cy="1160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7A28D1D-F8D9-EE4E-BA1B-178264658CB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344022" y="8726226"/>
            <a:ext cx="8366553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ECE6384A-C0E0-4D44-9B69-D8D5487F75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33111" y="-718483"/>
            <a:ext cx="7112000" cy="165100"/>
          </a:xfrm>
          <a:prstGeom prst="rect">
            <a:avLst/>
          </a:prstGeom>
        </p:spPr>
      </p:pic>
      <p:pic>
        <p:nvPicPr>
          <p:cNvPr id="16" name="Bild">
            <a:extLst>
              <a:ext uri="{FF2B5EF4-FFF2-40B4-BE49-F238E27FC236}">
                <a16:creationId xmlns:a16="http://schemas.microsoft.com/office/drawing/2014/main" id="{6E3AF27F-AE77-A940-B189-806D299CB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 rot="21600000">
            <a:off x="1749262" y="5366102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Bild">
            <a:extLst>
              <a:ext uri="{FF2B5EF4-FFF2-40B4-BE49-F238E27FC236}">
                <a16:creationId xmlns:a16="http://schemas.microsoft.com/office/drawing/2014/main" id="{41528806-0B87-4D41-BBDE-45C234216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Bild">
            <a:extLst>
              <a:ext uri="{FF2B5EF4-FFF2-40B4-BE49-F238E27FC236}">
                <a16:creationId xmlns:a16="http://schemas.microsoft.com/office/drawing/2014/main" id="{D5955BE0-6767-604F-967B-5B6B07689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788490" y="3833977"/>
            <a:ext cx="9434595" cy="412469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3">
            <a:extLst>
              <a:ext uri="{FF2B5EF4-FFF2-40B4-BE49-F238E27FC236}">
                <a16:creationId xmlns:a16="http://schemas.microsoft.com/office/drawing/2014/main" id="{EAA9E8C4-DB79-6347-A626-1866D5070A8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372850" y="4862595"/>
            <a:ext cx="8470218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3">
            <a:extLst>
              <a:ext uri="{FF2B5EF4-FFF2-40B4-BE49-F238E27FC236}">
                <a16:creationId xmlns:a16="http://schemas.microsoft.com/office/drawing/2014/main" id="{1E48D558-5428-A549-9004-0175C4D9DD0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14372850" y="9350064"/>
            <a:ext cx="8470218" cy="29111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1978DE10-DAC3-074D-B3E3-386A83CD4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5963641" y="1520801"/>
            <a:ext cx="7222447" cy="1815065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Platshållare för text 211">
            <a:extLst>
              <a:ext uri="{FF2B5EF4-FFF2-40B4-BE49-F238E27FC236}">
                <a16:creationId xmlns:a16="http://schemas.microsoft.com/office/drawing/2014/main" id="{396318DC-7C6A-FA49-BA50-1D548A57853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10355" y="1793101"/>
            <a:ext cx="5729021" cy="1041539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700" b="1">
                <a:solidFill>
                  <a:schemeClr val="tx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" name="Platshållare för text 2">
            <a:extLst>
              <a:ext uri="{FF2B5EF4-FFF2-40B4-BE49-F238E27FC236}">
                <a16:creationId xmlns:a16="http://schemas.microsoft.com/office/drawing/2014/main" id="{741ED357-900A-7081-67C8-6C8EADEB1B87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8578824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5684D4FF-FDB5-CA98-A368-ECA6D298CA9E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2344022" y="7912511"/>
            <a:ext cx="8531378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Platshållare för text 2">
            <a:extLst>
              <a:ext uri="{FF2B5EF4-FFF2-40B4-BE49-F238E27FC236}">
                <a16:creationId xmlns:a16="http://schemas.microsoft.com/office/drawing/2014/main" id="{1D7A3DAE-506F-73E5-8378-606D2AEE838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14338300" y="40717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820923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krivruto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A6FC5535-F23F-AA4D-949B-41E1A4E57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575112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Platshållare för innehåll 21">
            <a:extLst>
              <a:ext uri="{FF2B5EF4-FFF2-40B4-BE49-F238E27FC236}">
                <a16:creationId xmlns:a16="http://schemas.microsoft.com/office/drawing/2014/main" id="{4B096910-8990-EF4D-A873-410845F8AAAD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1749263" y="4895540"/>
            <a:ext cx="9118434" cy="13159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27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2800">
                <a:solidFill>
                  <a:schemeClr val="accent6"/>
                </a:solidFill>
              </a:defRPr>
            </a:lvl2pPr>
            <a:lvl3pPr marL="1828709" indent="0">
              <a:buNone/>
              <a:defRPr sz="2800">
                <a:solidFill>
                  <a:schemeClr val="accent6"/>
                </a:solidFill>
              </a:defRPr>
            </a:lvl3pPr>
            <a:lvl4pPr marL="2743063" indent="0">
              <a:buNone/>
              <a:defRPr sz="2800">
                <a:solidFill>
                  <a:schemeClr val="accent6"/>
                </a:solidFill>
              </a:defRPr>
            </a:lvl4pPr>
            <a:lvl5pPr marL="3657417" indent="0">
              <a:buNone/>
              <a:defRPr sz="2800">
                <a:solidFill>
                  <a:schemeClr val="accent6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C0EBD22C-0FC0-0A43-B6EB-04FD3ECD86E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4337646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75E8A20-9AC8-DD45-B903-A87CDA45909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4" name="Bild">
            <a:extLst>
              <a:ext uri="{FF2B5EF4-FFF2-40B4-BE49-F238E27FC236}">
                <a16:creationId xmlns:a16="http://schemas.microsoft.com/office/drawing/2014/main" id="{497FC46A-E9B9-C149-A62A-BDD7D29D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1300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5D1875CE-D480-0743-B89C-38F24B7644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337646" y="2760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">
            <a:extLst>
              <a:ext uri="{FF2B5EF4-FFF2-40B4-BE49-F238E27FC236}">
                <a16:creationId xmlns:a16="http://schemas.microsoft.com/office/drawing/2014/main" id="{3F1EAF65-8E0C-E344-B14C-D8C9637B88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38300" y="1676929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19" name="Bild">
            <a:extLst>
              <a:ext uri="{FF2B5EF4-FFF2-40B4-BE49-F238E27FC236}">
                <a16:creationId xmlns:a16="http://schemas.microsoft.com/office/drawing/2014/main" id="{23CEE920-2EA3-CE46-83A9-261A2CE6A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93865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Platshållare för text 3">
            <a:extLst>
              <a:ext uri="{FF2B5EF4-FFF2-40B4-BE49-F238E27FC236}">
                <a16:creationId xmlns:a16="http://schemas.microsoft.com/office/drawing/2014/main" id="{BDCA8258-71CB-CD41-8047-EF188DB4275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178543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2">
            <a:extLst>
              <a:ext uri="{FF2B5EF4-FFF2-40B4-BE49-F238E27FC236}">
                <a16:creationId xmlns:a16="http://schemas.microsoft.com/office/drawing/2014/main" id="{DF5B53FB-B48A-904D-9D51-9817E16A8F9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179197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511647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äsrutor 7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3">
            <a:extLst>
              <a:ext uri="{FF2B5EF4-FFF2-40B4-BE49-F238E27FC236}">
                <a16:creationId xmlns:a16="http://schemas.microsoft.com/office/drawing/2014/main" id="{3B9FBCD2-05DC-5945-A182-1B4C872922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0DB89862-6718-8043-91A3-9357E3654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3" name="Platshållare för text 13">
            <a:extLst>
              <a:ext uri="{FF2B5EF4-FFF2-40B4-BE49-F238E27FC236}">
                <a16:creationId xmlns:a16="http://schemas.microsoft.com/office/drawing/2014/main" id="{F3C21C7A-C07F-5043-B595-60C20FD6A22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4" name="Platshållare för text 13">
            <a:extLst>
              <a:ext uri="{FF2B5EF4-FFF2-40B4-BE49-F238E27FC236}">
                <a16:creationId xmlns:a16="http://schemas.microsoft.com/office/drawing/2014/main" id="{F8BFEA51-9E46-9E46-9988-F6A164069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FD9E83FB-ECCB-F348-A0A7-DD8A1B2E1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55957" y="4784000"/>
            <a:ext cx="9679814" cy="224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DCA325E2-6714-8F4C-8053-127B0F6FB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3600" y="7658686"/>
            <a:ext cx="6137829" cy="5238607"/>
          </a:xfrm>
          <a:prstGeom prst="rect">
            <a:avLst/>
          </a:prstGeom>
        </p:spPr>
      </p:pic>
      <p:pic>
        <p:nvPicPr>
          <p:cNvPr id="22" name="Bild 21">
            <a:extLst>
              <a:ext uri="{FF2B5EF4-FFF2-40B4-BE49-F238E27FC236}">
                <a16:creationId xmlns:a16="http://schemas.microsoft.com/office/drawing/2014/main" id="{B1DACFC8-985D-DA4C-8C61-05E01C6CB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333600" y="7658686"/>
            <a:ext cx="6137829" cy="5238607"/>
          </a:xfrm>
          <a:prstGeom prst="rect">
            <a:avLst/>
          </a:prstGeom>
        </p:spPr>
      </p:pic>
      <p:pic>
        <p:nvPicPr>
          <p:cNvPr id="23" name="Bild 22">
            <a:extLst>
              <a:ext uri="{FF2B5EF4-FFF2-40B4-BE49-F238E27FC236}">
                <a16:creationId xmlns:a16="http://schemas.microsoft.com/office/drawing/2014/main" id="{BD7A4EB2-392E-0D46-95BA-27926C26C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876611" y="7658686"/>
            <a:ext cx="6137829" cy="5238607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3DAA1B5-48AC-704A-9C91-C56043C6EEA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16667" y="8037430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6" name="Platshållare för text 4">
            <a:extLst>
              <a:ext uri="{FF2B5EF4-FFF2-40B4-BE49-F238E27FC236}">
                <a16:creationId xmlns:a16="http://schemas.microsoft.com/office/drawing/2014/main" id="{0988C351-B7EC-C74E-B26E-B433E180ABD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702800" y="8037430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27" name="Platshållare för text 4">
            <a:extLst>
              <a:ext uri="{FF2B5EF4-FFF2-40B4-BE49-F238E27FC236}">
                <a16:creationId xmlns:a16="http://schemas.microsoft.com/office/drawing/2014/main" id="{8682A341-3ECE-4E41-BEB1-85192D807CE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7272000" y="8037430"/>
            <a:ext cx="5477933" cy="4554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 sz="3100">
                <a:solidFill>
                  <a:schemeClr val="bg1"/>
                </a:solidFill>
              </a:defRPr>
            </a:lvl2pPr>
            <a:lvl3pPr marL="1828709" indent="0">
              <a:buNone/>
              <a:defRPr sz="3100">
                <a:solidFill>
                  <a:schemeClr val="bg1"/>
                </a:solidFill>
              </a:defRPr>
            </a:lvl3pPr>
            <a:lvl4pPr marL="2743063" indent="0">
              <a:buNone/>
              <a:defRPr sz="3100">
                <a:solidFill>
                  <a:schemeClr val="bg1"/>
                </a:solidFill>
              </a:defRPr>
            </a:lvl4pPr>
            <a:lvl5pPr marL="3657417" indent="0">
              <a:buNone/>
              <a:defRPr sz="31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9CA485A2-E971-AA4B-BF48-A491144A644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093383" y="6631432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 dirty="0"/>
              <a:t>Klicka </a:t>
            </a:r>
            <a:r>
              <a:rPr lang="sv-SE" dirty="0" err="1"/>
              <a:t>haär</a:t>
            </a:r>
            <a:r>
              <a:rPr lang="sv-SE" dirty="0"/>
              <a:t> för att ändra format</a:t>
            </a:r>
          </a:p>
        </p:txBody>
      </p:sp>
      <p:sp>
        <p:nvSpPr>
          <p:cNvPr id="30" name="Platshållare för text 6">
            <a:extLst>
              <a:ext uri="{FF2B5EF4-FFF2-40B4-BE49-F238E27FC236}">
                <a16:creationId xmlns:a16="http://schemas.microsoft.com/office/drawing/2014/main" id="{F62C0047-1BC3-0040-A51E-0AB86FE962D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668933" y="6631432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 dirty="0"/>
              <a:t>Klicka </a:t>
            </a:r>
            <a:r>
              <a:rPr lang="sv-SE" dirty="0" err="1"/>
              <a:t>haär</a:t>
            </a:r>
            <a:r>
              <a:rPr lang="sv-SE" dirty="0"/>
              <a:t> för att ändra format</a:t>
            </a:r>
          </a:p>
        </p:txBody>
      </p:sp>
      <p:sp>
        <p:nvSpPr>
          <p:cNvPr id="31" name="Platshållare för text 6">
            <a:extLst>
              <a:ext uri="{FF2B5EF4-FFF2-40B4-BE49-F238E27FC236}">
                <a16:creationId xmlns:a16="http://schemas.microsoft.com/office/drawing/2014/main" id="{8C5C2D7C-4D09-4845-8E93-72D4DDAF35E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7221200" y="6631432"/>
            <a:ext cx="5524500" cy="857250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34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sz="3400" b="1">
                <a:latin typeface="+mj-lt"/>
              </a:defRPr>
            </a:lvl2pPr>
            <a:lvl3pPr marL="1828709" indent="0">
              <a:buNone/>
              <a:defRPr sz="3400" b="1">
                <a:latin typeface="+mj-lt"/>
              </a:defRPr>
            </a:lvl3pPr>
            <a:lvl4pPr marL="2743063" indent="0">
              <a:buNone/>
              <a:defRPr sz="3400" b="1">
                <a:latin typeface="+mj-lt"/>
              </a:defRPr>
            </a:lvl4pPr>
            <a:lvl5pPr marL="3657417" indent="0">
              <a:buNone/>
              <a:defRPr sz="3400" b="1">
                <a:latin typeface="+mj-lt"/>
              </a:defRPr>
            </a:lvl5pPr>
          </a:lstStyle>
          <a:p>
            <a:pPr lvl="0"/>
            <a:r>
              <a:rPr lang="sv-SE" dirty="0"/>
              <a:t>Klicka </a:t>
            </a:r>
            <a:r>
              <a:rPr lang="sv-SE" dirty="0" err="1"/>
              <a:t>haär</a:t>
            </a:r>
            <a:r>
              <a:rPr lang="sv-SE" dirty="0"/>
              <a:t>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4262960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krivrutor vertikal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>
            <a:extLst>
              <a:ext uri="{FF2B5EF4-FFF2-40B4-BE49-F238E27FC236}">
                <a16:creationId xmlns:a16="http://schemas.microsoft.com/office/drawing/2014/main" id="{1E02E15C-AF94-8742-94DA-3EE7BDA52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427451" y="-64168"/>
            <a:ext cx="11954962" cy="13916436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6BBA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" name="Bild">
            <a:extLst>
              <a:ext uri="{FF2B5EF4-FFF2-40B4-BE49-F238E27FC236}">
                <a16:creationId xmlns:a16="http://schemas.microsoft.com/office/drawing/2014/main" id="{A6FC5535-F23F-AA4D-949B-41E1A4E57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7142908"/>
            <a:ext cx="9027257" cy="5647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F1966147-7B75-CD4D-9C31-AC9FF3C99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21600000">
            <a:off x="1749262" y="4575112"/>
            <a:ext cx="9679814" cy="224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0BC6D436-879C-F949-B5C9-DD7514BF68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711162" y="2722664"/>
            <a:ext cx="9717914" cy="1756731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ts val="7020"/>
              </a:lnSpc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latshållare för text 11">
            <a:extLst>
              <a:ext uri="{FF2B5EF4-FFF2-40B4-BE49-F238E27FC236}">
                <a16:creationId xmlns:a16="http://schemas.microsoft.com/office/drawing/2014/main" id="{205DE22F-BEFF-AB41-BD21-894667887D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AFFC02F6-640A-A346-A9D7-484499CF5E4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3" name="Platshållare för text 13">
            <a:extLst>
              <a:ext uri="{FF2B5EF4-FFF2-40B4-BE49-F238E27FC236}">
                <a16:creationId xmlns:a16="http://schemas.microsoft.com/office/drawing/2014/main" id="{29E3E0B5-A2FE-DF41-B16F-7EAD2BD46C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24" name="Bild">
            <a:extLst>
              <a:ext uri="{FF2B5EF4-FFF2-40B4-BE49-F238E27FC236}">
                <a16:creationId xmlns:a16="http://schemas.microsoft.com/office/drawing/2014/main" id="{CEE3EB26-8D3B-1649-904C-9AA5CCD75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2005023" y="-54617"/>
            <a:ext cx="608750" cy="13696897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C0EBD22C-0FC0-0A43-B6EB-04FD3ECD86E5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4337646" y="8602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3" name="Platshållare för text 2">
            <a:extLst>
              <a:ext uri="{FF2B5EF4-FFF2-40B4-BE49-F238E27FC236}">
                <a16:creationId xmlns:a16="http://schemas.microsoft.com/office/drawing/2014/main" id="{275E8A20-9AC8-DD45-B903-A87CDA45909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4338300" y="7501996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4" name="Bild">
            <a:extLst>
              <a:ext uri="{FF2B5EF4-FFF2-40B4-BE49-F238E27FC236}">
                <a16:creationId xmlns:a16="http://schemas.microsoft.com/office/drawing/2014/main" id="{497FC46A-E9B9-C149-A62A-BDD7D29DA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52968" y="1300908"/>
            <a:ext cx="9027257" cy="5647915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5D1875CE-D480-0743-B89C-38F24B76441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4337646" y="2760132"/>
            <a:ext cx="8109606" cy="37761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i="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6" name="Platshållare för text 2">
            <a:extLst>
              <a:ext uri="{FF2B5EF4-FFF2-40B4-BE49-F238E27FC236}">
                <a16:creationId xmlns:a16="http://schemas.microsoft.com/office/drawing/2014/main" id="{3F1EAF65-8E0C-E344-B14C-D8C9637B887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14338300" y="1676929"/>
            <a:ext cx="8108950" cy="76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00" b="1">
                <a:solidFill>
                  <a:srgbClr val="FFFFFF"/>
                </a:solidFill>
              </a:defRPr>
            </a:lvl1pPr>
            <a:lvl2pPr marL="914354" indent="0">
              <a:buNone/>
              <a:defRPr sz="2700" b="1">
                <a:solidFill>
                  <a:srgbClr val="FFFFFF"/>
                </a:solidFill>
              </a:defRPr>
            </a:lvl2pPr>
            <a:lvl3pPr marL="1828709" indent="0">
              <a:buNone/>
              <a:defRPr sz="2700" b="1">
                <a:solidFill>
                  <a:srgbClr val="FFFFFF"/>
                </a:solidFill>
              </a:defRPr>
            </a:lvl3pPr>
            <a:lvl4pPr marL="2743063" indent="0">
              <a:buNone/>
              <a:defRPr sz="2700" b="1">
                <a:solidFill>
                  <a:srgbClr val="FFFFFF"/>
                </a:solidFill>
              </a:defRPr>
            </a:lvl4pPr>
            <a:lvl5pPr marL="3657417" indent="0">
              <a:buNone/>
              <a:defRPr sz="27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3B55F0A9-449C-7386-0D90-22D9EDBEB662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749425" y="4895539"/>
            <a:ext cx="9175838" cy="48711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00">
                <a:solidFill>
                  <a:schemeClr val="bg1"/>
                </a:solidFill>
              </a:defRPr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721447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äsrutor 7 s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3">
            <a:extLst>
              <a:ext uri="{FF2B5EF4-FFF2-40B4-BE49-F238E27FC236}">
                <a16:creationId xmlns:a16="http://schemas.microsoft.com/office/drawing/2014/main" id="{3B9FBCD2-05DC-5945-A182-1B4C8729223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sz="7900" b="1">
                <a:solidFill>
                  <a:schemeClr val="bg1"/>
                </a:solidFill>
                <a:latin typeface="+mj-lt"/>
              </a:defRPr>
            </a:lvl1pPr>
            <a:lvl2pPr marL="914354" indent="0">
              <a:buNone/>
              <a:defRPr b="1">
                <a:latin typeface="+mj-lt"/>
              </a:defRPr>
            </a:lvl2pPr>
            <a:lvl3pPr marL="1828709" indent="0">
              <a:buNone/>
              <a:defRPr b="1">
                <a:latin typeface="+mj-lt"/>
              </a:defRPr>
            </a:lvl3pPr>
            <a:lvl4pPr marL="2743063" indent="0">
              <a:buNone/>
              <a:defRPr b="1">
                <a:latin typeface="+mj-lt"/>
              </a:defRPr>
            </a:lvl4pPr>
            <a:lvl5pPr marL="3657417" indent="0">
              <a:buNone/>
              <a:defRPr b="1">
                <a:latin typeface="+mj-lt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2" name="Platshållare för text 11">
            <a:extLst>
              <a:ext uri="{FF2B5EF4-FFF2-40B4-BE49-F238E27FC236}">
                <a16:creationId xmlns:a16="http://schemas.microsoft.com/office/drawing/2014/main" id="{0DB89862-6718-8043-91A3-9357E3654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3" name="Platshållare för text 13">
            <a:extLst>
              <a:ext uri="{FF2B5EF4-FFF2-40B4-BE49-F238E27FC236}">
                <a16:creationId xmlns:a16="http://schemas.microsoft.com/office/drawing/2014/main" id="{F3C21C7A-C07F-5043-B595-60C20FD6A22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4" name="Platshållare för text 13">
            <a:extLst>
              <a:ext uri="{FF2B5EF4-FFF2-40B4-BE49-F238E27FC236}">
                <a16:creationId xmlns:a16="http://schemas.microsoft.com/office/drawing/2014/main" id="{F8BFEA51-9E46-9E46-9988-F6A164069C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1"/>
                </a:solidFill>
              </a:defRPr>
            </a:lvl1pPr>
            <a:lvl2pPr marL="914354" indent="0">
              <a:buFontTx/>
              <a:buNone/>
              <a:defRPr sz="1100"/>
            </a:lvl2pPr>
            <a:lvl3pPr marL="1828709" indent="0">
              <a:buFontTx/>
              <a:buNone/>
              <a:defRPr sz="1100"/>
            </a:lvl3pPr>
            <a:lvl4pPr marL="2743063" indent="0">
              <a:buFontTx/>
              <a:buNone/>
              <a:defRPr sz="1100"/>
            </a:lvl4pPr>
            <a:lvl5pPr marL="3657417" indent="0">
              <a:buFontTx/>
              <a:buNone/>
              <a:defRPr sz="1100"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18">
            <a:extLst>
              <a:ext uri="{FF2B5EF4-FFF2-40B4-BE49-F238E27FC236}">
                <a16:creationId xmlns:a16="http://schemas.microsoft.com/office/drawing/2014/main" id="{C4534783-7CB8-A649-897E-2BE2B011FFB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478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BBF950A-5DBF-5A46-9CA9-58CFA4F0278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029825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2" name="Platshållare för text 20">
            <a:extLst>
              <a:ext uri="{FF2B5EF4-FFF2-40B4-BE49-F238E27FC236}">
                <a16:creationId xmlns:a16="http://schemas.microsoft.com/office/drawing/2014/main" id="{D31296D5-1A1D-624D-B956-76659BF8EE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3533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33" name="Platshållare för text 3">
            <a:extLst>
              <a:ext uri="{FF2B5EF4-FFF2-40B4-BE49-F238E27FC236}">
                <a16:creationId xmlns:a16="http://schemas.microsoft.com/office/drawing/2014/main" id="{B73B1AC6-42A9-E949-B0D3-ACBEE98DFE7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777483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3" name="Platshållare för text 22">
            <a:extLst>
              <a:ext uri="{FF2B5EF4-FFF2-40B4-BE49-F238E27FC236}">
                <a16:creationId xmlns:a16="http://schemas.microsoft.com/office/drawing/2014/main" id="{47193939-4A7E-8C4B-B0B1-6458F0ADF9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0683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0" name="Platshållare för text 3">
            <a:extLst>
              <a:ext uri="{FF2B5EF4-FFF2-40B4-BE49-F238E27FC236}">
                <a16:creationId xmlns:a16="http://schemas.microsoft.com/office/drawing/2014/main" id="{45CADB34-9EF2-374E-B082-631B5C39EA2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2506479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4" name="Platshållare för text 24">
            <a:extLst>
              <a:ext uri="{FF2B5EF4-FFF2-40B4-BE49-F238E27FC236}">
                <a16:creationId xmlns:a16="http://schemas.microsoft.com/office/drawing/2014/main" id="{131295A5-5017-0848-AA97-FD747F68D8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050000" y="550545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1" name="Platshållare för text 3">
            <a:extLst>
              <a:ext uri="{FF2B5EF4-FFF2-40B4-BE49-F238E27FC236}">
                <a16:creationId xmlns:a16="http://schemas.microsoft.com/office/drawing/2014/main" id="{89760C7B-70B2-0642-92BB-1F4282E1CDE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8496732" y="6605264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5" name="Platshållare för text 26">
            <a:extLst>
              <a:ext uri="{FF2B5EF4-FFF2-40B4-BE49-F238E27FC236}">
                <a16:creationId xmlns:a16="http://schemas.microsoft.com/office/drawing/2014/main" id="{544CB7E5-3A56-A24F-9E86-36F9D6CD237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478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5" name="Platshållare för text 3">
            <a:extLst>
              <a:ext uri="{FF2B5EF4-FFF2-40B4-BE49-F238E27FC236}">
                <a16:creationId xmlns:a16="http://schemas.microsoft.com/office/drawing/2014/main" id="{81705240-5765-754E-A5F7-4EBA13C146B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29825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6" name="Platshållare för text 28">
            <a:extLst>
              <a:ext uri="{FF2B5EF4-FFF2-40B4-BE49-F238E27FC236}">
                <a16:creationId xmlns:a16="http://schemas.microsoft.com/office/drawing/2014/main" id="{3F934FB2-2CC5-F04A-AD16-D9D4E97DCC6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533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7" name="Platshållare för text 3">
            <a:extLst>
              <a:ext uri="{FF2B5EF4-FFF2-40B4-BE49-F238E27FC236}">
                <a16:creationId xmlns:a16="http://schemas.microsoft.com/office/drawing/2014/main" id="{3530E3AC-A8DB-D340-9208-48430CA21DB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777483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57" name="Platshållare för text 30">
            <a:extLst>
              <a:ext uri="{FF2B5EF4-FFF2-40B4-BE49-F238E27FC236}">
                <a16:creationId xmlns:a16="http://schemas.microsoft.com/office/drawing/2014/main" id="{D19A70B9-1085-804A-8268-0B03245A121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068300" y="9182100"/>
            <a:ext cx="3543300" cy="6985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3000" b="1"/>
            </a:lvl1pPr>
            <a:lvl2pPr marL="914354" indent="0">
              <a:buNone/>
              <a:defRPr/>
            </a:lvl2pPr>
            <a:lvl3pPr marL="1828709" indent="0">
              <a:buNone/>
              <a:defRPr/>
            </a:lvl3pPr>
            <a:lvl4pPr marL="2743063" indent="0">
              <a:buNone/>
              <a:defRPr/>
            </a:lvl4pPr>
            <a:lvl5pPr marL="3657417" indent="0">
              <a:buNone/>
              <a:defRPr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8" name="Platshållare för text 3">
            <a:extLst>
              <a:ext uri="{FF2B5EF4-FFF2-40B4-BE49-F238E27FC236}">
                <a16:creationId xmlns:a16="http://schemas.microsoft.com/office/drawing/2014/main" id="{070C13D9-6032-7848-B2FD-F11B9EA4C5A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2506479" y="10281525"/>
            <a:ext cx="4512808" cy="162942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  <a:lvl2pPr marL="914354" indent="0">
              <a:buNone/>
              <a:defRPr sz="2500"/>
            </a:lvl2pPr>
            <a:lvl3pPr marL="1828709" indent="0">
              <a:buNone/>
              <a:defRPr sz="2500"/>
            </a:lvl3pPr>
            <a:lvl4pPr marL="2743063" indent="0">
              <a:buNone/>
              <a:defRPr sz="2500"/>
            </a:lvl4pPr>
            <a:lvl5pPr marL="3657417" indent="0">
              <a:buNone/>
              <a:defRPr sz="25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pic>
        <p:nvPicPr>
          <p:cNvPr id="32" name="Bild">
            <a:extLst>
              <a:ext uri="{FF2B5EF4-FFF2-40B4-BE49-F238E27FC236}">
                <a16:creationId xmlns:a16="http://schemas.microsoft.com/office/drawing/2014/main" id="{FD9E83FB-ECCB-F348-A0A7-DD8A1B2E1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21600000">
            <a:off x="1655957" y="4784000"/>
            <a:ext cx="9679814" cy="2247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2941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93">
          <p15:clr>
            <a:srgbClr val="FBAE40"/>
          </p15:clr>
        </p15:guide>
        <p15:guide id="2" pos="7679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pos="1102">
          <p15:clr>
            <a:srgbClr val="FBAE40"/>
          </p15:clr>
        </p15:guide>
        <p15:guide id="6" pos="8784">
          <p15:clr>
            <a:srgbClr val="FBAE40"/>
          </p15:clr>
        </p15:guide>
        <p15:guide id="7" orient="horz" pos="334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28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99" r:id="rId3"/>
    <p:sldLayoutId id="2147483663" r:id="rId4"/>
    <p:sldLayoutId id="2147483700" r:id="rId5"/>
    <p:sldLayoutId id="2147483701" r:id="rId6"/>
    <p:sldLayoutId id="2147483694" r:id="rId7"/>
    <p:sldLayoutId id="2147483703" r:id="rId8"/>
    <p:sldLayoutId id="2147483664" r:id="rId9"/>
    <p:sldLayoutId id="2147483665" r:id="rId10"/>
    <p:sldLayoutId id="2147483704" r:id="rId11"/>
    <p:sldLayoutId id="2147483666" r:id="rId12"/>
    <p:sldLayoutId id="2147483667" r:id="rId13"/>
    <p:sldLayoutId id="2147483679" r:id="rId14"/>
    <p:sldLayoutId id="2147483705" r:id="rId15"/>
    <p:sldLayoutId id="2147483706" r:id="rId16"/>
    <p:sldLayoutId id="2147483707" r:id="rId17"/>
    <p:sldLayoutId id="2147483708" r:id="rId18"/>
    <p:sldLayoutId id="2147483697" r:id="rId19"/>
    <p:sldLayoutId id="2147483669" r:id="rId20"/>
    <p:sldLayoutId id="2147483709" r:id="rId21"/>
    <p:sldLayoutId id="2147483670" r:id="rId22"/>
    <p:sldLayoutId id="2147483677" r:id="rId23"/>
    <p:sldLayoutId id="2147483682" r:id="rId24"/>
    <p:sldLayoutId id="2147483695" r:id="rId25"/>
    <p:sldLayoutId id="2147483698" r:id="rId26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15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81" r:id="rId4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71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08.svg"/><Relationship Id="rId4" Type="http://schemas.openxmlformats.org/officeDocument/2006/relationships/image" Target="../media/image20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239.svg"/><Relationship Id="rId18" Type="http://schemas.openxmlformats.org/officeDocument/2006/relationships/image" Target="../media/image244.png"/><Relationship Id="rId3" Type="http://schemas.openxmlformats.org/officeDocument/2006/relationships/image" Target="../media/image230.svg"/><Relationship Id="rId21" Type="http://schemas.openxmlformats.org/officeDocument/2006/relationships/image" Target="../media/image224.svg"/><Relationship Id="rId7" Type="http://schemas.openxmlformats.org/officeDocument/2006/relationships/image" Target="../media/image234.svg"/><Relationship Id="rId12" Type="http://schemas.openxmlformats.org/officeDocument/2006/relationships/image" Target="../media/image238.png"/><Relationship Id="rId17" Type="http://schemas.openxmlformats.org/officeDocument/2006/relationships/image" Target="../media/image243.svg"/><Relationship Id="rId25" Type="http://schemas.openxmlformats.org/officeDocument/2006/relationships/image" Target="../media/image226.svg"/><Relationship Id="rId2" Type="http://schemas.openxmlformats.org/officeDocument/2006/relationships/image" Target="../media/image229.png"/><Relationship Id="rId16" Type="http://schemas.openxmlformats.org/officeDocument/2006/relationships/image" Target="../media/image242.png"/><Relationship Id="rId20" Type="http://schemas.openxmlformats.org/officeDocument/2006/relationships/image" Target="../media/image2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3.png"/><Relationship Id="rId11" Type="http://schemas.openxmlformats.org/officeDocument/2006/relationships/image" Target="../media/image237.svg"/><Relationship Id="rId24" Type="http://schemas.openxmlformats.org/officeDocument/2006/relationships/image" Target="../media/image225.png"/><Relationship Id="rId5" Type="http://schemas.openxmlformats.org/officeDocument/2006/relationships/image" Target="../media/image232.svg"/><Relationship Id="rId15" Type="http://schemas.openxmlformats.org/officeDocument/2006/relationships/image" Target="../media/image241.svg"/><Relationship Id="rId23" Type="http://schemas.openxmlformats.org/officeDocument/2006/relationships/image" Target="../media/image221.svg"/><Relationship Id="rId10" Type="http://schemas.openxmlformats.org/officeDocument/2006/relationships/image" Target="../media/image236.png"/><Relationship Id="rId19" Type="http://schemas.openxmlformats.org/officeDocument/2006/relationships/image" Target="../media/image245.svg"/><Relationship Id="rId4" Type="http://schemas.openxmlformats.org/officeDocument/2006/relationships/image" Target="../media/image231.png"/><Relationship Id="rId9" Type="http://schemas.openxmlformats.org/officeDocument/2006/relationships/image" Target="../media/image235.svg"/><Relationship Id="rId14" Type="http://schemas.openxmlformats.org/officeDocument/2006/relationships/image" Target="../media/image240.png"/><Relationship Id="rId22" Type="http://schemas.openxmlformats.org/officeDocument/2006/relationships/image" Target="../media/image1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svg"/><Relationship Id="rId7" Type="http://schemas.openxmlformats.org/officeDocument/2006/relationships/image" Target="../media/image226.sv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5.png"/><Relationship Id="rId5" Type="http://schemas.openxmlformats.org/officeDocument/2006/relationships/image" Target="../media/image221.svg"/><Relationship Id="rId4" Type="http://schemas.openxmlformats.org/officeDocument/2006/relationships/image" Target="../media/image1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svg"/><Relationship Id="rId3" Type="http://schemas.openxmlformats.org/officeDocument/2006/relationships/image" Target="../media/image9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4.svg"/><Relationship Id="rId5" Type="http://schemas.openxmlformats.org/officeDocument/2006/relationships/image" Target="../media/image213.png"/><Relationship Id="rId10" Type="http://schemas.openxmlformats.org/officeDocument/2006/relationships/image" Target="../media/image216.svg"/><Relationship Id="rId4" Type="http://schemas.openxmlformats.org/officeDocument/2006/relationships/image" Target="../media/image53.svg"/><Relationship Id="rId9" Type="http://schemas.openxmlformats.org/officeDocument/2006/relationships/image" Target="../media/image2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220.svg"/><Relationship Id="rId7" Type="http://schemas.openxmlformats.org/officeDocument/2006/relationships/image" Target="../media/image227.sv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247.svg"/><Relationship Id="rId4" Type="http://schemas.openxmlformats.org/officeDocument/2006/relationships/image" Target="../media/image225.png"/><Relationship Id="rId9" Type="http://schemas.openxmlformats.org/officeDocument/2006/relationships/image" Target="../media/image24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svg"/><Relationship Id="rId13" Type="http://schemas.openxmlformats.org/officeDocument/2006/relationships/image" Target="../media/image255.png"/><Relationship Id="rId3" Type="http://schemas.openxmlformats.org/officeDocument/2006/relationships/image" Target="../media/image215.png"/><Relationship Id="rId7" Type="http://schemas.openxmlformats.org/officeDocument/2006/relationships/image" Target="../media/image225.png"/><Relationship Id="rId12" Type="http://schemas.openxmlformats.org/officeDocument/2006/relationships/image" Target="../media/image254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5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9.svg"/><Relationship Id="rId11" Type="http://schemas.openxmlformats.org/officeDocument/2006/relationships/image" Target="../media/image253.png"/><Relationship Id="rId5" Type="http://schemas.openxmlformats.org/officeDocument/2006/relationships/image" Target="../media/image122.png"/><Relationship Id="rId15" Type="http://schemas.openxmlformats.org/officeDocument/2006/relationships/image" Target="../media/image257.png"/><Relationship Id="rId10" Type="http://schemas.openxmlformats.org/officeDocument/2006/relationships/image" Target="../media/image252.svg"/><Relationship Id="rId4" Type="http://schemas.openxmlformats.org/officeDocument/2006/relationships/image" Target="../media/image216.svg"/><Relationship Id="rId9" Type="http://schemas.openxmlformats.org/officeDocument/2006/relationships/image" Target="../media/image251.png"/><Relationship Id="rId14" Type="http://schemas.openxmlformats.org/officeDocument/2006/relationships/image" Target="../media/image25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svg"/><Relationship Id="rId3" Type="http://schemas.openxmlformats.org/officeDocument/2006/relationships/image" Target="../media/image215.png"/><Relationship Id="rId7" Type="http://schemas.openxmlformats.org/officeDocument/2006/relationships/image" Target="../media/image2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svg"/><Relationship Id="rId5" Type="http://schemas.openxmlformats.org/officeDocument/2006/relationships/image" Target="../media/image114.png"/><Relationship Id="rId4" Type="http://schemas.openxmlformats.org/officeDocument/2006/relationships/image" Target="../media/image2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svg"/><Relationship Id="rId3" Type="http://schemas.openxmlformats.org/officeDocument/2006/relationships/image" Target="../media/image118.png"/><Relationship Id="rId7" Type="http://schemas.openxmlformats.org/officeDocument/2006/relationships/image" Target="../media/image2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6.svg"/><Relationship Id="rId5" Type="http://schemas.openxmlformats.org/officeDocument/2006/relationships/image" Target="../media/image215.png"/><Relationship Id="rId4" Type="http://schemas.openxmlformats.org/officeDocument/2006/relationships/image" Target="../media/image25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svg"/><Relationship Id="rId3" Type="http://schemas.openxmlformats.org/officeDocument/2006/relationships/image" Target="../media/image118.png"/><Relationship Id="rId7" Type="http://schemas.openxmlformats.org/officeDocument/2006/relationships/image" Target="../media/image2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6.svg"/><Relationship Id="rId5" Type="http://schemas.openxmlformats.org/officeDocument/2006/relationships/image" Target="../media/image215.png"/><Relationship Id="rId4" Type="http://schemas.openxmlformats.org/officeDocument/2006/relationships/image" Target="../media/image25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svg"/><Relationship Id="rId3" Type="http://schemas.openxmlformats.org/officeDocument/2006/relationships/image" Target="../media/image215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0.svg"/><Relationship Id="rId5" Type="http://schemas.openxmlformats.org/officeDocument/2006/relationships/image" Target="../media/image225.png"/><Relationship Id="rId4" Type="http://schemas.openxmlformats.org/officeDocument/2006/relationships/image" Target="../media/image21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svg"/><Relationship Id="rId3" Type="http://schemas.openxmlformats.org/officeDocument/2006/relationships/image" Target="../media/image215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7.svg"/><Relationship Id="rId5" Type="http://schemas.openxmlformats.org/officeDocument/2006/relationships/image" Target="../media/image225.png"/><Relationship Id="rId4" Type="http://schemas.openxmlformats.org/officeDocument/2006/relationships/image" Target="../media/image2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0.svg"/><Relationship Id="rId5" Type="http://schemas.openxmlformats.org/officeDocument/2006/relationships/image" Target="../media/image128.png"/><Relationship Id="rId4" Type="http://schemas.openxmlformats.org/officeDocument/2006/relationships/image" Target="../media/image20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8.svg"/><Relationship Id="rId5" Type="http://schemas.openxmlformats.org/officeDocument/2006/relationships/image" Target="../media/image207.png"/><Relationship Id="rId4" Type="http://schemas.openxmlformats.org/officeDocument/2006/relationships/image" Target="../media/image21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svg"/><Relationship Id="rId7" Type="http://schemas.openxmlformats.org/officeDocument/2006/relationships/image" Target="../media/image261.sv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260.svg"/><Relationship Id="rId4" Type="http://schemas.openxmlformats.org/officeDocument/2006/relationships/image" Target="../media/image2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jainnovation.se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s://www.uppsala.se/innovationskraf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8.svg"/><Relationship Id="rId5" Type="http://schemas.openxmlformats.org/officeDocument/2006/relationships/image" Target="../media/image207.png"/><Relationship Id="rId4" Type="http://schemas.openxmlformats.org/officeDocument/2006/relationships/image" Target="../media/image2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svg"/><Relationship Id="rId3" Type="http://schemas.openxmlformats.org/officeDocument/2006/relationships/image" Target="../media/image213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6.svg"/><Relationship Id="rId5" Type="http://schemas.openxmlformats.org/officeDocument/2006/relationships/image" Target="../media/image215.png"/><Relationship Id="rId10" Type="http://schemas.openxmlformats.org/officeDocument/2006/relationships/image" Target="../media/image218.svg"/><Relationship Id="rId4" Type="http://schemas.openxmlformats.org/officeDocument/2006/relationships/image" Target="../media/image214.svg"/><Relationship Id="rId9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svg"/><Relationship Id="rId3" Type="http://schemas.openxmlformats.org/officeDocument/2006/relationships/image" Target="../media/image213.png"/><Relationship Id="rId7" Type="http://schemas.openxmlformats.org/officeDocument/2006/relationships/image" Target="../media/image114.png"/><Relationship Id="rId2" Type="http://schemas.openxmlformats.org/officeDocument/2006/relationships/hyperlink" Target="http://www.hejainnovation.s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svg"/><Relationship Id="rId5" Type="http://schemas.openxmlformats.org/officeDocument/2006/relationships/image" Target="../media/image215.png"/><Relationship Id="rId4" Type="http://schemas.openxmlformats.org/officeDocument/2006/relationships/image" Target="../media/image2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3.svg"/><Relationship Id="rId5" Type="http://schemas.openxmlformats.org/officeDocument/2006/relationships/image" Target="../media/image222.png"/><Relationship Id="rId4" Type="http://schemas.openxmlformats.org/officeDocument/2006/relationships/image" Target="../media/image20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svg"/><Relationship Id="rId7" Type="http://schemas.openxmlformats.org/officeDocument/2006/relationships/image" Target="../media/image226.sv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21.svg"/><Relationship Id="rId4" Type="http://schemas.openxmlformats.org/officeDocument/2006/relationships/image" Target="../media/image1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svg"/><Relationship Id="rId7" Type="http://schemas.openxmlformats.org/officeDocument/2006/relationships/image" Target="../media/image227.sv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6.png"/><Relationship Id="rId5" Type="http://schemas.openxmlformats.org/officeDocument/2006/relationships/image" Target="../media/image226.svg"/><Relationship Id="rId4" Type="http://schemas.openxmlformats.org/officeDocument/2006/relationships/image" Target="../media/image2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228.svg"/><Relationship Id="rId7" Type="http://schemas.openxmlformats.org/officeDocument/2006/relationships/image" Target="../media/image221.sv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224.svg"/><Relationship Id="rId4" Type="http://schemas.openxmlformats.org/officeDocument/2006/relationships/image" Target="../media/image215.png"/><Relationship Id="rId9" Type="http://schemas.openxmlformats.org/officeDocument/2006/relationships/image" Target="../media/image2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6916E577-662D-154C-BF3F-EF66133952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22692" y="3516300"/>
            <a:ext cx="9765841" cy="227553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8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Hitta intressenter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C296E7B-8D1A-9C40-B1AE-3A16531014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8399" y="1423315"/>
            <a:ext cx="4482693" cy="785780"/>
          </a:xfrm>
        </p:spPr>
        <p:txBody>
          <a:bodyPr/>
          <a:lstStyle/>
          <a:p>
            <a:r>
              <a:rPr lang="sv-SE" dirty="0"/>
              <a:t>1 timme och  25 minuter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458121A-16E7-9F48-B2AA-1E1940D0B3E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Med en </a:t>
            </a:r>
            <a:r>
              <a:rPr lang="sv-SE" b="1" dirty="0"/>
              <a:t>klar bild </a:t>
            </a:r>
            <a:r>
              <a:rPr lang="sv-SE" dirty="0"/>
              <a:t>över vilka som påverkas av den önskade förändringen, blir det lättare att </a:t>
            </a:r>
            <a:r>
              <a:rPr lang="sv-SE" b="1" dirty="0"/>
              <a:t>prioritera</a:t>
            </a:r>
            <a:r>
              <a:rPr lang="sv-SE" dirty="0"/>
              <a:t> vilka du bör samarbeta med, och vilka du kan behöva </a:t>
            </a:r>
            <a:r>
              <a:rPr lang="sv-SE" b="1" dirty="0"/>
              <a:t>påverka</a:t>
            </a:r>
            <a:r>
              <a:rPr lang="sv-SE" dirty="0"/>
              <a:t>.</a:t>
            </a:r>
          </a:p>
        </p:txBody>
      </p:sp>
      <p:pic>
        <p:nvPicPr>
          <p:cNvPr id="3" name="Platshållare för bild 2">
            <a:extLst>
              <a:ext uri="{FF2B5EF4-FFF2-40B4-BE49-F238E27FC236}">
                <a16:creationId xmlns:a16="http://schemas.microsoft.com/office/drawing/2014/main" id="{2867BB05-F97E-0649-894A-0EF7AB064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1933" r="6687" b="5466"/>
          <a:stretch/>
        </p:blipFill>
        <p:spPr>
          <a:xfrm>
            <a:off x="12191206" y="-1588"/>
            <a:ext cx="12189796" cy="13716000"/>
          </a:xfrm>
        </p:spPr>
      </p:pic>
      <p:pic>
        <p:nvPicPr>
          <p:cNvPr id="20" name="Bild">
            <a:extLst>
              <a:ext uri="{FF2B5EF4-FFF2-40B4-BE49-F238E27FC236}">
                <a16:creationId xmlns:a16="http://schemas.microsoft.com/office/drawing/2014/main" id="{BF152A62-9DD1-6144-AF90-41D8017DA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0520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65247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1DBAE55E-5B05-4D48-83EE-A5614252D00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0729" y="3016397"/>
            <a:ext cx="6957971" cy="23584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ts val="808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Ett exempel om kaffe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1DA8F92-B3D5-45A0-AB66-BE19C45033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3 min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D8F6A15-23C1-4BA0-B59D-1B72E995960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Läsa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4A71597-5670-4798-B9D7-103A557C11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Grupp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9F61B001-C91C-4771-AEA8-2FE8E4E0794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sv-SE" dirty="0"/>
              <a:t>För att introducera er till arbetet med intressenter visar vi här ett exempel om en kaffemaskin. </a:t>
            </a:r>
          </a:p>
          <a:p>
            <a:endParaRPr lang="sv-SE" dirty="0"/>
          </a:p>
          <a:p>
            <a:r>
              <a:rPr lang="sv-SE" b="1" dirty="0">
                <a:latin typeface="+mj-lt"/>
              </a:rPr>
              <a:t>Utvecklingsområde/frågeställning för exemplet:</a:t>
            </a:r>
          </a:p>
          <a:p>
            <a:r>
              <a:rPr lang="sv-SE" dirty="0"/>
              <a:t>”Hur kan vi ordna så att det alltid finns en kopp kaffe att hämta från kaffemaskinen?”</a:t>
            </a:r>
          </a:p>
          <a:p>
            <a:endParaRPr lang="sv-SE" dirty="0"/>
          </a:p>
        </p:txBody>
      </p:sp>
      <p:grpSp>
        <p:nvGrpSpPr>
          <p:cNvPr id="35" name="Grupp 34">
            <a:extLst>
              <a:ext uri="{FF2B5EF4-FFF2-40B4-BE49-F238E27FC236}">
                <a16:creationId xmlns:a16="http://schemas.microsoft.com/office/drawing/2014/main" id="{75BD69CD-FE66-465E-80ED-3DD3D8BBF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247010" y="3824099"/>
            <a:ext cx="10841485" cy="9362287"/>
            <a:chOff x="11247010" y="2930398"/>
            <a:chExt cx="10841485" cy="9362287"/>
          </a:xfrm>
        </p:grpSpPr>
        <p:pic>
          <p:nvPicPr>
            <p:cNvPr id="7" name="Bild 6">
              <a:extLst>
                <a:ext uri="{FF2B5EF4-FFF2-40B4-BE49-F238E27FC236}">
                  <a16:creationId xmlns:a16="http://schemas.microsoft.com/office/drawing/2014/main" id="{87BE7101-774D-4B28-A7ED-6B6717423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247010" y="2968434"/>
              <a:ext cx="5253577" cy="4391079"/>
            </a:xfrm>
            <a:prstGeom prst="rect">
              <a:avLst/>
            </a:prstGeom>
          </p:spPr>
        </p:pic>
        <p:grpSp>
          <p:nvGrpSpPr>
            <p:cNvPr id="8" name="Grupp 7">
              <a:extLst>
                <a:ext uri="{FF2B5EF4-FFF2-40B4-BE49-F238E27FC236}">
                  <a16:creationId xmlns:a16="http://schemas.microsoft.com/office/drawing/2014/main" id="{EC6E4CFA-822D-4A37-BBFA-614E4FE5553A}"/>
                </a:ext>
              </a:extLst>
            </p:cNvPr>
            <p:cNvGrpSpPr/>
            <p:nvPr/>
          </p:nvGrpSpPr>
          <p:grpSpPr>
            <a:xfrm>
              <a:off x="12219485" y="3750904"/>
              <a:ext cx="3308625" cy="1186064"/>
              <a:chOff x="15067250" y="3687785"/>
              <a:chExt cx="3308625" cy="1186064"/>
            </a:xfrm>
          </p:grpSpPr>
          <p:pic>
            <p:nvPicPr>
              <p:cNvPr id="9" name="Bild 8" descr="Kaffe med hel fyllning">
                <a:extLst>
                  <a:ext uri="{FF2B5EF4-FFF2-40B4-BE49-F238E27FC236}">
                    <a16:creationId xmlns:a16="http://schemas.microsoft.com/office/drawing/2014/main" id="{B7B41401-6B8F-4D94-8679-C0B270DBF2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37988"/>
              <a:stretch/>
            </p:blipFill>
            <p:spPr>
              <a:xfrm>
                <a:off x="16463253" y="3687785"/>
                <a:ext cx="1912622" cy="1186064"/>
              </a:xfrm>
              <a:prstGeom prst="rect">
                <a:avLst/>
              </a:prstGeom>
            </p:spPr>
          </p:pic>
          <p:pic>
            <p:nvPicPr>
              <p:cNvPr id="10" name="Bild 9" descr="Kaffe med hel fyllning">
                <a:extLst>
                  <a:ext uri="{FF2B5EF4-FFF2-40B4-BE49-F238E27FC236}">
                    <a16:creationId xmlns:a16="http://schemas.microsoft.com/office/drawing/2014/main" id="{49189952-EA9F-4BF1-8D3C-F5114E9641B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37988"/>
              <a:stretch/>
            </p:blipFill>
            <p:spPr>
              <a:xfrm flipH="1">
                <a:off x="15067250" y="3687785"/>
                <a:ext cx="1912622" cy="1186064"/>
              </a:xfrm>
              <a:prstGeom prst="rect">
                <a:avLst/>
              </a:prstGeom>
            </p:spPr>
          </p:pic>
        </p:grpSp>
        <p:pic>
          <p:nvPicPr>
            <p:cNvPr id="11" name="Bild 10">
              <a:extLst>
                <a:ext uri="{FF2B5EF4-FFF2-40B4-BE49-F238E27FC236}">
                  <a16:creationId xmlns:a16="http://schemas.microsoft.com/office/drawing/2014/main" id="{771C473A-BC26-4B16-AF1E-F0AA73E86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47119"/>
            <a:stretch/>
          </p:blipFill>
          <p:spPr>
            <a:xfrm>
              <a:off x="11247011" y="5075489"/>
              <a:ext cx="5253576" cy="2322060"/>
            </a:xfrm>
            <a:prstGeom prst="rect">
              <a:avLst/>
            </a:prstGeom>
          </p:spPr>
        </p:pic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003B76D7-A39E-4FF8-B9C3-5DECED0511D2}"/>
                </a:ext>
              </a:extLst>
            </p:cNvPr>
            <p:cNvSpPr txBox="1"/>
            <p:nvPr/>
          </p:nvSpPr>
          <p:spPr>
            <a:xfrm>
              <a:off x="11483971" y="5352532"/>
              <a:ext cx="4468535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3100" b="1">
                  <a:solidFill>
                    <a:schemeClr val="bg1"/>
                  </a:solidFill>
                </a:rPr>
                <a:t>1. </a:t>
              </a:r>
              <a:r>
                <a:rPr lang="sv-SE" sz="3100">
                  <a:solidFill>
                    <a:schemeClr val="bg1"/>
                  </a:solidFill>
                </a:rPr>
                <a:t>Det är eftermiddag och dags för en snabb fika. </a:t>
              </a:r>
            </a:p>
          </p:txBody>
        </p:sp>
        <p:pic>
          <p:nvPicPr>
            <p:cNvPr id="13" name="Bild 12">
              <a:extLst>
                <a:ext uri="{FF2B5EF4-FFF2-40B4-BE49-F238E27FC236}">
                  <a16:creationId xmlns:a16="http://schemas.microsoft.com/office/drawing/2014/main" id="{0706067D-0F31-43DF-BFC6-E32F5988D5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6834918" y="2930398"/>
              <a:ext cx="5253577" cy="4391079"/>
            </a:xfrm>
            <a:prstGeom prst="rect">
              <a:avLst/>
            </a:prstGeom>
          </p:spPr>
        </p:pic>
        <p:pic>
          <p:nvPicPr>
            <p:cNvPr id="14" name="Bild 13">
              <a:extLst>
                <a:ext uri="{FF2B5EF4-FFF2-40B4-BE49-F238E27FC236}">
                  <a16:creationId xmlns:a16="http://schemas.microsoft.com/office/drawing/2014/main" id="{30931831-5869-4289-ACE1-C769CED3B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47119"/>
            <a:stretch/>
          </p:blipFill>
          <p:spPr>
            <a:xfrm>
              <a:off x="16834919" y="5037453"/>
              <a:ext cx="5253576" cy="2322060"/>
            </a:xfrm>
            <a:prstGeom prst="rect">
              <a:avLst/>
            </a:prstGeom>
          </p:spPr>
        </p:pic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DAE8D2DF-97C9-4F8A-B050-F950AF69E136}"/>
                </a:ext>
              </a:extLst>
            </p:cNvPr>
            <p:cNvSpPr txBox="1"/>
            <p:nvPr/>
          </p:nvSpPr>
          <p:spPr>
            <a:xfrm>
              <a:off x="17071879" y="5314496"/>
              <a:ext cx="4468535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3100" b="1">
                  <a:solidFill>
                    <a:schemeClr val="bg1"/>
                  </a:solidFill>
                </a:rPr>
                <a:t>2. </a:t>
              </a:r>
              <a:r>
                <a:rPr lang="sv-SE" sz="3100">
                  <a:solidFill>
                    <a:schemeClr val="bg1"/>
                  </a:solidFill>
                </a:rPr>
                <a:t>”Men va?! Det finns inget kaffe, maskinen fungerar inte.”</a:t>
              </a:r>
            </a:p>
          </p:txBody>
        </p:sp>
        <p:pic>
          <p:nvPicPr>
            <p:cNvPr id="16" name="Bild 15" descr="Kaffebönor med hel fyllning">
              <a:extLst>
                <a:ext uri="{FF2B5EF4-FFF2-40B4-BE49-F238E27FC236}">
                  <a16:creationId xmlns:a16="http://schemas.microsoft.com/office/drawing/2014/main" id="{5EA7A23B-541B-4D36-88C2-7DD552D6F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9265160" y="3588732"/>
              <a:ext cx="1004428" cy="1004428"/>
            </a:xfrm>
            <a:prstGeom prst="rect">
              <a:avLst/>
            </a:prstGeom>
          </p:spPr>
        </p:pic>
        <p:pic>
          <p:nvPicPr>
            <p:cNvPr id="17" name="Bild 16" descr="Kaffebönor med hel fyllning">
              <a:extLst>
                <a:ext uri="{FF2B5EF4-FFF2-40B4-BE49-F238E27FC236}">
                  <a16:creationId xmlns:a16="http://schemas.microsoft.com/office/drawing/2014/main" id="{8056E714-E668-4121-ABD2-47C02C255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0800000">
              <a:off x="20174779" y="3187825"/>
              <a:ext cx="1004428" cy="1004428"/>
            </a:xfrm>
            <a:prstGeom prst="rect">
              <a:avLst/>
            </a:prstGeom>
          </p:spPr>
        </p:pic>
        <p:pic>
          <p:nvPicPr>
            <p:cNvPr id="18" name="Bild 17">
              <a:extLst>
                <a:ext uri="{FF2B5EF4-FFF2-40B4-BE49-F238E27FC236}">
                  <a16:creationId xmlns:a16="http://schemas.microsoft.com/office/drawing/2014/main" id="{F89CF12E-1E77-48F3-8F50-BBEF6A72D7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1247010" y="7860071"/>
              <a:ext cx="5253577" cy="4391079"/>
            </a:xfrm>
            <a:prstGeom prst="rect">
              <a:avLst/>
            </a:prstGeom>
          </p:spPr>
        </p:pic>
        <p:pic>
          <p:nvPicPr>
            <p:cNvPr id="19" name="Bild 18">
              <a:extLst>
                <a:ext uri="{FF2B5EF4-FFF2-40B4-BE49-F238E27FC236}">
                  <a16:creationId xmlns:a16="http://schemas.microsoft.com/office/drawing/2014/main" id="{37A11791-BE40-4A84-9DCE-DD9F34190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47119"/>
            <a:stretch/>
          </p:blipFill>
          <p:spPr>
            <a:xfrm>
              <a:off x="11247011" y="9967126"/>
              <a:ext cx="5253576" cy="2322060"/>
            </a:xfrm>
            <a:prstGeom prst="rect">
              <a:avLst/>
            </a:prstGeom>
          </p:spPr>
        </p:pic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id="{60643391-AB83-4696-8C4F-274A602F00FD}"/>
                </a:ext>
              </a:extLst>
            </p:cNvPr>
            <p:cNvSpPr txBox="1"/>
            <p:nvPr/>
          </p:nvSpPr>
          <p:spPr>
            <a:xfrm>
              <a:off x="11483971" y="10244169"/>
              <a:ext cx="5016616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3100" b="1">
                  <a:solidFill>
                    <a:schemeClr val="bg1"/>
                  </a:solidFill>
                </a:rPr>
                <a:t>3. </a:t>
              </a:r>
              <a:r>
                <a:rPr lang="sv-SE" sz="3100">
                  <a:solidFill>
                    <a:schemeClr val="bg1"/>
                  </a:solidFill>
                </a:rPr>
                <a:t>Någon ringer service; ”Hej,  kaffemaskinen är trasig. När kan ni ha den igång igen?”</a:t>
              </a:r>
            </a:p>
          </p:txBody>
        </p:sp>
        <p:pic>
          <p:nvPicPr>
            <p:cNvPr id="21" name="Bild 20">
              <a:extLst>
                <a:ext uri="{FF2B5EF4-FFF2-40B4-BE49-F238E27FC236}">
                  <a16:creationId xmlns:a16="http://schemas.microsoft.com/office/drawing/2014/main" id="{300FECAA-17ED-4E18-9BEF-2101FFFE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16834917" y="7863570"/>
              <a:ext cx="5253577" cy="4391079"/>
            </a:xfrm>
            <a:prstGeom prst="rect">
              <a:avLst/>
            </a:prstGeom>
          </p:spPr>
        </p:pic>
        <p:pic>
          <p:nvPicPr>
            <p:cNvPr id="22" name="Bild 21">
              <a:extLst>
                <a:ext uri="{FF2B5EF4-FFF2-40B4-BE49-F238E27FC236}">
                  <a16:creationId xmlns:a16="http://schemas.microsoft.com/office/drawing/2014/main" id="{AC2BE1C1-BB7C-4BE3-AD90-3B1FFDFB74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47119"/>
            <a:stretch/>
          </p:blipFill>
          <p:spPr>
            <a:xfrm>
              <a:off x="16834918" y="9970625"/>
              <a:ext cx="5253576" cy="2322060"/>
            </a:xfrm>
            <a:prstGeom prst="rect">
              <a:avLst/>
            </a:prstGeom>
          </p:spPr>
        </p:pic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F90AFEB6-49D7-4186-9217-A0239C1B3C80}"/>
                </a:ext>
              </a:extLst>
            </p:cNvPr>
            <p:cNvSpPr txBox="1"/>
            <p:nvPr/>
          </p:nvSpPr>
          <p:spPr>
            <a:xfrm>
              <a:off x="17071878" y="10247668"/>
              <a:ext cx="4468535" cy="1523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3100" b="1">
                  <a:solidFill>
                    <a:schemeClr val="bg1"/>
                  </a:solidFill>
                </a:rPr>
                <a:t>4. </a:t>
              </a:r>
              <a:r>
                <a:rPr lang="sv-SE" sz="3100">
                  <a:solidFill>
                    <a:schemeClr val="bg1"/>
                  </a:solidFill>
                </a:rPr>
                <a:t>En tid senare undrar kaffe sugna personer om maskinen är igång än…</a:t>
              </a:r>
            </a:p>
          </p:txBody>
        </p:sp>
        <p:pic>
          <p:nvPicPr>
            <p:cNvPr id="24" name="Bild 23" descr="Högtalartelefon med hel fyllning">
              <a:extLst>
                <a:ext uri="{FF2B5EF4-FFF2-40B4-BE49-F238E27FC236}">
                  <a16:creationId xmlns:a16="http://schemas.microsoft.com/office/drawing/2014/main" id="{6F3A0BF9-2D2A-4527-AB13-222E5441D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805651" y="8132620"/>
              <a:ext cx="1825174" cy="1825174"/>
            </a:xfrm>
            <a:prstGeom prst="rect">
              <a:avLst/>
            </a:prstGeom>
          </p:spPr>
        </p:pic>
        <p:grpSp>
          <p:nvGrpSpPr>
            <p:cNvPr id="25" name="Grupp 24">
              <a:extLst>
                <a:ext uri="{FF2B5EF4-FFF2-40B4-BE49-F238E27FC236}">
                  <a16:creationId xmlns:a16="http://schemas.microsoft.com/office/drawing/2014/main" id="{8AF39444-9991-4DA9-B428-C1732D87D428}"/>
                </a:ext>
              </a:extLst>
            </p:cNvPr>
            <p:cNvGrpSpPr/>
            <p:nvPr/>
          </p:nvGrpSpPr>
          <p:grpSpPr>
            <a:xfrm>
              <a:off x="18212853" y="8531400"/>
              <a:ext cx="2497703" cy="1410949"/>
              <a:chOff x="15067250" y="3004811"/>
              <a:chExt cx="3308625" cy="1869038"/>
            </a:xfrm>
          </p:grpSpPr>
          <p:pic>
            <p:nvPicPr>
              <p:cNvPr id="26" name="Bild 25" descr="Kaffe med hel fyllning">
                <a:extLst>
                  <a:ext uri="{FF2B5EF4-FFF2-40B4-BE49-F238E27FC236}">
                    <a16:creationId xmlns:a16="http://schemas.microsoft.com/office/drawing/2014/main" id="{7BB5712A-1784-404E-9CEF-8510343A7B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t="37988"/>
              <a:stretch/>
            </p:blipFill>
            <p:spPr>
              <a:xfrm>
                <a:off x="16463253" y="3687785"/>
                <a:ext cx="1912622" cy="1186064"/>
              </a:xfrm>
              <a:prstGeom prst="rect">
                <a:avLst/>
              </a:prstGeom>
            </p:spPr>
          </p:pic>
          <p:pic>
            <p:nvPicPr>
              <p:cNvPr id="27" name="Bild 26" descr="Kaffe med hel fyllning">
                <a:extLst>
                  <a:ext uri="{FF2B5EF4-FFF2-40B4-BE49-F238E27FC236}">
                    <a16:creationId xmlns:a16="http://schemas.microsoft.com/office/drawing/2014/main" id="{7379CA49-6477-4C45-BDB0-50A50E3633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2280"/>
              <a:stretch/>
            </p:blipFill>
            <p:spPr>
              <a:xfrm flipH="1">
                <a:off x="15067250" y="3004811"/>
                <a:ext cx="1912622" cy="1869038"/>
              </a:xfrm>
              <a:prstGeom prst="rect">
                <a:avLst/>
              </a:prstGeom>
            </p:spPr>
          </p:pic>
        </p:grpSp>
        <p:pic>
          <p:nvPicPr>
            <p:cNvPr id="28" name="Platshållare för innehåll 17" descr="Frågetecken med hel fyllning">
              <a:extLst>
                <a:ext uri="{FF2B5EF4-FFF2-40B4-BE49-F238E27FC236}">
                  <a16:creationId xmlns:a16="http://schemas.microsoft.com/office/drawing/2014/main" id="{FB61E198-749B-4D34-A71C-E1F933835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9404983" y="8122538"/>
              <a:ext cx="914400" cy="914400"/>
            </a:xfrm>
            <a:prstGeom prst="rect">
              <a:avLst/>
            </a:prstGeom>
          </p:spPr>
        </p:pic>
        <p:pic>
          <p:nvPicPr>
            <p:cNvPr id="29" name="Platshållare för innehåll 14" descr="Megafon med hel fyllning">
              <a:extLst>
                <a:ext uri="{FF2B5EF4-FFF2-40B4-BE49-F238E27FC236}">
                  <a16:creationId xmlns:a16="http://schemas.microsoft.com/office/drawing/2014/main" id="{F033A7A0-3968-4F88-BE21-DB617C679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7783313" y="3403926"/>
              <a:ext cx="1576655" cy="1576655"/>
            </a:xfrm>
            <a:prstGeom prst="rect">
              <a:avLst/>
            </a:prstGeom>
          </p:spPr>
        </p:pic>
      </p:grpSp>
      <p:pic>
        <p:nvPicPr>
          <p:cNvPr id="33" name="Bild 32">
            <a:extLst>
              <a:ext uri="{FF2B5EF4-FFF2-40B4-BE49-F238E27FC236}">
                <a16:creationId xmlns:a16="http://schemas.microsoft.com/office/drawing/2014/main" id="{6401644F-EB10-4217-B2F5-2F3CAA776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2950595" y="12289186"/>
            <a:ext cx="615393" cy="717958"/>
          </a:xfrm>
          <a:prstGeom prst="rect">
            <a:avLst/>
          </a:prstGeom>
        </p:spPr>
      </p:pic>
      <p:sp>
        <p:nvSpPr>
          <p:cNvPr id="34" name="Platshållare för text 6">
            <a:extLst>
              <a:ext uri="{FF2B5EF4-FFF2-40B4-BE49-F238E27FC236}">
                <a16:creationId xmlns:a16="http://schemas.microsoft.com/office/drawing/2014/main" id="{54D3E665-8C83-4625-B7DA-AE4EB5609486}"/>
              </a:ext>
            </a:extLst>
          </p:cNvPr>
          <p:cNvSpPr txBox="1">
            <a:spLocks/>
          </p:cNvSpPr>
          <p:nvPr/>
        </p:nvSpPr>
        <p:spPr>
          <a:xfrm>
            <a:off x="11146685" y="2910264"/>
            <a:ext cx="10126784" cy="913835"/>
          </a:xfrm>
          <a:prstGeom prst="rect">
            <a:avLst/>
          </a:prstGeom>
        </p:spPr>
        <p:txBody>
          <a:bodyPr/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100" b="1">
                <a:solidFill>
                  <a:schemeClr val="bg1"/>
                </a:solidFill>
                <a:latin typeface="+mj-lt"/>
              </a:rPr>
              <a:t>Ett exempel om kaffe</a:t>
            </a:r>
          </a:p>
        </p:txBody>
      </p:sp>
      <p:pic>
        <p:nvPicPr>
          <p:cNvPr id="36" name="Gruppera">
            <a:extLst>
              <a:ext uri="{FF2B5EF4-FFF2-40B4-BE49-F238E27FC236}">
                <a16:creationId xmlns:a16="http://schemas.microsoft.com/office/drawing/2014/main" id="{9DDA7CB9-C236-4F38-816A-B8BABA87C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Bild">
            <a:extLst>
              <a:ext uri="{FF2B5EF4-FFF2-40B4-BE49-F238E27FC236}">
                <a16:creationId xmlns:a16="http://schemas.microsoft.com/office/drawing/2014/main" id="{4EE1B5C7-E5FD-4C6F-A55A-8D81A3C3D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Bild 37">
            <a:extLst>
              <a:ext uri="{FF2B5EF4-FFF2-40B4-BE49-F238E27FC236}">
                <a16:creationId xmlns:a16="http://schemas.microsoft.com/office/drawing/2014/main" id="{E2A23B46-60A5-4D8F-ABB7-9A5FF81FB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418971" y="1446750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71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DC2ABBD7-8F2D-4E5E-90D7-9B66FBEA4D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Tips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0D9A1D9-CEFD-4D6F-A884-9B0BEE4575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3 min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D01C20F1-DBC6-47FE-BFBF-152F9D2E70E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Läsa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864E936E-A798-440B-A545-C017C4A97F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Grupp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6D3698AC-986B-4C4C-A3EC-F8CC9DA0A66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/>
              <a:t>Tips för att hitta intressenter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1708EE7-A977-491E-AC5F-52A6EC2319E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sv-SE"/>
              <a:t>Vilka rör sig kring tjänsten (kaffemaskinen)?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8BDE17C9-1084-414F-96A8-96EBB71F57B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sv-SE"/>
              <a:t>Vem/vilka har nytta av tjänsten (kaffemaskinen)?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D9EED5C-4CD6-4258-A814-E505B7FE403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sv-SE"/>
              <a:t>Vem/vilka behöver göra saker för att tjänsten (kaffemaskinen) ska fungera?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6822EDDA-22A5-49E3-BACF-02AF83AE25C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sv-SE"/>
              <a:t>Vem eller vilka ser till att de tillbehör/kringfunktioner som behövs i/till tjänsten (kaffemaskinen) finns?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2EFD1734-1556-4EA8-8328-BE1F17F0055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sv-SE"/>
              <a:t>Vem/vilka kan hjälpa er att nå era mål/syften (exempelvis: kaffe till trevlig fikastund)?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00DBD1C4-992B-450A-9128-160AC4494C2F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sv-SE"/>
              <a:t>Vem/vilka kan omedvetet eller medvetet stjälpa arbetet med att nå dit ni vill?</a:t>
            </a:r>
          </a:p>
        </p:txBody>
      </p:sp>
      <p:pic>
        <p:nvPicPr>
          <p:cNvPr id="23" name="Gruppera">
            <a:extLst>
              <a:ext uri="{FF2B5EF4-FFF2-40B4-BE49-F238E27FC236}">
                <a16:creationId xmlns:a16="http://schemas.microsoft.com/office/drawing/2014/main" id="{A641DE31-B361-4B61-B536-15D873FF0D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Bild">
            <a:extLst>
              <a:ext uri="{FF2B5EF4-FFF2-40B4-BE49-F238E27FC236}">
                <a16:creationId xmlns:a16="http://schemas.microsoft.com/office/drawing/2014/main" id="{35539D80-1467-48B5-B79E-685314F95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Bild 24">
            <a:extLst>
              <a:ext uri="{FF2B5EF4-FFF2-40B4-BE49-F238E27FC236}">
                <a16:creationId xmlns:a16="http://schemas.microsoft.com/office/drawing/2014/main" id="{72F8DAF8-E594-45D1-83C7-6C9F9DDC3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18971" y="1446750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58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6D473F19-77C8-304B-8786-FE9824E6C4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Vilka är era intressenter?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C62A2488-C517-BB4E-B02D-C89917DBDA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5 min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E2190E2-9303-D346-B17F-A05FE857770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Skriva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CB2DCFE-27E5-334B-978C-7005CFD4CF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Enskilt/par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AB800B29-4017-DE4D-A9D8-17D16EE1664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sv-SE"/>
              <a:t>Kopiera denna sida så att alla har en egen, eller arbeta i par. Skriv ner alla idéer som ni har kring vilka era intressenter är. Skriv en intressent per lapp. </a:t>
            </a:r>
          </a:p>
        </p:txBody>
      </p:sp>
      <p:grpSp>
        <p:nvGrpSpPr>
          <p:cNvPr id="12" name="Grupp 11" descr="Postit-lapp för att skriva text 1">
            <a:extLst>
              <a:ext uri="{FF2B5EF4-FFF2-40B4-BE49-F238E27FC236}">
                <a16:creationId xmlns:a16="http://schemas.microsoft.com/office/drawing/2014/main" id="{51DC8809-72C8-FA4E-8BDF-C1D6964B6EF8}"/>
              </a:ext>
            </a:extLst>
          </p:cNvPr>
          <p:cNvGrpSpPr/>
          <p:nvPr/>
        </p:nvGrpSpPr>
        <p:grpSpPr>
          <a:xfrm>
            <a:off x="10276354" y="1078018"/>
            <a:ext cx="4487334" cy="3818920"/>
            <a:chOff x="10276354" y="1078018"/>
            <a:chExt cx="4487334" cy="3818920"/>
          </a:xfrm>
        </p:grpSpPr>
        <p:pic>
          <p:nvPicPr>
            <p:cNvPr id="33" name="Bild 32">
              <a:extLst>
                <a:ext uri="{FF2B5EF4-FFF2-40B4-BE49-F238E27FC236}">
                  <a16:creationId xmlns:a16="http://schemas.microsoft.com/office/drawing/2014/main" id="{A66AFBF4-6325-C84C-952F-576299963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289241" y="1078018"/>
              <a:ext cx="4474447" cy="3818920"/>
            </a:xfrm>
            <a:prstGeom prst="rect">
              <a:avLst/>
            </a:prstGeom>
          </p:spPr>
        </p:pic>
        <p:sp>
          <p:nvSpPr>
            <p:cNvPr id="51" name="Platshållare för text 3">
              <a:extLst>
                <a:ext uri="{FF2B5EF4-FFF2-40B4-BE49-F238E27FC236}">
                  <a16:creationId xmlns:a16="http://schemas.microsoft.com/office/drawing/2014/main" id="{05FB8469-0AE7-7D42-976D-5DB1AE5F2060}"/>
                </a:ext>
              </a:extLst>
            </p:cNvPr>
            <p:cNvSpPr txBox="1">
              <a:spLocks/>
            </p:cNvSpPr>
            <p:nvPr/>
          </p:nvSpPr>
          <p:spPr>
            <a:xfrm>
              <a:off x="10276354" y="1078018"/>
              <a:ext cx="4474447" cy="3818920"/>
            </a:xfrm>
            <a:prstGeom prst="rect">
              <a:avLst/>
            </a:prstGeom>
          </p:spPr>
          <p:txBody>
            <a:bodyPr lIns="360000" tIns="360000" rIns="360000" bIns="36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i="0" dirty="0">
                  <a:solidFill>
                    <a:schemeClr val="bg1"/>
                  </a:solidFill>
                </a:rPr>
                <a:t>Klicka här för att ändra format på bakgrundstexten</a:t>
              </a:r>
            </a:p>
          </p:txBody>
        </p:sp>
      </p:grpSp>
      <p:grpSp>
        <p:nvGrpSpPr>
          <p:cNvPr id="62" name="Grupp 61" descr="Postit-lapp för att skriva text 2">
            <a:extLst>
              <a:ext uri="{FF2B5EF4-FFF2-40B4-BE49-F238E27FC236}">
                <a16:creationId xmlns:a16="http://schemas.microsoft.com/office/drawing/2014/main" id="{B500038B-5333-834F-9CA1-81EEF02F6E20}"/>
              </a:ext>
            </a:extLst>
          </p:cNvPr>
          <p:cNvGrpSpPr/>
          <p:nvPr/>
        </p:nvGrpSpPr>
        <p:grpSpPr>
          <a:xfrm>
            <a:off x="15019804" y="1078018"/>
            <a:ext cx="4474447" cy="3818920"/>
            <a:chOff x="10276354" y="1078018"/>
            <a:chExt cx="4474447" cy="3818920"/>
          </a:xfrm>
        </p:grpSpPr>
        <p:pic>
          <p:nvPicPr>
            <p:cNvPr id="63" name="Bild 62">
              <a:extLst>
                <a:ext uri="{FF2B5EF4-FFF2-40B4-BE49-F238E27FC236}">
                  <a16:creationId xmlns:a16="http://schemas.microsoft.com/office/drawing/2014/main" id="{30C36147-2251-084A-B7A7-050E07BD6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276354" y="1078018"/>
              <a:ext cx="4474447" cy="3818920"/>
            </a:xfrm>
            <a:prstGeom prst="rect">
              <a:avLst/>
            </a:prstGeom>
          </p:spPr>
        </p:pic>
        <p:sp>
          <p:nvSpPr>
            <p:cNvPr id="64" name="Platshållare för text 3">
              <a:extLst>
                <a:ext uri="{FF2B5EF4-FFF2-40B4-BE49-F238E27FC236}">
                  <a16:creationId xmlns:a16="http://schemas.microsoft.com/office/drawing/2014/main" id="{5266BEE2-9EE6-1E48-91D5-2FF0A031B798}"/>
                </a:ext>
              </a:extLst>
            </p:cNvPr>
            <p:cNvSpPr txBox="1">
              <a:spLocks/>
            </p:cNvSpPr>
            <p:nvPr/>
          </p:nvSpPr>
          <p:spPr>
            <a:xfrm>
              <a:off x="10276354" y="1078018"/>
              <a:ext cx="4474447" cy="3818920"/>
            </a:xfrm>
            <a:prstGeom prst="rect">
              <a:avLst/>
            </a:prstGeom>
          </p:spPr>
          <p:txBody>
            <a:bodyPr lIns="360000" tIns="360000" rIns="360000" bIns="36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i="0" dirty="0">
                  <a:solidFill>
                    <a:schemeClr val="bg1"/>
                  </a:solidFill>
                </a:rPr>
                <a:t>Klicka här för att ändra format på bakgrundstexten</a:t>
              </a:r>
            </a:p>
          </p:txBody>
        </p:sp>
      </p:grpSp>
      <p:grpSp>
        <p:nvGrpSpPr>
          <p:cNvPr id="65" name="Grupp 64" descr="Postit-lapp för att skriva text 3">
            <a:extLst>
              <a:ext uri="{FF2B5EF4-FFF2-40B4-BE49-F238E27FC236}">
                <a16:creationId xmlns:a16="http://schemas.microsoft.com/office/drawing/2014/main" id="{28C5EDBA-7695-BE46-880A-073D79E19806}"/>
              </a:ext>
            </a:extLst>
          </p:cNvPr>
          <p:cNvGrpSpPr/>
          <p:nvPr/>
        </p:nvGrpSpPr>
        <p:grpSpPr>
          <a:xfrm>
            <a:off x="19763254" y="1078018"/>
            <a:ext cx="4474447" cy="3818920"/>
            <a:chOff x="10276354" y="1078018"/>
            <a:chExt cx="4474447" cy="3818920"/>
          </a:xfrm>
        </p:grpSpPr>
        <p:pic>
          <p:nvPicPr>
            <p:cNvPr id="66" name="Bild 65">
              <a:extLst>
                <a:ext uri="{FF2B5EF4-FFF2-40B4-BE49-F238E27FC236}">
                  <a16:creationId xmlns:a16="http://schemas.microsoft.com/office/drawing/2014/main" id="{E01C6C7F-CB89-A34B-B67D-839556FE1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276354" y="1078018"/>
              <a:ext cx="4474447" cy="3818920"/>
            </a:xfrm>
            <a:prstGeom prst="rect">
              <a:avLst/>
            </a:prstGeom>
          </p:spPr>
        </p:pic>
        <p:sp>
          <p:nvSpPr>
            <p:cNvPr id="67" name="Platshållare för text 3">
              <a:extLst>
                <a:ext uri="{FF2B5EF4-FFF2-40B4-BE49-F238E27FC236}">
                  <a16:creationId xmlns:a16="http://schemas.microsoft.com/office/drawing/2014/main" id="{B1B8E08A-DA0E-C545-94C8-3023E03BC394}"/>
                </a:ext>
              </a:extLst>
            </p:cNvPr>
            <p:cNvSpPr txBox="1">
              <a:spLocks/>
            </p:cNvSpPr>
            <p:nvPr/>
          </p:nvSpPr>
          <p:spPr>
            <a:xfrm>
              <a:off x="10276354" y="1078018"/>
              <a:ext cx="4474447" cy="3818920"/>
            </a:xfrm>
            <a:prstGeom prst="rect">
              <a:avLst/>
            </a:prstGeom>
          </p:spPr>
          <p:txBody>
            <a:bodyPr lIns="360000" tIns="360000" rIns="360000" bIns="36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i="0" dirty="0">
                  <a:solidFill>
                    <a:schemeClr val="bg1"/>
                  </a:solidFill>
                </a:rPr>
                <a:t>Klicka här för att ändra format på bakgrundstexten</a:t>
              </a:r>
            </a:p>
          </p:txBody>
        </p:sp>
      </p:grpSp>
      <p:grpSp>
        <p:nvGrpSpPr>
          <p:cNvPr id="68" name="Grupp 67" descr="Postit-lapp för att skriva text 4">
            <a:extLst>
              <a:ext uri="{FF2B5EF4-FFF2-40B4-BE49-F238E27FC236}">
                <a16:creationId xmlns:a16="http://schemas.microsoft.com/office/drawing/2014/main" id="{9D67988F-D7E8-6E4F-98AB-E6B9DA003A3B}"/>
              </a:ext>
            </a:extLst>
          </p:cNvPr>
          <p:cNvGrpSpPr/>
          <p:nvPr/>
        </p:nvGrpSpPr>
        <p:grpSpPr>
          <a:xfrm>
            <a:off x="10276354" y="5135668"/>
            <a:ext cx="4474447" cy="3818920"/>
            <a:chOff x="10276354" y="1078018"/>
            <a:chExt cx="4474447" cy="3818920"/>
          </a:xfrm>
        </p:grpSpPr>
        <p:pic>
          <p:nvPicPr>
            <p:cNvPr id="69" name="Bild 68">
              <a:extLst>
                <a:ext uri="{FF2B5EF4-FFF2-40B4-BE49-F238E27FC236}">
                  <a16:creationId xmlns:a16="http://schemas.microsoft.com/office/drawing/2014/main" id="{BD752109-E6D3-284D-8281-79904B271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276354" y="1078018"/>
              <a:ext cx="4474447" cy="3818920"/>
            </a:xfrm>
            <a:prstGeom prst="rect">
              <a:avLst/>
            </a:prstGeom>
          </p:spPr>
        </p:pic>
        <p:sp>
          <p:nvSpPr>
            <p:cNvPr id="70" name="Platshållare för text 3">
              <a:extLst>
                <a:ext uri="{FF2B5EF4-FFF2-40B4-BE49-F238E27FC236}">
                  <a16:creationId xmlns:a16="http://schemas.microsoft.com/office/drawing/2014/main" id="{99D2E384-F360-D14B-AC0F-BFD674EA4920}"/>
                </a:ext>
              </a:extLst>
            </p:cNvPr>
            <p:cNvSpPr txBox="1">
              <a:spLocks/>
            </p:cNvSpPr>
            <p:nvPr/>
          </p:nvSpPr>
          <p:spPr>
            <a:xfrm>
              <a:off x="10276354" y="1078018"/>
              <a:ext cx="4474447" cy="3818920"/>
            </a:xfrm>
            <a:prstGeom prst="rect">
              <a:avLst/>
            </a:prstGeom>
          </p:spPr>
          <p:txBody>
            <a:bodyPr lIns="360000" tIns="360000" rIns="360000" bIns="36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i="0" dirty="0">
                  <a:solidFill>
                    <a:schemeClr val="bg1"/>
                  </a:solidFill>
                </a:rPr>
                <a:t>Klicka här för att ändra format på bakgrundstexten</a:t>
              </a:r>
            </a:p>
          </p:txBody>
        </p:sp>
      </p:grpSp>
      <p:grpSp>
        <p:nvGrpSpPr>
          <p:cNvPr id="71" name="Grupp 70" descr="Postit-lapp för att skriva text 5">
            <a:extLst>
              <a:ext uri="{FF2B5EF4-FFF2-40B4-BE49-F238E27FC236}">
                <a16:creationId xmlns:a16="http://schemas.microsoft.com/office/drawing/2014/main" id="{F25A7146-52DB-DB4E-B0DD-39E53FF70D27}"/>
              </a:ext>
            </a:extLst>
          </p:cNvPr>
          <p:cNvGrpSpPr/>
          <p:nvPr/>
        </p:nvGrpSpPr>
        <p:grpSpPr>
          <a:xfrm>
            <a:off x="15019804" y="5135668"/>
            <a:ext cx="4474447" cy="3818920"/>
            <a:chOff x="10276354" y="1078018"/>
            <a:chExt cx="4474447" cy="3818920"/>
          </a:xfrm>
        </p:grpSpPr>
        <p:pic>
          <p:nvPicPr>
            <p:cNvPr id="72" name="Bild 71">
              <a:extLst>
                <a:ext uri="{FF2B5EF4-FFF2-40B4-BE49-F238E27FC236}">
                  <a16:creationId xmlns:a16="http://schemas.microsoft.com/office/drawing/2014/main" id="{05ED1E25-DC7B-6F4E-9A1F-74E1B6F067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276354" y="1078018"/>
              <a:ext cx="4474447" cy="3818920"/>
            </a:xfrm>
            <a:prstGeom prst="rect">
              <a:avLst/>
            </a:prstGeom>
          </p:spPr>
        </p:pic>
        <p:sp>
          <p:nvSpPr>
            <p:cNvPr id="73" name="Platshållare för text 3">
              <a:extLst>
                <a:ext uri="{FF2B5EF4-FFF2-40B4-BE49-F238E27FC236}">
                  <a16:creationId xmlns:a16="http://schemas.microsoft.com/office/drawing/2014/main" id="{93A53095-C646-4A4A-A796-2CB04E458097}"/>
                </a:ext>
              </a:extLst>
            </p:cNvPr>
            <p:cNvSpPr txBox="1">
              <a:spLocks/>
            </p:cNvSpPr>
            <p:nvPr/>
          </p:nvSpPr>
          <p:spPr>
            <a:xfrm>
              <a:off x="10276354" y="1078018"/>
              <a:ext cx="4474447" cy="3818920"/>
            </a:xfrm>
            <a:prstGeom prst="rect">
              <a:avLst/>
            </a:prstGeom>
          </p:spPr>
          <p:txBody>
            <a:bodyPr lIns="360000" tIns="360000" rIns="360000" bIns="36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i="0" dirty="0">
                  <a:solidFill>
                    <a:schemeClr val="bg1"/>
                  </a:solidFill>
                </a:rPr>
                <a:t>Klicka här för att ändra format på bakgrundstexten</a:t>
              </a:r>
            </a:p>
          </p:txBody>
        </p:sp>
      </p:grpSp>
      <p:grpSp>
        <p:nvGrpSpPr>
          <p:cNvPr id="74" name="Grupp 73" descr="Postit-lapp för att skriva text 6">
            <a:extLst>
              <a:ext uri="{FF2B5EF4-FFF2-40B4-BE49-F238E27FC236}">
                <a16:creationId xmlns:a16="http://schemas.microsoft.com/office/drawing/2014/main" id="{4F12D293-1D33-9643-B9F7-93EBAC2DDFC1}"/>
              </a:ext>
            </a:extLst>
          </p:cNvPr>
          <p:cNvGrpSpPr/>
          <p:nvPr/>
        </p:nvGrpSpPr>
        <p:grpSpPr>
          <a:xfrm>
            <a:off x="19763254" y="5135668"/>
            <a:ext cx="4474447" cy="3818920"/>
            <a:chOff x="10276354" y="1078018"/>
            <a:chExt cx="4474447" cy="3818920"/>
          </a:xfrm>
        </p:grpSpPr>
        <p:pic>
          <p:nvPicPr>
            <p:cNvPr id="75" name="Bild 74">
              <a:extLst>
                <a:ext uri="{FF2B5EF4-FFF2-40B4-BE49-F238E27FC236}">
                  <a16:creationId xmlns:a16="http://schemas.microsoft.com/office/drawing/2014/main" id="{455F2C0F-4FCD-8E40-B2F1-F23BEE32D2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276354" y="1078018"/>
              <a:ext cx="4474447" cy="3818920"/>
            </a:xfrm>
            <a:prstGeom prst="rect">
              <a:avLst/>
            </a:prstGeom>
          </p:spPr>
        </p:pic>
        <p:sp>
          <p:nvSpPr>
            <p:cNvPr id="76" name="Platshållare för text 3">
              <a:extLst>
                <a:ext uri="{FF2B5EF4-FFF2-40B4-BE49-F238E27FC236}">
                  <a16:creationId xmlns:a16="http://schemas.microsoft.com/office/drawing/2014/main" id="{BFC768FF-A1ED-094B-B2C7-9C78B9C6C9AD}"/>
                </a:ext>
              </a:extLst>
            </p:cNvPr>
            <p:cNvSpPr txBox="1">
              <a:spLocks/>
            </p:cNvSpPr>
            <p:nvPr/>
          </p:nvSpPr>
          <p:spPr>
            <a:xfrm>
              <a:off x="10276354" y="1078018"/>
              <a:ext cx="4474447" cy="3818920"/>
            </a:xfrm>
            <a:prstGeom prst="rect">
              <a:avLst/>
            </a:prstGeom>
          </p:spPr>
          <p:txBody>
            <a:bodyPr lIns="360000" tIns="360000" rIns="360000" bIns="36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i="0" dirty="0">
                  <a:solidFill>
                    <a:schemeClr val="bg1"/>
                  </a:solidFill>
                </a:rPr>
                <a:t>Klicka här för att ändra format på bakgrundstexten</a:t>
              </a:r>
            </a:p>
          </p:txBody>
        </p:sp>
      </p:grpSp>
      <p:grpSp>
        <p:nvGrpSpPr>
          <p:cNvPr id="77" name="Grupp 76" descr="Postit-lapp för att skriva text 7">
            <a:extLst>
              <a:ext uri="{FF2B5EF4-FFF2-40B4-BE49-F238E27FC236}">
                <a16:creationId xmlns:a16="http://schemas.microsoft.com/office/drawing/2014/main" id="{456A8CCA-B9AC-E348-8FE6-CFA24F9C7A2F}"/>
              </a:ext>
            </a:extLst>
          </p:cNvPr>
          <p:cNvGrpSpPr/>
          <p:nvPr/>
        </p:nvGrpSpPr>
        <p:grpSpPr>
          <a:xfrm>
            <a:off x="10276354" y="9193318"/>
            <a:ext cx="4474447" cy="3818920"/>
            <a:chOff x="10276354" y="1078018"/>
            <a:chExt cx="4474447" cy="3818920"/>
          </a:xfrm>
        </p:grpSpPr>
        <p:pic>
          <p:nvPicPr>
            <p:cNvPr id="78" name="Bild 77">
              <a:extLst>
                <a:ext uri="{FF2B5EF4-FFF2-40B4-BE49-F238E27FC236}">
                  <a16:creationId xmlns:a16="http://schemas.microsoft.com/office/drawing/2014/main" id="{F5F71A53-7ADB-B64A-BE2D-351715476D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276354" y="1078018"/>
              <a:ext cx="4474447" cy="3818920"/>
            </a:xfrm>
            <a:prstGeom prst="rect">
              <a:avLst/>
            </a:prstGeom>
          </p:spPr>
        </p:pic>
        <p:sp>
          <p:nvSpPr>
            <p:cNvPr id="79" name="Platshållare för text 3">
              <a:extLst>
                <a:ext uri="{FF2B5EF4-FFF2-40B4-BE49-F238E27FC236}">
                  <a16:creationId xmlns:a16="http://schemas.microsoft.com/office/drawing/2014/main" id="{D8D9BF50-0346-524E-8ADB-D934B96D09FC}"/>
                </a:ext>
              </a:extLst>
            </p:cNvPr>
            <p:cNvSpPr txBox="1">
              <a:spLocks/>
            </p:cNvSpPr>
            <p:nvPr/>
          </p:nvSpPr>
          <p:spPr>
            <a:xfrm>
              <a:off x="10276354" y="1078018"/>
              <a:ext cx="4474447" cy="3818920"/>
            </a:xfrm>
            <a:prstGeom prst="rect">
              <a:avLst/>
            </a:prstGeom>
          </p:spPr>
          <p:txBody>
            <a:bodyPr lIns="360000" tIns="360000" rIns="360000" bIns="36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i="0" dirty="0">
                  <a:solidFill>
                    <a:schemeClr val="bg1"/>
                  </a:solidFill>
                </a:rPr>
                <a:t>Klicka här för att ändra format på bakgrundstexten</a:t>
              </a:r>
            </a:p>
          </p:txBody>
        </p:sp>
      </p:grpSp>
      <p:grpSp>
        <p:nvGrpSpPr>
          <p:cNvPr id="80" name="Grupp 79" descr="Postit-lapp för att skriva text 8">
            <a:extLst>
              <a:ext uri="{FF2B5EF4-FFF2-40B4-BE49-F238E27FC236}">
                <a16:creationId xmlns:a16="http://schemas.microsoft.com/office/drawing/2014/main" id="{D9D48C7B-6246-984F-AFF7-AE8EEF034556}"/>
              </a:ext>
            </a:extLst>
          </p:cNvPr>
          <p:cNvGrpSpPr/>
          <p:nvPr/>
        </p:nvGrpSpPr>
        <p:grpSpPr>
          <a:xfrm>
            <a:off x="15019804" y="9193318"/>
            <a:ext cx="4474447" cy="3818920"/>
            <a:chOff x="10276354" y="1078018"/>
            <a:chExt cx="4474447" cy="3818920"/>
          </a:xfrm>
        </p:grpSpPr>
        <p:pic>
          <p:nvPicPr>
            <p:cNvPr id="81" name="Bild 80">
              <a:extLst>
                <a:ext uri="{FF2B5EF4-FFF2-40B4-BE49-F238E27FC236}">
                  <a16:creationId xmlns:a16="http://schemas.microsoft.com/office/drawing/2014/main" id="{3308895C-AC7C-F64F-AE95-DB3F9D0E76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276354" y="1078018"/>
              <a:ext cx="4474447" cy="3818920"/>
            </a:xfrm>
            <a:prstGeom prst="rect">
              <a:avLst/>
            </a:prstGeom>
          </p:spPr>
        </p:pic>
        <p:sp>
          <p:nvSpPr>
            <p:cNvPr id="82" name="Platshållare för text 3">
              <a:extLst>
                <a:ext uri="{FF2B5EF4-FFF2-40B4-BE49-F238E27FC236}">
                  <a16:creationId xmlns:a16="http://schemas.microsoft.com/office/drawing/2014/main" id="{B202318F-EFAF-1140-947E-D9237B870D13}"/>
                </a:ext>
              </a:extLst>
            </p:cNvPr>
            <p:cNvSpPr txBox="1">
              <a:spLocks/>
            </p:cNvSpPr>
            <p:nvPr/>
          </p:nvSpPr>
          <p:spPr>
            <a:xfrm>
              <a:off x="10276354" y="1078018"/>
              <a:ext cx="4474447" cy="3818920"/>
            </a:xfrm>
            <a:prstGeom prst="rect">
              <a:avLst/>
            </a:prstGeom>
          </p:spPr>
          <p:txBody>
            <a:bodyPr lIns="360000" tIns="360000" rIns="360000" bIns="36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i="0" dirty="0">
                  <a:solidFill>
                    <a:schemeClr val="bg1"/>
                  </a:solidFill>
                </a:rPr>
                <a:t>Klicka här för att ändra format på bakgrundstexten</a:t>
              </a:r>
            </a:p>
          </p:txBody>
        </p:sp>
      </p:grpSp>
      <p:grpSp>
        <p:nvGrpSpPr>
          <p:cNvPr id="83" name="Grupp 82" descr="Postit-lapp för att skriva text 9">
            <a:extLst>
              <a:ext uri="{FF2B5EF4-FFF2-40B4-BE49-F238E27FC236}">
                <a16:creationId xmlns:a16="http://schemas.microsoft.com/office/drawing/2014/main" id="{493CA48E-9AB6-4A49-9897-8CA60A6F50A2}"/>
              </a:ext>
            </a:extLst>
          </p:cNvPr>
          <p:cNvGrpSpPr/>
          <p:nvPr/>
        </p:nvGrpSpPr>
        <p:grpSpPr>
          <a:xfrm>
            <a:off x="19763254" y="9193318"/>
            <a:ext cx="4474447" cy="3818920"/>
            <a:chOff x="10276354" y="1078018"/>
            <a:chExt cx="4474447" cy="3818920"/>
          </a:xfrm>
        </p:grpSpPr>
        <p:pic>
          <p:nvPicPr>
            <p:cNvPr id="84" name="Bild 83">
              <a:extLst>
                <a:ext uri="{FF2B5EF4-FFF2-40B4-BE49-F238E27FC236}">
                  <a16:creationId xmlns:a16="http://schemas.microsoft.com/office/drawing/2014/main" id="{D38E3358-69C6-9C4F-8D2A-A262B6D6C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10276354" y="1078018"/>
              <a:ext cx="4474447" cy="3818920"/>
            </a:xfrm>
            <a:prstGeom prst="rect">
              <a:avLst/>
            </a:prstGeom>
          </p:spPr>
        </p:pic>
        <p:sp>
          <p:nvSpPr>
            <p:cNvPr id="85" name="Platshållare för text 3">
              <a:extLst>
                <a:ext uri="{FF2B5EF4-FFF2-40B4-BE49-F238E27FC236}">
                  <a16:creationId xmlns:a16="http://schemas.microsoft.com/office/drawing/2014/main" id="{EA23147D-958D-9043-B1DA-F38654A457FE}"/>
                </a:ext>
              </a:extLst>
            </p:cNvPr>
            <p:cNvSpPr txBox="1">
              <a:spLocks/>
            </p:cNvSpPr>
            <p:nvPr/>
          </p:nvSpPr>
          <p:spPr>
            <a:xfrm>
              <a:off x="10276354" y="1078018"/>
              <a:ext cx="4474447" cy="3818920"/>
            </a:xfrm>
            <a:prstGeom prst="rect">
              <a:avLst/>
            </a:prstGeom>
          </p:spPr>
          <p:txBody>
            <a:bodyPr lIns="360000" tIns="360000" rIns="360000" bIns="36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v-SE" i="0" dirty="0">
                  <a:solidFill>
                    <a:schemeClr val="bg1"/>
                  </a:solidFill>
                </a:rPr>
                <a:t>Klicka här för att ändra format på bakgrundstexten</a:t>
              </a:r>
            </a:p>
          </p:txBody>
        </p:sp>
      </p:grpSp>
      <p:pic>
        <p:nvPicPr>
          <p:cNvPr id="40" name="Bild">
            <a:extLst>
              <a:ext uri="{FF2B5EF4-FFF2-40B4-BE49-F238E27FC236}">
                <a16:creationId xmlns:a16="http://schemas.microsoft.com/office/drawing/2014/main" id="{F2E38C2C-16BB-D043-BD2A-85A00B4CB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Bild">
            <a:extLst>
              <a:ext uri="{FF2B5EF4-FFF2-40B4-BE49-F238E27FC236}">
                <a16:creationId xmlns:a16="http://schemas.microsoft.com/office/drawing/2014/main" id="{55EDD567-291A-6246-9B5F-271DE7341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78353" y="1227231"/>
            <a:ext cx="102472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Gruppera">
            <a:extLst>
              <a:ext uri="{FF2B5EF4-FFF2-40B4-BE49-F238E27FC236}">
                <a16:creationId xmlns:a16="http://schemas.microsoft.com/office/drawing/2014/main" id="{B5F811A9-062F-1149-BA35-12918CDDC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9862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32148D33-385C-47B6-B021-73F380F91C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Vilka intressenter hittade ni?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72A7535-43B8-42AC-BAD4-A40A4F4AB1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10 min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E88658A-5D7B-4B43-9D6F-307FA337AAB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Prata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8D84150-C19E-437D-AD78-E098C743DF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Grupp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C8945CB5-61DF-4D36-82ED-B162D7A76AE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/>
              <a:t>Presentera muntligt och snabbt för varandra, vilka intressenter som ni har hittat. Undvik att kommentera eller diskutera. Ni ska straxt rösta och ordna ert arbete.</a:t>
            </a:r>
          </a:p>
        </p:txBody>
      </p:sp>
      <p:pic>
        <p:nvPicPr>
          <p:cNvPr id="8" name="Gruppera">
            <a:extLst>
              <a:ext uri="{FF2B5EF4-FFF2-40B4-BE49-F238E27FC236}">
                <a16:creationId xmlns:a16="http://schemas.microsoft.com/office/drawing/2014/main" id="{E5DCD743-6A54-4D2D-995A-6FAAB12676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2337A83F-0F62-40E6-B2D2-F47FF4E7E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10" name="Bild">
            <a:extLst>
              <a:ext uri="{FF2B5EF4-FFF2-40B4-BE49-F238E27FC236}">
                <a16:creationId xmlns:a16="http://schemas.microsoft.com/office/drawing/2014/main" id="{85739287-E611-4946-A303-DBD2711312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562240" y="1265541"/>
            <a:ext cx="949380" cy="852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2FF46E1B-9557-4114-BA57-DDAB70F1E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7422168" y="8521675"/>
            <a:ext cx="4580582" cy="58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93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A910646-7D42-454E-B9E3-1AFFA4C2BE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Vilken relation önskar ni?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18DD99B-C5CD-6949-936E-64E730B070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5 min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2DFCD02-C851-4049-B18C-EC8674A5229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324106" y="1423315"/>
            <a:ext cx="1802138" cy="537215"/>
          </a:xfrm>
        </p:spPr>
        <p:txBody>
          <a:bodyPr/>
          <a:lstStyle/>
          <a:p>
            <a:r>
              <a:rPr lang="sv-SE" dirty="0"/>
              <a:t>Interaktiv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79AF572-2CA2-8F4F-90DF-31FDF31EAD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94586" y="1423315"/>
            <a:ext cx="2565414" cy="537215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Grupp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DD12822-7292-AB4F-8A78-A86C19006A0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749263" y="6171191"/>
            <a:ext cx="9071137" cy="2127420"/>
          </a:xfrm>
        </p:spPr>
        <p:txBody>
          <a:bodyPr/>
          <a:lstStyle/>
          <a:p>
            <a:r>
              <a:rPr lang="sv-SE" dirty="0"/>
              <a:t>Vilka intressenter vill ni samarbeta med eller </a:t>
            </a:r>
            <a:r>
              <a:rPr lang="sv-SE"/>
              <a:t>påverka? Rösta nu individuellt genom att flytta symbolerna till de lappar och intressenter som ni vill markera som viktiga. </a:t>
            </a:r>
            <a:endParaRPr lang="sv-SE" dirty="0"/>
          </a:p>
        </p:txBody>
      </p:sp>
      <p:pic>
        <p:nvPicPr>
          <p:cNvPr id="33" name="Gruppera">
            <a:extLst>
              <a:ext uri="{FF2B5EF4-FFF2-40B4-BE49-F238E27FC236}">
                <a16:creationId xmlns:a16="http://schemas.microsoft.com/office/drawing/2014/main" id="{DB179272-FB36-0A49-965B-7BF9BF237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Bild">
            <a:extLst>
              <a:ext uri="{FF2B5EF4-FFF2-40B4-BE49-F238E27FC236}">
                <a16:creationId xmlns:a16="http://schemas.microsoft.com/office/drawing/2014/main" id="{8C4CF76E-068A-9D46-9239-6A1967925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23568" y="1278148"/>
            <a:ext cx="780433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Bild 13">
            <a:extLst>
              <a:ext uri="{FF2B5EF4-FFF2-40B4-BE49-F238E27FC236}">
                <a16:creationId xmlns:a16="http://schemas.microsoft.com/office/drawing/2014/main" id="{517241CE-7D78-3F4F-8A6F-F74BF598F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17" name="Bild 16">
            <a:extLst>
              <a:ext uri="{FF2B5EF4-FFF2-40B4-BE49-F238E27FC236}">
                <a16:creationId xmlns:a16="http://schemas.microsoft.com/office/drawing/2014/main" id="{DF218D2D-B1CF-3A46-9A29-E8A3B65C6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V="1">
            <a:off x="2419559" y="9005977"/>
            <a:ext cx="9067901" cy="3020184"/>
          </a:xfrm>
          <a:prstGeom prst="rect">
            <a:avLst/>
          </a:prstGeom>
        </p:spPr>
      </p:pic>
      <p:sp>
        <p:nvSpPr>
          <p:cNvPr id="16" name="Platshållare för text 8">
            <a:extLst>
              <a:ext uri="{FF2B5EF4-FFF2-40B4-BE49-F238E27FC236}">
                <a16:creationId xmlns:a16="http://schemas.microsoft.com/office/drawing/2014/main" id="{7BAD1919-53B7-124B-BF48-9D6423030E2B}"/>
              </a:ext>
            </a:extLst>
          </p:cNvPr>
          <p:cNvSpPr txBox="1">
            <a:spLocks/>
          </p:cNvSpPr>
          <p:nvPr/>
        </p:nvSpPr>
        <p:spPr>
          <a:xfrm>
            <a:off x="3088256" y="10055531"/>
            <a:ext cx="7435970" cy="1658294"/>
          </a:xfrm>
          <a:prstGeom prst="rect">
            <a:avLst/>
          </a:prstGeom>
        </p:spPr>
        <p:txBody>
          <a:bodyPr/>
          <a:lstStyle>
            <a:lvl1pPr marL="0" indent="0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14354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b="1" dirty="0"/>
              <a:t>Tips!</a:t>
            </a:r>
          </a:p>
          <a:p>
            <a:r>
              <a:rPr lang="sv-SE" dirty="0"/>
              <a:t>Kopiera flera symboler om ni behöver. Det är upp till er att bedöma era specifika behov.</a:t>
            </a:r>
          </a:p>
          <a:p>
            <a:endParaRPr lang="sv-SE" dirty="0"/>
          </a:p>
          <a:p>
            <a:endParaRPr lang="sv-SE" dirty="0"/>
          </a:p>
        </p:txBody>
      </p:sp>
      <p:grpSp>
        <p:nvGrpSpPr>
          <p:cNvPr id="19" name="Grupp 18" descr="Samarbeta">
            <a:extLst>
              <a:ext uri="{FF2B5EF4-FFF2-40B4-BE49-F238E27FC236}">
                <a16:creationId xmlns:a16="http://schemas.microsoft.com/office/drawing/2014/main" id="{920B9635-2F43-B74D-8BDF-D1BD5B19721F}"/>
              </a:ext>
            </a:extLst>
          </p:cNvPr>
          <p:cNvGrpSpPr/>
          <p:nvPr/>
        </p:nvGrpSpPr>
        <p:grpSpPr>
          <a:xfrm>
            <a:off x="13727908" y="5385000"/>
            <a:ext cx="4512809" cy="882743"/>
            <a:chOff x="1029825" y="5424945"/>
            <a:chExt cx="4512809" cy="882743"/>
          </a:xfrm>
        </p:grpSpPr>
        <p:pic>
          <p:nvPicPr>
            <p:cNvPr id="22" name="Bild">
              <a:extLst>
                <a:ext uri="{FF2B5EF4-FFF2-40B4-BE49-F238E27FC236}">
                  <a16:creationId xmlns:a16="http://schemas.microsoft.com/office/drawing/2014/main" id="{9E92C63E-8555-954B-B3A0-A11CE47995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1029826" y="5424945"/>
              <a:ext cx="4512808" cy="8827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" name="Platshållare för text 3">
              <a:extLst>
                <a:ext uri="{FF2B5EF4-FFF2-40B4-BE49-F238E27FC236}">
                  <a16:creationId xmlns:a16="http://schemas.microsoft.com/office/drawing/2014/main" id="{6DEF8D70-41EC-F84E-817A-A9B8EA0F839A}"/>
                </a:ext>
              </a:extLst>
            </p:cNvPr>
            <p:cNvSpPr txBox="1">
              <a:spLocks/>
            </p:cNvSpPr>
            <p:nvPr/>
          </p:nvSpPr>
          <p:spPr>
            <a:xfrm>
              <a:off x="1029825" y="5597708"/>
              <a:ext cx="4474447" cy="537215"/>
            </a:xfrm>
            <a:prstGeom prst="rect">
              <a:avLst/>
            </a:prstGeom>
          </p:spPr>
          <p:txBody>
            <a:bodyPr lIns="90000" tIns="90000" rIns="90000" bIns="9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sz="3000" b="1" i="0" dirty="0">
                  <a:solidFill>
                    <a:schemeClr val="bg1"/>
                  </a:solidFill>
                </a:rPr>
                <a:t>Samarbeta</a:t>
              </a:r>
            </a:p>
          </p:txBody>
        </p:sp>
      </p:grpSp>
      <p:pic>
        <p:nvPicPr>
          <p:cNvPr id="36" name="Bild 35" descr="Ikon: Samarbeta">
            <a:extLst>
              <a:ext uri="{FF2B5EF4-FFF2-40B4-BE49-F238E27FC236}">
                <a16:creationId xmlns:a16="http://schemas.microsoft.com/office/drawing/2014/main" id="{9A8486AA-DFB3-4236-9263-9268493697B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42401" t="37217" r="43120" b="39074"/>
          <a:stretch/>
        </p:blipFill>
        <p:spPr>
          <a:xfrm>
            <a:off x="13727909" y="6545834"/>
            <a:ext cx="1294377" cy="1192191"/>
          </a:xfrm>
          <a:prstGeom prst="rect">
            <a:avLst/>
          </a:prstGeom>
        </p:spPr>
      </p:pic>
      <p:pic>
        <p:nvPicPr>
          <p:cNvPr id="37" name="Bild 36" descr="Ikon: Samarbeta">
            <a:extLst>
              <a:ext uri="{FF2B5EF4-FFF2-40B4-BE49-F238E27FC236}">
                <a16:creationId xmlns:a16="http://schemas.microsoft.com/office/drawing/2014/main" id="{9B0EAE5A-C7A2-4246-B715-16040A5D4AC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42401" t="37217" r="43120" b="39074"/>
          <a:stretch/>
        </p:blipFill>
        <p:spPr>
          <a:xfrm>
            <a:off x="15125800" y="6545834"/>
            <a:ext cx="1294377" cy="1192191"/>
          </a:xfrm>
          <a:prstGeom prst="rect">
            <a:avLst/>
          </a:prstGeom>
        </p:spPr>
      </p:pic>
      <p:pic>
        <p:nvPicPr>
          <p:cNvPr id="38" name="Bild 37" descr="Ikon: Samarbeta">
            <a:extLst>
              <a:ext uri="{FF2B5EF4-FFF2-40B4-BE49-F238E27FC236}">
                <a16:creationId xmlns:a16="http://schemas.microsoft.com/office/drawing/2014/main" id="{EE93B5E0-1464-446B-8B3B-3A84A21E75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42401" t="37217" r="43120" b="39074"/>
          <a:stretch/>
        </p:blipFill>
        <p:spPr>
          <a:xfrm>
            <a:off x="16523691" y="6545834"/>
            <a:ext cx="1294377" cy="1192191"/>
          </a:xfrm>
          <a:prstGeom prst="rect">
            <a:avLst/>
          </a:prstGeom>
        </p:spPr>
      </p:pic>
      <p:pic>
        <p:nvPicPr>
          <p:cNvPr id="39" name="Bild 38" descr="Ikon: Samarbeta">
            <a:extLst>
              <a:ext uri="{FF2B5EF4-FFF2-40B4-BE49-F238E27FC236}">
                <a16:creationId xmlns:a16="http://schemas.microsoft.com/office/drawing/2014/main" id="{9A9A2FDE-46C0-4D55-8873-48FDD299ED0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42401" t="37217" r="43120" b="39074"/>
          <a:stretch/>
        </p:blipFill>
        <p:spPr>
          <a:xfrm>
            <a:off x="17921581" y="6545834"/>
            <a:ext cx="1294377" cy="1192191"/>
          </a:xfrm>
          <a:prstGeom prst="rect">
            <a:avLst/>
          </a:prstGeom>
        </p:spPr>
      </p:pic>
      <p:grpSp>
        <p:nvGrpSpPr>
          <p:cNvPr id="24" name="Grupp 23" descr="Påverka">
            <a:extLst>
              <a:ext uri="{FF2B5EF4-FFF2-40B4-BE49-F238E27FC236}">
                <a16:creationId xmlns:a16="http://schemas.microsoft.com/office/drawing/2014/main" id="{AFBB8DBD-D717-E84D-96AA-D6F7C038BB3E}"/>
              </a:ext>
            </a:extLst>
          </p:cNvPr>
          <p:cNvGrpSpPr/>
          <p:nvPr/>
        </p:nvGrpSpPr>
        <p:grpSpPr>
          <a:xfrm>
            <a:off x="13727908" y="9190437"/>
            <a:ext cx="4512809" cy="882743"/>
            <a:chOff x="1029825" y="5424945"/>
            <a:chExt cx="4512809" cy="882743"/>
          </a:xfrm>
        </p:grpSpPr>
        <p:pic>
          <p:nvPicPr>
            <p:cNvPr id="25" name="Bild">
              <a:extLst>
                <a:ext uri="{FF2B5EF4-FFF2-40B4-BE49-F238E27FC236}">
                  <a16:creationId xmlns:a16="http://schemas.microsoft.com/office/drawing/2014/main" id="{CC7EDBC7-F00A-A047-8C6B-B61EB502D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1029826" y="5424945"/>
              <a:ext cx="4512808" cy="8827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" name="Platshållare för text 3">
              <a:extLst>
                <a:ext uri="{FF2B5EF4-FFF2-40B4-BE49-F238E27FC236}">
                  <a16:creationId xmlns:a16="http://schemas.microsoft.com/office/drawing/2014/main" id="{BE8182DD-04C5-0A41-8B1D-3A8746ED1494}"/>
                </a:ext>
              </a:extLst>
            </p:cNvPr>
            <p:cNvSpPr txBox="1">
              <a:spLocks/>
            </p:cNvSpPr>
            <p:nvPr/>
          </p:nvSpPr>
          <p:spPr>
            <a:xfrm>
              <a:off x="1029825" y="5597708"/>
              <a:ext cx="4474447" cy="537215"/>
            </a:xfrm>
            <a:prstGeom prst="rect">
              <a:avLst/>
            </a:prstGeom>
          </p:spPr>
          <p:txBody>
            <a:bodyPr lIns="90000" tIns="90000" rIns="90000" bIns="90000"/>
            <a:lstStyle>
              <a:lvl1pPr marL="0" indent="0" algn="l" defTabSz="1828709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914354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1828709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2743063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3657417" indent="0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700" i="1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5028949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303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7657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011" indent="-457177" algn="l" defTabSz="1828709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v-SE" sz="3000" b="1" i="0" dirty="0">
                  <a:solidFill>
                    <a:schemeClr val="bg1"/>
                  </a:solidFill>
                </a:rPr>
                <a:t>Påverka</a:t>
              </a:r>
            </a:p>
          </p:txBody>
        </p:sp>
      </p:grpSp>
      <p:pic>
        <p:nvPicPr>
          <p:cNvPr id="34" name="Bild 33" descr="Ikon: Påverka">
            <a:extLst>
              <a:ext uri="{FF2B5EF4-FFF2-40B4-BE49-F238E27FC236}">
                <a16:creationId xmlns:a16="http://schemas.microsoft.com/office/drawing/2014/main" id="{07047B14-0A33-45FD-A2E0-4071BADFA84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42609" t="36111" r="43954" b="37593"/>
          <a:stretch/>
        </p:blipFill>
        <p:spPr>
          <a:xfrm>
            <a:off x="13799151" y="10355230"/>
            <a:ext cx="1151892" cy="1267974"/>
          </a:xfrm>
          <a:prstGeom prst="rect">
            <a:avLst/>
          </a:prstGeom>
        </p:spPr>
      </p:pic>
      <p:pic>
        <p:nvPicPr>
          <p:cNvPr id="41" name="Bild 40" descr="Ikon: Påverka">
            <a:extLst>
              <a:ext uri="{FF2B5EF4-FFF2-40B4-BE49-F238E27FC236}">
                <a16:creationId xmlns:a16="http://schemas.microsoft.com/office/drawing/2014/main" id="{215D3908-AA51-4727-905E-5381DA61920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42609" t="36111" r="43954" b="37593"/>
          <a:stretch/>
        </p:blipFill>
        <p:spPr>
          <a:xfrm>
            <a:off x="15220789" y="10355230"/>
            <a:ext cx="1151892" cy="1267974"/>
          </a:xfrm>
          <a:prstGeom prst="rect">
            <a:avLst/>
          </a:prstGeom>
        </p:spPr>
      </p:pic>
      <p:pic>
        <p:nvPicPr>
          <p:cNvPr id="42" name="Bild 41" descr="Ikon: Påverka">
            <a:extLst>
              <a:ext uri="{FF2B5EF4-FFF2-40B4-BE49-F238E27FC236}">
                <a16:creationId xmlns:a16="http://schemas.microsoft.com/office/drawing/2014/main" id="{23E02B9B-7BF4-4053-890F-987FF438C9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42609" t="36111" r="43954" b="37593"/>
          <a:stretch/>
        </p:blipFill>
        <p:spPr>
          <a:xfrm>
            <a:off x="16642427" y="10355230"/>
            <a:ext cx="1151892" cy="1267974"/>
          </a:xfrm>
          <a:prstGeom prst="rect">
            <a:avLst/>
          </a:prstGeom>
        </p:spPr>
      </p:pic>
      <p:pic>
        <p:nvPicPr>
          <p:cNvPr id="43" name="Bild 42" descr="Ikon: Påverka">
            <a:extLst>
              <a:ext uri="{FF2B5EF4-FFF2-40B4-BE49-F238E27FC236}">
                <a16:creationId xmlns:a16="http://schemas.microsoft.com/office/drawing/2014/main" id="{D79718F0-06EC-4707-A405-2125F2CAD46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42609" t="36111" r="43954" b="37593"/>
          <a:stretch/>
        </p:blipFill>
        <p:spPr>
          <a:xfrm>
            <a:off x="18064066" y="10355230"/>
            <a:ext cx="1151892" cy="126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77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972B51B8-E03C-E141-9A4C-AE92AD0320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Hmm</a:t>
            </a: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intressant!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D18DD99B-C5CD-6949-936E-64E730B070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>
                <a:solidFill>
                  <a:schemeClr val="bg1"/>
                </a:solidFill>
              </a:rPr>
              <a:t>3 </a:t>
            </a:r>
            <a:r>
              <a:rPr lang="sv-SE" dirty="0">
                <a:solidFill>
                  <a:schemeClr val="bg1"/>
                </a:solidFill>
              </a:rPr>
              <a:t>min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2DFCD02-C851-4049-B18C-EC8674A5229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179AF572-2CA2-8F4F-90DF-31FDF31EAD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  <a:endParaRPr lang="sv-SE" dirty="0">
              <a:solidFill>
                <a:schemeClr val="bg1"/>
              </a:solidFill>
            </a:endParaRP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48500316-833D-4FDA-AB74-248D3C23432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sz="3200" b="1" dirty="0"/>
              <a:t>Alla intressenter är inte intressanta jämt! Intressenter är dessutom ofta intressanta på olika sätt.</a:t>
            </a:r>
          </a:p>
          <a:p>
            <a:endParaRPr lang="sv-SE" sz="3200" b="1" dirty="0"/>
          </a:p>
          <a:p>
            <a:r>
              <a:rPr lang="sv-SE" b="1" dirty="0">
                <a:latin typeface="+mj-lt"/>
              </a:rPr>
              <a:t>På nästa sida</a:t>
            </a:r>
          </a:p>
          <a:p>
            <a:r>
              <a:rPr lang="sv-SE" b="1" dirty="0"/>
              <a:t>Utgå ifrån er röstning och börja med att skriva in de högst rangordnade intressenterna, och relationen som ni har identifierat.</a:t>
            </a:r>
          </a:p>
          <a:p>
            <a:r>
              <a:rPr lang="sv-SE" dirty="0"/>
              <a:t>Gå därefter rad för rad och beskriv </a:t>
            </a:r>
            <a:r>
              <a:rPr lang="sv-SE" b="1" dirty="0"/>
              <a:t>hur</a:t>
            </a:r>
            <a:r>
              <a:rPr lang="sv-SE" dirty="0"/>
              <a:t> ni bäst arbetar med intressenten och när i arbetet intressenten bör involveras.</a:t>
            </a:r>
          </a:p>
          <a:p>
            <a:endParaRPr lang="sv-SE" dirty="0"/>
          </a:p>
          <a:p>
            <a:endParaRPr lang="sv-SE" sz="3200" b="1" dirty="0">
              <a:latin typeface="+mj-lt"/>
            </a:endParaRPr>
          </a:p>
          <a:p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0FC8149-9C7A-4E4C-8E8E-E9D304FBE71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/>
              <a:t>Hur och när ni arbetar med era intressenter kommer förändras över tid. Uppdatera och justera när det behövs.</a:t>
            </a:r>
          </a:p>
        </p:txBody>
      </p:sp>
      <p:pic>
        <p:nvPicPr>
          <p:cNvPr id="33" name="Gruppera">
            <a:extLst>
              <a:ext uri="{FF2B5EF4-FFF2-40B4-BE49-F238E27FC236}">
                <a16:creationId xmlns:a16="http://schemas.microsoft.com/office/drawing/2014/main" id="{DB179272-FB36-0A49-965B-7BF9BF237F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Bild">
            <a:extLst>
              <a:ext uri="{FF2B5EF4-FFF2-40B4-BE49-F238E27FC236}">
                <a16:creationId xmlns:a16="http://schemas.microsoft.com/office/drawing/2014/main" id="{B17313BC-675C-FC4F-9066-CFA5C3DD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Bild 11">
            <a:extLst>
              <a:ext uri="{FF2B5EF4-FFF2-40B4-BE49-F238E27FC236}">
                <a16:creationId xmlns:a16="http://schemas.microsoft.com/office/drawing/2014/main" id="{089E68A0-7E9A-4A46-BB86-B83950F17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516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tshållare för text 67">
            <a:extLst>
              <a:ext uri="{FF2B5EF4-FFF2-40B4-BE49-F238E27FC236}">
                <a16:creationId xmlns:a16="http://schemas.microsoft.com/office/drawing/2014/main" id="{78AFFB6D-6A65-0B4A-8B1F-EAF7D3777E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0560" y="1473772"/>
            <a:ext cx="9748515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Skapa en plan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F7D42906-2CF3-EE42-9D2F-9198C88765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15 min</a:t>
            </a:r>
          </a:p>
        </p:txBody>
      </p:sp>
      <p:sp>
        <p:nvSpPr>
          <p:cNvPr id="62" name="Platshållare för text 61">
            <a:extLst>
              <a:ext uri="{FF2B5EF4-FFF2-40B4-BE49-F238E27FC236}">
                <a16:creationId xmlns:a16="http://schemas.microsoft.com/office/drawing/2014/main" id="{DA29C76B-88C8-6B41-ABD6-E8AAD00D49C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Skriva</a:t>
            </a:r>
          </a:p>
        </p:txBody>
      </p:sp>
      <p:sp>
        <p:nvSpPr>
          <p:cNvPr id="23" name="Platshållare för text 22">
            <a:extLst>
              <a:ext uri="{FF2B5EF4-FFF2-40B4-BE49-F238E27FC236}">
                <a16:creationId xmlns:a16="http://schemas.microsoft.com/office/drawing/2014/main" id="{B957E86B-8642-964D-AB10-32CDF723F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67" name="Platshållare för text 66">
            <a:extLst>
              <a:ext uri="{FF2B5EF4-FFF2-40B4-BE49-F238E27FC236}">
                <a16:creationId xmlns:a16="http://schemas.microsoft.com/office/drawing/2014/main" id="{FAC7D36A-8111-F944-B0B4-E8882DE21BD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62114" y="1793101"/>
            <a:ext cx="5991498" cy="1041539"/>
          </a:xfrm>
        </p:spPr>
        <p:txBody>
          <a:bodyPr anchor="ctr"/>
          <a:lstStyle/>
          <a:p>
            <a:r>
              <a:rPr lang="sv-SE" b="0" dirty="0"/>
              <a:t>Exempel finns på nästa sida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4FAE21B3-2F73-5C49-A8C8-4B71955DD3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sv-SE" dirty="0"/>
              <a:t>Intressent</a:t>
            </a:r>
          </a:p>
        </p:txBody>
      </p:sp>
      <p:sp>
        <p:nvSpPr>
          <p:cNvPr id="63" name="Platshållare för text 62">
            <a:extLst>
              <a:ext uri="{FF2B5EF4-FFF2-40B4-BE49-F238E27FC236}">
                <a16:creationId xmlns:a16="http://schemas.microsoft.com/office/drawing/2014/main" id="{492A3E58-C748-A44C-9858-0679936284A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sv-SE" dirty="0"/>
              <a:t>Relation</a:t>
            </a:r>
          </a:p>
        </p:txBody>
      </p:sp>
      <p:sp>
        <p:nvSpPr>
          <p:cNvPr id="64" name="Platshållare för text 63">
            <a:extLst>
              <a:ext uri="{FF2B5EF4-FFF2-40B4-BE49-F238E27FC236}">
                <a16:creationId xmlns:a16="http://schemas.microsoft.com/office/drawing/2014/main" id="{CC46F8CD-5774-634A-8D70-850316EF30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Hur</a:t>
            </a:r>
          </a:p>
        </p:txBody>
      </p:sp>
      <p:sp>
        <p:nvSpPr>
          <p:cNvPr id="65" name="Platshållare för text 64">
            <a:extLst>
              <a:ext uri="{FF2B5EF4-FFF2-40B4-BE49-F238E27FC236}">
                <a16:creationId xmlns:a16="http://schemas.microsoft.com/office/drawing/2014/main" id="{26DB942B-5F17-5842-94BB-74A84CBF466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sv-SE" dirty="0"/>
              <a:t>När</a:t>
            </a:r>
          </a:p>
        </p:txBody>
      </p:sp>
      <p:sp>
        <p:nvSpPr>
          <p:cNvPr id="66" name="Platshållare för text 65">
            <a:extLst>
              <a:ext uri="{FF2B5EF4-FFF2-40B4-BE49-F238E27FC236}">
                <a16:creationId xmlns:a16="http://schemas.microsoft.com/office/drawing/2014/main" id="{B0103BF1-8903-C748-AE95-5EAF82FAAAD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9" name="Platshållare för text 68">
            <a:extLst>
              <a:ext uri="{FF2B5EF4-FFF2-40B4-BE49-F238E27FC236}">
                <a16:creationId xmlns:a16="http://schemas.microsoft.com/office/drawing/2014/main" id="{660C3AF0-1BA8-8B45-AFEB-4C6958A358F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0" name="Platshållare för text 69">
            <a:extLst>
              <a:ext uri="{FF2B5EF4-FFF2-40B4-BE49-F238E27FC236}">
                <a16:creationId xmlns:a16="http://schemas.microsoft.com/office/drawing/2014/main" id="{F6690D00-00FE-0E4A-845B-1C0BAA66B70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1" name="Platshållare för text 70">
            <a:extLst>
              <a:ext uri="{FF2B5EF4-FFF2-40B4-BE49-F238E27FC236}">
                <a16:creationId xmlns:a16="http://schemas.microsoft.com/office/drawing/2014/main" id="{F03D681D-7926-7849-9712-19D698E94DBE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2" name="Platshållare för text 71">
            <a:extLst>
              <a:ext uri="{FF2B5EF4-FFF2-40B4-BE49-F238E27FC236}">
                <a16:creationId xmlns:a16="http://schemas.microsoft.com/office/drawing/2014/main" id="{63D71FA1-9246-E34E-9AE9-D6A885CBAE9E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3" name="Platshållare för text 72">
            <a:extLst>
              <a:ext uri="{FF2B5EF4-FFF2-40B4-BE49-F238E27FC236}">
                <a16:creationId xmlns:a16="http://schemas.microsoft.com/office/drawing/2014/main" id="{835FED94-89EE-F347-93A7-8F8D881C633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4" name="Platshållare för text 73">
            <a:extLst>
              <a:ext uri="{FF2B5EF4-FFF2-40B4-BE49-F238E27FC236}">
                <a16:creationId xmlns:a16="http://schemas.microsoft.com/office/drawing/2014/main" id="{1E8F7063-EB36-1841-8FFB-82719C27C723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5" name="Platshållare för text 74">
            <a:extLst>
              <a:ext uri="{FF2B5EF4-FFF2-40B4-BE49-F238E27FC236}">
                <a16:creationId xmlns:a16="http://schemas.microsoft.com/office/drawing/2014/main" id="{5FE3FACA-4B5D-864F-895E-ABB5F8547099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6" name="Platshållare för text 75">
            <a:extLst>
              <a:ext uri="{FF2B5EF4-FFF2-40B4-BE49-F238E27FC236}">
                <a16:creationId xmlns:a16="http://schemas.microsoft.com/office/drawing/2014/main" id="{CFF15BC5-6300-BA4F-834A-9C4FC4A48F4C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7" name="Platshållare för text 76">
            <a:extLst>
              <a:ext uri="{FF2B5EF4-FFF2-40B4-BE49-F238E27FC236}">
                <a16:creationId xmlns:a16="http://schemas.microsoft.com/office/drawing/2014/main" id="{2756E41A-D344-D847-A4CA-96C0FCB74849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8" name="Platshållare för text 77">
            <a:extLst>
              <a:ext uri="{FF2B5EF4-FFF2-40B4-BE49-F238E27FC236}">
                <a16:creationId xmlns:a16="http://schemas.microsoft.com/office/drawing/2014/main" id="{34A0746C-1859-1943-942E-360B16046C7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9" name="Platshållare för text 78">
            <a:extLst>
              <a:ext uri="{FF2B5EF4-FFF2-40B4-BE49-F238E27FC236}">
                <a16:creationId xmlns:a16="http://schemas.microsoft.com/office/drawing/2014/main" id="{68F18798-1368-ED47-91C3-8CD883E1F521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0" name="Platshållare för text 79">
            <a:extLst>
              <a:ext uri="{FF2B5EF4-FFF2-40B4-BE49-F238E27FC236}">
                <a16:creationId xmlns:a16="http://schemas.microsoft.com/office/drawing/2014/main" id="{2BC3EB48-612D-1641-BBF7-4AA285184E34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1" name="Platshållare för text 80">
            <a:extLst>
              <a:ext uri="{FF2B5EF4-FFF2-40B4-BE49-F238E27FC236}">
                <a16:creationId xmlns:a16="http://schemas.microsoft.com/office/drawing/2014/main" id="{B37E956B-56AB-5A4C-AD9B-EF9CF4A86C07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2" name="Platshållare för text 81">
            <a:extLst>
              <a:ext uri="{FF2B5EF4-FFF2-40B4-BE49-F238E27FC236}">
                <a16:creationId xmlns:a16="http://schemas.microsoft.com/office/drawing/2014/main" id="{7F6AEBB6-2878-0C41-A01F-0469538ED109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8903921" y="9616618"/>
            <a:ext cx="4785571" cy="992809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83" name="Platshållare för text 82">
            <a:extLst>
              <a:ext uri="{FF2B5EF4-FFF2-40B4-BE49-F238E27FC236}">
                <a16:creationId xmlns:a16="http://schemas.microsoft.com/office/drawing/2014/main" id="{A788E26E-3E67-BE44-B0EE-88BDA0DFB795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4" name="Platshållare för text 83">
            <a:extLst>
              <a:ext uri="{FF2B5EF4-FFF2-40B4-BE49-F238E27FC236}">
                <a16:creationId xmlns:a16="http://schemas.microsoft.com/office/drawing/2014/main" id="{9C329DA2-A83F-8F43-AA4B-B5E8E06F385E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5" name="Platshållare för text 84">
            <a:extLst>
              <a:ext uri="{FF2B5EF4-FFF2-40B4-BE49-F238E27FC236}">
                <a16:creationId xmlns:a16="http://schemas.microsoft.com/office/drawing/2014/main" id="{4D87C420-07D2-0645-B100-58394C3D5700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6" name="Platshållare för text 85">
            <a:extLst>
              <a:ext uri="{FF2B5EF4-FFF2-40B4-BE49-F238E27FC236}">
                <a16:creationId xmlns:a16="http://schemas.microsoft.com/office/drawing/2014/main" id="{F6B0E12F-4A00-D649-BAB6-E7B5E2BC1F67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7" name="Platshållare för text 86">
            <a:extLst>
              <a:ext uri="{FF2B5EF4-FFF2-40B4-BE49-F238E27FC236}">
                <a16:creationId xmlns:a16="http://schemas.microsoft.com/office/drawing/2014/main" id="{FA9A612E-0FEF-654C-8BE7-EC7D2DA88F7C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8" name="Platshållare för text 87">
            <a:extLst>
              <a:ext uri="{FF2B5EF4-FFF2-40B4-BE49-F238E27FC236}">
                <a16:creationId xmlns:a16="http://schemas.microsoft.com/office/drawing/2014/main" id="{4471E491-6E3D-A84D-9864-9035E2FF2216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9" name="Platshållare för text 88">
            <a:extLst>
              <a:ext uri="{FF2B5EF4-FFF2-40B4-BE49-F238E27FC236}">
                <a16:creationId xmlns:a16="http://schemas.microsoft.com/office/drawing/2014/main" id="{84184F08-3AB1-9E46-B2B6-3782DBA31380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0" name="Platshållare för text 89">
            <a:extLst>
              <a:ext uri="{FF2B5EF4-FFF2-40B4-BE49-F238E27FC236}">
                <a16:creationId xmlns:a16="http://schemas.microsoft.com/office/drawing/2014/main" id="{DA187EC6-1A4D-2143-9A99-D1776D8C807E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1" name="Platshållare för text 90">
            <a:extLst>
              <a:ext uri="{FF2B5EF4-FFF2-40B4-BE49-F238E27FC236}">
                <a16:creationId xmlns:a16="http://schemas.microsoft.com/office/drawing/2014/main" id="{F51CAF86-EE64-E341-B215-01034A365B78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3" name="Bild">
            <a:extLst>
              <a:ext uri="{FF2B5EF4-FFF2-40B4-BE49-F238E27FC236}">
                <a16:creationId xmlns:a16="http://schemas.microsoft.com/office/drawing/2014/main" id="{8BB679A4-DF9D-634C-A32F-7868E1F19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8353" y="1227231"/>
            <a:ext cx="102472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Gruppera">
            <a:extLst>
              <a:ext uri="{FF2B5EF4-FFF2-40B4-BE49-F238E27FC236}">
                <a16:creationId xmlns:a16="http://schemas.microsoft.com/office/drawing/2014/main" id="{DCF45634-BEB1-D647-BEAE-1C0D5CE06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Bild 55">
            <a:extLst>
              <a:ext uri="{FF2B5EF4-FFF2-40B4-BE49-F238E27FC236}">
                <a16:creationId xmlns:a16="http://schemas.microsoft.com/office/drawing/2014/main" id="{C0D359AD-2BAA-F545-9FE9-62CED99F9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07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tshållare för text 67">
            <a:extLst>
              <a:ext uri="{FF2B5EF4-FFF2-40B4-BE49-F238E27FC236}">
                <a16:creationId xmlns:a16="http://schemas.microsoft.com/office/drawing/2014/main" id="{78AFFB6D-6A65-0B4A-8B1F-EAF7D3777E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80560" y="1473772"/>
            <a:ext cx="14321440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Exempel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F7D42906-2CF3-EE42-9D2F-9198C88765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2 min</a:t>
            </a:r>
          </a:p>
        </p:txBody>
      </p:sp>
      <p:sp>
        <p:nvSpPr>
          <p:cNvPr id="62" name="Platshållare för text 61">
            <a:extLst>
              <a:ext uri="{FF2B5EF4-FFF2-40B4-BE49-F238E27FC236}">
                <a16:creationId xmlns:a16="http://schemas.microsoft.com/office/drawing/2014/main" id="{DA29C76B-88C8-6B41-ABD6-E8AAD00D49C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Skriva</a:t>
            </a:r>
          </a:p>
        </p:txBody>
      </p:sp>
      <p:sp>
        <p:nvSpPr>
          <p:cNvPr id="23" name="Platshållare för text 22">
            <a:extLst>
              <a:ext uri="{FF2B5EF4-FFF2-40B4-BE49-F238E27FC236}">
                <a16:creationId xmlns:a16="http://schemas.microsoft.com/office/drawing/2014/main" id="{B957E86B-8642-964D-AB10-32CDF723F1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67" name="Platshållare för text 66">
            <a:extLst>
              <a:ext uri="{FF2B5EF4-FFF2-40B4-BE49-F238E27FC236}">
                <a16:creationId xmlns:a16="http://schemas.microsoft.com/office/drawing/2014/main" id="{FAC7D36A-8111-F944-B0B4-E8882DE21BD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16762114" y="1793101"/>
            <a:ext cx="5991498" cy="1041539"/>
          </a:xfrm>
        </p:spPr>
        <p:txBody>
          <a:bodyPr/>
          <a:lstStyle/>
          <a:p>
            <a:r>
              <a:rPr lang="sv-SE" b="0"/>
              <a:t>Exempel: ”Hur kan vi ordna så att det alltid finns en kopp kaffe att hämta från kaffemaskinen?”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4FAE21B3-2F73-5C49-A8C8-4B71955DD3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sv-SE" dirty="0"/>
              <a:t>Intressent</a:t>
            </a:r>
          </a:p>
        </p:txBody>
      </p:sp>
      <p:sp>
        <p:nvSpPr>
          <p:cNvPr id="63" name="Platshållare för text 62">
            <a:extLst>
              <a:ext uri="{FF2B5EF4-FFF2-40B4-BE49-F238E27FC236}">
                <a16:creationId xmlns:a16="http://schemas.microsoft.com/office/drawing/2014/main" id="{492A3E58-C748-A44C-9858-0679936284A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r>
              <a:rPr lang="sv-SE" dirty="0"/>
              <a:t>Relation</a:t>
            </a:r>
          </a:p>
        </p:txBody>
      </p:sp>
      <p:sp>
        <p:nvSpPr>
          <p:cNvPr id="64" name="Platshållare för text 63">
            <a:extLst>
              <a:ext uri="{FF2B5EF4-FFF2-40B4-BE49-F238E27FC236}">
                <a16:creationId xmlns:a16="http://schemas.microsoft.com/office/drawing/2014/main" id="{CC46F8CD-5774-634A-8D70-850316EF30C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Hur</a:t>
            </a:r>
          </a:p>
        </p:txBody>
      </p:sp>
      <p:sp>
        <p:nvSpPr>
          <p:cNvPr id="65" name="Platshållare för text 64">
            <a:extLst>
              <a:ext uri="{FF2B5EF4-FFF2-40B4-BE49-F238E27FC236}">
                <a16:creationId xmlns:a16="http://schemas.microsoft.com/office/drawing/2014/main" id="{26DB942B-5F17-5842-94BB-74A84CBF4665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sv-SE" dirty="0"/>
              <a:t>När</a:t>
            </a:r>
          </a:p>
        </p:txBody>
      </p:sp>
      <p:sp>
        <p:nvSpPr>
          <p:cNvPr id="66" name="Platshållare för text 65">
            <a:extLst>
              <a:ext uri="{FF2B5EF4-FFF2-40B4-BE49-F238E27FC236}">
                <a16:creationId xmlns:a16="http://schemas.microsoft.com/office/drawing/2014/main" id="{B0103BF1-8903-C748-AE95-5EAF82FAAAD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/>
              <a:t>Medarbetare</a:t>
            </a:r>
            <a:r>
              <a:rPr lang="sv-SE" dirty="0"/>
              <a:t>	</a:t>
            </a:r>
          </a:p>
        </p:txBody>
      </p:sp>
      <p:sp>
        <p:nvSpPr>
          <p:cNvPr id="69" name="Platshållare för text 68">
            <a:extLst>
              <a:ext uri="{FF2B5EF4-FFF2-40B4-BE49-F238E27FC236}">
                <a16:creationId xmlns:a16="http://schemas.microsoft.com/office/drawing/2014/main" id="{660C3AF0-1BA8-8B45-AFEB-4C6958A358F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r>
              <a:rPr lang="sv-SE" dirty="0"/>
              <a:t>Samarbeta</a:t>
            </a:r>
          </a:p>
        </p:txBody>
      </p:sp>
      <p:sp>
        <p:nvSpPr>
          <p:cNvPr id="70" name="Platshållare för text 69">
            <a:extLst>
              <a:ext uri="{FF2B5EF4-FFF2-40B4-BE49-F238E27FC236}">
                <a16:creationId xmlns:a16="http://schemas.microsoft.com/office/drawing/2014/main" id="{F6690D00-00FE-0E4A-845B-1C0BAA66B708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r>
              <a:rPr lang="sv-SE" dirty="0"/>
              <a:t>Bjuds in som stadigvarande deltagare i arbetet för att skapa engagemang.</a:t>
            </a:r>
          </a:p>
        </p:txBody>
      </p:sp>
      <p:sp>
        <p:nvSpPr>
          <p:cNvPr id="71" name="Platshållare för text 70">
            <a:extLst>
              <a:ext uri="{FF2B5EF4-FFF2-40B4-BE49-F238E27FC236}">
                <a16:creationId xmlns:a16="http://schemas.microsoft.com/office/drawing/2014/main" id="{F03D681D-7926-7849-9712-19D698E94DBE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r>
              <a:rPr lang="sv-SE" dirty="0"/>
              <a:t>Tidigt. Involvera i uppstart av arbetet.</a:t>
            </a:r>
          </a:p>
        </p:txBody>
      </p:sp>
      <p:sp>
        <p:nvSpPr>
          <p:cNvPr id="72" name="Platshållare för text 71">
            <a:extLst>
              <a:ext uri="{FF2B5EF4-FFF2-40B4-BE49-F238E27FC236}">
                <a16:creationId xmlns:a16="http://schemas.microsoft.com/office/drawing/2014/main" id="{63D71FA1-9246-E34E-9AE9-D6A885CBAE9E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/>
        <p:txBody>
          <a:bodyPr/>
          <a:lstStyle/>
          <a:p>
            <a:r>
              <a:rPr lang="sv-SE" dirty="0"/>
              <a:t>Servicetekniker</a:t>
            </a:r>
          </a:p>
        </p:txBody>
      </p:sp>
      <p:sp>
        <p:nvSpPr>
          <p:cNvPr id="73" name="Platshållare för text 72">
            <a:extLst>
              <a:ext uri="{FF2B5EF4-FFF2-40B4-BE49-F238E27FC236}">
                <a16:creationId xmlns:a16="http://schemas.microsoft.com/office/drawing/2014/main" id="{835FED94-89EE-F347-93A7-8F8D881C633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r>
              <a:rPr lang="sv-SE" dirty="0"/>
              <a:t>Samarbeta</a:t>
            </a:r>
          </a:p>
        </p:txBody>
      </p:sp>
      <p:sp>
        <p:nvSpPr>
          <p:cNvPr id="74" name="Platshållare för text 73">
            <a:extLst>
              <a:ext uri="{FF2B5EF4-FFF2-40B4-BE49-F238E27FC236}">
                <a16:creationId xmlns:a16="http://schemas.microsoft.com/office/drawing/2014/main" id="{1E8F7063-EB36-1841-8FFB-82719C27C723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r>
              <a:rPr lang="sv-SE" dirty="0"/>
              <a:t>Bjuds in till arbetsmöten och informeras om arbetet.</a:t>
            </a:r>
          </a:p>
        </p:txBody>
      </p:sp>
      <p:sp>
        <p:nvSpPr>
          <p:cNvPr id="75" name="Platshållare för text 74">
            <a:extLst>
              <a:ext uri="{FF2B5EF4-FFF2-40B4-BE49-F238E27FC236}">
                <a16:creationId xmlns:a16="http://schemas.microsoft.com/office/drawing/2014/main" id="{5FE3FACA-4B5D-864F-895E-ABB5F8547099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r>
              <a:rPr lang="sv-SE" dirty="0"/>
              <a:t>Tidigt. Bjuds in till </a:t>
            </a:r>
            <a:r>
              <a:rPr lang="sv-SE" dirty="0" err="1"/>
              <a:t>brainstormsessioner</a:t>
            </a:r>
            <a:r>
              <a:rPr lang="sv-SE" dirty="0"/>
              <a:t> i uppstart av arbetet. Får kontinuerlig information om arbetet. </a:t>
            </a:r>
          </a:p>
        </p:txBody>
      </p:sp>
      <p:sp>
        <p:nvSpPr>
          <p:cNvPr id="76" name="Platshållare för text 75">
            <a:extLst>
              <a:ext uri="{FF2B5EF4-FFF2-40B4-BE49-F238E27FC236}">
                <a16:creationId xmlns:a16="http://schemas.microsoft.com/office/drawing/2014/main" id="{CFF15BC5-6300-BA4F-834A-9C4FC4A48F4C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r>
              <a:rPr lang="sv-SE" dirty="0"/>
              <a:t>Kundtjänst</a:t>
            </a:r>
          </a:p>
        </p:txBody>
      </p:sp>
      <p:sp>
        <p:nvSpPr>
          <p:cNvPr id="77" name="Platshållare för text 76">
            <a:extLst>
              <a:ext uri="{FF2B5EF4-FFF2-40B4-BE49-F238E27FC236}">
                <a16:creationId xmlns:a16="http://schemas.microsoft.com/office/drawing/2014/main" id="{2756E41A-D344-D847-A4CA-96C0FCB74849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r>
              <a:rPr lang="sv-SE" dirty="0"/>
              <a:t>Påverka</a:t>
            </a:r>
          </a:p>
        </p:txBody>
      </p:sp>
      <p:sp>
        <p:nvSpPr>
          <p:cNvPr id="78" name="Platshållare för text 77">
            <a:extLst>
              <a:ext uri="{FF2B5EF4-FFF2-40B4-BE49-F238E27FC236}">
                <a16:creationId xmlns:a16="http://schemas.microsoft.com/office/drawing/2014/main" id="{34A0746C-1859-1943-942E-360B16046C7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r>
              <a:rPr lang="sv-SE" dirty="0"/>
              <a:t>Bjuds in till arbetsmöten för att undersöka om deras mål och våra kan synkas. Kan behöva uppmuntras att delta upprepade gånger. Informeras för att väcka intresse.</a:t>
            </a:r>
          </a:p>
        </p:txBody>
      </p:sp>
      <p:sp>
        <p:nvSpPr>
          <p:cNvPr id="79" name="Platshållare för text 78">
            <a:extLst>
              <a:ext uri="{FF2B5EF4-FFF2-40B4-BE49-F238E27FC236}">
                <a16:creationId xmlns:a16="http://schemas.microsoft.com/office/drawing/2014/main" id="{68F18798-1368-ED47-91C3-8CD883E1F521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/>
        <p:txBody>
          <a:bodyPr/>
          <a:lstStyle/>
          <a:p>
            <a:r>
              <a:rPr lang="sv-SE" dirty="0"/>
              <a:t>Tidigt. Upprepade inbjudningar under arbetets gång vid behov. Får kontinuerlig information om arbetet. </a:t>
            </a:r>
          </a:p>
        </p:txBody>
      </p:sp>
      <p:sp>
        <p:nvSpPr>
          <p:cNvPr id="80" name="Platshållare för text 79">
            <a:extLst>
              <a:ext uri="{FF2B5EF4-FFF2-40B4-BE49-F238E27FC236}">
                <a16:creationId xmlns:a16="http://schemas.microsoft.com/office/drawing/2014/main" id="{2BC3EB48-612D-1641-BBF7-4AA285184E34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r>
              <a:rPr lang="sv-SE" dirty="0"/>
              <a:t>Transportfirman</a:t>
            </a:r>
          </a:p>
        </p:txBody>
      </p:sp>
      <p:sp>
        <p:nvSpPr>
          <p:cNvPr id="81" name="Platshållare för text 80">
            <a:extLst>
              <a:ext uri="{FF2B5EF4-FFF2-40B4-BE49-F238E27FC236}">
                <a16:creationId xmlns:a16="http://schemas.microsoft.com/office/drawing/2014/main" id="{B37E956B-56AB-5A4C-AD9B-EF9CF4A86C07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r>
              <a:rPr lang="sv-SE" dirty="0"/>
              <a:t>Påverka</a:t>
            </a:r>
          </a:p>
        </p:txBody>
      </p:sp>
      <p:sp>
        <p:nvSpPr>
          <p:cNvPr id="82" name="Platshållare för text 81">
            <a:extLst>
              <a:ext uri="{FF2B5EF4-FFF2-40B4-BE49-F238E27FC236}">
                <a16:creationId xmlns:a16="http://schemas.microsoft.com/office/drawing/2014/main" id="{7F6AEBB6-2878-0C41-A01F-0469538ED109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8903921" y="9616618"/>
            <a:ext cx="4785571" cy="992809"/>
          </a:xfrm>
        </p:spPr>
        <p:txBody>
          <a:bodyPr/>
          <a:lstStyle/>
          <a:p>
            <a:r>
              <a:rPr lang="sv-SE" dirty="0"/>
              <a:t>Bjuds in till samtal och arbetsmöten för att undersöka nya sätt att samarbeta, samt förankra och testa idéer. Informeras för att väcka intresse.</a:t>
            </a:r>
          </a:p>
        </p:txBody>
      </p:sp>
      <p:sp>
        <p:nvSpPr>
          <p:cNvPr id="83" name="Platshållare för text 82">
            <a:extLst>
              <a:ext uri="{FF2B5EF4-FFF2-40B4-BE49-F238E27FC236}">
                <a16:creationId xmlns:a16="http://schemas.microsoft.com/office/drawing/2014/main" id="{A788E26E-3E67-BE44-B0EE-88BDA0DFB795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r>
              <a:rPr lang="sv-SE" dirty="0"/>
              <a:t>Tidigt. Undersöka om de är närmare varandra än vi visste. Får kontinuerlig information om arbetet.</a:t>
            </a:r>
          </a:p>
        </p:txBody>
      </p:sp>
      <p:sp>
        <p:nvSpPr>
          <p:cNvPr id="84" name="Platshållare för text 83">
            <a:extLst>
              <a:ext uri="{FF2B5EF4-FFF2-40B4-BE49-F238E27FC236}">
                <a16:creationId xmlns:a16="http://schemas.microsoft.com/office/drawing/2014/main" id="{9C329DA2-A83F-8F43-AA4B-B5E8E06F385E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5" name="Platshållare för text 84">
            <a:extLst>
              <a:ext uri="{FF2B5EF4-FFF2-40B4-BE49-F238E27FC236}">
                <a16:creationId xmlns:a16="http://schemas.microsoft.com/office/drawing/2014/main" id="{4D87C420-07D2-0645-B100-58394C3D5700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6" name="Platshållare för text 85">
            <a:extLst>
              <a:ext uri="{FF2B5EF4-FFF2-40B4-BE49-F238E27FC236}">
                <a16:creationId xmlns:a16="http://schemas.microsoft.com/office/drawing/2014/main" id="{F6B0E12F-4A00-D649-BAB6-E7B5E2BC1F67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7" name="Platshållare för text 86">
            <a:extLst>
              <a:ext uri="{FF2B5EF4-FFF2-40B4-BE49-F238E27FC236}">
                <a16:creationId xmlns:a16="http://schemas.microsoft.com/office/drawing/2014/main" id="{FA9A612E-0FEF-654C-8BE7-EC7D2DA88F7C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88" name="Platshållare för text 87">
            <a:extLst>
              <a:ext uri="{FF2B5EF4-FFF2-40B4-BE49-F238E27FC236}">
                <a16:creationId xmlns:a16="http://schemas.microsoft.com/office/drawing/2014/main" id="{4471E491-6E3D-A84D-9864-9035E2FF2216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89" name="Platshållare för text 88">
            <a:extLst>
              <a:ext uri="{FF2B5EF4-FFF2-40B4-BE49-F238E27FC236}">
                <a16:creationId xmlns:a16="http://schemas.microsoft.com/office/drawing/2014/main" id="{84184F08-3AB1-9E46-B2B6-3782DBA31380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0" name="Platshållare för text 89">
            <a:extLst>
              <a:ext uri="{FF2B5EF4-FFF2-40B4-BE49-F238E27FC236}">
                <a16:creationId xmlns:a16="http://schemas.microsoft.com/office/drawing/2014/main" id="{DA187EC6-1A4D-2143-9A99-D1776D8C807E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1" name="Platshållare för text 90">
            <a:extLst>
              <a:ext uri="{FF2B5EF4-FFF2-40B4-BE49-F238E27FC236}">
                <a16:creationId xmlns:a16="http://schemas.microsoft.com/office/drawing/2014/main" id="{F51CAF86-EE64-E341-B215-01034A365B78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3" name="Bild">
            <a:extLst>
              <a:ext uri="{FF2B5EF4-FFF2-40B4-BE49-F238E27FC236}">
                <a16:creationId xmlns:a16="http://schemas.microsoft.com/office/drawing/2014/main" id="{8BB679A4-DF9D-634C-A32F-7868E1F19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78353" y="1227231"/>
            <a:ext cx="102472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Gruppera">
            <a:extLst>
              <a:ext uri="{FF2B5EF4-FFF2-40B4-BE49-F238E27FC236}">
                <a16:creationId xmlns:a16="http://schemas.microsoft.com/office/drawing/2014/main" id="{DCF45634-BEB1-D647-BEAE-1C0D5CE06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Bild 55">
            <a:extLst>
              <a:ext uri="{FF2B5EF4-FFF2-40B4-BE49-F238E27FC236}">
                <a16:creationId xmlns:a16="http://schemas.microsoft.com/office/drawing/2014/main" id="{C0D359AD-2BAA-F545-9FE9-62CED99F9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22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D468A727-4FF8-BF42-9DCD-85DCD7BA49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1" y="2924627"/>
            <a:ext cx="6990867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Så kan ni gå vidare</a:t>
            </a:r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8D6F9E41-9CDD-374F-AFF1-72447A6008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2</a:t>
            </a:r>
            <a:r>
              <a:rPr lang="sv-SE"/>
              <a:t> </a:t>
            </a:r>
            <a:r>
              <a:rPr lang="sv-SE" dirty="0"/>
              <a:t>min</a:t>
            </a:r>
          </a:p>
        </p:txBody>
      </p:sp>
      <p:sp>
        <p:nvSpPr>
          <p:cNvPr id="24" name="Platshållare för text 23">
            <a:extLst>
              <a:ext uri="{FF2B5EF4-FFF2-40B4-BE49-F238E27FC236}">
                <a16:creationId xmlns:a16="http://schemas.microsoft.com/office/drawing/2014/main" id="{678AF590-C640-ED4B-9B0A-C18476F72F6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3646CC8A-0855-F544-B398-44ED22383A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83AC76BE-0EF2-6443-B30E-3E6C7DEA461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/>
              <a:t>Tips</a:t>
            </a:r>
            <a:endParaRPr lang="sv-SE" dirty="0"/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E061A184-4C4F-7341-AED1-A9073B93E7D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sv-SE" dirty="0"/>
              <a:t>Informera och berätta om er utvecklingsutmaning.</a:t>
            </a:r>
          </a:p>
        </p:txBody>
      </p:sp>
      <p:sp>
        <p:nvSpPr>
          <p:cNvPr id="29" name="Platshållare för text 28">
            <a:extLst>
              <a:ext uri="{FF2B5EF4-FFF2-40B4-BE49-F238E27FC236}">
                <a16:creationId xmlns:a16="http://schemas.microsoft.com/office/drawing/2014/main" id="{670B13E4-E5D1-F343-A196-ACA21153BF2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sv-SE"/>
              <a:t>Validera att intressenterna är de ni tror! </a:t>
            </a:r>
          </a:p>
        </p:txBody>
      </p:sp>
      <p:sp>
        <p:nvSpPr>
          <p:cNvPr id="30" name="Platshållare för text 29">
            <a:extLst>
              <a:ext uri="{FF2B5EF4-FFF2-40B4-BE49-F238E27FC236}">
                <a16:creationId xmlns:a16="http://schemas.microsoft.com/office/drawing/2014/main" id="{96D792A8-59BB-5643-AAF9-AAA004E27D5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sv-SE"/>
              <a:t>Ta hjälp av intressenterna och testa tillsammans era idéer och lösningar.</a:t>
            </a:r>
            <a:endParaRPr lang="sv-SE" dirty="0"/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CC7219A6-3D0C-D446-B259-631BEF7698D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sv-SE" dirty="0"/>
              <a:t>Undersök hur ni kan förverkliga utmaningen tillsammans.</a:t>
            </a:r>
          </a:p>
        </p:txBody>
      </p:sp>
      <p:sp>
        <p:nvSpPr>
          <p:cNvPr id="32" name="Platshållare för text 31">
            <a:extLst>
              <a:ext uri="{FF2B5EF4-FFF2-40B4-BE49-F238E27FC236}">
                <a16:creationId xmlns:a16="http://schemas.microsoft.com/office/drawing/2014/main" id="{8C5ECDE5-DE06-024F-9D95-C236C5D995F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sv-SE" dirty="0"/>
              <a:t>Hantera risker!</a:t>
            </a:r>
          </a:p>
        </p:txBody>
      </p:sp>
      <p:sp>
        <p:nvSpPr>
          <p:cNvPr id="33" name="Platshållare för text 32">
            <a:extLst>
              <a:ext uri="{FF2B5EF4-FFF2-40B4-BE49-F238E27FC236}">
                <a16:creationId xmlns:a16="http://schemas.microsoft.com/office/drawing/2014/main" id="{3830C5CC-1A57-0440-B9AB-345577AA9013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sv-SE" dirty="0"/>
              <a:t>Fundera över vilka gemensamma mål som kan skapas för att närma er intressenter som drar åt ett annat håll.</a:t>
            </a:r>
          </a:p>
        </p:txBody>
      </p:sp>
      <p:pic>
        <p:nvPicPr>
          <p:cNvPr id="16" name="Gruppera">
            <a:extLst>
              <a:ext uri="{FF2B5EF4-FFF2-40B4-BE49-F238E27FC236}">
                <a16:creationId xmlns:a16="http://schemas.microsoft.com/office/drawing/2014/main" id="{88CCFE8E-F53B-044A-98D5-433FF334D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ild 20">
            <a:extLst>
              <a:ext uri="{FF2B5EF4-FFF2-40B4-BE49-F238E27FC236}">
                <a16:creationId xmlns:a16="http://schemas.microsoft.com/office/drawing/2014/main" id="{57AABF55-49B2-7F4A-A1BF-3725545FA4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35" name="Bild">
            <a:extLst>
              <a:ext uri="{FF2B5EF4-FFF2-40B4-BE49-F238E27FC236}">
                <a16:creationId xmlns:a16="http://schemas.microsoft.com/office/drawing/2014/main" id="{68C776BC-B3BE-8148-81D7-80FE008E8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3011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text 28">
            <a:extLst>
              <a:ext uri="{FF2B5EF4-FFF2-40B4-BE49-F238E27FC236}">
                <a16:creationId xmlns:a16="http://schemas.microsoft.com/office/drawing/2014/main" id="{7B7FD165-522B-4748-8AE0-4823706BA8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1" y="2397308"/>
            <a:ext cx="6990867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Bra jobbat!</a:t>
            </a:r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319D9933-6675-FF40-BD60-7D1BBF43525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sv-SE" b="1"/>
              <a:t>Ni har nu skapat en intressentkartläggning. Det hjälper er att prioritera ert arbete och lyckas med den förändring ni arbetar för. </a:t>
            </a:r>
            <a:r>
              <a:rPr lang="sv-SE"/>
              <a:t>Tjusigt!</a:t>
            </a:r>
          </a:p>
          <a:p>
            <a:r>
              <a:rPr lang="sv-SE"/>
              <a:t>Det här grupparbetet är klart. </a:t>
            </a:r>
            <a:endParaRPr lang="sv-SE" dirty="0"/>
          </a:p>
        </p:txBody>
      </p:sp>
      <p:sp>
        <p:nvSpPr>
          <p:cNvPr id="4" name="Platshållare för text 10">
            <a:extLst>
              <a:ext uri="{FF2B5EF4-FFF2-40B4-BE49-F238E27FC236}">
                <a16:creationId xmlns:a16="http://schemas.microsoft.com/office/drawing/2014/main" id="{26F2A061-4B8B-4062-91BB-ADE94F3588A6}"/>
              </a:ext>
            </a:extLst>
          </p:cNvPr>
          <p:cNvSpPr txBox="1">
            <a:spLocks/>
          </p:cNvSpPr>
          <p:nvPr/>
        </p:nvSpPr>
        <p:spPr>
          <a:xfrm>
            <a:off x="1713600" y="1423315"/>
            <a:ext cx="1802138" cy="537215"/>
          </a:xfrm>
          <a:prstGeom prst="rect">
            <a:avLst/>
          </a:prstGeom>
        </p:spPr>
        <p:txBody>
          <a:bodyPr/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200">
                <a:solidFill>
                  <a:schemeClr val="bg1"/>
                </a:solidFill>
              </a:rPr>
              <a:t>1 min</a:t>
            </a:r>
            <a:endParaRPr lang="sv-SE" sz="3200" dirty="0">
              <a:solidFill>
                <a:schemeClr val="bg1"/>
              </a:solidFill>
            </a:endParaRPr>
          </a:p>
        </p:txBody>
      </p:sp>
      <p:sp>
        <p:nvSpPr>
          <p:cNvPr id="5" name="Platshållare för text 23">
            <a:extLst>
              <a:ext uri="{FF2B5EF4-FFF2-40B4-BE49-F238E27FC236}">
                <a16:creationId xmlns:a16="http://schemas.microsoft.com/office/drawing/2014/main" id="{3F2196EF-7FD5-4410-B97D-25189B2DF08D}"/>
              </a:ext>
            </a:extLst>
          </p:cNvPr>
          <p:cNvSpPr txBox="1">
            <a:spLocks/>
          </p:cNvSpPr>
          <p:nvPr/>
        </p:nvSpPr>
        <p:spPr>
          <a:xfrm>
            <a:off x="4734743" y="1423315"/>
            <a:ext cx="1802138" cy="537215"/>
          </a:xfrm>
          <a:prstGeom prst="rect">
            <a:avLst/>
          </a:prstGeom>
        </p:spPr>
        <p:txBody>
          <a:bodyPr/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200">
                <a:solidFill>
                  <a:schemeClr val="bg1"/>
                </a:solidFill>
              </a:rPr>
              <a:t>Läsa</a:t>
            </a:r>
            <a:endParaRPr lang="sv-SE" sz="3200" dirty="0">
              <a:solidFill>
                <a:schemeClr val="bg1"/>
              </a:solidFill>
            </a:endParaRPr>
          </a:p>
        </p:txBody>
      </p:sp>
      <p:sp>
        <p:nvSpPr>
          <p:cNvPr id="6" name="Platshållare för text 11">
            <a:extLst>
              <a:ext uri="{FF2B5EF4-FFF2-40B4-BE49-F238E27FC236}">
                <a16:creationId xmlns:a16="http://schemas.microsoft.com/office/drawing/2014/main" id="{8BC2E866-0CFE-4756-9F9A-2077051E12AD}"/>
              </a:ext>
            </a:extLst>
          </p:cNvPr>
          <p:cNvSpPr txBox="1">
            <a:spLocks/>
          </p:cNvSpPr>
          <p:nvPr/>
        </p:nvSpPr>
        <p:spPr>
          <a:xfrm>
            <a:off x="7594586" y="1423315"/>
            <a:ext cx="1842635" cy="537215"/>
          </a:xfrm>
          <a:prstGeom prst="rect">
            <a:avLst/>
          </a:prstGeom>
        </p:spPr>
        <p:txBody>
          <a:bodyPr/>
          <a:lstStyle>
            <a:lvl1pPr marL="457177" indent="-457177" algn="l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200">
                <a:solidFill>
                  <a:schemeClr val="bg1"/>
                </a:solidFill>
              </a:rPr>
              <a:t>Grupp</a:t>
            </a:r>
            <a:endParaRPr lang="sv-SE" sz="3200" dirty="0">
              <a:solidFill>
                <a:schemeClr val="bg1"/>
              </a:solidFill>
            </a:endParaRPr>
          </a:p>
        </p:txBody>
      </p:sp>
      <p:pic>
        <p:nvPicPr>
          <p:cNvPr id="7" name="Gruppera">
            <a:extLst>
              <a:ext uri="{FF2B5EF4-FFF2-40B4-BE49-F238E27FC236}">
                <a16:creationId xmlns:a16="http://schemas.microsoft.com/office/drawing/2014/main" id="{1CF011D7-363F-4C48-BFA2-022D222EA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4DB95941-7DDC-4397-BE4A-792D7996A6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8971" y="1373597"/>
            <a:ext cx="1083185" cy="532857"/>
          </a:xfrm>
          <a:prstGeom prst="rect">
            <a:avLst/>
          </a:prstGeom>
        </p:spPr>
      </p:pic>
      <p:pic>
        <p:nvPicPr>
          <p:cNvPr id="9" name="Bild">
            <a:extLst>
              <a:ext uri="{FF2B5EF4-FFF2-40B4-BE49-F238E27FC236}">
                <a16:creationId xmlns:a16="http://schemas.microsoft.com/office/drawing/2014/main" id="{732744B6-A657-4EAC-A1F1-D7902DE8C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8335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41E681EC-F6A7-B24B-9656-93E2EA89C2C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0731" y="2451729"/>
            <a:ext cx="6165646" cy="28642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Övningens steg</a:t>
            </a:r>
          </a:p>
        </p:txBody>
      </p:sp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157613C7-B071-FB40-A5CC-EC1CCBBBE42E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746671" y="6199204"/>
            <a:ext cx="6798970" cy="429577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sv-SE" b="1" dirty="0"/>
              <a:t>Genom att göra övningen kommer </a:t>
            </a:r>
            <a:br>
              <a:rPr lang="sv-SE" b="1" dirty="0"/>
            </a:br>
            <a:r>
              <a:rPr lang="sv-SE" b="1" dirty="0"/>
              <a:t>du att: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veta hur man gör en intressentkartläggning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prova att se på intressenter ur ett strategiskt perspektiv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dirty="0"/>
              <a:t>få en god överblick över vilka intressenter du bör arbeta nära med, vilka du kan behöva uppvakta, vilka du behöver hålla dig informerad om.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BFA8501D-74AF-1542-B9B1-F1EDD86248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sv-SE" b="1" dirty="0"/>
              <a:t>Börja</a:t>
            </a:r>
          </a:p>
          <a:p>
            <a:r>
              <a:rPr lang="sv-SE" dirty="0"/>
              <a:t>Läsa igenom övningen, välj en lämplig utmaning och utse en grupp för övningen.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233F6166-9DC2-7742-86B9-9D028EAAFB94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8B439C26-38D4-DC4E-8752-616915B4D6F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sv-SE" dirty="0"/>
              <a:t>15 min</a:t>
            </a:r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DAEE348A-AB7A-A444-A3F9-3142E8B2DB2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sv-SE" b="1" dirty="0"/>
              <a:t>Pröva</a:t>
            </a:r>
          </a:p>
          <a:p>
            <a:r>
              <a:rPr lang="sv-SE" dirty="0"/>
              <a:t>Hitta er utmanings intressenter och skapa er plan för hur ni vill arbeta med dem/ha er relation.</a:t>
            </a:r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F5906C16-D523-4D48-B44C-807336DAAA39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43F63FCF-9693-6841-8612-D75D34864E7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sv-SE"/>
              <a:t>60 </a:t>
            </a:r>
            <a:r>
              <a:rPr lang="sv-SE" dirty="0"/>
              <a:t>min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C75495F6-7640-E647-B1A3-28D9C262A95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 b="1" dirty="0"/>
              <a:t>Utveckla</a:t>
            </a:r>
          </a:p>
          <a:p>
            <a:r>
              <a:rPr lang="sv-SE" dirty="0"/>
              <a:t>Reflektera och fördjupa ditt lärande.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D5477EE5-9B9D-4542-AF86-3E9DF572A51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96FCB8D8-B8AD-2345-B91D-14FDA496C4A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sv-SE"/>
              <a:t>10 </a:t>
            </a:r>
            <a:r>
              <a:rPr lang="sv-SE" dirty="0"/>
              <a:t>min</a:t>
            </a:r>
          </a:p>
        </p:txBody>
      </p:sp>
      <p:pic>
        <p:nvPicPr>
          <p:cNvPr id="23" name="Bild 22">
            <a:extLst>
              <a:ext uri="{FF2B5EF4-FFF2-40B4-BE49-F238E27FC236}">
                <a16:creationId xmlns:a16="http://schemas.microsoft.com/office/drawing/2014/main" id="{9D1AA9C2-BF65-E346-94E9-2FF697C91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03456" y="4241047"/>
            <a:ext cx="1171683" cy="1118425"/>
          </a:xfrm>
          <a:prstGeom prst="rect">
            <a:avLst/>
          </a:prstGeom>
        </p:spPr>
      </p:pic>
      <p:pic>
        <p:nvPicPr>
          <p:cNvPr id="24" name="Bild 23">
            <a:extLst>
              <a:ext uri="{FF2B5EF4-FFF2-40B4-BE49-F238E27FC236}">
                <a16:creationId xmlns:a16="http://schemas.microsoft.com/office/drawing/2014/main" id="{B46D4D4D-DEE2-214A-A0F2-99E63A15C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0203456" y="7194764"/>
            <a:ext cx="1171683" cy="958649"/>
          </a:xfrm>
          <a:prstGeom prst="rect">
            <a:avLst/>
          </a:prstGeom>
        </p:spPr>
      </p:pic>
      <p:pic>
        <p:nvPicPr>
          <p:cNvPr id="27" name="Bild 26">
            <a:extLst>
              <a:ext uri="{FF2B5EF4-FFF2-40B4-BE49-F238E27FC236}">
                <a16:creationId xmlns:a16="http://schemas.microsoft.com/office/drawing/2014/main" id="{E08C132D-9B2A-554C-9721-6D9388DDD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03456" y="9761314"/>
            <a:ext cx="1171683" cy="111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56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3EC3E275-5717-954C-86FC-54EFC8C37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3634" y="6038600"/>
            <a:ext cx="16515143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300" b="1" i="0" u="none" strike="noStrike" kern="1200" cap="none" spc="0" normalizeH="0" baseline="0" noProof="0" dirty="0">
                <a:ln>
                  <a:noFill/>
                </a:ln>
                <a:solidFill>
                  <a:srgbClr val="091D2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Utveckla</a:t>
            </a: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682F223C-4E62-A84E-9CEE-C65DC8323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10 min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A797E586-6C84-9846-8D95-4C34205BE4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A1488841-74DA-DD40-B429-50B0FF62D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476008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d">
            <a:extLst>
              <a:ext uri="{FF2B5EF4-FFF2-40B4-BE49-F238E27FC236}">
                <a16:creationId xmlns:a16="http://schemas.microsoft.com/office/drawing/2014/main" id="{30DA3DE0-B372-A94B-91EA-E832B617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57029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63411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4E256495-D105-4333-A3B8-109E10406F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72377" y="2320781"/>
            <a:ext cx="15428249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Fördjupa ditt lärande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48B2BCC-9C75-495B-B076-96820828F4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10 min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FC8DDD-A4D3-4BE3-AE16-A2E80668AFB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Skriva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86DB443-FF89-469D-B15A-346E1DF7E4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Enskilt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C2DB8E69-8AFB-4CE4-A604-E16A97AD42A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sv-SE" sz="3600" dirty="0">
                <a:latin typeface="+mn-lt"/>
              </a:rPr>
              <a:t>Hur var det att genomföra övningen? Vad gick bra och vad var utmanande?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5DCB3125-10F5-4247-A3E9-F88F4154F416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8AECAA04-E7CC-4FC0-807F-236361482A9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sv-SE" sz="3600">
                <a:latin typeface="+mn-lt"/>
              </a:rPr>
              <a:t>Vad har jag lärt dig om mig själv som ledare, teamet och intressenter? 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49A9109F-8931-48C4-B8BB-985A54DDEA7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C048B62B-F6A3-4C80-9331-9505A7FA722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r>
              <a:rPr lang="sv-SE" sz="3600">
                <a:latin typeface="+mn-lt"/>
              </a:rPr>
              <a:t>Hur kan du ta detta arbetssätt vidare i din vardag?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38E7193D-2FE4-43F3-9AD0-55ACD089C83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2" name="Gruppera">
            <a:extLst>
              <a:ext uri="{FF2B5EF4-FFF2-40B4-BE49-F238E27FC236}">
                <a16:creationId xmlns:a16="http://schemas.microsoft.com/office/drawing/2014/main" id="{8CA3DC46-5192-481E-AA35-90C2CFEB3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Bild">
            <a:extLst>
              <a:ext uri="{FF2B5EF4-FFF2-40B4-BE49-F238E27FC236}">
                <a16:creationId xmlns:a16="http://schemas.microsoft.com/office/drawing/2014/main" id="{70BD7C7F-DCD6-418C-9769-A44757721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Bild">
            <a:extLst>
              <a:ext uri="{FF2B5EF4-FFF2-40B4-BE49-F238E27FC236}">
                <a16:creationId xmlns:a16="http://schemas.microsoft.com/office/drawing/2014/main" id="{7C72A4F3-1660-46C0-AFB4-E78DCA806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578353" y="1221754"/>
            <a:ext cx="102472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82938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7C9DEEB2-38AA-AC4B-8B15-9BEC0E8EB2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90730" y="2110561"/>
            <a:ext cx="10500475" cy="28642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Dokumentets syfte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300A0F6-4321-6845-8EE4-17C1E0FA80B9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/>
        <p:txBody>
          <a:bodyPr/>
          <a:lstStyle/>
          <a:p>
            <a:r>
              <a:rPr lang="sv-SE" b="1" dirty="0"/>
              <a:t>Detta dokument är en prototyp av Lärandeprojektet för innovationsledning (2021-2022). </a:t>
            </a:r>
          </a:p>
          <a:p>
            <a:r>
              <a:rPr lang="sv-SE" dirty="0"/>
              <a:t>Ett projekt av Uppsala kommun tillsammans med Helsingborgs stad, och flera andra kommuner. </a:t>
            </a:r>
            <a:r>
              <a:rPr lang="sv-SE" dirty="0" err="1"/>
              <a:t>Vinnova</a:t>
            </a:r>
            <a:r>
              <a:rPr lang="sv-SE" dirty="0"/>
              <a:t> finansierade arbetet. </a:t>
            </a:r>
          </a:p>
          <a:p>
            <a:r>
              <a:rPr lang="sv-SE" dirty="0"/>
              <a:t>I vetskap om informationen på denna sida får innehållet delas.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DCD6900-BDA8-F14A-9B98-80171545673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/>
        <p:txBody>
          <a:bodyPr/>
          <a:lstStyle/>
          <a:p>
            <a:r>
              <a:rPr lang="sv-SE" dirty="0"/>
              <a:t>Mer info:</a:t>
            </a:r>
          </a:p>
          <a:p>
            <a:r>
              <a:rPr lang="sv-SE" dirty="0">
                <a:hlinkClick r:id="rId3"/>
              </a:rPr>
              <a:t>Länk: www.hejainnovation.se </a:t>
            </a:r>
            <a:endParaRPr lang="sv-SE" dirty="0"/>
          </a:p>
          <a:p>
            <a:r>
              <a:rPr lang="sv-SE" dirty="0">
                <a:hlinkClick r:id="rId4"/>
              </a:rPr>
              <a:t>Länk: uppsala.se/innovationskraft</a:t>
            </a:r>
            <a:endParaRPr lang="sv-SE" dirty="0"/>
          </a:p>
          <a:p>
            <a:r>
              <a:rPr lang="sv-SE" dirty="0"/>
              <a:t>E-post: </a:t>
            </a:r>
            <a:r>
              <a:rPr lang="sv-SE" dirty="0" err="1"/>
              <a:t>innovation@uppsala.se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3933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3EC3E275-5717-954C-86FC-54EFC8C37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38459" y="6038600"/>
            <a:ext cx="15505493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300" b="1" i="0" u="none" strike="noStrike" kern="1200" cap="none" spc="0" normalizeH="0" baseline="0" noProof="0" dirty="0">
                <a:ln>
                  <a:noFill/>
                </a:ln>
                <a:solidFill>
                  <a:srgbClr val="091D2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Börja</a:t>
            </a: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682F223C-4E62-A84E-9CEE-C65DC8323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15 min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A797E586-6C84-9846-8D95-4C34205BE4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pic>
        <p:nvPicPr>
          <p:cNvPr id="31" name="Bild">
            <a:extLst>
              <a:ext uri="{FF2B5EF4-FFF2-40B4-BE49-F238E27FC236}">
                <a16:creationId xmlns:a16="http://schemas.microsoft.com/office/drawing/2014/main" id="{A1488841-74DA-DD40-B429-50B0FF62D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476008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d">
            <a:extLst>
              <a:ext uri="{FF2B5EF4-FFF2-40B4-BE49-F238E27FC236}">
                <a16:creationId xmlns:a16="http://schemas.microsoft.com/office/drawing/2014/main" id="{30DA3DE0-B372-A94B-91EA-E832B617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57029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4225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FC4B0AEF-58C5-4DEC-BE96-DC8D0C2BCC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Välkommen! </a:t>
            </a:r>
          </a:p>
        </p:txBody>
      </p:sp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02DF916C-66CC-8F42-A945-F05D0B5165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2 </a:t>
            </a:r>
            <a:r>
              <a:rPr lang="sv-SE" dirty="0"/>
              <a:t>min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9F0573FD-DBE8-B74F-A9D5-990C5A6DA5C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Läsa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DFEC6AD-8770-674C-A36B-4CA59FCE40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Enskilt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E48D9C0B-FF62-5E4A-981B-B6E0E650D38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 lIns="91440" tIns="45720" rIns="91440" bIns="45720" anchor="t"/>
          <a:lstStyle/>
          <a:p>
            <a:r>
              <a:rPr lang="sv-SE" sz="3400" b="1">
                <a:latin typeface="+mj-lt"/>
              </a:rPr>
              <a:t>Förbered för grupparbete genom att: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/>
              <a:t>Följ instruktionen på nästa sida för att </a:t>
            </a:r>
            <a:r>
              <a:rPr lang="sv-SE" b="1"/>
              <a:t>definiera en frågeställning/ett utvecklingsområde till grupparbetet </a:t>
            </a:r>
            <a:r>
              <a:rPr lang="sv-SE"/>
              <a:t>i denna övning.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b="1"/>
              <a:t>Läs igenom </a:t>
            </a:r>
            <a:r>
              <a:rPr lang="sv-SE"/>
              <a:t>övningen.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v-SE"/>
          </a:p>
          <a:p>
            <a:endParaRPr lang="sv-SE" dirty="0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256CB557-A085-475F-BCED-61E92BB7B640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sv-SE" b="1"/>
              <a:t>Avsätt 45 minuter </a:t>
            </a:r>
            <a:r>
              <a:rPr lang="sv-SE"/>
              <a:t>på nästa möte med gruppen, eller bjud in till ett separat möte.</a:t>
            </a:r>
          </a:p>
          <a:p>
            <a:r>
              <a:rPr lang="sv-SE" b="1"/>
              <a:t>Bjud in personer </a:t>
            </a:r>
            <a:r>
              <a:rPr lang="sv-SE"/>
              <a:t>som kan bidra med olika kunskaper och erfarenhter utifrån det valda utvecklingsområdet. Många perspektiv är bra!</a:t>
            </a:r>
          </a:p>
          <a:p>
            <a:endParaRPr lang="sv-SE"/>
          </a:p>
        </p:txBody>
      </p:sp>
      <p:pic>
        <p:nvPicPr>
          <p:cNvPr id="14" name="Bild">
            <a:extLst>
              <a:ext uri="{FF2B5EF4-FFF2-40B4-BE49-F238E27FC236}">
                <a16:creationId xmlns:a16="http://schemas.microsoft.com/office/drawing/2014/main" id="{EE99012A-2F8E-D340-B929-DB9A68B7C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Gruppera">
            <a:extLst>
              <a:ext uri="{FF2B5EF4-FFF2-40B4-BE49-F238E27FC236}">
                <a16:creationId xmlns:a16="http://schemas.microsoft.com/office/drawing/2014/main" id="{F0DAC057-DD08-A34C-9D26-BBB111027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Bild 18">
            <a:extLst>
              <a:ext uri="{FF2B5EF4-FFF2-40B4-BE49-F238E27FC236}">
                <a16:creationId xmlns:a16="http://schemas.microsoft.com/office/drawing/2014/main" id="{415B31D9-5A15-B442-B845-9B62DE351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8236643" y="10241919"/>
            <a:ext cx="3193683" cy="4101531"/>
          </a:xfrm>
          <a:prstGeom prst="rect">
            <a:avLst/>
          </a:prstGeom>
        </p:spPr>
      </p:pic>
      <p:pic>
        <p:nvPicPr>
          <p:cNvPr id="21" name="Bild">
            <a:extLst>
              <a:ext uri="{FF2B5EF4-FFF2-40B4-BE49-F238E27FC236}">
                <a16:creationId xmlns:a16="http://schemas.microsoft.com/office/drawing/2014/main" id="{BBCB57EA-3612-6D40-A73B-8DD7A4537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6950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1BB84D3A-D2F0-4024-9730-05CF800C5A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 frågeställning för övningen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4705F6-930B-48D2-B23A-5B5FF2CE37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5 min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E468151-51C0-443C-9C69-1B892842264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Läsa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38838BA-3745-4804-ADA2-BD080EBEC9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Enskilt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C8118B4-4685-4D24-8075-272CE20FAFF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>
                <a:latin typeface="+mj-lt"/>
              </a:rPr>
              <a:t>Definiera en frågeställning/ett utvecklingsområde och ta med det till grupparbetet</a:t>
            </a:r>
          </a:p>
          <a:p>
            <a:pPr marL="0" indent="0">
              <a:buNone/>
            </a:pPr>
            <a:r>
              <a:rPr lang="sv-SE" b="1" dirty="0"/>
              <a:t>Välj nu ett utvecklingsområde </a:t>
            </a:r>
            <a:r>
              <a:rPr lang="sv-SE" dirty="0"/>
              <a:t>som utgångspunkt för att hitta intressenter. Skriv in det på sida 8, för att ha det förberett till grupparbetet. Stäm av det under eller inför mötet med gruppen.</a:t>
            </a:r>
          </a:p>
          <a:p>
            <a:pPr marL="0" indent="0">
              <a:buNone/>
            </a:pPr>
            <a:r>
              <a:rPr lang="sv-SE" b="1" dirty="0"/>
              <a:t>Om ni behöver mer stöd och ta fram ett utvecklingsområde</a:t>
            </a:r>
            <a:r>
              <a:rPr lang="sv-SE" dirty="0"/>
              <a:t>, så rekommenderar vi övningen ”Hitta utvecklingsområde” (se länk: </a:t>
            </a:r>
            <a:r>
              <a:rPr lang="sv-SE" dirty="0">
                <a:hlinkClick r:id="rId2"/>
              </a:rPr>
              <a:t>www.hejainnovation.se</a:t>
            </a:r>
            <a:r>
              <a:rPr lang="sv-SE" dirty="0"/>
              <a:t>).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C1D23F99-D107-4920-A5AE-203DEB61CDE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/>
              <a:t>Skriv er frågeställning på sida 8</a:t>
            </a:r>
          </a:p>
        </p:txBody>
      </p:sp>
      <p:pic>
        <p:nvPicPr>
          <p:cNvPr id="8" name="Bild">
            <a:extLst>
              <a:ext uri="{FF2B5EF4-FFF2-40B4-BE49-F238E27FC236}">
                <a16:creationId xmlns:a16="http://schemas.microsoft.com/office/drawing/2014/main" id="{82B78E41-CD0A-4AE6-BF24-B01A4F753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67431" y="1369595"/>
            <a:ext cx="544999" cy="474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Gruppera">
            <a:extLst>
              <a:ext uri="{FF2B5EF4-FFF2-40B4-BE49-F238E27FC236}">
                <a16:creationId xmlns:a16="http://schemas.microsoft.com/office/drawing/2014/main" id="{14938EBF-D24A-4D88-A666-E98084FC0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Bild">
            <a:extLst>
              <a:ext uri="{FF2B5EF4-FFF2-40B4-BE49-F238E27FC236}">
                <a16:creationId xmlns:a16="http://schemas.microsoft.com/office/drawing/2014/main" id="{FB387DBC-F3B5-4114-915A-A775E1376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87123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3EC3E275-5717-954C-86FC-54EFC8C376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09984" y="6083120"/>
            <a:ext cx="13962443" cy="15497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9300" b="1" i="0" u="none" strike="noStrike" kern="1200" cap="none" spc="0" normalizeH="0" baseline="0" noProof="0" dirty="0">
                <a:ln>
                  <a:noFill/>
                </a:ln>
                <a:solidFill>
                  <a:srgbClr val="091D2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Pröva</a:t>
            </a: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682F223C-4E62-A84E-9CEE-C65DC83235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60 </a:t>
            </a:r>
            <a:r>
              <a:rPr lang="sv-SE" dirty="0"/>
              <a:t>min</a:t>
            </a:r>
          </a:p>
        </p:txBody>
      </p:sp>
      <p:sp>
        <p:nvSpPr>
          <p:cNvPr id="28" name="Platshållare för text 27">
            <a:extLst>
              <a:ext uri="{FF2B5EF4-FFF2-40B4-BE49-F238E27FC236}">
                <a16:creationId xmlns:a16="http://schemas.microsoft.com/office/drawing/2014/main" id="{A797E586-6C84-9846-8D95-4C34205BE4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pic>
        <p:nvPicPr>
          <p:cNvPr id="9" name="Bild">
            <a:extLst>
              <a:ext uri="{FF2B5EF4-FFF2-40B4-BE49-F238E27FC236}">
                <a16:creationId xmlns:a16="http://schemas.microsoft.com/office/drawing/2014/main" id="{30DA3DE0-B372-A94B-91EA-E832B617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70292" y="1295063"/>
            <a:ext cx="734525" cy="725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F4EC9C06-BB41-C74F-BE1E-A79A79082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67228" y="1295063"/>
            <a:ext cx="1209727" cy="59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36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E9EBED17-6B0D-4D8F-8A5A-F3999C676A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Välkommen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253D9445-A31F-45B1-9061-703B268929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/>
              <a:t>3 min</a:t>
            </a:r>
          </a:p>
        </p:txBody>
      </p:sp>
      <p:sp>
        <p:nvSpPr>
          <p:cNvPr id="18" name="Platshållare för text 17">
            <a:extLst>
              <a:ext uri="{FF2B5EF4-FFF2-40B4-BE49-F238E27FC236}">
                <a16:creationId xmlns:a16="http://schemas.microsoft.com/office/drawing/2014/main" id="{B7B06F63-1DD4-4411-B3EF-6C6264C9EB7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Läsa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7DA04F13-07F7-4CE1-88D5-91E12C02BA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Grupp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8BECEF41-3BA3-463E-9F84-D124792552E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b="1"/>
              <a:t>Med en klar bild över vilka som påverkas av den önskade förändringen, blir det lättare att prioritera vilka du bör samarbeta med, och vilka du kan behöva påverka.</a:t>
            </a:r>
          </a:p>
          <a:p>
            <a:r>
              <a:rPr lang="sv-SE"/>
              <a:t>I övningen kommer ni att ta reda på vilka som är intressenter för ert utvecklingsområde, och vilka relationer ni vill skapa till dem.</a:t>
            </a:r>
          </a:p>
        </p:txBody>
      </p:sp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E5BDEDE0-572E-4FD6-92B4-24AB1B332D1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r>
              <a:rPr lang="sv-SE"/>
              <a:t>Vilket utvecklingsområde ska ni arbeta med nu?</a:t>
            </a:r>
          </a:p>
        </p:txBody>
      </p:sp>
      <p:pic>
        <p:nvPicPr>
          <p:cNvPr id="8" name="Gruppera">
            <a:extLst>
              <a:ext uri="{FF2B5EF4-FFF2-40B4-BE49-F238E27FC236}">
                <a16:creationId xmlns:a16="http://schemas.microsoft.com/office/drawing/2014/main" id="{74983222-1891-4FD4-B521-0E72DA53D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d">
            <a:extLst>
              <a:ext uri="{FF2B5EF4-FFF2-40B4-BE49-F238E27FC236}">
                <a16:creationId xmlns:a16="http://schemas.microsoft.com/office/drawing/2014/main" id="{708EE42A-671E-49E0-9F6E-3B5E20D85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Bild 9">
            <a:extLst>
              <a:ext uri="{FF2B5EF4-FFF2-40B4-BE49-F238E27FC236}">
                <a16:creationId xmlns:a16="http://schemas.microsoft.com/office/drawing/2014/main" id="{B419CDD8-A43C-4535-B98B-1843355DC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18971" y="1446750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27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uppera">
            <a:extLst>
              <a:ext uri="{FF2B5EF4-FFF2-40B4-BE49-F238E27FC236}">
                <a16:creationId xmlns:a16="http://schemas.microsoft.com/office/drawing/2014/main" id="{0845E0E0-067B-44B0-8C3E-265EB74E0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Bild 12">
            <a:extLst>
              <a:ext uri="{FF2B5EF4-FFF2-40B4-BE49-F238E27FC236}">
                <a16:creationId xmlns:a16="http://schemas.microsoft.com/office/drawing/2014/main" id="{A877A0F1-4B37-44AC-B492-4B5FF9289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18971" y="1362694"/>
            <a:ext cx="1083185" cy="532857"/>
          </a:xfrm>
          <a:prstGeom prst="rect">
            <a:avLst/>
          </a:prstGeom>
        </p:spPr>
      </p:pic>
      <p:pic>
        <p:nvPicPr>
          <p:cNvPr id="14" name="Bild">
            <a:extLst>
              <a:ext uri="{FF2B5EF4-FFF2-40B4-BE49-F238E27FC236}">
                <a16:creationId xmlns:a16="http://schemas.microsoft.com/office/drawing/2014/main" id="{D42208C2-E660-4A6A-9848-60BEC353E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562240" y="1151819"/>
            <a:ext cx="949380" cy="85276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B2354385-7030-DE07-03EF-9C63B15C23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Ert utvecklingsområde</a:t>
            </a:r>
          </a:p>
        </p:txBody>
      </p:sp>
      <p:sp>
        <p:nvSpPr>
          <p:cNvPr id="22" name="Platshållare för text 21">
            <a:extLst>
              <a:ext uri="{FF2B5EF4-FFF2-40B4-BE49-F238E27FC236}">
                <a16:creationId xmlns:a16="http://schemas.microsoft.com/office/drawing/2014/main" id="{1E334504-CA0A-1ECB-8B25-08745FE647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 dirty="0"/>
              <a:t>5 min</a:t>
            </a:r>
          </a:p>
        </p:txBody>
      </p:sp>
      <p:sp>
        <p:nvSpPr>
          <p:cNvPr id="25" name="Platshållare för text 24">
            <a:extLst>
              <a:ext uri="{FF2B5EF4-FFF2-40B4-BE49-F238E27FC236}">
                <a16:creationId xmlns:a16="http://schemas.microsoft.com/office/drawing/2014/main" id="{E4949DA3-2166-D401-8A16-E95A3B7CC0D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 dirty="0"/>
              <a:t>Prata</a:t>
            </a:r>
          </a:p>
        </p:txBody>
      </p:sp>
      <p:sp>
        <p:nvSpPr>
          <p:cNvPr id="23" name="Platshållare för text 22">
            <a:extLst>
              <a:ext uri="{FF2B5EF4-FFF2-40B4-BE49-F238E27FC236}">
                <a16:creationId xmlns:a16="http://schemas.microsoft.com/office/drawing/2014/main" id="{62B020D8-839C-92E5-31AB-4DDBD809CF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 dirty="0"/>
              <a:t>Grupp</a:t>
            </a:r>
          </a:p>
        </p:txBody>
      </p:sp>
      <p:sp>
        <p:nvSpPr>
          <p:cNvPr id="27" name="Platshållare för text 26">
            <a:extLst>
              <a:ext uri="{FF2B5EF4-FFF2-40B4-BE49-F238E27FC236}">
                <a16:creationId xmlns:a16="http://schemas.microsoft.com/office/drawing/2014/main" id="{E4F701DF-0C36-2FCB-C36E-831BEA0E4A6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dirty="0"/>
              <a:t>Frågeställningen som ni utgår ifrån bör ha en tydlig problemformulering och målgrupp. Är ni ense om er frågeställning? Stäm av i gruppen och justera vid behov.</a:t>
            </a:r>
          </a:p>
          <a:p>
            <a:endParaRPr lang="sv-SE" dirty="0"/>
          </a:p>
        </p:txBody>
      </p:sp>
      <p:sp>
        <p:nvSpPr>
          <p:cNvPr id="24" name="Platshållare för innehåll 23">
            <a:extLst>
              <a:ext uri="{FF2B5EF4-FFF2-40B4-BE49-F238E27FC236}">
                <a16:creationId xmlns:a16="http://schemas.microsoft.com/office/drawing/2014/main" id="{6A646447-CDA3-6F26-B56F-3D69061984F4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sv-SE" sz="2800" b="1" dirty="0"/>
              <a:t>Det här är frågeställningen för vårt utvecklingsområde:</a:t>
            </a:r>
          </a:p>
        </p:txBody>
      </p:sp>
      <p:sp>
        <p:nvSpPr>
          <p:cNvPr id="30" name="Platshållare för text 29">
            <a:extLst>
              <a:ext uri="{FF2B5EF4-FFF2-40B4-BE49-F238E27FC236}">
                <a16:creationId xmlns:a16="http://schemas.microsoft.com/office/drawing/2014/main" id="{881736A3-6A8F-7A3D-C216-C1F4D43CF8F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8522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tshållare för text 18">
            <a:extLst>
              <a:ext uri="{FF2B5EF4-FFF2-40B4-BE49-F238E27FC236}">
                <a16:creationId xmlns:a16="http://schemas.microsoft.com/office/drawing/2014/main" id="{E9EBED17-6B0D-4D8F-8A5A-F3999C676A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11162" y="2831322"/>
            <a:ext cx="9717914" cy="242647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7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Vilka är intressenter?</a:t>
            </a:r>
          </a:p>
        </p:txBody>
      </p:sp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253D9445-A31F-45B1-9061-703B268929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/>
              <a:t>3 min</a:t>
            </a:r>
          </a:p>
        </p:txBody>
      </p:sp>
      <p:sp>
        <p:nvSpPr>
          <p:cNvPr id="30" name="Platshållare för text 29">
            <a:extLst>
              <a:ext uri="{FF2B5EF4-FFF2-40B4-BE49-F238E27FC236}">
                <a16:creationId xmlns:a16="http://schemas.microsoft.com/office/drawing/2014/main" id="{6C9DFDF0-3F4F-464E-9F66-FF3418D20F0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sv-SE"/>
              <a:t>Läsa</a:t>
            </a:r>
          </a:p>
        </p:txBody>
      </p:sp>
      <p:sp>
        <p:nvSpPr>
          <p:cNvPr id="29" name="Platshållare för text 28">
            <a:extLst>
              <a:ext uri="{FF2B5EF4-FFF2-40B4-BE49-F238E27FC236}">
                <a16:creationId xmlns:a16="http://schemas.microsoft.com/office/drawing/2014/main" id="{576BDC78-4DE0-4D73-ABE5-29DF8E93EE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v-SE"/>
              <a:t>Grupp</a:t>
            </a:r>
          </a:p>
        </p:txBody>
      </p:sp>
      <p:sp>
        <p:nvSpPr>
          <p:cNvPr id="20" name="Platshållare för text 19">
            <a:extLst>
              <a:ext uri="{FF2B5EF4-FFF2-40B4-BE49-F238E27FC236}">
                <a16:creationId xmlns:a16="http://schemas.microsoft.com/office/drawing/2014/main" id="{8BECEF41-3BA3-463E-9F84-D124792552E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sv-SE" b="1">
                <a:latin typeface="+mj-lt"/>
              </a:rPr>
              <a:t>De som blir eller själva är med/påverkar</a:t>
            </a:r>
          </a:p>
          <a:p>
            <a:r>
              <a:rPr lang="sv-SE"/>
              <a:t>Intressenter är personer eller aktörer som blir påverkade av eller kan påverka den förändring du/ni vill uppnå. Dessa kan bidra till att förändringen lyckas, eller misslyckas. Olika utvecklingsområden/förändringar innebär olika intressenter.</a:t>
            </a:r>
          </a:p>
          <a:p>
            <a:endParaRPr lang="sv-SE"/>
          </a:p>
        </p:txBody>
      </p:sp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E37C0224-067C-477C-89A5-BC5DFE3C8C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>
                <a:latin typeface="+mj-lt"/>
              </a:rPr>
              <a:t>Visulisera för att hitta intressenter</a:t>
            </a:r>
          </a:p>
          <a:p>
            <a:pPr marL="0" indent="0">
              <a:buNone/>
            </a:pPr>
            <a:r>
              <a:rPr lang="sv-SE"/>
              <a:t>Ett tips för att komma på vilka intressenterna kan vara, är att visualisera platser och situationer kopplade till utvecklingsområdet.</a:t>
            </a:r>
          </a:p>
          <a:p>
            <a:pPr marL="0" indent="0">
              <a:buNone/>
            </a:pPr>
            <a:endParaRPr lang="sv-SE"/>
          </a:p>
        </p:txBody>
      </p:sp>
      <p:pic>
        <p:nvPicPr>
          <p:cNvPr id="28" name="Bild 27">
            <a:extLst>
              <a:ext uri="{FF2B5EF4-FFF2-40B4-BE49-F238E27FC236}">
                <a16:creationId xmlns:a16="http://schemas.microsoft.com/office/drawing/2014/main" id="{C6F3DCA6-3650-42E5-91BF-28B5EEA19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975669" y="8910918"/>
            <a:ext cx="3251202" cy="5548717"/>
          </a:xfrm>
          <a:prstGeom prst="rect">
            <a:avLst/>
          </a:prstGeom>
        </p:spPr>
      </p:pic>
      <p:pic>
        <p:nvPicPr>
          <p:cNvPr id="33" name="Gruppera">
            <a:extLst>
              <a:ext uri="{FF2B5EF4-FFF2-40B4-BE49-F238E27FC236}">
                <a16:creationId xmlns:a16="http://schemas.microsoft.com/office/drawing/2014/main" id="{07B7DBC9-C29F-4602-84FC-472DA742C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41" r="641"/>
          <a:stretch/>
        </p:blipFill>
        <p:spPr>
          <a:xfrm>
            <a:off x="939536" y="1320528"/>
            <a:ext cx="617191" cy="6171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Bild">
            <a:extLst>
              <a:ext uri="{FF2B5EF4-FFF2-40B4-BE49-F238E27FC236}">
                <a16:creationId xmlns:a16="http://schemas.microsoft.com/office/drawing/2014/main" id="{C02CD115-23A7-4B9B-B93E-F69C06436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545061" y="1227231"/>
            <a:ext cx="983739" cy="860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Bild 34">
            <a:extLst>
              <a:ext uri="{FF2B5EF4-FFF2-40B4-BE49-F238E27FC236}">
                <a16:creationId xmlns:a16="http://schemas.microsoft.com/office/drawing/2014/main" id="{68279824-E825-4854-8D4B-D4288139A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18971" y="1446750"/>
            <a:ext cx="1083185" cy="5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97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 30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6D3D86"/>
      </a:accent1>
      <a:accent2>
        <a:srgbClr val="9659D3"/>
      </a:accent2>
      <a:accent3>
        <a:srgbClr val="D669FF"/>
      </a:accent3>
      <a:accent4>
        <a:srgbClr val="6D3D86"/>
      </a:accent4>
      <a:accent5>
        <a:srgbClr val="9558D3"/>
      </a:accent5>
      <a:accent6>
        <a:srgbClr val="D669FF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Samverka_1." id="{8540AD5A-16B7-4F4D-9D12-0F6686FE3718}" vid="{E8F72401-2F0E-7640-B7A7-1BBC075D47B6}"/>
    </a:ext>
  </a:extLst>
</a:theme>
</file>

<file path=ppt/theme/theme2.xml><?xml version="1.0" encoding="utf-8"?>
<a:theme xmlns:a="http://schemas.openxmlformats.org/drawingml/2006/main" name="1_Office-tema">
  <a:themeElements>
    <a:clrScheme name="Egen 30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6D3D86"/>
      </a:accent1>
      <a:accent2>
        <a:srgbClr val="9659D3"/>
      </a:accent2>
      <a:accent3>
        <a:srgbClr val="D669FF"/>
      </a:accent3>
      <a:accent4>
        <a:srgbClr val="6D3D86"/>
      </a:accent4>
      <a:accent5>
        <a:srgbClr val="9558D3"/>
      </a:accent5>
      <a:accent6>
        <a:srgbClr val="D669FF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Samverka_1." id="{8540AD5A-16B7-4F4D-9D12-0F6686FE3718}" vid="{40A6FEAB-CAA5-9842-BEB5-503B3E8A3D47}"/>
    </a:ext>
  </a:extLst>
</a:theme>
</file>

<file path=ppt/theme/theme3.xml><?xml version="1.0" encoding="utf-8"?>
<a:theme xmlns:a="http://schemas.openxmlformats.org/drawingml/2006/main" name="2_Office-tema">
  <a:themeElements>
    <a:clrScheme name="Egen 30">
      <a:dk1>
        <a:srgbClr val="091D23"/>
      </a:dk1>
      <a:lt1>
        <a:srgbClr val="FFFFFF"/>
      </a:lt1>
      <a:dk2>
        <a:srgbClr val="44546A"/>
      </a:dk2>
      <a:lt2>
        <a:srgbClr val="F4ECDE"/>
      </a:lt2>
      <a:accent1>
        <a:srgbClr val="6D3D86"/>
      </a:accent1>
      <a:accent2>
        <a:srgbClr val="9659D3"/>
      </a:accent2>
      <a:accent3>
        <a:srgbClr val="D669FF"/>
      </a:accent3>
      <a:accent4>
        <a:srgbClr val="6D3D86"/>
      </a:accent4>
      <a:accent5>
        <a:srgbClr val="9558D3"/>
      </a:accent5>
      <a:accent6>
        <a:srgbClr val="D669FF"/>
      </a:accent6>
      <a:hlink>
        <a:srgbClr val="FFFFFF"/>
      </a:hlink>
      <a:folHlink>
        <a:srgbClr val="954F72"/>
      </a:folHlink>
    </a:clrScheme>
    <a:fontScheme name="Anpassat 4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ja_Innovation_mall_Samverka_1." id="{8540AD5A-16B7-4F4D-9D12-0F6686FE3718}" vid="{15A908F9-FDB6-3242-A6E6-83ED16206808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5EBE10CCD4A2E4D8740289C4B864CE0" ma:contentTypeVersion="16" ma:contentTypeDescription="Create a new document." ma:contentTypeScope="" ma:versionID="ba4d3227b738dd059bec3873eee3ddf3">
  <xsd:schema xmlns:xsd="http://www.w3.org/2001/XMLSchema" xmlns:xs="http://www.w3.org/2001/XMLSchema" xmlns:p="http://schemas.microsoft.com/office/2006/metadata/properties" xmlns:ns2="9cb8bb9b-33fc-43fa-b7de-f43c0bf51d73" xmlns:ns3="f648ea3f-44b2-45cd-9207-59e194d581e8" targetNamespace="http://schemas.microsoft.com/office/2006/metadata/properties" ma:root="true" ma:fieldsID="ebda8f64c320fac2b3c5894a7338a949" ns2:_="" ns3:_="">
    <xsd:import namespace="9cb8bb9b-33fc-43fa-b7de-f43c0bf51d73"/>
    <xsd:import namespace="f648ea3f-44b2-45cd-9207-59e194d58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b8bb9b-33fc-43fa-b7de-f43c0bf51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96207ad-ef36-41b4-a890-3b970be5e0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8ea3f-44b2-45cd-9207-59e194d581e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70a5f3-1dc6-4467-861e-6be90f64da6e}" ma:internalName="TaxCatchAll" ma:showField="CatchAllData" ma:web="f648ea3f-44b2-45cd-9207-59e194d581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648ea3f-44b2-45cd-9207-59e194d581e8" xsi:nil="true"/>
    <lcf76f155ced4ddcb4097134ff3c332f xmlns="9cb8bb9b-33fc-43fa-b7de-f43c0bf51d73">
      <Terms xmlns="http://schemas.microsoft.com/office/infopath/2007/PartnerControls"/>
    </lcf76f155ced4ddcb4097134ff3c332f>
    <MediaLengthInSeconds xmlns="9cb8bb9b-33fc-43fa-b7de-f43c0bf51d73" xsi:nil="true"/>
    <SharedWithUsers xmlns="f648ea3f-44b2-45cd-9207-59e194d581e8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D76E3C1-DDB9-4759-B405-0F41FA224C2E}"/>
</file>

<file path=customXml/itemProps2.xml><?xml version="1.0" encoding="utf-8"?>
<ds:datastoreItem xmlns:ds="http://schemas.openxmlformats.org/officeDocument/2006/customXml" ds:itemID="{6128567F-5DE6-4A5C-95A3-740C2A95EAE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CA1BA1-FA30-4182-B638-10F3FFBC03C7}">
  <ds:schemaRefs>
    <ds:schemaRef ds:uri="http://schemas.microsoft.com/office/2006/documentManagement/types"/>
    <ds:schemaRef ds:uri="http://schemas.microsoft.com/office/infopath/2007/PartnerControls"/>
    <ds:schemaRef ds:uri="f76a4e4c-2db2-462f-9ed3-409335a41f58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bbf57927-146e-4af1-8a22-58b8ad68583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2519</TotalTime>
  <Words>1459</Words>
  <Application>Microsoft Macintosh PowerPoint</Application>
  <PresentationFormat>Anpassad</PresentationFormat>
  <Paragraphs>210</Paragraphs>
  <Slides>22</Slides>
  <Notes>14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22</vt:i4>
      </vt:variant>
    </vt:vector>
  </HeadingPairs>
  <TitlesOfParts>
    <vt:vector size="29" baseType="lpstr">
      <vt:lpstr>Arial</vt:lpstr>
      <vt:lpstr>Calibri</vt:lpstr>
      <vt:lpstr>Century Gothic</vt:lpstr>
      <vt:lpstr>Helvetica Neue Medium</vt:lpstr>
      <vt:lpstr>Office-tema</vt:lpstr>
      <vt:lpstr>1_Office-tema</vt:lpstr>
      <vt:lpstr>2_Office-tema</vt:lpstr>
      <vt:lpstr>Hitta intressenter</vt:lpstr>
      <vt:lpstr>Övningens steg</vt:lpstr>
      <vt:lpstr>Börja</vt:lpstr>
      <vt:lpstr>Välkommen! </vt:lpstr>
      <vt:lpstr>Er frågeställning för övningen</vt:lpstr>
      <vt:lpstr>Pröva</vt:lpstr>
      <vt:lpstr>Välkommen</vt:lpstr>
      <vt:lpstr>Ert utvecklingsområde</vt:lpstr>
      <vt:lpstr>Vilka är intressenter?</vt:lpstr>
      <vt:lpstr>Ett exempel om kaffe</vt:lpstr>
      <vt:lpstr>Tips</vt:lpstr>
      <vt:lpstr>Vilka är era intressenter?</vt:lpstr>
      <vt:lpstr>Vilka intressenter hittade ni?</vt:lpstr>
      <vt:lpstr>Vilken relation önskar ni?</vt:lpstr>
      <vt:lpstr>Hmm, intressant!</vt:lpstr>
      <vt:lpstr>Skapa en plan</vt:lpstr>
      <vt:lpstr>Exempel</vt:lpstr>
      <vt:lpstr>Så kan ni gå vidare</vt:lpstr>
      <vt:lpstr>Bra jobbat!</vt:lpstr>
      <vt:lpstr>Utveckla</vt:lpstr>
      <vt:lpstr>Fördjupa ditt lärande</vt:lpstr>
      <vt:lpstr>Dokumentets syfte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Petra Blomberg</dc:creator>
  <cp:lastModifiedBy>Petra Blomberg</cp:lastModifiedBy>
  <cp:revision>296</cp:revision>
  <dcterms:created xsi:type="dcterms:W3CDTF">2022-10-10T08:04:23Z</dcterms:created>
  <dcterms:modified xsi:type="dcterms:W3CDTF">2022-12-11T08:46:53Z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0x01010055EBE10CCD4A2E4D8740289C4B864CE0</vt:lpwstr>
  </property>
  <property fmtid="{D5CDD505-2E9C-101B-9397-08002B2CF9AE}" pid="3" name="MediaServiceImageTags">
    <vt:lpwstr/>
  </property>
  <property fmtid="{D5CDD505-2E9C-101B-9397-08002B2CF9AE}" pid="4" name="Order">
    <vt:lpwstr>698000.000000000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