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31"/>
  </p:notesMasterIdLst>
  <p:handoutMasterIdLst>
    <p:handoutMasterId r:id="rId32"/>
  </p:handoutMasterIdLst>
  <p:sldIdLst>
    <p:sldId id="270" r:id="rId7"/>
    <p:sldId id="271" r:id="rId8"/>
    <p:sldId id="272" r:id="rId9"/>
    <p:sldId id="790" r:id="rId10"/>
    <p:sldId id="817" r:id="rId11"/>
    <p:sldId id="279" r:id="rId12"/>
    <p:sldId id="290" r:id="rId13"/>
    <p:sldId id="791" r:id="rId14"/>
    <p:sldId id="804" r:id="rId15"/>
    <p:sldId id="799" r:id="rId16"/>
    <p:sldId id="802" r:id="rId17"/>
    <p:sldId id="805" r:id="rId18"/>
    <p:sldId id="811" r:id="rId19"/>
    <p:sldId id="806" r:id="rId20"/>
    <p:sldId id="808" r:id="rId21"/>
    <p:sldId id="792" r:id="rId22"/>
    <p:sldId id="809" r:id="rId23"/>
    <p:sldId id="810" r:id="rId24"/>
    <p:sldId id="278" r:id="rId25"/>
    <p:sldId id="815" r:id="rId26"/>
    <p:sldId id="280" r:id="rId27"/>
    <p:sldId id="287" r:id="rId28"/>
    <p:sldId id="818" r:id="rId29"/>
    <p:sldId id="318" r:id="rId30"/>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1" autoAdjust="0"/>
    <p:restoredTop sz="96193"/>
  </p:normalViewPr>
  <p:slideViewPr>
    <p:cSldViewPr snapToGrid="0">
      <p:cViewPr varScale="1">
        <p:scale>
          <a:sx n="73" d="100"/>
          <a:sy n="73" d="100"/>
        </p:scale>
        <p:origin x="456" y="216"/>
      </p:cViewPr>
      <p:guideLst>
        <p:guide pos="2259"/>
        <p:guide orient="horz" pos="43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48"/>
    </p:cViewPr>
  </p:sorterViewPr>
  <p:notesViewPr>
    <p:cSldViewPr snapToGrid="0">
      <p:cViewPr varScale="1">
        <p:scale>
          <a:sx n="126" d="100"/>
          <a:sy n="126" d="100"/>
        </p:scale>
        <p:origin x="4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2022-12-09</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2022-12-09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51766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2335800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19</a:t>
            </a:fld>
            <a:endParaRPr lang="sv-SE"/>
          </a:p>
        </p:txBody>
      </p:sp>
    </p:spTree>
    <p:extLst>
      <p:ext uri="{BB962C8B-B14F-4D97-AF65-F5344CB8AC3E}">
        <p14:creationId xmlns:p14="http://schemas.microsoft.com/office/powerpoint/2010/main" val="317528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249297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947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23</a:t>
            </a:fld>
            <a:endParaRPr lang="sv-SE"/>
          </a:p>
        </p:txBody>
      </p:sp>
    </p:spTree>
    <p:extLst>
      <p:ext uri="{BB962C8B-B14F-4D97-AF65-F5344CB8AC3E}">
        <p14:creationId xmlns:p14="http://schemas.microsoft.com/office/powerpoint/2010/main" val="404849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75545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55211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512885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166596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4011735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7936071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21.sv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35.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41.svg"/><Relationship Id="rId7" Type="http://schemas.openxmlformats.org/officeDocument/2006/relationships/image" Target="../media/image4.sv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45.svg"/><Relationship Id="rId5" Type="http://schemas.openxmlformats.org/officeDocument/2006/relationships/image" Target="../media/image37.sv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3.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9.svg"/><Relationship Id="rId7" Type="http://schemas.openxmlformats.org/officeDocument/2006/relationships/image" Target="../media/image52.svg"/><Relationship Id="rId2" Type="http://schemas.openxmlformats.org/officeDocument/2006/relationships/image" Target="../media/image48.png"/><Relationship Id="rId1" Type="http://schemas.openxmlformats.org/officeDocument/2006/relationships/slideMaster" Target="../slideMasters/slideMaster1.xml"/><Relationship Id="rId6" Type="http://schemas.openxmlformats.org/officeDocument/2006/relationships/image" Target="../media/image51.png"/><Relationship Id="rId11" Type="http://schemas.openxmlformats.org/officeDocument/2006/relationships/image" Target="../media/image4.svg"/><Relationship Id="rId5" Type="http://schemas.openxmlformats.org/officeDocument/2006/relationships/image" Target="../media/image50.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37.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svg"/><Relationship Id="rId7" Type="http://schemas.openxmlformats.org/officeDocument/2006/relationships/image" Target="../media/image37.sv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9.svg"/><Relationship Id="rId7" Type="http://schemas.openxmlformats.org/officeDocument/2006/relationships/image" Target="../media/image61.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60.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4.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6.svg"/><Relationship Id="rId7" Type="http://schemas.openxmlformats.org/officeDocument/2006/relationships/image" Target="../media/image2.sv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61.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0.svg"/><Relationship Id="rId7" Type="http://schemas.openxmlformats.org/officeDocument/2006/relationships/image" Target="../media/image37.svg"/><Relationship Id="rId2" Type="http://schemas.openxmlformats.org/officeDocument/2006/relationships/image" Target="../media/image69.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72.svg"/><Relationship Id="rId4" Type="http://schemas.openxmlformats.org/officeDocument/2006/relationships/image" Target="../media/image71.png"/><Relationship Id="rId9" Type="http://schemas.openxmlformats.org/officeDocument/2006/relationships/image" Target="../media/image21.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12" Type="http://schemas.openxmlformats.org/officeDocument/2006/relationships/image" Target="../media/image85.svg"/><Relationship Id="rId2" Type="http://schemas.openxmlformats.org/officeDocument/2006/relationships/image" Target="../media/image75.png"/><Relationship Id="rId1" Type="http://schemas.openxmlformats.org/officeDocument/2006/relationships/slideMaster" Target="../slideMasters/slideMaster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sv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2.xml"/><Relationship Id="rId5" Type="http://schemas.openxmlformats.org/officeDocument/2006/relationships/image" Target="../media/image89.svg"/><Relationship Id="rId4" Type="http://schemas.openxmlformats.org/officeDocument/2006/relationships/image" Target="../media/image88.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emf"/><Relationship Id="rId7" Type="http://schemas.openxmlformats.org/officeDocument/2006/relationships/image" Target="../media/image95.png"/><Relationship Id="rId2" Type="http://schemas.openxmlformats.org/officeDocument/2006/relationships/image" Target="../media/image90.emf"/><Relationship Id="rId1" Type="http://schemas.openxmlformats.org/officeDocument/2006/relationships/slideMaster" Target="../slideMasters/slideMaster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20.png"/><Relationship Id="rId21" Type="http://schemas.openxmlformats.org/officeDocument/2006/relationships/image" Target="../media/image115.svg"/><Relationship Id="rId42" Type="http://schemas.openxmlformats.org/officeDocument/2006/relationships/image" Target="../media/image135.png"/><Relationship Id="rId47" Type="http://schemas.openxmlformats.org/officeDocument/2006/relationships/image" Target="../media/image68.svg"/><Relationship Id="rId63" Type="http://schemas.openxmlformats.org/officeDocument/2006/relationships/image" Target="../media/image153.svg"/><Relationship Id="rId68" Type="http://schemas.openxmlformats.org/officeDocument/2006/relationships/image" Target="../media/image158.png"/><Relationship Id="rId84" Type="http://schemas.openxmlformats.org/officeDocument/2006/relationships/image" Target="../media/image174.png"/><Relationship Id="rId89" Type="http://schemas.openxmlformats.org/officeDocument/2006/relationships/image" Target="../media/image179.svg"/><Relationship Id="rId16" Type="http://schemas.openxmlformats.org/officeDocument/2006/relationships/image" Target="../media/image110.png"/><Relationship Id="rId11" Type="http://schemas.openxmlformats.org/officeDocument/2006/relationships/image" Target="../media/image105.svg"/><Relationship Id="rId32" Type="http://schemas.openxmlformats.org/officeDocument/2006/relationships/image" Target="../media/image126.png"/><Relationship Id="rId37" Type="http://schemas.openxmlformats.org/officeDocument/2006/relationships/image" Target="../media/image131.svg"/><Relationship Id="rId53" Type="http://schemas.openxmlformats.org/officeDocument/2006/relationships/image" Target="../media/image143.svg"/><Relationship Id="rId58" Type="http://schemas.openxmlformats.org/officeDocument/2006/relationships/image" Target="../media/image148.png"/><Relationship Id="rId74" Type="http://schemas.openxmlformats.org/officeDocument/2006/relationships/image" Target="../media/image164.png"/><Relationship Id="rId79" Type="http://schemas.openxmlformats.org/officeDocument/2006/relationships/image" Target="../media/image169.svg"/><Relationship Id="rId102" Type="http://schemas.openxmlformats.org/officeDocument/2006/relationships/image" Target="../media/image192.png"/><Relationship Id="rId5" Type="http://schemas.openxmlformats.org/officeDocument/2006/relationships/image" Target="../media/image99.svg"/><Relationship Id="rId90" Type="http://schemas.openxmlformats.org/officeDocument/2006/relationships/image" Target="../media/image180.png"/><Relationship Id="rId95" Type="http://schemas.openxmlformats.org/officeDocument/2006/relationships/image" Target="../media/image185.svg"/><Relationship Id="rId22" Type="http://schemas.openxmlformats.org/officeDocument/2006/relationships/image" Target="../media/image116.png"/><Relationship Id="rId27" Type="http://schemas.openxmlformats.org/officeDocument/2006/relationships/image" Target="../media/image121.svg"/><Relationship Id="rId43" Type="http://schemas.openxmlformats.org/officeDocument/2006/relationships/image" Target="../media/image136.svg"/><Relationship Id="rId48" Type="http://schemas.openxmlformats.org/officeDocument/2006/relationships/image" Target="../media/image138.png"/><Relationship Id="rId64" Type="http://schemas.openxmlformats.org/officeDocument/2006/relationships/image" Target="../media/image154.png"/><Relationship Id="rId69" Type="http://schemas.openxmlformats.org/officeDocument/2006/relationships/image" Target="../media/image159.svg"/><Relationship Id="rId80" Type="http://schemas.openxmlformats.org/officeDocument/2006/relationships/image" Target="../media/image170.png"/><Relationship Id="rId85" Type="http://schemas.openxmlformats.org/officeDocument/2006/relationships/image" Target="../media/image175.svg"/><Relationship Id="rId12" Type="http://schemas.openxmlformats.org/officeDocument/2006/relationships/image" Target="../media/image106.png"/><Relationship Id="rId17" Type="http://schemas.openxmlformats.org/officeDocument/2006/relationships/image" Target="../media/image111.svg"/><Relationship Id="rId33" Type="http://schemas.openxmlformats.org/officeDocument/2006/relationships/image" Target="../media/image127.svg"/><Relationship Id="rId38" Type="http://schemas.openxmlformats.org/officeDocument/2006/relationships/image" Target="../media/image36.png"/><Relationship Id="rId59" Type="http://schemas.openxmlformats.org/officeDocument/2006/relationships/image" Target="../media/image149.svg"/><Relationship Id="rId103" Type="http://schemas.openxmlformats.org/officeDocument/2006/relationships/image" Target="../media/image193.svg"/><Relationship Id="rId20" Type="http://schemas.openxmlformats.org/officeDocument/2006/relationships/image" Target="../media/image114.png"/><Relationship Id="rId41" Type="http://schemas.openxmlformats.org/officeDocument/2006/relationships/image" Target="../media/image134.svg"/><Relationship Id="rId54" Type="http://schemas.openxmlformats.org/officeDocument/2006/relationships/image" Target="../media/image144.png"/><Relationship Id="rId62" Type="http://schemas.openxmlformats.org/officeDocument/2006/relationships/image" Target="../media/image152.png"/><Relationship Id="rId70" Type="http://schemas.openxmlformats.org/officeDocument/2006/relationships/image" Target="../media/image160.png"/><Relationship Id="rId75" Type="http://schemas.openxmlformats.org/officeDocument/2006/relationships/image" Target="../media/image165.svg"/><Relationship Id="rId83" Type="http://schemas.openxmlformats.org/officeDocument/2006/relationships/image" Target="../media/image173.svg"/><Relationship Id="rId88" Type="http://schemas.openxmlformats.org/officeDocument/2006/relationships/image" Target="../media/image178.png"/><Relationship Id="rId91" Type="http://schemas.openxmlformats.org/officeDocument/2006/relationships/image" Target="../media/image181.svg"/><Relationship Id="rId96" Type="http://schemas.openxmlformats.org/officeDocument/2006/relationships/image" Target="../media/image186.png"/><Relationship Id="rId1" Type="http://schemas.openxmlformats.org/officeDocument/2006/relationships/slideMaster" Target="../slideMasters/slideMaster3.xml"/><Relationship Id="rId6" Type="http://schemas.openxmlformats.org/officeDocument/2006/relationships/image" Target="../media/image100.png"/><Relationship Id="rId15" Type="http://schemas.openxmlformats.org/officeDocument/2006/relationships/image" Target="../media/image109.svg"/><Relationship Id="rId23" Type="http://schemas.openxmlformats.org/officeDocument/2006/relationships/image" Target="../media/image117.svg"/><Relationship Id="rId28" Type="http://schemas.openxmlformats.org/officeDocument/2006/relationships/image" Target="../media/image122.png"/><Relationship Id="rId36" Type="http://schemas.openxmlformats.org/officeDocument/2006/relationships/image" Target="../media/image130.png"/><Relationship Id="rId49" Type="http://schemas.openxmlformats.org/officeDocument/2006/relationships/image" Target="../media/image139.svg"/><Relationship Id="rId57" Type="http://schemas.openxmlformats.org/officeDocument/2006/relationships/image" Target="../media/image147.svg"/><Relationship Id="rId10" Type="http://schemas.openxmlformats.org/officeDocument/2006/relationships/image" Target="../media/image104.png"/><Relationship Id="rId31" Type="http://schemas.openxmlformats.org/officeDocument/2006/relationships/image" Target="../media/image125.svg"/><Relationship Id="rId44" Type="http://schemas.openxmlformats.org/officeDocument/2006/relationships/image" Target="../media/image1.png"/><Relationship Id="rId52" Type="http://schemas.openxmlformats.org/officeDocument/2006/relationships/image" Target="../media/image142.png"/><Relationship Id="rId60" Type="http://schemas.openxmlformats.org/officeDocument/2006/relationships/image" Target="../media/image150.png"/><Relationship Id="rId65" Type="http://schemas.openxmlformats.org/officeDocument/2006/relationships/image" Target="../media/image155.svg"/><Relationship Id="rId73" Type="http://schemas.openxmlformats.org/officeDocument/2006/relationships/image" Target="../media/image163.svg"/><Relationship Id="rId78" Type="http://schemas.openxmlformats.org/officeDocument/2006/relationships/image" Target="../media/image168.png"/><Relationship Id="rId81" Type="http://schemas.openxmlformats.org/officeDocument/2006/relationships/image" Target="../media/image171.svg"/><Relationship Id="rId86" Type="http://schemas.openxmlformats.org/officeDocument/2006/relationships/image" Target="../media/image176.png"/><Relationship Id="rId94" Type="http://schemas.openxmlformats.org/officeDocument/2006/relationships/image" Target="../media/image184.png"/><Relationship Id="rId99" Type="http://schemas.openxmlformats.org/officeDocument/2006/relationships/image" Target="../media/image189.svg"/><Relationship Id="rId101" Type="http://schemas.openxmlformats.org/officeDocument/2006/relationships/image" Target="../media/image191.svg"/><Relationship Id="rId4" Type="http://schemas.openxmlformats.org/officeDocument/2006/relationships/image" Target="../media/image98.png"/><Relationship Id="rId9" Type="http://schemas.openxmlformats.org/officeDocument/2006/relationships/image" Target="../media/image103.svg"/><Relationship Id="rId13" Type="http://schemas.openxmlformats.org/officeDocument/2006/relationships/image" Target="../media/image107.svg"/><Relationship Id="rId18" Type="http://schemas.openxmlformats.org/officeDocument/2006/relationships/image" Target="../media/image112.png"/><Relationship Id="rId39" Type="http://schemas.openxmlformats.org/officeDocument/2006/relationships/image" Target="../media/image132.svg"/><Relationship Id="rId34" Type="http://schemas.openxmlformats.org/officeDocument/2006/relationships/image" Target="../media/image128.png"/><Relationship Id="rId50" Type="http://schemas.openxmlformats.org/officeDocument/2006/relationships/image" Target="../media/image140.png"/><Relationship Id="rId55" Type="http://schemas.openxmlformats.org/officeDocument/2006/relationships/image" Target="../media/image145.svg"/><Relationship Id="rId76" Type="http://schemas.openxmlformats.org/officeDocument/2006/relationships/image" Target="../media/image166.png"/><Relationship Id="rId97" Type="http://schemas.openxmlformats.org/officeDocument/2006/relationships/image" Target="../media/image187.svg"/><Relationship Id="rId104" Type="http://schemas.openxmlformats.org/officeDocument/2006/relationships/image" Target="../media/image194.png"/><Relationship Id="rId7" Type="http://schemas.openxmlformats.org/officeDocument/2006/relationships/image" Target="../media/image101.svg"/><Relationship Id="rId71" Type="http://schemas.openxmlformats.org/officeDocument/2006/relationships/image" Target="../media/image161.svg"/><Relationship Id="rId92" Type="http://schemas.openxmlformats.org/officeDocument/2006/relationships/image" Target="../media/image182.png"/><Relationship Id="rId2" Type="http://schemas.openxmlformats.org/officeDocument/2006/relationships/image" Target="../media/image82.png"/><Relationship Id="rId29" Type="http://schemas.openxmlformats.org/officeDocument/2006/relationships/image" Target="../media/image123.svg"/><Relationship Id="rId24" Type="http://schemas.openxmlformats.org/officeDocument/2006/relationships/image" Target="../media/image118.png"/><Relationship Id="rId40" Type="http://schemas.openxmlformats.org/officeDocument/2006/relationships/image" Target="../media/image133.png"/><Relationship Id="rId45" Type="http://schemas.openxmlformats.org/officeDocument/2006/relationships/image" Target="../media/image137.svg"/><Relationship Id="rId66" Type="http://schemas.openxmlformats.org/officeDocument/2006/relationships/image" Target="../media/image156.png"/><Relationship Id="rId87" Type="http://schemas.openxmlformats.org/officeDocument/2006/relationships/image" Target="../media/image177.svg"/><Relationship Id="rId61" Type="http://schemas.openxmlformats.org/officeDocument/2006/relationships/image" Target="../media/image151.svg"/><Relationship Id="rId82" Type="http://schemas.openxmlformats.org/officeDocument/2006/relationships/image" Target="../media/image172.png"/><Relationship Id="rId19" Type="http://schemas.openxmlformats.org/officeDocument/2006/relationships/image" Target="../media/image113.svg"/><Relationship Id="rId14" Type="http://schemas.openxmlformats.org/officeDocument/2006/relationships/image" Target="../media/image108.png"/><Relationship Id="rId30" Type="http://schemas.openxmlformats.org/officeDocument/2006/relationships/image" Target="../media/image124.png"/><Relationship Id="rId35" Type="http://schemas.openxmlformats.org/officeDocument/2006/relationships/image" Target="../media/image129.svg"/><Relationship Id="rId56" Type="http://schemas.openxmlformats.org/officeDocument/2006/relationships/image" Target="../media/image146.png"/><Relationship Id="rId77" Type="http://schemas.openxmlformats.org/officeDocument/2006/relationships/image" Target="../media/image167.svg"/><Relationship Id="rId100" Type="http://schemas.openxmlformats.org/officeDocument/2006/relationships/image" Target="../media/image190.png"/><Relationship Id="rId105" Type="http://schemas.openxmlformats.org/officeDocument/2006/relationships/image" Target="../media/image195.svg"/><Relationship Id="rId8" Type="http://schemas.openxmlformats.org/officeDocument/2006/relationships/image" Target="../media/image102.png"/><Relationship Id="rId51" Type="http://schemas.openxmlformats.org/officeDocument/2006/relationships/image" Target="../media/image141.svg"/><Relationship Id="rId72" Type="http://schemas.openxmlformats.org/officeDocument/2006/relationships/image" Target="../media/image162.png"/><Relationship Id="rId93" Type="http://schemas.openxmlformats.org/officeDocument/2006/relationships/image" Target="../media/image183.svg"/><Relationship Id="rId98" Type="http://schemas.openxmlformats.org/officeDocument/2006/relationships/image" Target="../media/image188.png"/><Relationship Id="rId3" Type="http://schemas.openxmlformats.org/officeDocument/2006/relationships/image" Target="../media/image97.svg"/><Relationship Id="rId25" Type="http://schemas.openxmlformats.org/officeDocument/2006/relationships/image" Target="../media/image119.svg"/><Relationship Id="rId46" Type="http://schemas.openxmlformats.org/officeDocument/2006/relationships/image" Target="../media/image67.png"/><Relationship Id="rId67" Type="http://schemas.openxmlformats.org/officeDocument/2006/relationships/image" Target="../media/image157.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2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4.svg"/><Relationship Id="rId5" Type="http://schemas.openxmlformats.org/officeDocument/2006/relationships/image" Target="../media/image17.sv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5.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1.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3005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18622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18581604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2352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421211295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97901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39271"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77000060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1181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960530"/>
            <a:ext cx="13446759" cy="11239159"/>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1146685" y="2910264"/>
            <a:ext cx="10126784" cy="913835"/>
          </a:xfrm>
          <a:prstGeom prst="rect">
            <a:avLst/>
          </a:prstGeom>
        </p:spPr>
        <p:txBody>
          <a:bodyPr anchor="ctr" anchorCtr="0"/>
          <a:lstStyle>
            <a:lvl1pPr marL="0" indent="0">
              <a:buNone/>
              <a:defRPr sz="3100" b="1">
                <a:solidFill>
                  <a:schemeClr val="bg1"/>
                </a:solidFill>
                <a:latin typeface="+mj-lt"/>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392573096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960530"/>
            <a:ext cx="13446759" cy="11239159"/>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1146685" y="2910264"/>
            <a:ext cx="10126784" cy="913835"/>
          </a:xfrm>
          <a:prstGeom prst="rect">
            <a:avLst/>
          </a:prstGeom>
        </p:spPr>
        <p:txBody>
          <a:bodyPr anchor="ctr" anchorCtr="0"/>
          <a:lstStyle>
            <a:lvl1pPr marL="0" indent="0">
              <a:buNone/>
              <a:defRPr sz="3100" b="1">
                <a:solidFill>
                  <a:schemeClr val="bg1"/>
                </a:solidFill>
                <a:latin typeface="+mj-lt"/>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31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28354841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och bild">
    <p:bg>
      <p:bgPr>
        <a:solidFill>
          <a:schemeClr val="accent1"/>
        </a:solidFill>
        <a:effectLst/>
      </p:bgPr>
    </p:bg>
    <p:spTree>
      <p:nvGrpSpPr>
        <p:cNvPr id="1" name=""/>
        <p:cNvGrpSpPr/>
        <p:nvPr/>
      </p:nvGrpSpPr>
      <p:grpSpPr>
        <a:xfrm>
          <a:off x="0" y="0"/>
          <a:ext cx="0" cy="0"/>
          <a:chOff x="0" y="0"/>
          <a:chExt cx="0" cy="0"/>
        </a:xfrm>
      </p:grpSpPr>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sp>
        <p:nvSpPr>
          <p:cNvPr id="4" name="Platshållare för bild 3">
            <a:extLst>
              <a:ext uri="{FF2B5EF4-FFF2-40B4-BE49-F238E27FC236}">
                <a16:creationId xmlns:a16="http://schemas.microsoft.com/office/drawing/2014/main" id="{7349AE60-9ED0-194E-81B8-699AD6ED811B}"/>
              </a:ext>
            </a:extLst>
          </p:cNvPr>
          <p:cNvSpPr>
            <a:spLocks noGrp="1"/>
          </p:cNvSpPr>
          <p:nvPr>
            <p:ph type="pic" sz="quarter" idx="38"/>
          </p:nvPr>
        </p:nvSpPr>
        <p:spPr>
          <a:xfrm>
            <a:off x="12465552" y="0"/>
            <a:ext cx="11916861" cy="13716000"/>
          </a:xfrm>
          <a:prstGeom prst="rect">
            <a:avLst/>
          </a:prstGeom>
        </p:spPr>
        <p:txBody>
          <a:bodyPr/>
          <a:lstStyle/>
          <a:p>
            <a:endParaRPr lang="sv-SE"/>
          </a:p>
        </p:txBody>
      </p:sp>
    </p:spTree>
    <p:extLst>
      <p:ext uri="{BB962C8B-B14F-4D97-AF65-F5344CB8AC3E}">
        <p14:creationId xmlns:p14="http://schemas.microsoft.com/office/powerpoint/2010/main" val="169028613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005C67A7-1B07-CD4B-B956-0AA7AD3EE9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23" t="6922" r="7896" b="7658"/>
          <a:stretch/>
        </p:blipFill>
        <p:spPr>
          <a:xfrm>
            <a:off x="12427452" y="-64167"/>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974FAD9A-062A-AF48-8701-30BC3A41E9F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3495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97395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379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626474"/>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726288"/>
            <a:ext cx="4512808" cy="1629422"/>
          </a:xfrm>
          <a:prstGeom prst="rect">
            <a:avLst/>
          </a:prstGeom>
        </p:spPr>
        <p:txBody>
          <a:bodyPr anchor="t" anchorCtr="0"/>
          <a:lstStyle>
            <a:lvl1pPr marL="0" indent="0">
              <a:buNone/>
              <a:defRPr sz="31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626474"/>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726288"/>
            <a:ext cx="4512808" cy="1629422"/>
          </a:xfrm>
          <a:prstGeom prst="rect">
            <a:avLst/>
          </a:prstGeom>
        </p:spPr>
        <p:txBody>
          <a:bodyPr anchor="t" anchorCtr="0"/>
          <a:lstStyle>
            <a:lvl1pPr marL="0" indent="0">
              <a:buNone/>
              <a:defRPr sz="31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626474"/>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726288"/>
            <a:ext cx="4512808" cy="1629422"/>
          </a:xfrm>
          <a:prstGeom prst="rect">
            <a:avLst/>
          </a:prstGeom>
        </p:spPr>
        <p:txBody>
          <a:bodyPr anchor="t" anchorCtr="0"/>
          <a:lstStyle>
            <a:lvl1pPr marL="0" indent="0">
              <a:buNone/>
              <a:defRPr sz="31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626474"/>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726288"/>
            <a:ext cx="4512808" cy="1629422"/>
          </a:xfrm>
          <a:prstGeom prst="rect">
            <a:avLst/>
          </a:prstGeom>
        </p:spPr>
        <p:txBody>
          <a:bodyPr anchor="t" anchorCtr="0"/>
          <a:lstStyle>
            <a:lvl1pPr marL="0" indent="0">
              <a:buNone/>
              <a:defRPr sz="31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260166341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243787"/>
            <a:ext cx="6798970"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330936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2E47944B-FDD2-13D7-2CF0-CB3A705850C5}"/>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4B7D7F4C-74F1-1320-BA0C-695B232D8E70}"/>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9F602282-B1B1-429E-A730-6ECE8FD4F0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A660A175-7B13-2A0C-4AE3-EED1173D94E5}"/>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B84DD971-BB55-D1D4-4D53-EB38F1176C66}"/>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7DCA81E4-7312-1A68-F7E9-D8561E68289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695468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C4893C11-8EA8-91E3-AA4F-D12867385CD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A437F3C0-7ECA-DC06-97D8-B42173D059B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6BF475B9-28F9-2C81-74A3-E6EE8413F55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54BE1606-0B35-C19A-CC2F-934846C0C8C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45939468-2032-B764-82DB-96EAC6C4327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DD247E8B-56F7-A728-F842-14DB4A8319AB}"/>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61BBD51A-FF8D-F671-780E-839408FE4FE1}"/>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E53A71AB-1C47-E254-075E-1861E77CAE12}"/>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C66C8A19-4194-96E0-1C28-43B04ED190E3}"/>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77F3CC83-88F3-5ED2-F135-99C434A0487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68DCFFA7-95AA-42FF-4424-395487F03949}"/>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E1F1D88B-0361-D148-0C32-727EF60C2E27}"/>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BAB343B5-D2A5-78D1-E914-3DA6D18BF29F}"/>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0CCAF366-A59B-1171-B960-85BD276FA58B}"/>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4417D1D5-36E4-69DB-8801-786F80965A46}"/>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CAF2C8EB-F2D0-A575-761C-BAA02930274C}"/>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E2A7865D-C4D5-DF07-8CC1-E2D50E03AAF1}"/>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72219834-623D-6AFE-6517-881E6954592C}"/>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3B4E2D8C-CA19-3B64-6BB5-E2245F4D5D35}"/>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57FF24D5-E42E-EE8E-5D08-99726A43E2F5}"/>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E4F233F0-2EFF-EA73-E9AE-61AC1AFA4142}"/>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A4144FE1-9BD4-19CC-AC49-79E22387D5BB}"/>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44E38245-BDB1-AD06-72FD-EE4E71751E60}"/>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F9CEED2A-B514-78A5-69DB-1CCAA4448704}"/>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9F25B64E-EDD3-D411-C5C9-92EEC502D0D1}"/>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390EA616-9909-F604-A864-130EE9C7EF2D}"/>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5ABF896E-18CD-6E1B-51F7-577F1BEF7804}"/>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7AAE6325-9A7D-92A4-3391-6F15048AB824}"/>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2FE09D5C-1B25-FE47-28F2-35FA50C02583}"/>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0BFBE3D6-B006-49A0-36AE-0FFFFB17B74B}"/>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BFE03CD2-AA7F-C9DD-3083-A02D6F853849}"/>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2" cy="1041610"/>
          </a:xfrm>
          <a:prstGeom prst="rect">
            <a:avLst/>
          </a:prstGeom>
        </p:spPr>
      </p:pic>
      <p:pic>
        <p:nvPicPr>
          <p:cNvPr id="60" name="Bild 59">
            <a:extLst>
              <a:ext uri="{FF2B5EF4-FFF2-40B4-BE49-F238E27FC236}">
                <a16:creationId xmlns:a16="http://schemas.microsoft.com/office/drawing/2014/main" id="{6888DD3D-2747-3B6F-9050-EEFF8DC047FE}"/>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3F5A398A-CC8E-0623-9A7E-298A58650813}"/>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5"/>
          </a:xfrm>
          <a:prstGeom prst="rect">
            <a:avLst/>
          </a:prstGeom>
        </p:spPr>
      </p:pic>
      <p:grpSp>
        <p:nvGrpSpPr>
          <p:cNvPr id="62" name="Grupp 61" descr="Färgfält för att lägga till rubrik 1">
            <a:extLst>
              <a:ext uri="{FF2B5EF4-FFF2-40B4-BE49-F238E27FC236}">
                <a16:creationId xmlns:a16="http://schemas.microsoft.com/office/drawing/2014/main" id="{8EB22DED-06D4-303E-636C-475E5B242ECD}"/>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925E37EC-EA0C-A33A-C9C7-09817F55C076}"/>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7A28676E-F5A0-29F9-5B2E-1538A1E2275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6820A646-981C-6FA7-864A-E6392ED68BA0}"/>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F6C31E98-AF52-32FD-A552-457BDB2B1776}"/>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0E8A730A-C00B-4C64-27AF-7A61BF5311C6}"/>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331E846B-F980-8D45-1BF5-5B4012FFD34B}"/>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962FA016-180A-18D9-47D1-B419D99F6919}"/>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3D1202BC-53CB-D62F-51F3-671951242684}"/>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C364D053-D994-7BA1-0141-D57822C79D3E}"/>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5AF1D995-175A-8A64-3680-4D6BBF346AB1}"/>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60A93749-66D8-D14B-F222-A7CDC02D0F3C}"/>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1E9DDB9C-DEEC-2E7F-8379-C18309846949}"/>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3BD6C7DF-CC7C-5CE2-900B-4DA82349D645}"/>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01FE5016-6E57-A9F1-61EB-21828B9F48F1}"/>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59BC724B-4FDD-96E5-E202-7C9D7ABF8F4D}"/>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7ACC4FE8-3E07-4AB3-748E-FEA2475CA100}"/>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210F49F3-0C79-AF9B-AC57-0457A8924D2F}"/>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FF27C8E5-A891-F553-492F-43AD0BBF17D3}"/>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2D6FA3DD-B929-4614-5F17-11DD97F36AFF}"/>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8DF53FB7-4047-9DDB-E233-C71F9E1E15E5}"/>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1 skrivruta 2">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3107829"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pic>
        <p:nvPicPr>
          <p:cNvPr id="12" name="Bild">
            <a:extLst>
              <a:ext uri="{FF2B5EF4-FFF2-40B4-BE49-F238E27FC236}">
                <a16:creationId xmlns:a16="http://schemas.microsoft.com/office/drawing/2014/main" id="{66CC97C6-6CBC-422E-8A43-C993A95696AB}"/>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3853500" y="6291381"/>
            <a:ext cx="9291861" cy="6499225"/>
          </a:xfrm>
          <a:prstGeom prst="rect">
            <a:avLst/>
          </a:prstGeom>
          <a:ln w="12700">
            <a:miter lim="400000"/>
          </a:ln>
        </p:spPr>
      </p:pic>
      <p:sp>
        <p:nvSpPr>
          <p:cNvPr id="13" name="Platshållare för innehåll 24">
            <a:extLst>
              <a:ext uri="{FF2B5EF4-FFF2-40B4-BE49-F238E27FC236}">
                <a16:creationId xmlns:a16="http://schemas.microsoft.com/office/drawing/2014/main" id="{B5668420-C987-4AAF-B351-6399633AAFA2}"/>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B93B391B-96BA-445E-A98C-A02EE73B542E}"/>
              </a:ext>
            </a:extLst>
          </p:cNvPr>
          <p:cNvSpPr>
            <a:spLocks noGrp="1"/>
          </p:cNvSpPr>
          <p:nvPr>
            <p:ph type="body" sz="quarter" idx="42"/>
          </p:nvPr>
        </p:nvSpPr>
        <p:spPr>
          <a:xfrm>
            <a:off x="13751100" y="5396962"/>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5" name="Platshållare för text 3">
            <a:extLst>
              <a:ext uri="{FF2B5EF4-FFF2-40B4-BE49-F238E27FC236}">
                <a16:creationId xmlns:a16="http://schemas.microsoft.com/office/drawing/2014/main" id="{92CE0C0F-0648-4E6A-A12D-2A35DE361394}"/>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89421686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463814"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763560"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10124626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46816173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dirty="0"/>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dirty="0"/>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31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dirty="0"/>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dirty="0"/>
              <a:t>Klicka </a:t>
            </a:r>
            <a:r>
              <a:rPr lang="sv-SE" dirty="0" err="1"/>
              <a:t>haär</a:t>
            </a:r>
            <a:r>
              <a:rPr lang="sv-SE" dirty="0"/>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dirty="0"/>
              <a:t>Klicka </a:t>
            </a:r>
            <a:r>
              <a:rPr lang="sv-SE" dirty="0" err="1"/>
              <a:t>haär</a:t>
            </a:r>
            <a:r>
              <a:rPr lang="sv-SE" dirty="0"/>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dirty="0"/>
              <a:t>Klicka </a:t>
            </a:r>
            <a:r>
              <a:rPr lang="sv-SE" dirty="0" err="1"/>
              <a:t>haär</a:t>
            </a:r>
            <a:r>
              <a:rPr lang="sv-SE" dirty="0"/>
              <a:t> för att ändra format</a:t>
            </a:r>
          </a:p>
        </p:txBody>
      </p:sp>
      <p:pic>
        <p:nvPicPr>
          <p:cNvPr id="16" name="Bild">
            <a:extLst>
              <a:ext uri="{FF2B5EF4-FFF2-40B4-BE49-F238E27FC236}">
                <a16:creationId xmlns:a16="http://schemas.microsoft.com/office/drawing/2014/main" id="{A33C2EFA-27CA-784F-BE07-7F506C72C6D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6489868" y="1520802"/>
            <a:ext cx="6442383" cy="1619028"/>
          </a:xfrm>
          <a:prstGeom prst="rect">
            <a:avLst/>
          </a:prstGeom>
          <a:ln w="12700">
            <a:miter lim="400000"/>
          </a:ln>
        </p:spPr>
      </p:pic>
      <p:sp>
        <p:nvSpPr>
          <p:cNvPr id="17" name="Platshållare för text 211">
            <a:extLst>
              <a:ext uri="{FF2B5EF4-FFF2-40B4-BE49-F238E27FC236}">
                <a16:creationId xmlns:a16="http://schemas.microsoft.com/office/drawing/2014/main" id="{A12E92DC-0A2B-804E-84B3-98CF3E4C572E}"/>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59569524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69012319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95" r:id="rId2"/>
    <p:sldLayoutId id="2147483661" r:id="rId3"/>
    <p:sldLayoutId id="2147483700" r:id="rId4"/>
    <p:sldLayoutId id="2147483663" r:id="rId5"/>
    <p:sldLayoutId id="2147483741" r:id="rId6"/>
    <p:sldLayoutId id="2147483742" r:id="rId7"/>
    <p:sldLayoutId id="2147483693" r:id="rId8"/>
    <p:sldLayoutId id="2147483743" r:id="rId9"/>
    <p:sldLayoutId id="2147483692" r:id="rId10"/>
    <p:sldLayoutId id="2147483665" r:id="rId11"/>
    <p:sldLayoutId id="2147483744" r:id="rId12"/>
    <p:sldLayoutId id="2147483666" r:id="rId13"/>
    <p:sldLayoutId id="2147483667" r:id="rId14"/>
    <p:sldLayoutId id="2147483668" r:id="rId15"/>
    <p:sldLayoutId id="2147483745" r:id="rId16"/>
    <p:sldLayoutId id="2147483679" r:id="rId17"/>
    <p:sldLayoutId id="2147483701" r:id="rId18"/>
    <p:sldLayoutId id="2147483707" r:id="rId19"/>
    <p:sldLayoutId id="2147483670" r:id="rId20"/>
    <p:sldLayoutId id="2147483677" r:id="rId21"/>
    <p:sldLayoutId id="2147483682" r:id="rId22"/>
    <p:sldLayoutId id="2147483704"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747"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198.svg"/><Relationship Id="rId4" Type="http://schemas.openxmlformats.org/officeDocument/2006/relationships/image" Target="../media/image197.png"/></Relationships>
</file>

<file path=ppt/slides/_rels/slide10.xml.rels><?xml version="1.0" encoding="UTF-8" standalone="yes"?>
<Relationships xmlns="http://schemas.openxmlformats.org/package/2006/relationships"><Relationship Id="rId8" Type="http://schemas.openxmlformats.org/officeDocument/2006/relationships/image" Target="../media/image219.svg"/><Relationship Id="rId3" Type="http://schemas.openxmlformats.org/officeDocument/2006/relationships/image" Target="../media/image207.png"/><Relationship Id="rId7" Type="http://schemas.openxmlformats.org/officeDocument/2006/relationships/image" Target="../media/image2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28.svg"/><Relationship Id="rId5" Type="http://schemas.openxmlformats.org/officeDocument/2006/relationships/image" Target="../media/image104.png"/><Relationship Id="rId4" Type="http://schemas.openxmlformats.org/officeDocument/2006/relationships/image" Target="../media/image208.svg"/></Relationships>
</file>

<file path=ppt/slides/_rels/slide11.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08.svg"/></Relationships>
</file>

<file path=ppt/slides/_rels/slide12.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29.svg"/><Relationship Id="rId2"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223.svg"/><Relationship Id="rId4" Type="http://schemas.openxmlformats.org/officeDocument/2006/relationships/image" Target="../media/image218.png"/></Relationships>
</file>

<file path=ppt/slides/_rels/slide13.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image" Target="../media/image239.png"/><Relationship Id="rId18" Type="http://schemas.openxmlformats.org/officeDocument/2006/relationships/image" Target="../media/image244.png"/><Relationship Id="rId26" Type="http://schemas.openxmlformats.org/officeDocument/2006/relationships/image" Target="../media/image249.png"/><Relationship Id="rId3" Type="http://schemas.openxmlformats.org/officeDocument/2006/relationships/image" Target="../media/image231.svg"/><Relationship Id="rId21" Type="http://schemas.openxmlformats.org/officeDocument/2006/relationships/image" Target="../media/image247.png"/><Relationship Id="rId7" Type="http://schemas.openxmlformats.org/officeDocument/2006/relationships/image" Target="../media/image233.png"/><Relationship Id="rId12" Type="http://schemas.openxmlformats.org/officeDocument/2006/relationships/image" Target="../media/image238.png"/><Relationship Id="rId17" Type="http://schemas.openxmlformats.org/officeDocument/2006/relationships/image" Target="../media/image243.png"/><Relationship Id="rId25" Type="http://schemas.openxmlformats.org/officeDocument/2006/relationships/image" Target="../media/image214.svg"/><Relationship Id="rId2" Type="http://schemas.openxmlformats.org/officeDocument/2006/relationships/image" Target="../media/image230.png"/><Relationship Id="rId16" Type="http://schemas.openxmlformats.org/officeDocument/2006/relationships/image" Target="../media/image242.png"/><Relationship Id="rId20" Type="http://schemas.openxmlformats.org/officeDocument/2006/relationships/image" Target="../media/image246.png"/><Relationship Id="rId29" Type="http://schemas.openxmlformats.org/officeDocument/2006/relationships/image" Target="../media/image223.svg"/><Relationship Id="rId1" Type="http://schemas.openxmlformats.org/officeDocument/2006/relationships/slideLayout" Target="../slideLayouts/slideLayout2.xml"/><Relationship Id="rId6" Type="http://schemas.openxmlformats.org/officeDocument/2006/relationships/image" Target="../media/image232.png"/><Relationship Id="rId11" Type="http://schemas.openxmlformats.org/officeDocument/2006/relationships/image" Target="../media/image237.png"/><Relationship Id="rId24" Type="http://schemas.openxmlformats.org/officeDocument/2006/relationships/image" Target="../media/image207.png"/><Relationship Id="rId5" Type="http://schemas.openxmlformats.org/officeDocument/2006/relationships/image" Target="../media/image125.svg"/><Relationship Id="rId15" Type="http://schemas.openxmlformats.org/officeDocument/2006/relationships/image" Target="../media/image241.png"/><Relationship Id="rId23" Type="http://schemas.openxmlformats.org/officeDocument/2006/relationships/hyperlink" Target="https://www.globalamalen.se/om-globala-malen/" TargetMode="External"/><Relationship Id="rId28" Type="http://schemas.openxmlformats.org/officeDocument/2006/relationships/image" Target="../media/image218.png"/><Relationship Id="rId10" Type="http://schemas.openxmlformats.org/officeDocument/2006/relationships/image" Target="../media/image236.png"/><Relationship Id="rId19" Type="http://schemas.openxmlformats.org/officeDocument/2006/relationships/image" Target="../media/image245.png"/><Relationship Id="rId4" Type="http://schemas.openxmlformats.org/officeDocument/2006/relationships/image" Target="../media/image124.png"/><Relationship Id="rId9" Type="http://schemas.openxmlformats.org/officeDocument/2006/relationships/image" Target="../media/image235.png"/><Relationship Id="rId14" Type="http://schemas.openxmlformats.org/officeDocument/2006/relationships/image" Target="../media/image240.png"/><Relationship Id="rId22" Type="http://schemas.openxmlformats.org/officeDocument/2006/relationships/image" Target="../media/image248.png"/><Relationship Id="rId27" Type="http://schemas.openxmlformats.org/officeDocument/2006/relationships/image" Target="../media/image250.svg"/></Relationships>
</file>

<file path=ppt/slides/_rels/slide14.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13.svg"/><Relationship Id="rId2" Type="http://schemas.openxmlformats.org/officeDocument/2006/relationships/image" Target="../media/image207.png"/><Relationship Id="rId1" Type="http://schemas.openxmlformats.org/officeDocument/2006/relationships/slideLayout" Target="../slideLayouts/slideLayout17.xml"/><Relationship Id="rId6" Type="http://schemas.openxmlformats.org/officeDocument/2006/relationships/image" Target="../media/image205.png"/><Relationship Id="rId5" Type="http://schemas.openxmlformats.org/officeDocument/2006/relationships/image" Target="../media/image229.svg"/><Relationship Id="rId4" Type="http://schemas.openxmlformats.org/officeDocument/2006/relationships/image" Target="../media/image104.png"/></Relationships>
</file>

<file path=ppt/slides/_rels/slide1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79.svg"/><Relationship Id="rId7" Type="http://schemas.openxmlformats.org/officeDocument/2006/relationships/image" Target="../media/image223.svg"/><Relationship Id="rId2" Type="http://schemas.openxmlformats.org/officeDocument/2006/relationships/image" Target="../media/image178.png"/><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14.svg"/><Relationship Id="rId4" Type="http://schemas.openxmlformats.org/officeDocument/2006/relationships/image" Target="../media/image207.png"/><Relationship Id="rId9" Type="http://schemas.openxmlformats.org/officeDocument/2006/relationships/image" Target="../media/image229.svg"/></Relationships>
</file>

<file path=ppt/slides/_rels/slide16.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07.png"/><Relationship Id="rId7" Type="http://schemas.openxmlformats.org/officeDocument/2006/relationships/image" Target="../media/image21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22.svg"/><Relationship Id="rId5" Type="http://schemas.openxmlformats.org/officeDocument/2006/relationships/image" Target="../media/image221.png"/><Relationship Id="rId10" Type="http://schemas.openxmlformats.org/officeDocument/2006/relationships/image" Target="../media/image215.svg"/><Relationship Id="rId4" Type="http://schemas.openxmlformats.org/officeDocument/2006/relationships/image" Target="../media/image208.svg"/><Relationship Id="rId9" Type="http://schemas.openxmlformats.org/officeDocument/2006/relationships/image" Target="../media/image209.png"/></Relationships>
</file>

<file path=ppt/slides/_rels/slide17.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14.svg"/><Relationship Id="rId7" Type="http://schemas.openxmlformats.org/officeDocument/2006/relationships/image" Target="../media/image213.svg"/><Relationship Id="rId2" Type="http://schemas.openxmlformats.org/officeDocument/2006/relationships/image" Target="../media/image207.png"/><Relationship Id="rId1" Type="http://schemas.openxmlformats.org/officeDocument/2006/relationships/slideLayout" Target="../slideLayouts/slideLayout17.xml"/><Relationship Id="rId6" Type="http://schemas.openxmlformats.org/officeDocument/2006/relationships/image" Target="../media/image205.png"/><Relationship Id="rId5" Type="http://schemas.openxmlformats.org/officeDocument/2006/relationships/image" Target="../media/image229.svg"/><Relationship Id="rId4" Type="http://schemas.openxmlformats.org/officeDocument/2006/relationships/image" Target="../media/image104.png"/><Relationship Id="rId9" Type="http://schemas.openxmlformats.org/officeDocument/2006/relationships/image" Target="../media/image252.svg"/></Relationships>
</file>

<file path=ppt/slides/_rels/slide18.xml.rels><?xml version="1.0" encoding="UTF-8" standalone="yes"?>
<Relationships xmlns="http://schemas.openxmlformats.org/package/2006/relationships"><Relationship Id="rId8" Type="http://schemas.openxmlformats.org/officeDocument/2006/relationships/image" Target="../media/image251.png"/><Relationship Id="rId3" Type="http://schemas.openxmlformats.org/officeDocument/2006/relationships/image" Target="../media/image214.svg"/><Relationship Id="rId7" Type="http://schemas.openxmlformats.org/officeDocument/2006/relationships/image" Target="../media/image223.svg"/><Relationship Id="rId2" Type="http://schemas.openxmlformats.org/officeDocument/2006/relationships/image" Target="../media/image207.png"/><Relationship Id="rId1" Type="http://schemas.openxmlformats.org/officeDocument/2006/relationships/slideLayout" Target="../slideLayouts/slideLayout4.xml"/><Relationship Id="rId6" Type="http://schemas.openxmlformats.org/officeDocument/2006/relationships/image" Target="../media/image218.png"/><Relationship Id="rId5" Type="http://schemas.openxmlformats.org/officeDocument/2006/relationships/image" Target="../media/image229.svg"/><Relationship Id="rId4" Type="http://schemas.openxmlformats.org/officeDocument/2006/relationships/image" Target="../media/image104.png"/><Relationship Id="rId9" Type="http://schemas.openxmlformats.org/officeDocument/2006/relationships/image" Target="../media/image252.svg"/></Relationships>
</file>

<file path=ppt/slides/_rels/slide19.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23.svg"/><Relationship Id="rId5" Type="http://schemas.openxmlformats.org/officeDocument/2006/relationships/image" Target="../media/image218.png"/><Relationship Id="rId10" Type="http://schemas.openxmlformats.org/officeDocument/2006/relationships/image" Target="../media/image253.svg"/><Relationship Id="rId4" Type="http://schemas.openxmlformats.org/officeDocument/2006/relationships/image" Target="../media/image214.sv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02.svg"/><Relationship Id="rId5" Type="http://schemas.openxmlformats.org/officeDocument/2006/relationships/image" Target="../media/image201.png"/><Relationship Id="rId4" Type="http://schemas.openxmlformats.org/officeDocument/2006/relationships/image" Target="../media/image200.svg"/></Relationships>
</file>

<file path=ppt/slides/_rels/slide20.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55.svg"/><Relationship Id="rId2" Type="http://schemas.openxmlformats.org/officeDocument/2006/relationships/image" Target="../media/image207.png"/><Relationship Id="rId1" Type="http://schemas.openxmlformats.org/officeDocument/2006/relationships/slideLayout" Target="../slideLayouts/slideLayout19.xml"/><Relationship Id="rId6" Type="http://schemas.openxmlformats.org/officeDocument/2006/relationships/image" Target="../media/image254.png"/><Relationship Id="rId5" Type="http://schemas.openxmlformats.org/officeDocument/2006/relationships/image" Target="../media/image223.svg"/><Relationship Id="rId4" Type="http://schemas.openxmlformats.org/officeDocument/2006/relationships/image" Target="../media/image2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198.svg"/></Relationships>
</file>

<file path=ppt/slides/_rels/slide22.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07.png"/><Relationship Id="rId7" Type="http://schemas.openxmlformats.org/officeDocument/2006/relationships/image" Target="../media/image21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56.svg"/><Relationship Id="rId5" Type="http://schemas.openxmlformats.org/officeDocument/2006/relationships/image" Target="../media/image104.png"/><Relationship Id="rId4" Type="http://schemas.openxmlformats.org/officeDocument/2006/relationships/image" Target="../media/image208.svg"/></Relationships>
</file>

<file path=ppt/slides/_rels/slide23.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23.svg"/><Relationship Id="rId5" Type="http://schemas.openxmlformats.org/officeDocument/2006/relationships/image" Target="../media/image218.png"/><Relationship Id="rId4" Type="http://schemas.openxmlformats.org/officeDocument/2006/relationships/image" Target="../media/image214.sv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www.hejainnovation.se/" TargetMode="External"/><Relationship Id="rId7"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98.svg"/><Relationship Id="rId5" Type="http://schemas.openxmlformats.org/officeDocument/2006/relationships/image" Target="../media/image197.png"/><Relationship Id="rId4" Type="http://schemas.openxmlformats.org/officeDocument/2006/relationships/image" Target="../media/image204.svg"/></Relationships>
</file>

<file path=ppt/slides/_rels/slide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hyperlink" Target="https://support.microsoft.com/sv-se/topic/skapa-och-hantera-grupprum-under-klassm%c3%b6ten-18b340cd-1106-4fa5-a852-5676614f7e7d?ui=sv-se&amp;rs=sv-se&amp;ad=se" TargetMode="External"/><Relationship Id="rId7" Type="http://schemas.openxmlformats.org/officeDocument/2006/relationships/image" Target="../media/image20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7.png"/><Relationship Id="rId11" Type="http://schemas.openxmlformats.org/officeDocument/2006/relationships/image" Target="../media/image212.svg"/><Relationship Id="rId5" Type="http://schemas.openxmlformats.org/officeDocument/2006/relationships/image" Target="../media/image206.svg"/><Relationship Id="rId10" Type="http://schemas.openxmlformats.org/officeDocument/2006/relationships/image" Target="../media/image211.png"/><Relationship Id="rId4" Type="http://schemas.openxmlformats.org/officeDocument/2006/relationships/image" Target="../media/image205.png"/><Relationship Id="rId9" Type="http://schemas.openxmlformats.org/officeDocument/2006/relationships/image" Target="../media/image210.svg"/></Relationships>
</file>

<file path=ppt/slides/_rels/slide5.xml.rels><?xml version="1.0" encoding="UTF-8" standalone="yes"?>
<Relationships xmlns="http://schemas.openxmlformats.org/package/2006/relationships"><Relationship Id="rId3" Type="http://schemas.openxmlformats.org/officeDocument/2006/relationships/image" Target="../media/image213.svg"/><Relationship Id="rId7" Type="http://schemas.openxmlformats.org/officeDocument/2006/relationships/image" Target="../media/image215.svg"/><Relationship Id="rId2" Type="http://schemas.openxmlformats.org/officeDocument/2006/relationships/image" Target="../media/image205.png"/><Relationship Id="rId1" Type="http://schemas.openxmlformats.org/officeDocument/2006/relationships/slideLayout" Target="../slideLayouts/slideLayout1.xml"/><Relationship Id="rId6" Type="http://schemas.openxmlformats.org/officeDocument/2006/relationships/image" Target="../media/image209.png"/><Relationship Id="rId5" Type="http://schemas.openxmlformats.org/officeDocument/2006/relationships/image" Target="../media/image214.svg"/><Relationship Id="rId4" Type="http://schemas.openxmlformats.org/officeDocument/2006/relationships/image" Target="../media/image207.png"/></Relationships>
</file>

<file path=ppt/slides/_rels/slide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17.svg"/><Relationship Id="rId5" Type="http://schemas.openxmlformats.org/officeDocument/2006/relationships/image" Target="../media/image216.png"/><Relationship Id="rId4" Type="http://schemas.openxmlformats.org/officeDocument/2006/relationships/image" Target="../media/image198.svg"/></Relationships>
</file>

<file path=ppt/slides/_rels/slide7.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image" Target="../media/image207.png"/><Relationship Id="rId7" Type="http://schemas.openxmlformats.org/officeDocument/2006/relationships/image" Target="../media/image20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9.svg"/><Relationship Id="rId5" Type="http://schemas.openxmlformats.org/officeDocument/2006/relationships/image" Target="../media/image218.png"/><Relationship Id="rId4" Type="http://schemas.openxmlformats.org/officeDocument/2006/relationships/image" Target="../media/image208.svg"/></Relationships>
</file>

<file path=ppt/slides/_rels/slide8.xml.rels><?xml version="1.0" encoding="UTF-8" standalone="yes"?>
<Relationships xmlns="http://schemas.openxmlformats.org/package/2006/relationships"><Relationship Id="rId8" Type="http://schemas.openxmlformats.org/officeDocument/2006/relationships/image" Target="../media/image223.svg"/><Relationship Id="rId3" Type="http://schemas.openxmlformats.org/officeDocument/2006/relationships/image" Target="../media/image221.png"/><Relationship Id="rId7" Type="http://schemas.openxmlformats.org/officeDocument/2006/relationships/image" Target="../media/image218.png"/><Relationship Id="rId12" Type="http://schemas.openxmlformats.org/officeDocument/2006/relationships/image" Target="../media/image225.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08.svg"/><Relationship Id="rId11" Type="http://schemas.openxmlformats.org/officeDocument/2006/relationships/image" Target="../media/image224.png"/><Relationship Id="rId5" Type="http://schemas.openxmlformats.org/officeDocument/2006/relationships/image" Target="../media/image207.png"/><Relationship Id="rId10" Type="http://schemas.openxmlformats.org/officeDocument/2006/relationships/image" Target="../media/image215.svg"/><Relationship Id="rId4" Type="http://schemas.openxmlformats.org/officeDocument/2006/relationships/image" Target="../media/image222.svg"/><Relationship Id="rId9" Type="http://schemas.openxmlformats.org/officeDocument/2006/relationships/image" Target="../media/image209.png"/></Relationships>
</file>

<file path=ppt/slides/_rels/slide9.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158.png"/><Relationship Id="rId7" Type="http://schemas.openxmlformats.org/officeDocument/2006/relationships/image" Target="../media/image142.png"/><Relationship Id="rId12" Type="http://schemas.openxmlformats.org/officeDocument/2006/relationships/image" Target="../media/image215.sv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208.svg"/><Relationship Id="rId11" Type="http://schemas.openxmlformats.org/officeDocument/2006/relationships/image" Target="../media/image209.png"/><Relationship Id="rId5" Type="http://schemas.openxmlformats.org/officeDocument/2006/relationships/image" Target="../media/image207.png"/><Relationship Id="rId10" Type="http://schemas.openxmlformats.org/officeDocument/2006/relationships/image" Target="../media/image223.svg"/><Relationship Id="rId4" Type="http://schemas.openxmlformats.org/officeDocument/2006/relationships/image" Target="../media/image226.svg"/><Relationship Id="rId9" Type="http://schemas.openxmlformats.org/officeDocument/2006/relationships/image" Target="../media/image2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Vision</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400" y="1423315"/>
            <a:ext cx="4626300" cy="596856"/>
          </a:xfrm>
        </p:spPr>
        <p:txBody>
          <a:bodyPr/>
          <a:lstStyle/>
          <a:p>
            <a:r>
              <a:rPr lang="sv-SE" dirty="0"/>
              <a:t>1 timme och 35 minuter</a:t>
            </a:r>
          </a:p>
        </p:txBody>
      </p:sp>
      <p:pic>
        <p:nvPicPr>
          <p:cNvPr id="3" name="Platshållare för bild 2">
            <a:extLst>
              <a:ext uri="{FF2B5EF4-FFF2-40B4-BE49-F238E27FC236}">
                <a16:creationId xmlns:a16="http://schemas.microsoft.com/office/drawing/2014/main" id="{F39E516D-AA9D-1544-8E38-4112801F8B76}"/>
              </a:ext>
              <a:ext uri="{C183D7F6-B498-43B3-948B-1728B52AA6E4}">
                <adec:decorative xmlns:adec="http://schemas.microsoft.com/office/drawing/2017/decorative" val="1"/>
              </a:ext>
            </a:extLst>
          </p:cNvPr>
          <p:cNvPicPr>
            <a:picLocks noGrp="1" noChangeAspect="1"/>
          </p:cNvPicPr>
          <p:nvPr>
            <p:ph type="pic" sz="quarter" idx="36"/>
          </p:nvPr>
        </p:nvPicPr>
        <p:blipFill rotWithShape="1">
          <a:blip r:embed="rId3">
            <a:extLst>
              <a:ext uri="{28A0092B-C50C-407E-A947-70E740481C1C}">
                <a14:useLocalDpi xmlns:a14="http://schemas.microsoft.com/office/drawing/2010/main" val="0"/>
              </a:ext>
            </a:extLst>
          </a:blip>
          <a:srcRect l="4987" t="4239" r="8492" b="2264"/>
          <a:stretch/>
        </p:blipFill>
        <p:spPr>
          <a:xfrm>
            <a:off x="12191206" y="-1588"/>
            <a:ext cx="12191207" cy="13717588"/>
          </a:xfrm>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
        <p:nvSpPr>
          <p:cNvPr id="5" name="Platshållare för text 4">
            <a:extLst>
              <a:ext uri="{FF2B5EF4-FFF2-40B4-BE49-F238E27FC236}">
                <a16:creationId xmlns:a16="http://schemas.microsoft.com/office/drawing/2014/main" id="{83643AEA-2066-9C4B-8ABB-A418B7CF6106}"/>
              </a:ext>
            </a:extLst>
          </p:cNvPr>
          <p:cNvSpPr>
            <a:spLocks noGrp="1"/>
          </p:cNvSpPr>
          <p:nvPr>
            <p:ph type="body" sz="quarter" idx="37"/>
          </p:nvPr>
        </p:nvSpPr>
        <p:spPr/>
        <p:txBody>
          <a:bodyPr/>
          <a:lstStyle/>
          <a:p>
            <a:r>
              <a:rPr lang="sv-SE"/>
              <a:t>Blicka bortanför och vidare!</a:t>
            </a:r>
          </a:p>
          <a:p>
            <a:r>
              <a:rPr lang="sv-SE"/>
              <a:t>I den här övningen skapar ni en vision för ert uppdrag, projekt eller initiativ. Visionens funktion är att skapa en riktning, energi och tydlighet mot ett önskat tillstånd som vi vill nå i framtiden.</a:t>
            </a:r>
          </a:p>
        </p:txBody>
      </p:sp>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1A251D4A-1D46-462B-8DEF-0972EC0C605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Vad tänker ni om visioner?</a:t>
            </a:r>
          </a:p>
        </p:txBody>
      </p:sp>
      <p:sp>
        <p:nvSpPr>
          <p:cNvPr id="16" name="Platshållare för text 15">
            <a:extLst>
              <a:ext uri="{FF2B5EF4-FFF2-40B4-BE49-F238E27FC236}">
                <a16:creationId xmlns:a16="http://schemas.microsoft.com/office/drawing/2014/main" id="{3D338C87-A1F4-9942-B07D-8E3D9032F278}"/>
              </a:ext>
            </a:extLst>
          </p:cNvPr>
          <p:cNvSpPr>
            <a:spLocks noGrp="1"/>
          </p:cNvSpPr>
          <p:nvPr>
            <p:ph type="body" sz="quarter" idx="10"/>
          </p:nvPr>
        </p:nvSpPr>
        <p:spPr/>
        <p:txBody>
          <a:bodyPr/>
          <a:lstStyle/>
          <a:p>
            <a:r>
              <a:rPr lang="sv-SE"/>
              <a:t>5 min</a:t>
            </a:r>
          </a:p>
        </p:txBody>
      </p:sp>
      <p:sp>
        <p:nvSpPr>
          <p:cNvPr id="18" name="Platshållare för text 17">
            <a:extLst>
              <a:ext uri="{FF2B5EF4-FFF2-40B4-BE49-F238E27FC236}">
                <a16:creationId xmlns:a16="http://schemas.microsoft.com/office/drawing/2014/main" id="{0DED4C9B-D1BB-D741-BBD2-3CFA6EFE18D9}"/>
              </a:ext>
            </a:extLst>
          </p:cNvPr>
          <p:cNvSpPr>
            <a:spLocks noGrp="1"/>
          </p:cNvSpPr>
          <p:nvPr>
            <p:ph type="body" sz="quarter" idx="35"/>
          </p:nvPr>
        </p:nvSpPr>
        <p:spPr/>
        <p:txBody>
          <a:bodyPr/>
          <a:lstStyle/>
          <a:p>
            <a:r>
              <a:rPr lang="sv-SE" dirty="0"/>
              <a:t>Skriv</a:t>
            </a:r>
          </a:p>
        </p:txBody>
      </p:sp>
      <p:sp>
        <p:nvSpPr>
          <p:cNvPr id="32" name="Platshållare för text 7">
            <a:extLst>
              <a:ext uri="{FF2B5EF4-FFF2-40B4-BE49-F238E27FC236}">
                <a16:creationId xmlns:a16="http://schemas.microsoft.com/office/drawing/2014/main" id="{B3EE6874-3749-7B49-907E-145C6CEAA6C5}"/>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2BB1CF3A-644C-4AFF-848D-E9C6CBD106AA}"/>
              </a:ext>
            </a:extLst>
          </p:cNvPr>
          <p:cNvSpPr>
            <a:spLocks noGrp="1"/>
          </p:cNvSpPr>
          <p:nvPr>
            <p:ph type="body" sz="quarter" idx="37"/>
          </p:nvPr>
        </p:nvSpPr>
        <p:spPr/>
        <p:txBody>
          <a:bodyPr/>
          <a:lstStyle/>
          <a:p>
            <a:r>
              <a:rPr lang="sv-SE" b="1" dirty="0"/>
              <a:t>Vad tänker ni om exemplen på föregående sida? Är någon bättre än de andra? Vad är det som gör en vision bra?</a:t>
            </a:r>
          </a:p>
          <a:p>
            <a:r>
              <a:rPr lang="sv-SE" dirty="0"/>
              <a:t>Vilken nytta skulle ni kunna ha av dem i ert arbete? </a:t>
            </a:r>
          </a:p>
          <a:p>
            <a:endParaRPr lang="sv-SE" dirty="0"/>
          </a:p>
          <a:p>
            <a:endParaRPr lang="sv-SE" dirty="0"/>
          </a:p>
          <a:p>
            <a:endParaRPr lang="sv-SE" dirty="0"/>
          </a:p>
          <a:p>
            <a:endParaRPr lang="sv-SE" dirty="0"/>
          </a:p>
        </p:txBody>
      </p:sp>
      <p:sp>
        <p:nvSpPr>
          <p:cNvPr id="9" name="Platshållare för innehåll 8">
            <a:extLst>
              <a:ext uri="{FF2B5EF4-FFF2-40B4-BE49-F238E27FC236}">
                <a16:creationId xmlns:a16="http://schemas.microsoft.com/office/drawing/2014/main" id="{7740734A-4776-4AA7-AA9A-193B7D59FF3C}"/>
              </a:ext>
            </a:extLst>
          </p:cNvPr>
          <p:cNvSpPr>
            <a:spLocks noGrp="1"/>
          </p:cNvSpPr>
          <p:nvPr>
            <p:ph sz="quarter" idx="22"/>
          </p:nvPr>
        </p:nvSpPr>
        <p:spPr/>
        <p:txBody>
          <a:bodyPr/>
          <a:lstStyle/>
          <a:p>
            <a:r>
              <a:rPr lang="sv-SE"/>
              <a:t>Vad tänker ni om visioner?</a:t>
            </a:r>
          </a:p>
        </p:txBody>
      </p:sp>
      <p:sp>
        <p:nvSpPr>
          <p:cNvPr id="10" name="Platshållare för text 9">
            <a:extLst>
              <a:ext uri="{FF2B5EF4-FFF2-40B4-BE49-F238E27FC236}">
                <a16:creationId xmlns:a16="http://schemas.microsoft.com/office/drawing/2014/main" id="{1F9F7179-CEB8-4BD4-9228-03A0C1588E72}"/>
              </a:ext>
            </a:extLst>
          </p:cNvPr>
          <p:cNvSpPr>
            <a:spLocks noGrp="1"/>
          </p:cNvSpPr>
          <p:nvPr>
            <p:ph type="body" sz="quarter" idx="42"/>
          </p:nvPr>
        </p:nvSpPr>
        <p:spPr/>
        <p:txBody>
          <a:bodyPr/>
          <a:lstStyle/>
          <a:p>
            <a:r>
              <a:rPr lang="sv-SE"/>
              <a:t>Anteckna era tankar</a:t>
            </a:r>
          </a:p>
        </p:txBody>
      </p:sp>
      <p:sp>
        <p:nvSpPr>
          <p:cNvPr id="36" name="Platshållare för innehåll 35">
            <a:extLst>
              <a:ext uri="{FF2B5EF4-FFF2-40B4-BE49-F238E27FC236}">
                <a16:creationId xmlns:a16="http://schemas.microsoft.com/office/drawing/2014/main" id="{61934FAE-F6D0-5B4E-BB4A-D6A51FF05D52}"/>
              </a:ext>
            </a:extLst>
          </p:cNvPr>
          <p:cNvSpPr>
            <a:spLocks noGrp="1"/>
          </p:cNvSpPr>
          <p:nvPr>
            <p:ph type="body" sz="quarter" idx="41"/>
          </p:nvPr>
        </p:nvSpPr>
        <p:spPr/>
        <p:txBody>
          <a:bodyPr/>
          <a:lstStyle/>
          <a:p>
            <a:endParaRPr lang="sv-SE" b="1"/>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9" name="Bild">
            <a:extLst>
              <a:ext uri="{FF2B5EF4-FFF2-40B4-BE49-F238E27FC236}">
                <a16:creationId xmlns:a16="http://schemas.microsoft.com/office/drawing/2014/main" id="{65E3D7BC-E3CB-024C-8A7C-A8FE8FB0CA1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33" name="Bild 32">
            <a:extLst>
              <a:ext uri="{FF2B5EF4-FFF2-40B4-BE49-F238E27FC236}">
                <a16:creationId xmlns:a16="http://schemas.microsoft.com/office/drawing/2014/main" id="{69C722C3-2CFF-7843-AC8A-F3A888A17EB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spTree>
    <p:extLst>
      <p:ext uri="{BB962C8B-B14F-4D97-AF65-F5344CB8AC3E}">
        <p14:creationId xmlns:p14="http://schemas.microsoft.com/office/powerpoint/2010/main" val="3904986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text 25">
            <a:extLst>
              <a:ext uri="{FF2B5EF4-FFF2-40B4-BE49-F238E27FC236}">
                <a16:creationId xmlns:a16="http://schemas.microsoft.com/office/drawing/2014/main" id="{62066A3A-DBA2-754A-84F7-374FA3B77EE3}"/>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 för en bra vision</a:t>
            </a:r>
          </a:p>
        </p:txBody>
      </p:sp>
      <p:sp>
        <p:nvSpPr>
          <p:cNvPr id="16" name="Platshållare för text 15">
            <a:extLst>
              <a:ext uri="{FF2B5EF4-FFF2-40B4-BE49-F238E27FC236}">
                <a16:creationId xmlns:a16="http://schemas.microsoft.com/office/drawing/2014/main" id="{3D338C87-A1F4-9942-B07D-8E3D9032F278}"/>
              </a:ext>
            </a:extLst>
          </p:cNvPr>
          <p:cNvSpPr>
            <a:spLocks noGrp="1"/>
          </p:cNvSpPr>
          <p:nvPr>
            <p:ph type="body" sz="quarter" idx="10"/>
          </p:nvPr>
        </p:nvSpPr>
        <p:spPr/>
        <p:txBody>
          <a:bodyPr/>
          <a:lstStyle/>
          <a:p>
            <a:r>
              <a:rPr lang="sv-SE"/>
              <a:t>2 min</a:t>
            </a:r>
          </a:p>
        </p:txBody>
      </p:sp>
      <p:sp>
        <p:nvSpPr>
          <p:cNvPr id="20" name="Platshållare för text 19">
            <a:extLst>
              <a:ext uri="{FF2B5EF4-FFF2-40B4-BE49-F238E27FC236}">
                <a16:creationId xmlns:a16="http://schemas.microsoft.com/office/drawing/2014/main" id="{B923C7A0-3DE6-9F4B-BAC6-A40E8516093D}"/>
              </a:ext>
            </a:extLst>
          </p:cNvPr>
          <p:cNvSpPr>
            <a:spLocks noGrp="1"/>
          </p:cNvSpPr>
          <p:nvPr>
            <p:ph type="body" sz="quarter" idx="35"/>
          </p:nvPr>
        </p:nvSpPr>
        <p:spPr>
          <a:xfrm>
            <a:off x="4616833" y="1423315"/>
            <a:ext cx="1802138" cy="537215"/>
          </a:xfrm>
          <a:prstGeom prst="rect">
            <a:avLst/>
          </a:prstGeom>
        </p:spPr>
        <p:txBody>
          <a:bodyPr/>
          <a:lstStyle/>
          <a:p>
            <a:r>
              <a:rPr lang="sv-SE" dirty="0"/>
              <a:t>Läs</a:t>
            </a:r>
          </a:p>
        </p:txBody>
      </p:sp>
      <p:sp>
        <p:nvSpPr>
          <p:cNvPr id="32" name="Platshållare för text 7">
            <a:extLst>
              <a:ext uri="{FF2B5EF4-FFF2-40B4-BE49-F238E27FC236}">
                <a16:creationId xmlns:a16="http://schemas.microsoft.com/office/drawing/2014/main" id="{B3EE6874-3749-7B49-907E-145C6CEAA6C5}"/>
              </a:ext>
            </a:extLst>
          </p:cNvPr>
          <p:cNvSpPr>
            <a:spLocks noGrp="1"/>
          </p:cNvSpPr>
          <p:nvPr>
            <p:ph type="body" sz="quarter" idx="11"/>
          </p:nvPr>
        </p:nvSpPr>
        <p:spPr/>
        <p:txBody>
          <a:bodyPr/>
          <a:lstStyle/>
          <a:p>
            <a:r>
              <a:rPr lang="sv-SE"/>
              <a:t>Grupp</a:t>
            </a:r>
          </a:p>
        </p:txBody>
      </p:sp>
      <p:sp>
        <p:nvSpPr>
          <p:cNvPr id="4" name="Platshållare för text 3">
            <a:extLst>
              <a:ext uri="{FF2B5EF4-FFF2-40B4-BE49-F238E27FC236}">
                <a16:creationId xmlns:a16="http://schemas.microsoft.com/office/drawing/2014/main" id="{FF67B11C-5D6E-471B-AF07-13E10A531D6B}"/>
              </a:ext>
            </a:extLst>
          </p:cNvPr>
          <p:cNvSpPr>
            <a:spLocks noGrp="1"/>
          </p:cNvSpPr>
          <p:nvPr>
            <p:ph type="body" sz="quarter" idx="46"/>
          </p:nvPr>
        </p:nvSpPr>
        <p:spPr/>
        <p:txBody>
          <a:bodyPr/>
          <a:lstStyle/>
          <a:p>
            <a:r>
              <a:rPr lang="sv-SE"/>
              <a:t>Kan ni få med dem alla? Ta hjälp av tipsen under övningen. </a:t>
            </a:r>
          </a:p>
        </p:txBody>
      </p:sp>
      <p:sp>
        <p:nvSpPr>
          <p:cNvPr id="9" name="Platshållare för text 8">
            <a:extLst>
              <a:ext uri="{FF2B5EF4-FFF2-40B4-BE49-F238E27FC236}">
                <a16:creationId xmlns:a16="http://schemas.microsoft.com/office/drawing/2014/main" id="{539917B6-1258-9847-BE90-3B6401693042}"/>
              </a:ext>
            </a:extLst>
          </p:cNvPr>
          <p:cNvSpPr>
            <a:spLocks noGrp="1"/>
          </p:cNvSpPr>
          <p:nvPr>
            <p:ph type="body" sz="quarter" idx="39"/>
          </p:nvPr>
        </p:nvSpPr>
        <p:spPr/>
        <p:txBody>
          <a:bodyPr/>
          <a:lstStyle/>
          <a:p>
            <a:r>
              <a:rPr lang="sv-SE" sz="3400"/>
              <a:t>En vision…</a:t>
            </a:r>
          </a:p>
        </p:txBody>
      </p:sp>
      <p:sp>
        <p:nvSpPr>
          <p:cNvPr id="27" name="Platshållare för text 26">
            <a:extLst>
              <a:ext uri="{FF2B5EF4-FFF2-40B4-BE49-F238E27FC236}">
                <a16:creationId xmlns:a16="http://schemas.microsoft.com/office/drawing/2014/main" id="{BE03B1FD-03FA-3B41-8D30-6CDB32E37F27}"/>
              </a:ext>
            </a:extLst>
          </p:cNvPr>
          <p:cNvSpPr>
            <a:spLocks noGrp="1"/>
          </p:cNvSpPr>
          <p:nvPr>
            <p:ph type="body" sz="quarter" idx="40"/>
          </p:nvPr>
        </p:nvSpPr>
        <p:spPr/>
        <p:txBody>
          <a:bodyPr/>
          <a:lstStyle/>
          <a:p>
            <a:r>
              <a:rPr lang="sv-SE" sz="3400"/>
              <a:t>Målar en bild av framtiden</a:t>
            </a:r>
          </a:p>
        </p:txBody>
      </p:sp>
      <p:sp>
        <p:nvSpPr>
          <p:cNvPr id="28" name="Platshållare för text 27">
            <a:extLst>
              <a:ext uri="{FF2B5EF4-FFF2-40B4-BE49-F238E27FC236}">
                <a16:creationId xmlns:a16="http://schemas.microsoft.com/office/drawing/2014/main" id="{1708DAFB-C92F-7344-960E-5B5E9EA570C3}"/>
              </a:ext>
            </a:extLst>
          </p:cNvPr>
          <p:cNvSpPr>
            <a:spLocks noGrp="1"/>
          </p:cNvSpPr>
          <p:nvPr>
            <p:ph type="body" sz="quarter" idx="41"/>
          </p:nvPr>
        </p:nvSpPr>
        <p:spPr/>
        <p:txBody>
          <a:bodyPr/>
          <a:lstStyle/>
          <a:p>
            <a:r>
              <a:rPr lang="sv-SE" sz="3400"/>
              <a:t>Talar till människors drivkrafter</a:t>
            </a:r>
          </a:p>
        </p:txBody>
      </p:sp>
      <p:sp>
        <p:nvSpPr>
          <p:cNvPr id="30" name="Platshållare för text 29">
            <a:extLst>
              <a:ext uri="{FF2B5EF4-FFF2-40B4-BE49-F238E27FC236}">
                <a16:creationId xmlns:a16="http://schemas.microsoft.com/office/drawing/2014/main" id="{0A20196E-2064-1643-9806-073760A8E412}"/>
              </a:ext>
            </a:extLst>
          </p:cNvPr>
          <p:cNvSpPr>
            <a:spLocks noGrp="1"/>
          </p:cNvSpPr>
          <p:nvPr>
            <p:ph type="body" sz="quarter" idx="42"/>
          </p:nvPr>
        </p:nvSpPr>
        <p:spPr/>
        <p:txBody>
          <a:bodyPr/>
          <a:lstStyle/>
          <a:p>
            <a:r>
              <a:rPr lang="sv-SE" sz="3400"/>
              <a:t>Är ambitiös (realistisk)</a:t>
            </a:r>
          </a:p>
        </p:txBody>
      </p:sp>
      <p:sp>
        <p:nvSpPr>
          <p:cNvPr id="31" name="Platshållare för text 30">
            <a:extLst>
              <a:ext uri="{FF2B5EF4-FFF2-40B4-BE49-F238E27FC236}">
                <a16:creationId xmlns:a16="http://schemas.microsoft.com/office/drawing/2014/main" id="{56D7E398-586A-8F44-88C2-F0A763F01C37}"/>
              </a:ext>
            </a:extLst>
          </p:cNvPr>
          <p:cNvSpPr>
            <a:spLocks noGrp="1"/>
          </p:cNvSpPr>
          <p:nvPr>
            <p:ph type="body" sz="quarter" idx="43"/>
          </p:nvPr>
        </p:nvSpPr>
        <p:spPr/>
        <p:txBody>
          <a:bodyPr/>
          <a:lstStyle/>
          <a:p>
            <a:r>
              <a:rPr lang="sv-SE" sz="3400"/>
              <a:t>Skapar riktning</a:t>
            </a:r>
          </a:p>
        </p:txBody>
      </p:sp>
      <p:sp>
        <p:nvSpPr>
          <p:cNvPr id="34" name="Platshållare för text 33">
            <a:extLst>
              <a:ext uri="{FF2B5EF4-FFF2-40B4-BE49-F238E27FC236}">
                <a16:creationId xmlns:a16="http://schemas.microsoft.com/office/drawing/2014/main" id="{B6F603A9-386D-8A4C-899C-2ED26349EDEC}"/>
              </a:ext>
            </a:extLst>
          </p:cNvPr>
          <p:cNvSpPr>
            <a:spLocks noGrp="1"/>
          </p:cNvSpPr>
          <p:nvPr>
            <p:ph type="body" sz="quarter" idx="44"/>
          </p:nvPr>
        </p:nvSpPr>
        <p:spPr/>
        <p:txBody>
          <a:bodyPr/>
          <a:lstStyle/>
          <a:p>
            <a:r>
              <a:rPr lang="sv-SE" sz="3200"/>
              <a:t>Ger utrymme för kreativitet</a:t>
            </a:r>
          </a:p>
        </p:txBody>
      </p:sp>
      <p:sp>
        <p:nvSpPr>
          <p:cNvPr id="2" name="Platshållare för text 1">
            <a:extLst>
              <a:ext uri="{FF2B5EF4-FFF2-40B4-BE49-F238E27FC236}">
                <a16:creationId xmlns:a16="http://schemas.microsoft.com/office/drawing/2014/main" id="{9857090F-04CE-410E-B40D-8936271A8561}"/>
              </a:ext>
            </a:extLst>
          </p:cNvPr>
          <p:cNvSpPr>
            <a:spLocks noGrp="1"/>
          </p:cNvSpPr>
          <p:nvPr>
            <p:ph type="body" sz="quarter" idx="45"/>
          </p:nvPr>
        </p:nvSpPr>
        <p:spPr/>
        <p:txBody>
          <a:bodyPr/>
          <a:lstStyle/>
          <a:p>
            <a:r>
              <a:rPr lang="sv-SE" sz="3200"/>
              <a:t>Är lätt att berätta om</a:t>
            </a:r>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3" name="Bild 32">
            <a:extLst>
              <a:ext uri="{FF2B5EF4-FFF2-40B4-BE49-F238E27FC236}">
                <a16:creationId xmlns:a16="http://schemas.microsoft.com/office/drawing/2014/main" id="{69C722C3-2CFF-7843-AC8A-F3A888A17E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39" name="Bild">
            <a:extLst>
              <a:ext uri="{FF2B5EF4-FFF2-40B4-BE49-F238E27FC236}">
                <a16:creationId xmlns:a16="http://schemas.microsoft.com/office/drawing/2014/main" id="{754FD5D6-6451-904D-9538-12EBA9A6C97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18722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Platshållare för text 28">
            <a:extLst>
              <a:ext uri="{FF2B5EF4-FFF2-40B4-BE49-F238E27FC236}">
                <a16:creationId xmlns:a16="http://schemas.microsoft.com/office/drawing/2014/main" id="{98462625-6AB2-4073-B0C3-58E9AA63A625}"/>
              </a:ext>
            </a:extLst>
          </p:cNvPr>
          <p:cNvSpPr>
            <a:spLocks noGrp="1"/>
          </p:cNvSpPr>
          <p:nvPr>
            <p:ph type="title" idx="4294967295"/>
          </p:nvPr>
        </p:nvSpPr>
        <p:spPr>
          <a:xfrm>
            <a:off x="1711162" y="2361668"/>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6100" b="1" i="0" u="none" strike="noStrike" kern="1200" cap="none" spc="0" normalizeH="0" baseline="0" noProof="0" dirty="0">
                <a:ln>
                  <a:noFill/>
                </a:ln>
                <a:solidFill>
                  <a:schemeClr val="bg1"/>
                </a:solidFill>
                <a:effectLst/>
                <a:uLnTx/>
                <a:uFillTx/>
                <a:latin typeface="+mj-lt"/>
                <a:ea typeface="+mn-ea"/>
                <a:cs typeface="+mn-cs"/>
              </a:rPr>
              <a:t>Definiera er utgångspunkt</a:t>
            </a:r>
          </a:p>
        </p:txBody>
      </p:sp>
      <p:sp>
        <p:nvSpPr>
          <p:cNvPr id="24" name="Platshållare för text 23">
            <a:extLst>
              <a:ext uri="{FF2B5EF4-FFF2-40B4-BE49-F238E27FC236}">
                <a16:creationId xmlns:a16="http://schemas.microsoft.com/office/drawing/2014/main" id="{9D4B81C1-54C9-4E4E-AEE1-04732A62F643}"/>
              </a:ext>
            </a:extLst>
          </p:cNvPr>
          <p:cNvSpPr>
            <a:spLocks noGrp="1"/>
          </p:cNvSpPr>
          <p:nvPr>
            <p:ph type="body" sz="quarter" idx="10"/>
          </p:nvPr>
        </p:nvSpPr>
        <p:spPr/>
        <p:txBody>
          <a:bodyPr/>
          <a:lstStyle/>
          <a:p>
            <a:r>
              <a:rPr lang="sv-SE"/>
              <a:t>5 min</a:t>
            </a:r>
          </a:p>
        </p:txBody>
      </p:sp>
      <p:sp>
        <p:nvSpPr>
          <p:cNvPr id="28" name="Platshållare för text 27">
            <a:extLst>
              <a:ext uri="{FF2B5EF4-FFF2-40B4-BE49-F238E27FC236}">
                <a16:creationId xmlns:a16="http://schemas.microsoft.com/office/drawing/2014/main" id="{C2CF5263-893E-4F12-A3B5-C95AC71F97F4}"/>
              </a:ext>
            </a:extLst>
          </p:cNvPr>
          <p:cNvSpPr>
            <a:spLocks noGrp="1"/>
          </p:cNvSpPr>
          <p:nvPr>
            <p:ph type="body" sz="quarter" idx="35"/>
          </p:nvPr>
        </p:nvSpPr>
        <p:spPr/>
        <p:txBody>
          <a:bodyPr/>
          <a:lstStyle/>
          <a:p>
            <a:r>
              <a:rPr lang="sv-SE" dirty="0"/>
              <a:t>Skriv</a:t>
            </a:r>
          </a:p>
        </p:txBody>
      </p:sp>
      <p:sp>
        <p:nvSpPr>
          <p:cNvPr id="25" name="Platshållare för text 24">
            <a:extLst>
              <a:ext uri="{FF2B5EF4-FFF2-40B4-BE49-F238E27FC236}">
                <a16:creationId xmlns:a16="http://schemas.microsoft.com/office/drawing/2014/main" id="{63A78852-15BD-4B3E-AE21-51A9BCE59E0D}"/>
              </a:ext>
            </a:extLst>
          </p:cNvPr>
          <p:cNvSpPr>
            <a:spLocks noGrp="1"/>
          </p:cNvSpPr>
          <p:nvPr>
            <p:ph type="body" sz="quarter" idx="11"/>
          </p:nvPr>
        </p:nvSpPr>
        <p:spPr/>
        <p:txBody>
          <a:bodyPr/>
          <a:lstStyle/>
          <a:p>
            <a:r>
              <a:rPr lang="sv-SE"/>
              <a:t>Grupp</a:t>
            </a:r>
          </a:p>
        </p:txBody>
      </p:sp>
      <p:sp>
        <p:nvSpPr>
          <p:cNvPr id="26" name="Platshållare för innehåll 25">
            <a:extLst>
              <a:ext uri="{FF2B5EF4-FFF2-40B4-BE49-F238E27FC236}">
                <a16:creationId xmlns:a16="http://schemas.microsoft.com/office/drawing/2014/main" id="{72DAB309-A055-4AEE-8F51-3569ACE57E8C}"/>
              </a:ext>
            </a:extLst>
          </p:cNvPr>
          <p:cNvSpPr>
            <a:spLocks noGrp="1"/>
          </p:cNvSpPr>
          <p:nvPr>
            <p:ph sz="quarter" idx="13"/>
          </p:nvPr>
        </p:nvSpPr>
        <p:spPr/>
        <p:txBody>
          <a:bodyPr/>
          <a:lstStyle/>
          <a:p>
            <a:r>
              <a:rPr lang="sv-SE"/>
              <a:t>För vad gäller den vision som ni nu ska skapa?</a:t>
            </a:r>
          </a:p>
        </p:txBody>
      </p:sp>
      <p:sp>
        <p:nvSpPr>
          <p:cNvPr id="30" name="Platshållare för text 29">
            <a:extLst>
              <a:ext uri="{FF2B5EF4-FFF2-40B4-BE49-F238E27FC236}">
                <a16:creationId xmlns:a16="http://schemas.microsoft.com/office/drawing/2014/main" id="{A03BF5F7-7406-4B7C-9B15-EB6836D6DAC6}"/>
              </a:ext>
            </a:extLst>
          </p:cNvPr>
          <p:cNvSpPr>
            <a:spLocks noGrp="1"/>
          </p:cNvSpPr>
          <p:nvPr>
            <p:ph type="body" sz="quarter" idx="37"/>
          </p:nvPr>
        </p:nvSpPr>
        <p:spPr/>
        <p:txBody>
          <a:bodyPr/>
          <a:lstStyle/>
          <a:p>
            <a:r>
              <a:rPr lang="sv-SE"/>
              <a:t>Det kan exempelvis vara för ett uppdrag eller en enhet.</a:t>
            </a:r>
          </a:p>
        </p:txBody>
      </p:sp>
      <p:sp>
        <p:nvSpPr>
          <p:cNvPr id="31" name="Platshållare för text 30">
            <a:extLst>
              <a:ext uri="{FF2B5EF4-FFF2-40B4-BE49-F238E27FC236}">
                <a16:creationId xmlns:a16="http://schemas.microsoft.com/office/drawing/2014/main" id="{3FD6938D-2199-48A6-AF97-6510083C8935}"/>
              </a:ext>
            </a:extLst>
          </p:cNvPr>
          <p:cNvSpPr>
            <a:spLocks noGrp="1"/>
          </p:cNvSpPr>
          <p:nvPr>
            <p:ph type="body" sz="quarter" idx="40"/>
          </p:nvPr>
        </p:nvSpPr>
        <p:spPr/>
        <p:txBody>
          <a:bodyPr/>
          <a:lstStyle/>
          <a:p>
            <a:endParaRPr lang="sv-SE"/>
          </a:p>
        </p:txBody>
      </p:sp>
      <p:sp>
        <p:nvSpPr>
          <p:cNvPr id="27" name="Platshållare för innehåll 26">
            <a:extLst>
              <a:ext uri="{FF2B5EF4-FFF2-40B4-BE49-F238E27FC236}">
                <a16:creationId xmlns:a16="http://schemas.microsoft.com/office/drawing/2014/main" id="{441F3722-5DCD-4003-AB0D-CF250712AA10}"/>
              </a:ext>
            </a:extLst>
          </p:cNvPr>
          <p:cNvSpPr>
            <a:spLocks noGrp="1"/>
          </p:cNvSpPr>
          <p:nvPr>
            <p:ph sz="quarter" idx="22"/>
          </p:nvPr>
        </p:nvSpPr>
        <p:spPr/>
        <p:txBody>
          <a:bodyPr/>
          <a:lstStyle/>
          <a:p>
            <a:r>
              <a:rPr lang="sv-SE"/>
              <a:t>Vilka är er huvudsakliga målgrupp?</a:t>
            </a:r>
          </a:p>
        </p:txBody>
      </p:sp>
      <p:sp>
        <p:nvSpPr>
          <p:cNvPr id="33" name="Platshållare för text 32">
            <a:extLst>
              <a:ext uri="{FF2B5EF4-FFF2-40B4-BE49-F238E27FC236}">
                <a16:creationId xmlns:a16="http://schemas.microsoft.com/office/drawing/2014/main" id="{B8A49CD8-BCF4-4C9C-8B11-08BEDBB8D7B6}"/>
              </a:ext>
            </a:extLst>
          </p:cNvPr>
          <p:cNvSpPr>
            <a:spLocks noGrp="1"/>
          </p:cNvSpPr>
          <p:nvPr>
            <p:ph type="body" sz="quarter" idx="42"/>
          </p:nvPr>
        </p:nvSpPr>
        <p:spPr/>
        <p:txBody>
          <a:bodyPr/>
          <a:lstStyle/>
          <a:p>
            <a:r>
              <a:rPr lang="sv-SE"/>
              <a:t>Målgruppen är dem som ni/er tjänst är tillför. </a:t>
            </a:r>
          </a:p>
        </p:txBody>
      </p:sp>
      <p:sp>
        <p:nvSpPr>
          <p:cNvPr id="32" name="Platshållare för text 31">
            <a:extLst>
              <a:ext uri="{FF2B5EF4-FFF2-40B4-BE49-F238E27FC236}">
                <a16:creationId xmlns:a16="http://schemas.microsoft.com/office/drawing/2014/main" id="{9928CCEC-0A8B-431A-B10B-510D9E8446DC}"/>
              </a:ext>
            </a:extLst>
          </p:cNvPr>
          <p:cNvSpPr>
            <a:spLocks noGrp="1"/>
          </p:cNvSpPr>
          <p:nvPr>
            <p:ph type="body" sz="quarter" idx="41"/>
          </p:nvPr>
        </p:nvSpPr>
        <p:spPr/>
        <p:txBody>
          <a:bodyPr/>
          <a:lstStyle/>
          <a:p>
            <a:endParaRPr lang="sv-SE"/>
          </a:p>
        </p:txBody>
      </p:sp>
      <p:pic>
        <p:nvPicPr>
          <p:cNvPr id="34" name="Gruppera">
            <a:extLst>
              <a:ext uri="{FF2B5EF4-FFF2-40B4-BE49-F238E27FC236}">
                <a16:creationId xmlns:a16="http://schemas.microsoft.com/office/drawing/2014/main" id="{DD682CF3-CE91-4FCB-80C8-85C1B169520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5" name="Bild 34">
            <a:extLst>
              <a:ext uri="{FF2B5EF4-FFF2-40B4-BE49-F238E27FC236}">
                <a16:creationId xmlns:a16="http://schemas.microsoft.com/office/drawing/2014/main" id="{C6988E27-946F-4383-82CC-5070710D7EA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373597"/>
            <a:ext cx="1083185" cy="532857"/>
          </a:xfrm>
          <a:prstGeom prst="rect">
            <a:avLst/>
          </a:prstGeom>
        </p:spPr>
      </p:pic>
      <p:pic>
        <p:nvPicPr>
          <p:cNvPr id="36" name="Bild">
            <a:extLst>
              <a:ext uri="{FF2B5EF4-FFF2-40B4-BE49-F238E27FC236}">
                <a16:creationId xmlns:a16="http://schemas.microsoft.com/office/drawing/2014/main" id="{BF288E5A-2A80-40EF-B5AE-9501AFD92E0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567752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Bild 48">
            <a:extLst>
              <a:ext uri="{FF2B5EF4-FFF2-40B4-BE49-F238E27FC236}">
                <a16:creationId xmlns:a16="http://schemas.microsoft.com/office/drawing/2014/main" id="{9C6CD8F5-3471-43F4-90A5-BD10BF9ADFA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295188" y="2121901"/>
            <a:ext cx="11525852" cy="10494773"/>
          </a:xfrm>
          <a:prstGeom prst="rect">
            <a:avLst/>
          </a:prstGeom>
        </p:spPr>
      </p:pic>
      <p:sp>
        <p:nvSpPr>
          <p:cNvPr id="2" name="Platshållare för text 1">
            <a:extLst>
              <a:ext uri="{FF2B5EF4-FFF2-40B4-BE49-F238E27FC236}">
                <a16:creationId xmlns:a16="http://schemas.microsoft.com/office/drawing/2014/main" id="{0C779057-6744-4F46-83E1-38988F68824B}"/>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Värde i framtiden</a:t>
            </a:r>
          </a:p>
        </p:txBody>
      </p:sp>
      <p:sp>
        <p:nvSpPr>
          <p:cNvPr id="3" name="Platshållare för text 2">
            <a:extLst>
              <a:ext uri="{FF2B5EF4-FFF2-40B4-BE49-F238E27FC236}">
                <a16:creationId xmlns:a16="http://schemas.microsoft.com/office/drawing/2014/main" id="{96AEB45C-F773-4187-B785-A4B9BC1995DF}"/>
              </a:ext>
            </a:extLst>
          </p:cNvPr>
          <p:cNvSpPr>
            <a:spLocks noGrp="1"/>
          </p:cNvSpPr>
          <p:nvPr>
            <p:ph type="body" sz="quarter" idx="10"/>
          </p:nvPr>
        </p:nvSpPr>
        <p:spPr/>
        <p:txBody>
          <a:bodyPr/>
          <a:lstStyle/>
          <a:p>
            <a:r>
              <a:rPr lang="sv-SE"/>
              <a:t>10 min</a:t>
            </a:r>
          </a:p>
        </p:txBody>
      </p:sp>
      <p:sp>
        <p:nvSpPr>
          <p:cNvPr id="4" name="Platshållare för text 3">
            <a:extLst>
              <a:ext uri="{FF2B5EF4-FFF2-40B4-BE49-F238E27FC236}">
                <a16:creationId xmlns:a16="http://schemas.microsoft.com/office/drawing/2014/main" id="{A27D717A-A5B0-4154-8BCD-DD29233E947B}"/>
              </a:ext>
            </a:extLst>
          </p:cNvPr>
          <p:cNvSpPr>
            <a:spLocks noGrp="1"/>
          </p:cNvSpPr>
          <p:nvPr>
            <p:ph type="body" sz="quarter" idx="35"/>
          </p:nvPr>
        </p:nvSpPr>
        <p:spPr/>
        <p:txBody>
          <a:bodyPr/>
          <a:lstStyle/>
          <a:p>
            <a:r>
              <a:rPr lang="sv-SE"/>
              <a:t>Flytta</a:t>
            </a:r>
          </a:p>
        </p:txBody>
      </p:sp>
      <p:sp>
        <p:nvSpPr>
          <p:cNvPr id="5" name="Platshållare för text 4">
            <a:extLst>
              <a:ext uri="{FF2B5EF4-FFF2-40B4-BE49-F238E27FC236}">
                <a16:creationId xmlns:a16="http://schemas.microsoft.com/office/drawing/2014/main" id="{B000F99E-064F-4C10-BED4-DF91D22CF0C5}"/>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56A75A4C-E8E6-4286-9BB4-A0AC33C48FC0}"/>
              </a:ext>
            </a:extLst>
          </p:cNvPr>
          <p:cNvSpPr>
            <a:spLocks noGrp="1"/>
          </p:cNvSpPr>
          <p:nvPr>
            <p:ph type="body" sz="quarter" idx="37"/>
          </p:nvPr>
        </p:nvSpPr>
        <p:spPr>
          <a:xfrm>
            <a:off x="1749263" y="6171191"/>
            <a:ext cx="9717914" cy="4884736"/>
          </a:xfrm>
        </p:spPr>
        <p:txBody>
          <a:bodyPr/>
          <a:lstStyle/>
          <a:p>
            <a:r>
              <a:rPr lang="sv-SE" b="1" dirty="0"/>
              <a:t>Visioner visar på värden som skapas, exempelvis för tjänstens målgrupp eller i form av samhällsnytta. Se gärna på FN:s globala mål, för att lyfta blicken kring vilka värden som ni vill skapa. </a:t>
            </a:r>
          </a:p>
          <a:p>
            <a:endParaRPr lang="sv-SE" b="1" dirty="0"/>
          </a:p>
          <a:p>
            <a:r>
              <a:rPr lang="sv-SE" b="1" dirty="0">
                <a:latin typeface="+mj-lt"/>
              </a:rPr>
              <a:t>Är något av de globala målen särskilt viktigt för er tjänst?</a:t>
            </a:r>
          </a:p>
          <a:p>
            <a:r>
              <a:rPr lang="sv-SE" sz="3400" dirty="0"/>
              <a:t>Flytta symbolerna för att markera mål som är särskilt viktiga för er.</a:t>
            </a:r>
          </a:p>
        </p:txBody>
      </p:sp>
      <p:pic>
        <p:nvPicPr>
          <p:cNvPr id="46" name="Bild 45" descr="Flytta symbolerna för att markera mål som är särskilt viktiga för er.&#10;">
            <a:extLst>
              <a:ext uri="{FF2B5EF4-FFF2-40B4-BE49-F238E27FC236}">
                <a16:creationId xmlns:a16="http://schemas.microsoft.com/office/drawing/2014/main" id="{7FD69647-5C10-49A1-B5A2-AC6CABB6AB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11539" y="11340371"/>
            <a:ext cx="1152900" cy="907909"/>
          </a:xfrm>
          <a:prstGeom prst="rect">
            <a:avLst/>
          </a:prstGeom>
        </p:spPr>
      </p:pic>
      <p:pic>
        <p:nvPicPr>
          <p:cNvPr id="47" name="Bild 46" descr="Flytta symbolerna för att markera mål som är särskilt viktiga för er.&#10;">
            <a:extLst>
              <a:ext uri="{FF2B5EF4-FFF2-40B4-BE49-F238E27FC236}">
                <a16:creationId xmlns:a16="http://schemas.microsoft.com/office/drawing/2014/main" id="{3FA259FD-EAE9-4A9A-AF19-A126BCF09A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33462" y="11384776"/>
            <a:ext cx="1152900" cy="907909"/>
          </a:xfrm>
          <a:prstGeom prst="rect">
            <a:avLst/>
          </a:prstGeom>
        </p:spPr>
      </p:pic>
      <p:pic>
        <p:nvPicPr>
          <p:cNvPr id="48" name="Bild 47" descr="Flytta symbolerna för att markera mål som är särskilt viktiga för er.&#10;">
            <a:extLst>
              <a:ext uri="{FF2B5EF4-FFF2-40B4-BE49-F238E27FC236}">
                <a16:creationId xmlns:a16="http://schemas.microsoft.com/office/drawing/2014/main" id="{4D7419F5-A0D4-462E-B584-887B37DF55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7019" y="11384776"/>
            <a:ext cx="1152900" cy="907909"/>
          </a:xfrm>
          <a:prstGeom prst="rect">
            <a:avLst/>
          </a:prstGeom>
        </p:spPr>
      </p:pic>
      <p:pic>
        <p:nvPicPr>
          <p:cNvPr id="25" name="Bildobjekt 24" descr="Globala målet 1 - ingen fattigdom">
            <a:extLst>
              <a:ext uri="{FF2B5EF4-FFF2-40B4-BE49-F238E27FC236}">
                <a16:creationId xmlns:a16="http://schemas.microsoft.com/office/drawing/2014/main" id="{082EA819-A228-4A67-AAE0-C65A1F57B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56777" y="3117408"/>
            <a:ext cx="1854306" cy="1854306"/>
          </a:xfrm>
          <a:prstGeom prst="rect">
            <a:avLst/>
          </a:prstGeom>
        </p:spPr>
      </p:pic>
      <p:pic>
        <p:nvPicPr>
          <p:cNvPr id="26" name="Bildobjekt 25" descr="Globala målet 2 - Ingen hunger">
            <a:extLst>
              <a:ext uri="{FF2B5EF4-FFF2-40B4-BE49-F238E27FC236}">
                <a16:creationId xmlns:a16="http://schemas.microsoft.com/office/drawing/2014/main" id="{6527AB21-24C4-4898-ADC5-D4AF941118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38567" y="3117408"/>
            <a:ext cx="1854306" cy="1854306"/>
          </a:xfrm>
          <a:prstGeom prst="rect">
            <a:avLst/>
          </a:prstGeom>
        </p:spPr>
      </p:pic>
      <p:pic>
        <p:nvPicPr>
          <p:cNvPr id="27" name="Bildobjekt 26" descr="Globala målet 3 - God hälsa och välbefinnande">
            <a:extLst>
              <a:ext uri="{FF2B5EF4-FFF2-40B4-BE49-F238E27FC236}">
                <a16:creationId xmlns:a16="http://schemas.microsoft.com/office/drawing/2014/main" id="{F1F2F546-AAAD-4A67-9763-6A21AB9585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30961" y="3117408"/>
            <a:ext cx="1854306" cy="1854306"/>
          </a:xfrm>
          <a:prstGeom prst="rect">
            <a:avLst/>
          </a:prstGeom>
        </p:spPr>
      </p:pic>
      <p:pic>
        <p:nvPicPr>
          <p:cNvPr id="28" name="Bildobjekt 27" descr="Globala målet 4 - god utbildning">
            <a:extLst>
              <a:ext uri="{FF2B5EF4-FFF2-40B4-BE49-F238E27FC236}">
                <a16:creationId xmlns:a16="http://schemas.microsoft.com/office/drawing/2014/main" id="{2CC95C39-2362-4F0E-921E-32278B37DF9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02148" y="3117409"/>
            <a:ext cx="1854305" cy="1854305"/>
          </a:xfrm>
          <a:prstGeom prst="rect">
            <a:avLst/>
          </a:prstGeom>
        </p:spPr>
      </p:pic>
      <p:pic>
        <p:nvPicPr>
          <p:cNvPr id="29" name="Bildobjekt 28" descr="Globala målet 5 - Jämställdhet">
            <a:extLst>
              <a:ext uri="{FF2B5EF4-FFF2-40B4-BE49-F238E27FC236}">
                <a16:creationId xmlns:a16="http://schemas.microsoft.com/office/drawing/2014/main" id="{E8C027A6-8E7E-4A2D-8EB8-3C4B4E13B16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283937" y="3117408"/>
            <a:ext cx="1854306" cy="1854306"/>
          </a:xfrm>
          <a:prstGeom prst="rect">
            <a:avLst/>
          </a:prstGeom>
        </p:spPr>
      </p:pic>
      <p:pic>
        <p:nvPicPr>
          <p:cNvPr id="30" name="Bildobjekt 29" descr="Globala målet 6  Rent vatten och sanitet för alla">
            <a:extLst>
              <a:ext uri="{FF2B5EF4-FFF2-40B4-BE49-F238E27FC236}">
                <a16:creationId xmlns:a16="http://schemas.microsoft.com/office/drawing/2014/main" id="{17240FA3-2A6D-4388-8C38-3A4FCCB9BBA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56777" y="5467271"/>
            <a:ext cx="1854306" cy="1854306"/>
          </a:xfrm>
          <a:prstGeom prst="rect">
            <a:avLst/>
          </a:prstGeom>
        </p:spPr>
      </p:pic>
      <p:pic>
        <p:nvPicPr>
          <p:cNvPr id="31" name="Bildobjekt 30" descr="Globala målet 7 - Hållbar energi för alla">
            <a:extLst>
              <a:ext uri="{FF2B5EF4-FFF2-40B4-BE49-F238E27FC236}">
                <a16:creationId xmlns:a16="http://schemas.microsoft.com/office/drawing/2014/main" id="{E5E5BCDE-43E2-489D-AF7D-76B34C9DE0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38566" y="5467271"/>
            <a:ext cx="1854306" cy="1854306"/>
          </a:xfrm>
          <a:prstGeom prst="rect">
            <a:avLst/>
          </a:prstGeom>
        </p:spPr>
      </p:pic>
      <p:pic>
        <p:nvPicPr>
          <p:cNvPr id="32" name="Bildobjekt 31" descr="Globala målet 8 - Anständiga arbetsvillkor och ekonomisk tillväxt">
            <a:extLst>
              <a:ext uri="{FF2B5EF4-FFF2-40B4-BE49-F238E27FC236}">
                <a16:creationId xmlns:a16="http://schemas.microsoft.com/office/drawing/2014/main" id="{27323C33-73F8-4653-B9D8-F42E92E16E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119046" y="5467271"/>
            <a:ext cx="1854306" cy="1854306"/>
          </a:xfrm>
          <a:prstGeom prst="rect">
            <a:avLst/>
          </a:prstGeom>
        </p:spPr>
      </p:pic>
      <p:pic>
        <p:nvPicPr>
          <p:cNvPr id="33" name="Bildobjekt 32" descr="Globala målet 9 - Hållbar industri, innovationer och infrastruktur">
            <a:extLst>
              <a:ext uri="{FF2B5EF4-FFF2-40B4-BE49-F238E27FC236}">
                <a16:creationId xmlns:a16="http://schemas.microsoft.com/office/drawing/2014/main" id="{C54BD29F-3E00-4F1A-B9D9-0002541DDC3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201492" y="5467271"/>
            <a:ext cx="1854306" cy="1854306"/>
          </a:xfrm>
          <a:prstGeom prst="rect">
            <a:avLst/>
          </a:prstGeom>
        </p:spPr>
      </p:pic>
      <p:pic>
        <p:nvPicPr>
          <p:cNvPr id="34" name="Bildobjekt 33" descr="Globala målet 10 - Minskad ojämlikhet">
            <a:extLst>
              <a:ext uri="{FF2B5EF4-FFF2-40B4-BE49-F238E27FC236}">
                <a16:creationId xmlns:a16="http://schemas.microsoft.com/office/drawing/2014/main" id="{1068EA24-3D7B-4932-8348-FF1DAC321CF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283937" y="5467271"/>
            <a:ext cx="1854306" cy="1854306"/>
          </a:xfrm>
          <a:prstGeom prst="rect">
            <a:avLst/>
          </a:prstGeom>
        </p:spPr>
      </p:pic>
      <p:pic>
        <p:nvPicPr>
          <p:cNvPr id="35" name="Bildobjekt 34" descr="Globala målet 11 - Hållbara städer och samhällen">
            <a:extLst>
              <a:ext uri="{FF2B5EF4-FFF2-40B4-BE49-F238E27FC236}">
                <a16:creationId xmlns:a16="http://schemas.microsoft.com/office/drawing/2014/main" id="{BF9B1A86-7D9A-48E6-AF9B-1CE970DF38F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956777" y="7817134"/>
            <a:ext cx="1854306" cy="1854306"/>
          </a:xfrm>
          <a:prstGeom prst="rect">
            <a:avLst/>
          </a:prstGeom>
        </p:spPr>
      </p:pic>
      <p:pic>
        <p:nvPicPr>
          <p:cNvPr id="36" name="Bildobjekt 35" descr="Globala målet 12 - Hållbar konsumtion och produktion">
            <a:extLst>
              <a:ext uri="{FF2B5EF4-FFF2-40B4-BE49-F238E27FC236}">
                <a16:creationId xmlns:a16="http://schemas.microsoft.com/office/drawing/2014/main" id="{FE92B66D-7D07-45FF-969F-AE604D6EE93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039223" y="7817134"/>
            <a:ext cx="1854306" cy="1854306"/>
          </a:xfrm>
          <a:prstGeom prst="rect">
            <a:avLst/>
          </a:prstGeom>
        </p:spPr>
      </p:pic>
      <p:pic>
        <p:nvPicPr>
          <p:cNvPr id="37" name="Bildobjekt 36" descr="Globala målet 13 - Bekämpa klimatförändringarna">
            <a:extLst>
              <a:ext uri="{FF2B5EF4-FFF2-40B4-BE49-F238E27FC236}">
                <a16:creationId xmlns:a16="http://schemas.microsoft.com/office/drawing/2014/main" id="{C33B1E4B-538B-4D4A-BB95-8D4D213C453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121669" y="7817134"/>
            <a:ext cx="1854306" cy="1854306"/>
          </a:xfrm>
          <a:prstGeom prst="rect">
            <a:avLst/>
          </a:prstGeom>
        </p:spPr>
      </p:pic>
      <p:pic>
        <p:nvPicPr>
          <p:cNvPr id="38" name="Bildobjekt 37" descr="Globala målet 14 - Hav och marina resurser">
            <a:extLst>
              <a:ext uri="{FF2B5EF4-FFF2-40B4-BE49-F238E27FC236}">
                <a16:creationId xmlns:a16="http://schemas.microsoft.com/office/drawing/2014/main" id="{51718B0D-7E23-439E-A770-12061C280F0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204113" y="7817134"/>
            <a:ext cx="1854306" cy="1854306"/>
          </a:xfrm>
          <a:prstGeom prst="rect">
            <a:avLst/>
          </a:prstGeom>
        </p:spPr>
      </p:pic>
      <p:pic>
        <p:nvPicPr>
          <p:cNvPr id="39" name="Bildobjekt 38" descr="Globala målet 15 - Ekosystem och biologisk mångfald">
            <a:extLst>
              <a:ext uri="{FF2B5EF4-FFF2-40B4-BE49-F238E27FC236}">
                <a16:creationId xmlns:a16="http://schemas.microsoft.com/office/drawing/2014/main" id="{609044A5-5039-4485-B2D7-8B6E31F4F995}"/>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283937" y="7817134"/>
            <a:ext cx="1854306" cy="1854306"/>
          </a:xfrm>
          <a:prstGeom prst="rect">
            <a:avLst/>
          </a:prstGeom>
        </p:spPr>
      </p:pic>
      <p:pic>
        <p:nvPicPr>
          <p:cNvPr id="40" name="Bildobjekt 39" descr="Globala målet 16 - Fredliga och inkluderande samhällen">
            <a:extLst>
              <a:ext uri="{FF2B5EF4-FFF2-40B4-BE49-F238E27FC236}">
                <a16:creationId xmlns:a16="http://schemas.microsoft.com/office/drawing/2014/main" id="{7553D475-594F-4E77-A8E0-06AAFB31894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2915237" y="10166997"/>
            <a:ext cx="1854306" cy="1854306"/>
          </a:xfrm>
          <a:prstGeom prst="rect">
            <a:avLst/>
          </a:prstGeom>
        </p:spPr>
      </p:pic>
      <p:pic>
        <p:nvPicPr>
          <p:cNvPr id="41" name="Bildobjekt 40" descr="Globala målet 17 - Genomförande och partnerskap">
            <a:extLst>
              <a:ext uri="{FF2B5EF4-FFF2-40B4-BE49-F238E27FC236}">
                <a16:creationId xmlns:a16="http://schemas.microsoft.com/office/drawing/2014/main" id="{94FF5012-D979-4D3C-89B4-152B60D986D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038566" y="10166997"/>
            <a:ext cx="1854306" cy="1854306"/>
          </a:xfrm>
          <a:prstGeom prst="rect">
            <a:avLst/>
          </a:prstGeom>
        </p:spPr>
      </p:pic>
      <p:sp>
        <p:nvSpPr>
          <p:cNvPr id="42" name="textruta 41">
            <a:extLst>
              <a:ext uri="{FF2B5EF4-FFF2-40B4-BE49-F238E27FC236}">
                <a16:creationId xmlns:a16="http://schemas.microsoft.com/office/drawing/2014/main" id="{0B117510-9A16-420A-812F-7F54BEB5FAC4}"/>
              </a:ext>
            </a:extLst>
          </p:cNvPr>
          <p:cNvSpPr txBox="1"/>
          <p:nvPr/>
        </p:nvSpPr>
        <p:spPr>
          <a:xfrm>
            <a:off x="17303335" y="10496047"/>
            <a:ext cx="5834908" cy="1569660"/>
          </a:xfrm>
          <a:prstGeom prst="rect">
            <a:avLst/>
          </a:prstGeom>
          <a:noFill/>
        </p:spPr>
        <p:txBody>
          <a:bodyPr wrap="square">
            <a:spAutoFit/>
          </a:bodyPr>
          <a:lstStyle/>
          <a:p>
            <a:r>
              <a:rPr lang="sv-SE" sz="3200">
                <a:hlinkClick r:id="rId23">
                  <a:extLst>
                    <a:ext uri="{A12FA001-AC4F-418D-AE19-62706E023703}">
                      <ahyp:hlinkClr xmlns:ahyp="http://schemas.microsoft.com/office/drawing/2018/hyperlinkcolor" val="tx"/>
                    </a:ext>
                  </a:extLst>
                </a:hlinkClick>
              </a:rPr>
              <a:t>Globala målen – Läs om Globala målen – 17 mål för hållbar utveckling (globalamalen.se)</a:t>
            </a:r>
            <a:endParaRPr lang="sv-SE" sz="3200"/>
          </a:p>
        </p:txBody>
      </p:sp>
      <p:pic>
        <p:nvPicPr>
          <p:cNvPr id="43" name="Gruppera">
            <a:extLst>
              <a:ext uri="{FF2B5EF4-FFF2-40B4-BE49-F238E27FC236}">
                <a16:creationId xmlns:a16="http://schemas.microsoft.com/office/drawing/2014/main" id="{7522B657-C975-4682-8AA2-AA7A0B0C2E7E}"/>
              </a:ex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l="641" r="641"/>
          <a:stretch/>
        </p:blipFill>
        <p:spPr>
          <a:xfrm>
            <a:off x="939536" y="1320528"/>
            <a:ext cx="617191" cy="617191"/>
          </a:xfrm>
          <a:prstGeom prst="rect">
            <a:avLst/>
          </a:prstGeom>
          <a:ln w="12700">
            <a:miter lim="400000"/>
          </a:ln>
        </p:spPr>
      </p:pic>
      <p:pic>
        <p:nvPicPr>
          <p:cNvPr id="44" name="Bild">
            <a:extLst>
              <a:ext uri="{FF2B5EF4-FFF2-40B4-BE49-F238E27FC236}">
                <a16:creationId xmlns:a16="http://schemas.microsoft.com/office/drawing/2014/main" id="{297987EF-A826-434D-B297-DD612947A981}"/>
              </a:ex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610856" y="1261129"/>
            <a:ext cx="780433" cy="860772"/>
          </a:xfrm>
          <a:prstGeom prst="rect">
            <a:avLst/>
          </a:prstGeom>
          <a:ln w="12700">
            <a:miter lim="400000"/>
          </a:ln>
        </p:spPr>
      </p:pic>
      <p:pic>
        <p:nvPicPr>
          <p:cNvPr id="45" name="Bild 44">
            <a:extLst>
              <a:ext uri="{FF2B5EF4-FFF2-40B4-BE49-F238E27FC236}">
                <a16:creationId xmlns:a16="http://schemas.microsoft.com/office/drawing/2014/main" id="{D6B3B8EA-A52F-4B4C-B9B2-0D59B8CD4D2D}"/>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418971" y="1404862"/>
            <a:ext cx="1083185" cy="532857"/>
          </a:xfrm>
          <a:prstGeom prst="rect">
            <a:avLst/>
          </a:prstGeom>
        </p:spPr>
      </p:pic>
    </p:spTree>
    <p:extLst>
      <p:ext uri="{BB962C8B-B14F-4D97-AF65-F5344CB8AC3E}">
        <p14:creationId xmlns:p14="http://schemas.microsoft.com/office/powerpoint/2010/main" val="1734920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72DAB309-A055-4AEE-8F51-3569ACE57E8C}"/>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Ert värde i framtiden</a:t>
            </a:r>
          </a:p>
        </p:txBody>
      </p:sp>
      <p:sp>
        <p:nvSpPr>
          <p:cNvPr id="24" name="Platshållare för text 23">
            <a:extLst>
              <a:ext uri="{FF2B5EF4-FFF2-40B4-BE49-F238E27FC236}">
                <a16:creationId xmlns:a16="http://schemas.microsoft.com/office/drawing/2014/main" id="{9D4B81C1-54C9-4E4E-AEE1-04732A62F643}"/>
              </a:ext>
            </a:extLst>
          </p:cNvPr>
          <p:cNvSpPr>
            <a:spLocks noGrp="1"/>
          </p:cNvSpPr>
          <p:nvPr>
            <p:ph type="body" sz="quarter" idx="10"/>
          </p:nvPr>
        </p:nvSpPr>
        <p:spPr/>
        <p:txBody>
          <a:bodyPr/>
          <a:lstStyle/>
          <a:p>
            <a:r>
              <a:rPr lang="sv-SE"/>
              <a:t>5 min</a:t>
            </a:r>
          </a:p>
        </p:txBody>
      </p:sp>
      <p:sp>
        <p:nvSpPr>
          <p:cNvPr id="28" name="Platshållare för text 27">
            <a:extLst>
              <a:ext uri="{FF2B5EF4-FFF2-40B4-BE49-F238E27FC236}">
                <a16:creationId xmlns:a16="http://schemas.microsoft.com/office/drawing/2014/main" id="{C2CF5263-893E-4F12-A3B5-C95AC71F97F4}"/>
              </a:ext>
            </a:extLst>
          </p:cNvPr>
          <p:cNvSpPr>
            <a:spLocks noGrp="1"/>
          </p:cNvSpPr>
          <p:nvPr>
            <p:ph type="body" sz="quarter" idx="35"/>
          </p:nvPr>
        </p:nvSpPr>
        <p:spPr/>
        <p:txBody>
          <a:bodyPr/>
          <a:lstStyle/>
          <a:p>
            <a:r>
              <a:rPr lang="sv-SE" dirty="0"/>
              <a:t>Skriv</a:t>
            </a:r>
          </a:p>
        </p:txBody>
      </p:sp>
      <p:sp>
        <p:nvSpPr>
          <p:cNvPr id="25" name="Platshållare för text 24">
            <a:extLst>
              <a:ext uri="{FF2B5EF4-FFF2-40B4-BE49-F238E27FC236}">
                <a16:creationId xmlns:a16="http://schemas.microsoft.com/office/drawing/2014/main" id="{63A78852-15BD-4B3E-AE21-51A9BCE59E0D}"/>
              </a:ext>
            </a:extLst>
          </p:cNvPr>
          <p:cNvSpPr>
            <a:spLocks noGrp="1"/>
          </p:cNvSpPr>
          <p:nvPr>
            <p:ph type="body" sz="quarter" idx="11"/>
          </p:nvPr>
        </p:nvSpPr>
        <p:spPr/>
        <p:txBody>
          <a:bodyPr/>
          <a:lstStyle/>
          <a:p>
            <a:r>
              <a:rPr lang="sv-SE"/>
              <a:t>Enskilt</a:t>
            </a:r>
          </a:p>
        </p:txBody>
      </p:sp>
      <p:sp>
        <p:nvSpPr>
          <p:cNvPr id="7" name="Platshållare för text 6">
            <a:extLst>
              <a:ext uri="{FF2B5EF4-FFF2-40B4-BE49-F238E27FC236}">
                <a16:creationId xmlns:a16="http://schemas.microsoft.com/office/drawing/2014/main" id="{B67926FA-6FFA-4187-B849-295A0D8430C2}"/>
              </a:ext>
            </a:extLst>
          </p:cNvPr>
          <p:cNvSpPr>
            <a:spLocks noGrp="1"/>
          </p:cNvSpPr>
          <p:nvPr>
            <p:ph type="body" sz="quarter" idx="45"/>
          </p:nvPr>
        </p:nvSpPr>
        <p:spPr/>
        <p:txBody>
          <a:bodyPr/>
          <a:lstStyle/>
          <a:p>
            <a:r>
              <a:rPr lang="sv-SE" b="1" dirty="0"/>
              <a:t>Vilket värde skulle ni/er tjänst kunna skapa i framtiden? Skriv och fundera individuellt. Skriv ett värde per lapp. Kopiera denna sida om ni är många.</a:t>
            </a:r>
          </a:p>
          <a:p>
            <a:r>
              <a:rPr lang="sv-SE" dirty="0"/>
              <a:t>Värdet kan vara inspirerat av de globala målen, eller något annat. Låt kreativiteten flöda.</a:t>
            </a:r>
          </a:p>
          <a:p>
            <a:r>
              <a:rPr lang="sv-SE" dirty="0"/>
              <a:t>Med ”värde” menar vi exempelvis det som beskrivs som ”att längta till och gå berikad ifrån”, i exemplet från Malmö stad; </a:t>
            </a:r>
            <a:r>
              <a:rPr lang="sv-SE" dirty="0">
                <a:solidFill>
                  <a:srgbClr val="F4ECDE"/>
                </a:solidFill>
                <a:cs typeface="Segoe UI"/>
              </a:rPr>
              <a:t>”</a:t>
            </a:r>
            <a:r>
              <a:rPr lang="sv-SE" dirty="0">
                <a:cs typeface="Segoe UI"/>
              </a:rPr>
              <a:t>Rönnenskolan – en skola att </a:t>
            </a:r>
            <a:r>
              <a:rPr lang="sv-SE" u="sng" dirty="0">
                <a:cs typeface="Segoe UI"/>
              </a:rPr>
              <a:t>längta till och gå berikad ifrån.”</a:t>
            </a:r>
            <a:r>
              <a:rPr lang="en-US" u="sng" dirty="0">
                <a:cs typeface="Segoe UI"/>
              </a:rPr>
              <a:t>​</a:t>
            </a:r>
            <a:endParaRPr lang="en-US" u="sng" dirty="0">
              <a:cs typeface="Calibri"/>
            </a:endParaRPr>
          </a:p>
        </p:txBody>
      </p:sp>
      <p:sp>
        <p:nvSpPr>
          <p:cNvPr id="29" name="Platshållare för text 28">
            <a:extLst>
              <a:ext uri="{FF2B5EF4-FFF2-40B4-BE49-F238E27FC236}">
                <a16:creationId xmlns:a16="http://schemas.microsoft.com/office/drawing/2014/main" id="{98462625-6AB2-4073-B0C3-58E9AA63A625}"/>
              </a:ext>
            </a:extLst>
          </p:cNvPr>
          <p:cNvSpPr>
            <a:spLocks noGrp="1"/>
          </p:cNvSpPr>
          <p:nvPr>
            <p:ph type="body" sz="quarter" idx="36"/>
          </p:nvPr>
        </p:nvSpPr>
        <p:spPr/>
        <p:txBody>
          <a:bodyPr/>
          <a:lstStyle/>
          <a:p>
            <a:endParaRPr lang="sv-SE" i="0" dirty="0"/>
          </a:p>
        </p:txBody>
      </p:sp>
      <p:sp>
        <p:nvSpPr>
          <p:cNvPr id="30" name="Platshållare för text 29">
            <a:extLst>
              <a:ext uri="{FF2B5EF4-FFF2-40B4-BE49-F238E27FC236}">
                <a16:creationId xmlns:a16="http://schemas.microsoft.com/office/drawing/2014/main" id="{A03BF5F7-7406-4B7C-9B15-EB6836D6DAC6}"/>
              </a:ext>
            </a:extLst>
          </p:cNvPr>
          <p:cNvSpPr>
            <a:spLocks noGrp="1"/>
          </p:cNvSpPr>
          <p:nvPr>
            <p:ph type="body" sz="quarter" idx="37"/>
          </p:nvPr>
        </p:nvSpPr>
        <p:spPr/>
        <p:txBody>
          <a:bodyPr/>
          <a:lstStyle/>
          <a:p>
            <a:endParaRPr lang="sv-SE" i="0"/>
          </a:p>
        </p:txBody>
      </p:sp>
      <p:sp>
        <p:nvSpPr>
          <p:cNvPr id="2" name="Platshållare för text 1">
            <a:extLst>
              <a:ext uri="{FF2B5EF4-FFF2-40B4-BE49-F238E27FC236}">
                <a16:creationId xmlns:a16="http://schemas.microsoft.com/office/drawing/2014/main" id="{136BC377-879F-4B83-95A0-1C150F1D51C7}"/>
              </a:ext>
            </a:extLst>
          </p:cNvPr>
          <p:cNvSpPr>
            <a:spLocks noGrp="1"/>
          </p:cNvSpPr>
          <p:nvPr>
            <p:ph type="body" sz="quarter" idx="38"/>
          </p:nvPr>
        </p:nvSpPr>
        <p:spPr/>
        <p:txBody>
          <a:bodyPr/>
          <a:lstStyle/>
          <a:p>
            <a:endParaRPr lang="sv-SE" i="0"/>
          </a:p>
        </p:txBody>
      </p:sp>
      <p:sp>
        <p:nvSpPr>
          <p:cNvPr id="3" name="Platshållare för text 2">
            <a:extLst>
              <a:ext uri="{FF2B5EF4-FFF2-40B4-BE49-F238E27FC236}">
                <a16:creationId xmlns:a16="http://schemas.microsoft.com/office/drawing/2014/main" id="{A0503B49-EBA5-4E62-991E-B7375C8897E9}"/>
              </a:ext>
            </a:extLst>
          </p:cNvPr>
          <p:cNvSpPr>
            <a:spLocks noGrp="1"/>
          </p:cNvSpPr>
          <p:nvPr>
            <p:ph type="body" sz="quarter" idx="39"/>
          </p:nvPr>
        </p:nvSpPr>
        <p:spPr/>
        <p:txBody>
          <a:bodyPr/>
          <a:lstStyle/>
          <a:p>
            <a:endParaRPr lang="sv-SE" i="0"/>
          </a:p>
        </p:txBody>
      </p:sp>
      <p:sp>
        <p:nvSpPr>
          <p:cNvPr id="33" name="Platshållare för text 32">
            <a:extLst>
              <a:ext uri="{FF2B5EF4-FFF2-40B4-BE49-F238E27FC236}">
                <a16:creationId xmlns:a16="http://schemas.microsoft.com/office/drawing/2014/main" id="{B8A49CD8-BCF4-4C9C-8B11-08BEDBB8D7B6}"/>
              </a:ext>
            </a:extLst>
          </p:cNvPr>
          <p:cNvSpPr>
            <a:spLocks noGrp="1"/>
          </p:cNvSpPr>
          <p:nvPr>
            <p:ph type="body" sz="quarter" idx="40"/>
          </p:nvPr>
        </p:nvSpPr>
        <p:spPr/>
        <p:txBody>
          <a:bodyPr/>
          <a:lstStyle/>
          <a:p>
            <a:endParaRPr lang="sv-SE" i="0"/>
          </a:p>
        </p:txBody>
      </p:sp>
      <p:sp>
        <p:nvSpPr>
          <p:cNvPr id="27" name="Platshållare för innehåll 26">
            <a:extLst>
              <a:ext uri="{FF2B5EF4-FFF2-40B4-BE49-F238E27FC236}">
                <a16:creationId xmlns:a16="http://schemas.microsoft.com/office/drawing/2014/main" id="{441F3722-5DCD-4003-AB0D-CF250712AA10}"/>
              </a:ext>
            </a:extLst>
          </p:cNvPr>
          <p:cNvSpPr>
            <a:spLocks noGrp="1"/>
          </p:cNvSpPr>
          <p:nvPr>
            <p:ph type="body" sz="quarter" idx="41"/>
          </p:nvPr>
        </p:nvSpPr>
        <p:spPr/>
        <p:txBody>
          <a:bodyPr/>
          <a:lstStyle/>
          <a:p>
            <a:endParaRPr lang="sv-SE" i="0"/>
          </a:p>
        </p:txBody>
      </p:sp>
      <p:sp>
        <p:nvSpPr>
          <p:cNvPr id="4" name="Platshållare för text 3">
            <a:extLst>
              <a:ext uri="{FF2B5EF4-FFF2-40B4-BE49-F238E27FC236}">
                <a16:creationId xmlns:a16="http://schemas.microsoft.com/office/drawing/2014/main" id="{9755C639-0016-41EB-BB10-4983C762F425}"/>
              </a:ext>
            </a:extLst>
          </p:cNvPr>
          <p:cNvSpPr>
            <a:spLocks noGrp="1"/>
          </p:cNvSpPr>
          <p:nvPr>
            <p:ph type="body" sz="quarter" idx="42"/>
          </p:nvPr>
        </p:nvSpPr>
        <p:spPr/>
        <p:txBody>
          <a:bodyPr/>
          <a:lstStyle/>
          <a:p>
            <a:endParaRPr lang="sv-SE" i="0"/>
          </a:p>
        </p:txBody>
      </p:sp>
      <p:sp>
        <p:nvSpPr>
          <p:cNvPr id="5" name="Platshållare för text 4">
            <a:extLst>
              <a:ext uri="{FF2B5EF4-FFF2-40B4-BE49-F238E27FC236}">
                <a16:creationId xmlns:a16="http://schemas.microsoft.com/office/drawing/2014/main" id="{D8B8D056-06EF-4CF9-A700-180C8F57C468}"/>
              </a:ext>
            </a:extLst>
          </p:cNvPr>
          <p:cNvSpPr>
            <a:spLocks noGrp="1"/>
          </p:cNvSpPr>
          <p:nvPr>
            <p:ph type="body" sz="quarter" idx="43"/>
          </p:nvPr>
        </p:nvSpPr>
        <p:spPr/>
        <p:txBody>
          <a:bodyPr/>
          <a:lstStyle/>
          <a:p>
            <a:endParaRPr lang="sv-SE" i="0"/>
          </a:p>
        </p:txBody>
      </p:sp>
      <p:sp>
        <p:nvSpPr>
          <p:cNvPr id="6" name="Platshållare för text 5">
            <a:extLst>
              <a:ext uri="{FF2B5EF4-FFF2-40B4-BE49-F238E27FC236}">
                <a16:creationId xmlns:a16="http://schemas.microsoft.com/office/drawing/2014/main" id="{8E6182C2-A195-4915-A2C8-9EE679690C9B}"/>
              </a:ext>
            </a:extLst>
          </p:cNvPr>
          <p:cNvSpPr>
            <a:spLocks noGrp="1"/>
          </p:cNvSpPr>
          <p:nvPr>
            <p:ph type="body" sz="quarter" idx="44"/>
          </p:nvPr>
        </p:nvSpPr>
        <p:spPr/>
        <p:txBody>
          <a:bodyPr/>
          <a:lstStyle/>
          <a:p>
            <a:endParaRPr lang="sv-SE" i="0"/>
          </a:p>
        </p:txBody>
      </p:sp>
      <p:pic>
        <p:nvPicPr>
          <p:cNvPr id="34" name="Gruppera">
            <a:extLst>
              <a:ext uri="{FF2B5EF4-FFF2-40B4-BE49-F238E27FC236}">
                <a16:creationId xmlns:a16="http://schemas.microsoft.com/office/drawing/2014/main" id="{DD682CF3-CE91-4FCB-80C8-85C1B169520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6" name="Bild">
            <a:extLst>
              <a:ext uri="{FF2B5EF4-FFF2-40B4-BE49-F238E27FC236}">
                <a16:creationId xmlns:a16="http://schemas.microsoft.com/office/drawing/2014/main" id="{BF288E5A-2A80-40EF-B5AE-9501AFD92E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21" name="Bild">
            <a:extLst>
              <a:ext uri="{FF2B5EF4-FFF2-40B4-BE49-F238E27FC236}">
                <a16:creationId xmlns:a16="http://schemas.microsoft.com/office/drawing/2014/main" id="{0B328D1F-B083-4E2B-881F-D8E333DA3C7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08859" y="1369595"/>
            <a:ext cx="544999" cy="474676"/>
          </a:xfrm>
          <a:prstGeom prst="rect">
            <a:avLst/>
          </a:prstGeom>
          <a:ln w="12700">
            <a:miter lim="400000"/>
          </a:ln>
        </p:spPr>
      </p:pic>
    </p:spTree>
    <p:extLst>
      <p:ext uri="{BB962C8B-B14F-4D97-AF65-F5344CB8AC3E}">
        <p14:creationId xmlns:p14="http://schemas.microsoft.com/office/powerpoint/2010/main" val="317924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06C9FE77-72C2-48CE-BF33-EEEDD82C79BD}"/>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Rösta och välj</a:t>
            </a:r>
          </a:p>
        </p:txBody>
      </p:sp>
      <p:sp>
        <p:nvSpPr>
          <p:cNvPr id="19" name="Platshållare för text 18">
            <a:extLst>
              <a:ext uri="{FF2B5EF4-FFF2-40B4-BE49-F238E27FC236}">
                <a16:creationId xmlns:a16="http://schemas.microsoft.com/office/drawing/2014/main" id="{CC6F5FA7-3850-479A-BE16-85E9A6BF5E9E}"/>
              </a:ext>
            </a:extLst>
          </p:cNvPr>
          <p:cNvSpPr>
            <a:spLocks noGrp="1"/>
          </p:cNvSpPr>
          <p:nvPr>
            <p:ph type="body" sz="quarter" idx="10"/>
          </p:nvPr>
        </p:nvSpPr>
        <p:spPr/>
        <p:txBody>
          <a:bodyPr/>
          <a:lstStyle/>
          <a:p>
            <a:r>
              <a:rPr lang="sv-SE"/>
              <a:t>5 min</a:t>
            </a:r>
          </a:p>
        </p:txBody>
      </p:sp>
      <p:sp>
        <p:nvSpPr>
          <p:cNvPr id="22" name="Platshållare för text 21">
            <a:extLst>
              <a:ext uri="{FF2B5EF4-FFF2-40B4-BE49-F238E27FC236}">
                <a16:creationId xmlns:a16="http://schemas.microsoft.com/office/drawing/2014/main" id="{335AB856-9ABA-4DBB-93AA-C6C6CD98D742}"/>
              </a:ext>
            </a:extLst>
          </p:cNvPr>
          <p:cNvSpPr>
            <a:spLocks noGrp="1"/>
          </p:cNvSpPr>
          <p:nvPr>
            <p:ph type="body" sz="quarter" idx="35"/>
          </p:nvPr>
        </p:nvSpPr>
        <p:spPr/>
        <p:txBody>
          <a:bodyPr/>
          <a:lstStyle/>
          <a:p>
            <a:r>
              <a:rPr lang="sv-SE" dirty="0"/>
              <a:t>Skriv</a:t>
            </a:r>
          </a:p>
        </p:txBody>
      </p:sp>
      <p:sp>
        <p:nvSpPr>
          <p:cNvPr id="20" name="Platshållare för text 19">
            <a:extLst>
              <a:ext uri="{FF2B5EF4-FFF2-40B4-BE49-F238E27FC236}">
                <a16:creationId xmlns:a16="http://schemas.microsoft.com/office/drawing/2014/main" id="{E4EBD623-D1EF-439B-BFFD-2729814F2064}"/>
              </a:ext>
            </a:extLst>
          </p:cNvPr>
          <p:cNvSpPr>
            <a:spLocks noGrp="1"/>
          </p:cNvSpPr>
          <p:nvPr>
            <p:ph type="body" sz="quarter" idx="11"/>
          </p:nvPr>
        </p:nvSpPr>
        <p:spPr/>
        <p:txBody>
          <a:bodyPr/>
          <a:lstStyle/>
          <a:p>
            <a:r>
              <a:rPr lang="sv-SE"/>
              <a:t>Grupp</a:t>
            </a:r>
          </a:p>
        </p:txBody>
      </p:sp>
      <p:sp>
        <p:nvSpPr>
          <p:cNvPr id="23" name="Platshållare för text 22">
            <a:extLst>
              <a:ext uri="{FF2B5EF4-FFF2-40B4-BE49-F238E27FC236}">
                <a16:creationId xmlns:a16="http://schemas.microsoft.com/office/drawing/2014/main" id="{54B16327-56FF-4C2D-B8F7-C4DCF6516713}"/>
              </a:ext>
            </a:extLst>
          </p:cNvPr>
          <p:cNvSpPr>
            <a:spLocks noGrp="1"/>
          </p:cNvSpPr>
          <p:nvPr>
            <p:ph type="body" sz="quarter" idx="37"/>
          </p:nvPr>
        </p:nvSpPr>
        <p:spPr/>
        <p:txBody>
          <a:bodyPr/>
          <a:lstStyle/>
          <a:p>
            <a:r>
              <a:rPr lang="sv-SE" b="1" dirty="0"/>
              <a:t>Flytta symbolerna till föregående sida för att rösta individuellt på de värden som ni vill ska ingå i er vision. Välj sedan och skriv in det på denna sida.</a:t>
            </a:r>
          </a:p>
          <a:p>
            <a:endParaRPr lang="sv-SE" dirty="0"/>
          </a:p>
          <a:p>
            <a:r>
              <a:rPr lang="sv-SE" dirty="0"/>
              <a:t>Ta förslagsvis 2 stycken röstsymboler per person, och kopiera dem till det som du vill rösta på. </a:t>
            </a:r>
          </a:p>
        </p:txBody>
      </p:sp>
      <p:pic>
        <p:nvPicPr>
          <p:cNvPr id="2" name="Bild 1" descr="Kotte">
            <a:extLst>
              <a:ext uri="{FF2B5EF4-FFF2-40B4-BE49-F238E27FC236}">
                <a16:creationId xmlns:a16="http://schemas.microsoft.com/office/drawing/2014/main" id="{DDCE1779-549A-8620-9C78-FC0BF4A952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749425" y="10160590"/>
            <a:ext cx="1301261" cy="1158439"/>
          </a:xfrm>
          <a:prstGeom prst="rect">
            <a:avLst/>
          </a:prstGeom>
        </p:spPr>
      </p:pic>
      <p:pic>
        <p:nvPicPr>
          <p:cNvPr id="3" name="Bild 2" descr="Kotte">
            <a:extLst>
              <a:ext uri="{FF2B5EF4-FFF2-40B4-BE49-F238E27FC236}">
                <a16:creationId xmlns:a16="http://schemas.microsoft.com/office/drawing/2014/main" id="{38D5D058-7099-EB48-59F7-9A09436E5DB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431268" y="10160590"/>
            <a:ext cx="1301261" cy="1158439"/>
          </a:xfrm>
          <a:prstGeom prst="rect">
            <a:avLst/>
          </a:prstGeom>
        </p:spPr>
      </p:pic>
      <p:sp>
        <p:nvSpPr>
          <p:cNvPr id="21" name="Platshållare för innehåll 20">
            <a:extLst>
              <a:ext uri="{FF2B5EF4-FFF2-40B4-BE49-F238E27FC236}">
                <a16:creationId xmlns:a16="http://schemas.microsoft.com/office/drawing/2014/main" id="{E6E6D40A-0EF2-44BE-B6A3-CDD09B38FF95}"/>
              </a:ext>
            </a:extLst>
          </p:cNvPr>
          <p:cNvSpPr>
            <a:spLocks noGrp="1"/>
          </p:cNvSpPr>
          <p:nvPr>
            <p:ph sz="quarter" idx="22"/>
          </p:nvPr>
        </p:nvSpPr>
        <p:spPr>
          <a:xfrm>
            <a:off x="13751100" y="5633975"/>
            <a:ext cx="10095018" cy="537216"/>
          </a:xfrm>
        </p:spPr>
        <p:txBody>
          <a:bodyPr/>
          <a:lstStyle/>
          <a:p>
            <a:r>
              <a:rPr lang="sv-SE" dirty="0"/>
              <a:t>Vilket är ert viktigaste värde att skapa i framtiden?</a:t>
            </a:r>
          </a:p>
        </p:txBody>
      </p:sp>
      <p:sp>
        <p:nvSpPr>
          <p:cNvPr id="24" name="Platshållare för text 23">
            <a:extLst>
              <a:ext uri="{FF2B5EF4-FFF2-40B4-BE49-F238E27FC236}">
                <a16:creationId xmlns:a16="http://schemas.microsoft.com/office/drawing/2014/main" id="{5218EFA3-F057-443E-BA67-FADEF630879F}"/>
              </a:ext>
            </a:extLst>
          </p:cNvPr>
          <p:cNvSpPr>
            <a:spLocks noGrp="1"/>
          </p:cNvSpPr>
          <p:nvPr>
            <p:ph type="body" sz="quarter" idx="41"/>
          </p:nvPr>
        </p:nvSpPr>
        <p:spPr/>
        <p:txBody>
          <a:bodyPr/>
          <a:lstStyle/>
          <a:p>
            <a:endParaRPr lang="sv-SE"/>
          </a:p>
        </p:txBody>
      </p:sp>
      <p:pic>
        <p:nvPicPr>
          <p:cNvPr id="28" name="Gruppera">
            <a:extLst>
              <a:ext uri="{FF2B5EF4-FFF2-40B4-BE49-F238E27FC236}">
                <a16:creationId xmlns:a16="http://schemas.microsoft.com/office/drawing/2014/main" id="{36CA1D35-3582-4597-BA44-7BF76CC8D10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0" name="Bild 29">
            <a:extLst>
              <a:ext uri="{FF2B5EF4-FFF2-40B4-BE49-F238E27FC236}">
                <a16:creationId xmlns:a16="http://schemas.microsoft.com/office/drawing/2014/main" id="{A18C0BC5-185E-4767-A605-640C02C3A00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404862"/>
            <a:ext cx="1083185" cy="532857"/>
          </a:xfrm>
          <a:prstGeom prst="rect">
            <a:avLst/>
          </a:prstGeom>
        </p:spPr>
      </p:pic>
      <p:pic>
        <p:nvPicPr>
          <p:cNvPr id="31" name="Bild">
            <a:extLst>
              <a:ext uri="{FF2B5EF4-FFF2-40B4-BE49-F238E27FC236}">
                <a16:creationId xmlns:a16="http://schemas.microsoft.com/office/drawing/2014/main" id="{9163BD83-714B-4049-B87B-D7686BD8AB98}"/>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380598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A910646-7D42-454E-B9E3-1AFFA4C2BE05}"/>
              </a:ext>
            </a:extLst>
          </p:cNvPr>
          <p:cNvSpPr>
            <a:spLocks noGrp="1"/>
          </p:cNvSpPr>
          <p:nvPr>
            <p:ph type="title" idx="4294967295"/>
          </p:nvPr>
        </p:nvSpPr>
        <p:spPr>
          <a:xfrm>
            <a:off x="1747635" y="2831322"/>
            <a:ext cx="1227104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spcBef>
                <a:spcPts val="2000"/>
              </a:spcBef>
              <a:defRPr/>
            </a:pPr>
            <a:r>
              <a:rPr lang="sv-SE" sz="7900" b="1" dirty="0">
                <a:solidFill>
                  <a:schemeClr val="bg1"/>
                </a:solidFill>
                <a:ea typeface="+mn-ea"/>
                <a:cs typeface="+mn-cs"/>
              </a:rPr>
              <a:t>Väv er vision</a:t>
            </a:r>
            <a:endParaRPr kumimoji="0"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a:t>2</a:t>
            </a:r>
            <a:r>
              <a:rPr lang="sv-SE">
                <a:solidFill>
                  <a:schemeClr val="bg1"/>
                </a:solidFill>
              </a:rPr>
              <a:t> min</a:t>
            </a:r>
          </a:p>
        </p:txBody>
      </p:sp>
      <p:sp>
        <p:nvSpPr>
          <p:cNvPr id="6" name="Platshållare för text 5">
            <a:extLst>
              <a:ext uri="{FF2B5EF4-FFF2-40B4-BE49-F238E27FC236}">
                <a16:creationId xmlns:a16="http://schemas.microsoft.com/office/drawing/2014/main" id="{69687DFC-4538-5E47-9CB6-0523DE8BA030}"/>
              </a:ext>
            </a:extLst>
          </p:cNvPr>
          <p:cNvSpPr>
            <a:spLocks noGrp="1"/>
          </p:cNvSpPr>
          <p:nvPr>
            <p:ph type="body" sz="quarter" idx="35"/>
          </p:nvPr>
        </p:nvSpPr>
        <p:spPr>
          <a:xfrm>
            <a:off x="4616833" y="1423315"/>
            <a:ext cx="1802138" cy="537215"/>
          </a:xfrm>
        </p:spPr>
        <p:txBody>
          <a:bodyPr/>
          <a:lstStyle/>
          <a:p>
            <a:r>
              <a:rPr lang="sv-SE" dirty="0"/>
              <a:t>Läs</a:t>
            </a:r>
          </a:p>
        </p:txBody>
      </p:sp>
      <p:sp>
        <p:nvSpPr>
          <p:cNvPr id="41" name="Platshållare för text 10">
            <a:extLst>
              <a:ext uri="{FF2B5EF4-FFF2-40B4-BE49-F238E27FC236}">
                <a16:creationId xmlns:a16="http://schemas.microsoft.com/office/drawing/2014/main" id="{DA4D9D0B-9DC9-7A4C-B2D4-DB18807AD953}"/>
              </a:ext>
            </a:extLst>
          </p:cNvPr>
          <p:cNvSpPr txBox="1">
            <a:spLocks/>
          </p:cNvSpPr>
          <p:nvPr/>
        </p:nvSpPr>
        <p:spPr>
          <a:xfrm>
            <a:off x="7594586" y="1423315"/>
            <a:ext cx="2300528"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Grupp</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sp>
        <p:nvSpPr>
          <p:cNvPr id="5" name="Platshållare för text 4">
            <a:extLst>
              <a:ext uri="{FF2B5EF4-FFF2-40B4-BE49-F238E27FC236}">
                <a16:creationId xmlns:a16="http://schemas.microsoft.com/office/drawing/2014/main" id="{ADD12822-7292-AB4F-8A78-A86C19006A03}"/>
              </a:ext>
            </a:extLst>
          </p:cNvPr>
          <p:cNvSpPr>
            <a:spLocks noGrp="1"/>
          </p:cNvSpPr>
          <p:nvPr>
            <p:ph type="body" sz="quarter" idx="37"/>
          </p:nvPr>
        </p:nvSpPr>
        <p:spPr>
          <a:xfrm>
            <a:off x="1749263" y="6171191"/>
            <a:ext cx="9071137" cy="2127420"/>
          </a:xfrm>
        </p:spPr>
        <p:txBody>
          <a:bodyPr/>
          <a:lstStyle/>
          <a:p>
            <a:r>
              <a:rPr lang="sv-SE" b="1" dirty="0">
                <a:latin typeface="+mj-lt"/>
              </a:rPr>
              <a:t>Med hjälp av komponenterna målgrupp och framtida värde kommer ni att väva er vision</a:t>
            </a:r>
          </a:p>
          <a:p>
            <a:r>
              <a:rPr lang="sv-SE" dirty="0"/>
              <a:t>Ni kanske inte har alla svaren nu? Prova ändå och justera visionen när du och teamet har lärt er mer.</a:t>
            </a:r>
          </a:p>
          <a:p>
            <a:r>
              <a:rPr lang="sv-SE" dirty="0"/>
              <a:t>Du kanske redan har många svar? Dra nytta av dem och gå vidare!</a:t>
            </a:r>
          </a:p>
          <a:p>
            <a:endParaRPr lang="sv-SE" dirty="0"/>
          </a:p>
        </p:txBody>
      </p:sp>
      <p:grpSp>
        <p:nvGrpSpPr>
          <p:cNvPr id="19" name="Grupp 18" descr="Färgfält för att lägga till rubrik 1">
            <a:extLst>
              <a:ext uri="{FF2B5EF4-FFF2-40B4-BE49-F238E27FC236}">
                <a16:creationId xmlns:a16="http://schemas.microsoft.com/office/drawing/2014/main" id="{920B9635-2F43-B74D-8BDF-D1BD5B19721F}"/>
              </a:ext>
            </a:extLst>
          </p:cNvPr>
          <p:cNvGrpSpPr/>
          <p:nvPr/>
        </p:nvGrpSpPr>
        <p:grpSpPr>
          <a:xfrm>
            <a:off x="14309799" y="5666341"/>
            <a:ext cx="5682310" cy="1111507"/>
            <a:chOff x="1029825" y="5424945"/>
            <a:chExt cx="4512809" cy="882743"/>
          </a:xfrm>
          <a:solidFill>
            <a:schemeClr val="bg1"/>
          </a:solidFill>
        </p:grpSpPr>
        <p:pic>
          <p:nvPicPr>
            <p:cNvPr id="22" name="Bild">
              <a:extLst>
                <a:ext uri="{FF2B5EF4-FFF2-40B4-BE49-F238E27FC236}">
                  <a16:creationId xmlns:a16="http://schemas.microsoft.com/office/drawing/2014/main" id="{9E92C63E-8555-954B-B3A0-A11CE47995F7}"/>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23" name="Platshållare för text 3">
              <a:extLst>
                <a:ext uri="{FF2B5EF4-FFF2-40B4-BE49-F238E27FC236}">
                  <a16:creationId xmlns:a16="http://schemas.microsoft.com/office/drawing/2014/main" id="{6DEF8D70-41EC-F84E-817A-A9B8EA0F839A}"/>
                </a:ext>
              </a:extLst>
            </p:cNvPr>
            <p:cNvSpPr txBox="1">
              <a:spLocks/>
            </p:cNvSpPr>
            <p:nvPr/>
          </p:nvSpPr>
          <p:spPr>
            <a:xfrm>
              <a:off x="1029825" y="5597708"/>
              <a:ext cx="4474447" cy="537215"/>
            </a:xfrm>
            <a:prstGeom prst="rect">
              <a:avLst/>
            </a:prstGeom>
            <a:grp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400" b="1" i="0">
                  <a:solidFill>
                    <a:schemeClr val="tx1"/>
                  </a:solidFill>
                </a:rPr>
                <a:t>Målgrupp</a:t>
              </a:r>
            </a:p>
          </p:txBody>
        </p:sp>
      </p:grpSp>
      <p:sp>
        <p:nvSpPr>
          <p:cNvPr id="45" name="Platshållare för text 2">
            <a:extLst>
              <a:ext uri="{FF2B5EF4-FFF2-40B4-BE49-F238E27FC236}">
                <a16:creationId xmlns:a16="http://schemas.microsoft.com/office/drawing/2014/main" id="{4054B087-8702-5347-9BE9-7B0EF2A0A606}"/>
              </a:ext>
            </a:extLst>
          </p:cNvPr>
          <p:cNvSpPr txBox="1">
            <a:spLocks/>
          </p:cNvSpPr>
          <p:nvPr/>
        </p:nvSpPr>
        <p:spPr>
          <a:xfrm>
            <a:off x="16302425" y="7204886"/>
            <a:ext cx="1697057" cy="11115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spcBef>
                <a:spcPts val="2000"/>
              </a:spcBef>
              <a:buFont typeface="Arial" panose="020B0604020202020204" pitchFamily="34" charset="0"/>
              <a:buNone/>
              <a:defRPr/>
            </a:pPr>
            <a:r>
              <a:rPr lang="sv-SE" sz="7900" b="1">
                <a:solidFill>
                  <a:schemeClr val="bg1"/>
                </a:solidFill>
                <a:ea typeface="+mn-ea"/>
                <a:cs typeface="+mn-cs"/>
              </a:rPr>
              <a:t>+</a:t>
            </a:r>
          </a:p>
        </p:txBody>
      </p:sp>
      <p:grpSp>
        <p:nvGrpSpPr>
          <p:cNvPr id="24" name="Grupp 23" descr="Färgfält för att lägga till rubrik 1">
            <a:extLst>
              <a:ext uri="{FF2B5EF4-FFF2-40B4-BE49-F238E27FC236}">
                <a16:creationId xmlns:a16="http://schemas.microsoft.com/office/drawing/2014/main" id="{AFBB8DBD-D717-E84D-96AA-D6F7C038BB3E}"/>
              </a:ext>
            </a:extLst>
          </p:cNvPr>
          <p:cNvGrpSpPr/>
          <p:nvPr/>
        </p:nvGrpSpPr>
        <p:grpSpPr>
          <a:xfrm>
            <a:off x="14309799" y="8546036"/>
            <a:ext cx="5682310" cy="1111507"/>
            <a:chOff x="1029825" y="5424945"/>
            <a:chExt cx="4512809" cy="882743"/>
          </a:xfrm>
          <a:solidFill>
            <a:schemeClr val="bg1"/>
          </a:solidFill>
        </p:grpSpPr>
        <p:pic>
          <p:nvPicPr>
            <p:cNvPr id="25" name="Bild">
              <a:extLst>
                <a:ext uri="{FF2B5EF4-FFF2-40B4-BE49-F238E27FC236}">
                  <a16:creationId xmlns:a16="http://schemas.microsoft.com/office/drawing/2014/main" id="{CC7EDBC7-F00A-A047-8C6B-B61EB502D120}"/>
                </a:ext>
                <a:ext uri="{C183D7F6-B498-43B3-948B-1728B52AA6E4}">
                  <adec:decorative xmlns:adec="http://schemas.microsoft.com/office/drawing/2017/decorative" val="1"/>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29826" y="5424945"/>
              <a:ext cx="4512808" cy="882743"/>
            </a:xfrm>
            <a:prstGeom prst="rect">
              <a:avLst/>
            </a:prstGeom>
            <a:ln w="12700">
              <a:miter lim="400000"/>
            </a:ln>
          </p:spPr>
        </p:pic>
        <p:sp>
          <p:nvSpPr>
            <p:cNvPr id="26" name="Platshållare för text 3">
              <a:extLst>
                <a:ext uri="{FF2B5EF4-FFF2-40B4-BE49-F238E27FC236}">
                  <a16:creationId xmlns:a16="http://schemas.microsoft.com/office/drawing/2014/main" id="{BE8182DD-04C5-0A41-8B1D-3A8746ED1494}"/>
                </a:ext>
              </a:extLst>
            </p:cNvPr>
            <p:cNvSpPr txBox="1">
              <a:spLocks/>
            </p:cNvSpPr>
            <p:nvPr/>
          </p:nvSpPr>
          <p:spPr>
            <a:xfrm>
              <a:off x="1029825" y="5597708"/>
              <a:ext cx="4474447" cy="537215"/>
            </a:xfrm>
            <a:prstGeom prst="rect">
              <a:avLst/>
            </a:prstGeom>
            <a:grp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400" b="1" i="0">
                  <a:solidFill>
                    <a:schemeClr val="tx1"/>
                  </a:solidFill>
                </a:rPr>
                <a:t>Framtida värde</a:t>
              </a:r>
            </a:p>
          </p:txBody>
        </p:sp>
      </p:grpSp>
      <p:pic>
        <p:nvPicPr>
          <p:cNvPr id="17" name="Bild 16">
            <a:extLst>
              <a:ext uri="{FF2B5EF4-FFF2-40B4-BE49-F238E27FC236}">
                <a16:creationId xmlns:a16="http://schemas.microsoft.com/office/drawing/2014/main" id="{366D1E2E-B74E-4F69-ACA5-BE9B8DF5A618}"/>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18" name="Bild">
            <a:extLst>
              <a:ext uri="{FF2B5EF4-FFF2-40B4-BE49-F238E27FC236}">
                <a16:creationId xmlns:a16="http://schemas.microsoft.com/office/drawing/2014/main" id="{22E34954-37A9-49BB-B22E-6C61188CD083}"/>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825358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innehåll 25">
            <a:extLst>
              <a:ext uri="{FF2B5EF4-FFF2-40B4-BE49-F238E27FC236}">
                <a16:creationId xmlns:a16="http://schemas.microsoft.com/office/drawing/2014/main" id="{72DAB309-A055-4AEE-8F51-3569ACE57E8C}"/>
              </a:ext>
            </a:extLst>
          </p:cNvPr>
          <p:cNvSpPr>
            <a:spLocks noGrp="1"/>
          </p:cNvSpPr>
          <p:nvPr>
            <p:ph type="title" idx="4294967295"/>
          </p:nvPr>
        </p:nvSpPr>
        <p:spPr>
          <a:xfrm>
            <a:off x="1690729" y="3016397"/>
            <a:ext cx="6957971" cy="2358442"/>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8080"/>
              </a:lnSpc>
              <a:spcBef>
                <a:spcPts val="2000"/>
              </a:spcBef>
              <a:spcAft>
                <a:spcPts val="0"/>
              </a:spcAft>
              <a:buClrTx/>
              <a:buSzTx/>
              <a:buFontTx/>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Formulera olika visioner</a:t>
            </a:r>
          </a:p>
        </p:txBody>
      </p:sp>
      <p:sp>
        <p:nvSpPr>
          <p:cNvPr id="24" name="Platshållare för text 23">
            <a:extLst>
              <a:ext uri="{FF2B5EF4-FFF2-40B4-BE49-F238E27FC236}">
                <a16:creationId xmlns:a16="http://schemas.microsoft.com/office/drawing/2014/main" id="{9D4B81C1-54C9-4E4E-AEE1-04732A62F643}"/>
              </a:ext>
            </a:extLst>
          </p:cNvPr>
          <p:cNvSpPr>
            <a:spLocks noGrp="1"/>
          </p:cNvSpPr>
          <p:nvPr>
            <p:ph type="body" sz="quarter" idx="10"/>
          </p:nvPr>
        </p:nvSpPr>
        <p:spPr/>
        <p:txBody>
          <a:bodyPr/>
          <a:lstStyle/>
          <a:p>
            <a:r>
              <a:rPr lang="sv-SE"/>
              <a:t>5 min</a:t>
            </a:r>
          </a:p>
        </p:txBody>
      </p:sp>
      <p:sp>
        <p:nvSpPr>
          <p:cNvPr id="28" name="Platshållare för text 27">
            <a:extLst>
              <a:ext uri="{FF2B5EF4-FFF2-40B4-BE49-F238E27FC236}">
                <a16:creationId xmlns:a16="http://schemas.microsoft.com/office/drawing/2014/main" id="{C2CF5263-893E-4F12-A3B5-C95AC71F97F4}"/>
              </a:ext>
            </a:extLst>
          </p:cNvPr>
          <p:cNvSpPr>
            <a:spLocks noGrp="1"/>
          </p:cNvSpPr>
          <p:nvPr>
            <p:ph type="body" sz="quarter" idx="35"/>
          </p:nvPr>
        </p:nvSpPr>
        <p:spPr/>
        <p:txBody>
          <a:bodyPr/>
          <a:lstStyle/>
          <a:p>
            <a:r>
              <a:rPr lang="sv-SE" dirty="0"/>
              <a:t>Skriv</a:t>
            </a:r>
          </a:p>
        </p:txBody>
      </p:sp>
      <p:sp>
        <p:nvSpPr>
          <p:cNvPr id="25" name="Platshållare för text 24">
            <a:extLst>
              <a:ext uri="{FF2B5EF4-FFF2-40B4-BE49-F238E27FC236}">
                <a16:creationId xmlns:a16="http://schemas.microsoft.com/office/drawing/2014/main" id="{63A78852-15BD-4B3E-AE21-51A9BCE59E0D}"/>
              </a:ext>
            </a:extLst>
          </p:cNvPr>
          <p:cNvSpPr>
            <a:spLocks noGrp="1"/>
          </p:cNvSpPr>
          <p:nvPr>
            <p:ph type="body" sz="quarter" idx="11"/>
          </p:nvPr>
        </p:nvSpPr>
        <p:spPr/>
        <p:txBody>
          <a:bodyPr/>
          <a:lstStyle/>
          <a:p>
            <a:r>
              <a:rPr lang="sv-SE"/>
              <a:t>Enskilt</a:t>
            </a:r>
          </a:p>
        </p:txBody>
      </p:sp>
      <p:sp>
        <p:nvSpPr>
          <p:cNvPr id="7" name="Platshållare för text 6">
            <a:extLst>
              <a:ext uri="{FF2B5EF4-FFF2-40B4-BE49-F238E27FC236}">
                <a16:creationId xmlns:a16="http://schemas.microsoft.com/office/drawing/2014/main" id="{B67926FA-6FFA-4187-B849-295A0D8430C2}"/>
              </a:ext>
            </a:extLst>
          </p:cNvPr>
          <p:cNvSpPr>
            <a:spLocks noGrp="1"/>
          </p:cNvSpPr>
          <p:nvPr>
            <p:ph type="body" sz="quarter" idx="45"/>
          </p:nvPr>
        </p:nvSpPr>
        <p:spPr/>
        <p:txBody>
          <a:bodyPr/>
          <a:lstStyle/>
          <a:p>
            <a:r>
              <a:rPr lang="sv-SE" b="1" dirty="0"/>
              <a:t>Testa nu att skriva olika förslag på visioner.</a:t>
            </a:r>
          </a:p>
          <a:p>
            <a:r>
              <a:rPr lang="sv-SE" dirty="0"/>
              <a:t>Skriv individuellt, utifrån era gemensamma beslut. </a:t>
            </a:r>
          </a:p>
        </p:txBody>
      </p:sp>
      <p:sp>
        <p:nvSpPr>
          <p:cNvPr id="29" name="Platshållare för text 28">
            <a:extLst>
              <a:ext uri="{FF2B5EF4-FFF2-40B4-BE49-F238E27FC236}">
                <a16:creationId xmlns:a16="http://schemas.microsoft.com/office/drawing/2014/main" id="{98462625-6AB2-4073-B0C3-58E9AA63A625}"/>
              </a:ext>
            </a:extLst>
          </p:cNvPr>
          <p:cNvSpPr>
            <a:spLocks noGrp="1"/>
          </p:cNvSpPr>
          <p:nvPr>
            <p:ph type="body" sz="quarter" idx="36"/>
          </p:nvPr>
        </p:nvSpPr>
        <p:spPr/>
        <p:txBody>
          <a:bodyPr/>
          <a:lstStyle/>
          <a:p>
            <a:endParaRPr lang="sv-SE"/>
          </a:p>
        </p:txBody>
      </p:sp>
      <p:sp>
        <p:nvSpPr>
          <p:cNvPr id="30" name="Platshållare för text 29">
            <a:extLst>
              <a:ext uri="{FF2B5EF4-FFF2-40B4-BE49-F238E27FC236}">
                <a16:creationId xmlns:a16="http://schemas.microsoft.com/office/drawing/2014/main" id="{A03BF5F7-7406-4B7C-9B15-EB6836D6DAC6}"/>
              </a:ext>
            </a:extLst>
          </p:cNvPr>
          <p:cNvSpPr>
            <a:spLocks noGrp="1"/>
          </p:cNvSpPr>
          <p:nvPr>
            <p:ph type="body" sz="quarter" idx="37"/>
          </p:nvPr>
        </p:nvSpPr>
        <p:spPr/>
        <p:txBody>
          <a:bodyPr/>
          <a:lstStyle/>
          <a:p>
            <a:endParaRPr lang="sv-SE"/>
          </a:p>
        </p:txBody>
      </p:sp>
      <p:sp>
        <p:nvSpPr>
          <p:cNvPr id="2" name="Platshållare för text 1">
            <a:extLst>
              <a:ext uri="{FF2B5EF4-FFF2-40B4-BE49-F238E27FC236}">
                <a16:creationId xmlns:a16="http://schemas.microsoft.com/office/drawing/2014/main" id="{136BC377-879F-4B83-95A0-1C150F1D51C7}"/>
              </a:ext>
            </a:extLst>
          </p:cNvPr>
          <p:cNvSpPr>
            <a:spLocks noGrp="1"/>
          </p:cNvSpPr>
          <p:nvPr>
            <p:ph type="body" sz="quarter" idx="38"/>
          </p:nvPr>
        </p:nvSpPr>
        <p:spPr/>
        <p:txBody>
          <a:bodyPr/>
          <a:lstStyle/>
          <a:p>
            <a:endParaRPr lang="sv-SE"/>
          </a:p>
        </p:txBody>
      </p:sp>
      <p:sp>
        <p:nvSpPr>
          <p:cNvPr id="3" name="Platshållare för text 2">
            <a:extLst>
              <a:ext uri="{FF2B5EF4-FFF2-40B4-BE49-F238E27FC236}">
                <a16:creationId xmlns:a16="http://schemas.microsoft.com/office/drawing/2014/main" id="{A0503B49-EBA5-4E62-991E-B7375C8897E9}"/>
              </a:ext>
            </a:extLst>
          </p:cNvPr>
          <p:cNvSpPr>
            <a:spLocks noGrp="1"/>
          </p:cNvSpPr>
          <p:nvPr>
            <p:ph type="body" sz="quarter" idx="39"/>
          </p:nvPr>
        </p:nvSpPr>
        <p:spPr/>
        <p:txBody>
          <a:bodyPr/>
          <a:lstStyle/>
          <a:p>
            <a:endParaRPr lang="sv-SE"/>
          </a:p>
        </p:txBody>
      </p:sp>
      <p:sp>
        <p:nvSpPr>
          <p:cNvPr id="33" name="Platshållare för text 32">
            <a:extLst>
              <a:ext uri="{FF2B5EF4-FFF2-40B4-BE49-F238E27FC236}">
                <a16:creationId xmlns:a16="http://schemas.microsoft.com/office/drawing/2014/main" id="{B8A49CD8-BCF4-4C9C-8B11-08BEDBB8D7B6}"/>
              </a:ext>
            </a:extLst>
          </p:cNvPr>
          <p:cNvSpPr>
            <a:spLocks noGrp="1"/>
          </p:cNvSpPr>
          <p:nvPr>
            <p:ph type="body" sz="quarter" idx="40"/>
          </p:nvPr>
        </p:nvSpPr>
        <p:spPr/>
        <p:txBody>
          <a:bodyPr/>
          <a:lstStyle/>
          <a:p>
            <a:endParaRPr lang="sv-SE"/>
          </a:p>
        </p:txBody>
      </p:sp>
      <p:sp>
        <p:nvSpPr>
          <p:cNvPr id="27" name="Platshållare för innehåll 26">
            <a:extLst>
              <a:ext uri="{FF2B5EF4-FFF2-40B4-BE49-F238E27FC236}">
                <a16:creationId xmlns:a16="http://schemas.microsoft.com/office/drawing/2014/main" id="{441F3722-5DCD-4003-AB0D-CF250712AA10}"/>
              </a:ext>
            </a:extLst>
          </p:cNvPr>
          <p:cNvSpPr>
            <a:spLocks noGrp="1"/>
          </p:cNvSpPr>
          <p:nvPr>
            <p:ph type="body" sz="quarter" idx="41"/>
          </p:nvPr>
        </p:nvSpPr>
        <p:spPr/>
        <p:txBody>
          <a:bodyPr/>
          <a:lstStyle/>
          <a:p>
            <a:endParaRPr lang="sv-SE"/>
          </a:p>
        </p:txBody>
      </p:sp>
      <p:sp>
        <p:nvSpPr>
          <p:cNvPr id="4" name="Platshållare för text 3">
            <a:extLst>
              <a:ext uri="{FF2B5EF4-FFF2-40B4-BE49-F238E27FC236}">
                <a16:creationId xmlns:a16="http://schemas.microsoft.com/office/drawing/2014/main" id="{9755C639-0016-41EB-BB10-4983C762F425}"/>
              </a:ext>
            </a:extLst>
          </p:cNvPr>
          <p:cNvSpPr>
            <a:spLocks noGrp="1"/>
          </p:cNvSpPr>
          <p:nvPr>
            <p:ph type="body" sz="quarter" idx="42"/>
          </p:nvPr>
        </p:nvSpPr>
        <p:spPr/>
        <p:txBody>
          <a:bodyPr/>
          <a:lstStyle/>
          <a:p>
            <a:endParaRPr lang="sv-SE"/>
          </a:p>
        </p:txBody>
      </p:sp>
      <p:sp>
        <p:nvSpPr>
          <p:cNvPr id="5" name="Platshållare för text 4">
            <a:extLst>
              <a:ext uri="{FF2B5EF4-FFF2-40B4-BE49-F238E27FC236}">
                <a16:creationId xmlns:a16="http://schemas.microsoft.com/office/drawing/2014/main" id="{D8B8D056-06EF-4CF9-A700-180C8F57C468}"/>
              </a:ext>
            </a:extLst>
          </p:cNvPr>
          <p:cNvSpPr>
            <a:spLocks noGrp="1"/>
          </p:cNvSpPr>
          <p:nvPr>
            <p:ph type="body" sz="quarter" idx="43"/>
          </p:nvPr>
        </p:nvSpPr>
        <p:spPr/>
        <p:txBody>
          <a:bodyPr/>
          <a:lstStyle/>
          <a:p>
            <a:endParaRPr lang="sv-SE"/>
          </a:p>
        </p:txBody>
      </p:sp>
      <p:sp>
        <p:nvSpPr>
          <p:cNvPr id="6" name="Platshållare för text 5">
            <a:extLst>
              <a:ext uri="{FF2B5EF4-FFF2-40B4-BE49-F238E27FC236}">
                <a16:creationId xmlns:a16="http://schemas.microsoft.com/office/drawing/2014/main" id="{8E6182C2-A195-4915-A2C8-9EE679690C9B}"/>
              </a:ext>
            </a:extLst>
          </p:cNvPr>
          <p:cNvSpPr>
            <a:spLocks noGrp="1"/>
          </p:cNvSpPr>
          <p:nvPr>
            <p:ph type="body" sz="quarter" idx="44"/>
          </p:nvPr>
        </p:nvSpPr>
        <p:spPr/>
        <p:txBody>
          <a:bodyPr/>
          <a:lstStyle/>
          <a:p>
            <a:endParaRPr lang="sv-SE"/>
          </a:p>
        </p:txBody>
      </p:sp>
      <p:pic>
        <p:nvPicPr>
          <p:cNvPr id="34" name="Gruppera">
            <a:extLst>
              <a:ext uri="{FF2B5EF4-FFF2-40B4-BE49-F238E27FC236}">
                <a16:creationId xmlns:a16="http://schemas.microsoft.com/office/drawing/2014/main" id="{DD682CF3-CE91-4FCB-80C8-85C1B169520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6" name="Bild">
            <a:extLst>
              <a:ext uri="{FF2B5EF4-FFF2-40B4-BE49-F238E27FC236}">
                <a16:creationId xmlns:a16="http://schemas.microsoft.com/office/drawing/2014/main" id="{BF288E5A-2A80-40EF-B5AE-9501AFD92E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21" name="Bild">
            <a:extLst>
              <a:ext uri="{FF2B5EF4-FFF2-40B4-BE49-F238E27FC236}">
                <a16:creationId xmlns:a16="http://schemas.microsoft.com/office/drawing/2014/main" id="{959AD532-49BE-4171-BC92-C6743F37205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08859" y="1369595"/>
            <a:ext cx="544999" cy="474676"/>
          </a:xfrm>
          <a:prstGeom prst="rect">
            <a:avLst/>
          </a:prstGeom>
          <a:ln w="12700">
            <a:miter lim="400000"/>
          </a:ln>
        </p:spPr>
      </p:pic>
      <p:grpSp>
        <p:nvGrpSpPr>
          <p:cNvPr id="13" name="Grupp 12">
            <a:extLst>
              <a:ext uri="{FF2B5EF4-FFF2-40B4-BE49-F238E27FC236}">
                <a16:creationId xmlns:a16="http://schemas.microsoft.com/office/drawing/2014/main" id="{9DF6D15E-C8F1-486E-8444-CF64213C4555}"/>
              </a:ext>
              <a:ext uri="{C183D7F6-B498-43B3-948B-1728B52AA6E4}">
                <adec:decorative xmlns:adec="http://schemas.microsoft.com/office/drawing/2017/decorative" val="1"/>
              </a:ext>
            </a:extLst>
          </p:cNvPr>
          <p:cNvGrpSpPr/>
          <p:nvPr/>
        </p:nvGrpSpPr>
        <p:grpSpPr>
          <a:xfrm>
            <a:off x="2729253" y="9241012"/>
            <a:ext cx="4624605" cy="2687890"/>
            <a:chOff x="14309799" y="5666341"/>
            <a:chExt cx="5682310" cy="3302645"/>
          </a:xfrm>
          <a:solidFill>
            <a:schemeClr val="bg1"/>
          </a:solidFill>
        </p:grpSpPr>
        <p:grpSp>
          <p:nvGrpSpPr>
            <p:cNvPr id="39" name="Grupp 38" descr="Färgfält för att lägga till rubrik 1">
              <a:extLst>
                <a:ext uri="{FF2B5EF4-FFF2-40B4-BE49-F238E27FC236}">
                  <a16:creationId xmlns:a16="http://schemas.microsoft.com/office/drawing/2014/main" id="{F6A644DA-0B15-404A-9C73-D76720064CBF}"/>
                </a:ext>
              </a:extLst>
            </p:cNvPr>
            <p:cNvGrpSpPr/>
            <p:nvPr/>
          </p:nvGrpSpPr>
          <p:grpSpPr>
            <a:xfrm>
              <a:off x="14309799" y="5666341"/>
              <a:ext cx="5682310" cy="1111507"/>
              <a:chOff x="1029825" y="5424945"/>
              <a:chExt cx="4512809" cy="882743"/>
            </a:xfrm>
            <a:grpFill/>
          </p:grpSpPr>
          <p:pic>
            <p:nvPicPr>
              <p:cNvPr id="40" name="Bild">
                <a:extLst>
                  <a:ext uri="{FF2B5EF4-FFF2-40B4-BE49-F238E27FC236}">
                    <a16:creationId xmlns:a16="http://schemas.microsoft.com/office/drawing/2014/main" id="{ADF7BBB2-0A84-4035-9804-738695BD61A4}"/>
                  </a:ext>
                  <a:ext uri="{C183D7F6-B498-43B3-948B-1728B52AA6E4}">
                    <adec:decorative xmlns:adec="http://schemas.microsoft.com/office/drawing/2017/decorative" val="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9826" y="5424945"/>
                <a:ext cx="4512808" cy="882743"/>
              </a:xfrm>
              <a:prstGeom prst="rect">
                <a:avLst/>
              </a:prstGeom>
              <a:ln w="12700">
                <a:miter lim="400000"/>
              </a:ln>
            </p:spPr>
          </p:pic>
          <p:sp>
            <p:nvSpPr>
              <p:cNvPr id="41" name="Platshållare för text 3">
                <a:extLst>
                  <a:ext uri="{FF2B5EF4-FFF2-40B4-BE49-F238E27FC236}">
                    <a16:creationId xmlns:a16="http://schemas.microsoft.com/office/drawing/2014/main" id="{ED653696-7B2A-4BE2-971B-3540DA50288F}"/>
                  </a:ext>
                </a:extLst>
              </p:cNvPr>
              <p:cNvSpPr txBox="1">
                <a:spLocks/>
              </p:cNvSpPr>
              <p:nvPr/>
            </p:nvSpPr>
            <p:spPr>
              <a:xfrm>
                <a:off x="1029825" y="5597708"/>
                <a:ext cx="4474447" cy="537215"/>
              </a:xfrm>
              <a:prstGeom prst="rect">
                <a:avLst/>
              </a:prstGeom>
              <a:no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dirty="0">
                    <a:solidFill>
                      <a:schemeClr val="tx1"/>
                    </a:solidFill>
                  </a:rPr>
                  <a:t>Målgrupp</a:t>
                </a:r>
              </a:p>
            </p:txBody>
          </p:sp>
        </p:grpSp>
        <p:sp>
          <p:nvSpPr>
            <p:cNvPr id="42" name="Platshållare för text 2">
              <a:extLst>
                <a:ext uri="{FF2B5EF4-FFF2-40B4-BE49-F238E27FC236}">
                  <a16:creationId xmlns:a16="http://schemas.microsoft.com/office/drawing/2014/main" id="{49F4938F-9AF9-40C1-A222-EE432AD323C0}"/>
                </a:ext>
              </a:extLst>
            </p:cNvPr>
            <p:cNvSpPr txBox="1">
              <a:spLocks/>
            </p:cNvSpPr>
            <p:nvPr/>
          </p:nvSpPr>
          <p:spPr>
            <a:xfrm>
              <a:off x="16302425" y="6870676"/>
              <a:ext cx="1697057" cy="11115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spcBef>
                  <a:spcPts val="2000"/>
                </a:spcBef>
                <a:buFont typeface="Arial" panose="020B0604020202020204" pitchFamily="34" charset="0"/>
                <a:buNone/>
                <a:defRPr/>
              </a:pPr>
              <a:r>
                <a:rPr lang="sv-SE" sz="6600" b="1" dirty="0">
                  <a:solidFill>
                    <a:schemeClr val="bg1"/>
                  </a:solidFill>
                  <a:ea typeface="+mn-ea"/>
                  <a:cs typeface="+mn-cs"/>
                </a:rPr>
                <a:t>+</a:t>
              </a:r>
            </a:p>
          </p:txBody>
        </p:sp>
        <p:grpSp>
          <p:nvGrpSpPr>
            <p:cNvPr id="43" name="Grupp 42" descr="Färgfält för att lägga till rubrik 1">
              <a:extLst>
                <a:ext uri="{FF2B5EF4-FFF2-40B4-BE49-F238E27FC236}">
                  <a16:creationId xmlns:a16="http://schemas.microsoft.com/office/drawing/2014/main" id="{5E610D40-947F-4F02-BE2B-D9FD937B1301}"/>
                </a:ext>
              </a:extLst>
            </p:cNvPr>
            <p:cNvGrpSpPr/>
            <p:nvPr/>
          </p:nvGrpSpPr>
          <p:grpSpPr>
            <a:xfrm>
              <a:off x="14309799" y="7857479"/>
              <a:ext cx="5682310" cy="1111507"/>
              <a:chOff x="1029825" y="4878103"/>
              <a:chExt cx="4512809" cy="882743"/>
            </a:xfrm>
            <a:grpFill/>
          </p:grpSpPr>
          <p:pic>
            <p:nvPicPr>
              <p:cNvPr id="44" name="Bild">
                <a:extLst>
                  <a:ext uri="{FF2B5EF4-FFF2-40B4-BE49-F238E27FC236}">
                    <a16:creationId xmlns:a16="http://schemas.microsoft.com/office/drawing/2014/main" id="{F1493FE5-85B3-4296-8F20-BDA19AAD8EB4}"/>
                  </a:ext>
                  <a:ext uri="{C183D7F6-B498-43B3-948B-1728B52AA6E4}">
                    <adec:decorative xmlns:adec="http://schemas.microsoft.com/office/drawing/2017/decorative" val="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9826" y="4878103"/>
                <a:ext cx="4512808" cy="882743"/>
              </a:xfrm>
              <a:prstGeom prst="rect">
                <a:avLst/>
              </a:prstGeom>
              <a:ln w="12700">
                <a:miter lim="400000"/>
              </a:ln>
            </p:spPr>
          </p:pic>
          <p:sp>
            <p:nvSpPr>
              <p:cNvPr id="45" name="Platshållare för text 3">
                <a:extLst>
                  <a:ext uri="{FF2B5EF4-FFF2-40B4-BE49-F238E27FC236}">
                    <a16:creationId xmlns:a16="http://schemas.microsoft.com/office/drawing/2014/main" id="{ADB3DE20-04D4-4BE9-9A9F-3F3A825B7054}"/>
                  </a:ext>
                </a:extLst>
              </p:cNvPr>
              <p:cNvSpPr txBox="1">
                <a:spLocks/>
              </p:cNvSpPr>
              <p:nvPr/>
            </p:nvSpPr>
            <p:spPr>
              <a:xfrm>
                <a:off x="1029825" y="5050864"/>
                <a:ext cx="4474447" cy="537215"/>
              </a:xfrm>
              <a:prstGeom prst="rect">
                <a:avLst/>
              </a:prstGeom>
              <a:no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a:solidFill>
                      <a:schemeClr val="tx1"/>
                    </a:solidFill>
                  </a:rPr>
                  <a:t>Framtida värde</a:t>
                </a:r>
              </a:p>
            </p:txBody>
          </p:sp>
        </p:grpSp>
      </p:grpSp>
    </p:spTree>
    <p:extLst>
      <p:ext uri="{BB962C8B-B14F-4D97-AF65-F5344CB8AC3E}">
        <p14:creationId xmlns:p14="http://schemas.microsoft.com/office/powerpoint/2010/main" val="332061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ADB6808-AB55-4531-B387-A5007D735443}"/>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Formulera er vision</a:t>
            </a:r>
          </a:p>
        </p:txBody>
      </p:sp>
      <p:sp>
        <p:nvSpPr>
          <p:cNvPr id="3" name="Platshållare för text 2">
            <a:extLst>
              <a:ext uri="{FF2B5EF4-FFF2-40B4-BE49-F238E27FC236}">
                <a16:creationId xmlns:a16="http://schemas.microsoft.com/office/drawing/2014/main" id="{74FA573D-4008-46D4-A1FB-7049C8D81AA0}"/>
              </a:ext>
            </a:extLst>
          </p:cNvPr>
          <p:cNvSpPr>
            <a:spLocks noGrp="1"/>
          </p:cNvSpPr>
          <p:nvPr>
            <p:ph type="body" sz="quarter" idx="10"/>
          </p:nvPr>
        </p:nvSpPr>
        <p:spPr/>
        <p:txBody>
          <a:bodyPr/>
          <a:lstStyle/>
          <a:p>
            <a:r>
              <a:rPr lang="sv-SE"/>
              <a:t>15 min</a:t>
            </a:r>
          </a:p>
        </p:txBody>
      </p:sp>
      <p:sp>
        <p:nvSpPr>
          <p:cNvPr id="4" name="Platshållare för text 3">
            <a:extLst>
              <a:ext uri="{FF2B5EF4-FFF2-40B4-BE49-F238E27FC236}">
                <a16:creationId xmlns:a16="http://schemas.microsoft.com/office/drawing/2014/main" id="{5BE82E84-F944-45BA-A1BC-54ED92AC35D7}"/>
              </a:ext>
            </a:extLst>
          </p:cNvPr>
          <p:cNvSpPr>
            <a:spLocks noGrp="1"/>
          </p:cNvSpPr>
          <p:nvPr>
            <p:ph type="body" sz="quarter" idx="35"/>
          </p:nvPr>
        </p:nvSpPr>
        <p:spPr/>
        <p:txBody>
          <a:bodyPr/>
          <a:lstStyle/>
          <a:p>
            <a:r>
              <a:rPr lang="sv-SE" dirty="0"/>
              <a:t>Skriv</a:t>
            </a:r>
          </a:p>
        </p:txBody>
      </p:sp>
      <p:sp>
        <p:nvSpPr>
          <p:cNvPr id="5" name="Platshållare för text 4">
            <a:extLst>
              <a:ext uri="{FF2B5EF4-FFF2-40B4-BE49-F238E27FC236}">
                <a16:creationId xmlns:a16="http://schemas.microsoft.com/office/drawing/2014/main" id="{92855748-05B4-4CEE-8F50-31DF55622551}"/>
              </a:ext>
            </a:extLst>
          </p:cNvPr>
          <p:cNvSpPr>
            <a:spLocks noGrp="1"/>
          </p:cNvSpPr>
          <p:nvPr>
            <p:ph type="body" sz="quarter" idx="11"/>
          </p:nvPr>
        </p:nvSpPr>
        <p:spPr/>
        <p:txBody>
          <a:bodyPr/>
          <a:lstStyle/>
          <a:p>
            <a:r>
              <a:rPr lang="sv-SE"/>
              <a:t>Grupp</a:t>
            </a:r>
          </a:p>
        </p:txBody>
      </p:sp>
      <p:sp>
        <p:nvSpPr>
          <p:cNvPr id="6" name="Platshållare för text 5">
            <a:extLst>
              <a:ext uri="{FF2B5EF4-FFF2-40B4-BE49-F238E27FC236}">
                <a16:creationId xmlns:a16="http://schemas.microsoft.com/office/drawing/2014/main" id="{A93532BD-3587-4539-8AF2-B2945C18D9CE}"/>
              </a:ext>
            </a:extLst>
          </p:cNvPr>
          <p:cNvSpPr>
            <a:spLocks noGrp="1"/>
          </p:cNvSpPr>
          <p:nvPr>
            <p:ph type="body" sz="quarter" idx="37"/>
          </p:nvPr>
        </p:nvSpPr>
        <p:spPr/>
        <p:txBody>
          <a:bodyPr/>
          <a:lstStyle/>
          <a:p>
            <a:r>
              <a:rPr lang="sv-SE"/>
              <a:t>Berätta för varandra vad ni har skrivit. Formulera sedan en gemensam vision. Prova att hålla den kort, till ungefär två meningar.</a:t>
            </a:r>
          </a:p>
        </p:txBody>
      </p:sp>
      <p:sp>
        <p:nvSpPr>
          <p:cNvPr id="7" name="Platshållare för innehåll 6">
            <a:extLst>
              <a:ext uri="{FF2B5EF4-FFF2-40B4-BE49-F238E27FC236}">
                <a16:creationId xmlns:a16="http://schemas.microsoft.com/office/drawing/2014/main" id="{4C565A4B-426B-46E7-A3A4-5EA32E367A30}"/>
              </a:ext>
            </a:extLst>
          </p:cNvPr>
          <p:cNvSpPr>
            <a:spLocks noGrp="1"/>
          </p:cNvSpPr>
          <p:nvPr>
            <p:ph sz="quarter" idx="22"/>
          </p:nvPr>
        </p:nvSpPr>
        <p:spPr>
          <a:xfrm>
            <a:off x="13751100" y="5633975"/>
            <a:ext cx="10095018" cy="537216"/>
          </a:xfrm>
        </p:spPr>
        <p:txBody>
          <a:bodyPr/>
          <a:lstStyle/>
          <a:p>
            <a:r>
              <a:rPr lang="sv-SE"/>
              <a:t>Vår vision:</a:t>
            </a:r>
          </a:p>
        </p:txBody>
      </p:sp>
      <p:sp>
        <p:nvSpPr>
          <p:cNvPr id="9" name="Platshållare för text 8">
            <a:extLst>
              <a:ext uri="{FF2B5EF4-FFF2-40B4-BE49-F238E27FC236}">
                <a16:creationId xmlns:a16="http://schemas.microsoft.com/office/drawing/2014/main" id="{BEE13288-D197-4AFE-9CE8-C4DE6AF69375}"/>
              </a:ext>
            </a:extLst>
          </p:cNvPr>
          <p:cNvSpPr>
            <a:spLocks noGrp="1"/>
          </p:cNvSpPr>
          <p:nvPr>
            <p:ph type="body" sz="quarter" idx="41"/>
          </p:nvPr>
        </p:nvSpPr>
        <p:spPr/>
        <p:txBody>
          <a:bodyPr/>
          <a:lstStyle/>
          <a:p>
            <a:endParaRPr lang="sv-SE"/>
          </a:p>
        </p:txBody>
      </p:sp>
      <p:pic>
        <p:nvPicPr>
          <p:cNvPr id="10" name="Gruppera">
            <a:extLst>
              <a:ext uri="{FF2B5EF4-FFF2-40B4-BE49-F238E27FC236}">
                <a16:creationId xmlns:a16="http://schemas.microsoft.com/office/drawing/2014/main" id="{1C9CA522-7707-4ADF-A46C-3E5FB4620ED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1" name="Bild">
            <a:extLst>
              <a:ext uri="{FF2B5EF4-FFF2-40B4-BE49-F238E27FC236}">
                <a16:creationId xmlns:a16="http://schemas.microsoft.com/office/drawing/2014/main" id="{BFCC4264-7AED-4E4D-B757-F5A267C6258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12" name="Bild 11">
            <a:extLst>
              <a:ext uri="{FF2B5EF4-FFF2-40B4-BE49-F238E27FC236}">
                <a16:creationId xmlns:a16="http://schemas.microsoft.com/office/drawing/2014/main" id="{8598570B-8937-4883-8A51-3AC13C97ED4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8971" y="1373597"/>
            <a:ext cx="1083185" cy="532857"/>
          </a:xfrm>
          <a:prstGeom prst="rect">
            <a:avLst/>
          </a:prstGeom>
        </p:spPr>
      </p:pic>
      <p:grpSp>
        <p:nvGrpSpPr>
          <p:cNvPr id="21" name="Grupp 20">
            <a:extLst>
              <a:ext uri="{FF2B5EF4-FFF2-40B4-BE49-F238E27FC236}">
                <a16:creationId xmlns:a16="http://schemas.microsoft.com/office/drawing/2014/main" id="{465B2BF3-C322-4501-A23D-0D9857526E70}"/>
              </a:ext>
              <a:ext uri="{C183D7F6-B498-43B3-948B-1728B52AA6E4}">
                <adec:decorative xmlns:adec="http://schemas.microsoft.com/office/drawing/2017/decorative" val="1"/>
              </a:ext>
            </a:extLst>
          </p:cNvPr>
          <p:cNvGrpSpPr/>
          <p:nvPr/>
        </p:nvGrpSpPr>
        <p:grpSpPr>
          <a:xfrm>
            <a:off x="3979148" y="9050512"/>
            <a:ext cx="4624605" cy="2687890"/>
            <a:chOff x="14309799" y="5666341"/>
            <a:chExt cx="5682310" cy="3302645"/>
          </a:xfrm>
          <a:solidFill>
            <a:schemeClr val="bg1"/>
          </a:solidFill>
        </p:grpSpPr>
        <p:grpSp>
          <p:nvGrpSpPr>
            <p:cNvPr id="22" name="Grupp 21" descr="Färgfält för att lägga till rubrik 1">
              <a:extLst>
                <a:ext uri="{FF2B5EF4-FFF2-40B4-BE49-F238E27FC236}">
                  <a16:creationId xmlns:a16="http://schemas.microsoft.com/office/drawing/2014/main" id="{9B358846-F4BE-476E-86A3-C3E7FEF3140D}"/>
                </a:ext>
              </a:extLst>
            </p:cNvPr>
            <p:cNvGrpSpPr/>
            <p:nvPr/>
          </p:nvGrpSpPr>
          <p:grpSpPr>
            <a:xfrm>
              <a:off x="14309799" y="5666341"/>
              <a:ext cx="5682310" cy="1111507"/>
              <a:chOff x="1029825" y="5424945"/>
              <a:chExt cx="4512809" cy="882743"/>
            </a:xfrm>
            <a:grpFill/>
          </p:grpSpPr>
          <p:pic>
            <p:nvPicPr>
              <p:cNvPr id="27" name="Bild">
                <a:extLst>
                  <a:ext uri="{FF2B5EF4-FFF2-40B4-BE49-F238E27FC236}">
                    <a16:creationId xmlns:a16="http://schemas.microsoft.com/office/drawing/2014/main" id="{5E76BC86-829B-484B-86A0-53629022195D}"/>
                  </a:ext>
                  <a:ext uri="{C183D7F6-B498-43B3-948B-1728B52AA6E4}">
                    <adec:decorative xmlns:adec="http://schemas.microsoft.com/office/drawing/2017/decorative" val="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9826" y="5424945"/>
                <a:ext cx="4512808" cy="882743"/>
              </a:xfrm>
              <a:prstGeom prst="rect">
                <a:avLst/>
              </a:prstGeom>
              <a:ln w="12700">
                <a:miter lim="400000"/>
              </a:ln>
            </p:spPr>
          </p:pic>
          <p:sp>
            <p:nvSpPr>
              <p:cNvPr id="28" name="Platshållare för text 3">
                <a:extLst>
                  <a:ext uri="{FF2B5EF4-FFF2-40B4-BE49-F238E27FC236}">
                    <a16:creationId xmlns:a16="http://schemas.microsoft.com/office/drawing/2014/main" id="{742A1402-746E-41A1-8936-AA555D8F5475}"/>
                  </a:ext>
                </a:extLst>
              </p:cNvPr>
              <p:cNvSpPr txBox="1">
                <a:spLocks/>
              </p:cNvSpPr>
              <p:nvPr/>
            </p:nvSpPr>
            <p:spPr>
              <a:xfrm>
                <a:off x="1029825" y="5597708"/>
                <a:ext cx="4474447" cy="537215"/>
              </a:xfrm>
              <a:prstGeom prst="rect">
                <a:avLst/>
              </a:prstGeom>
              <a:no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a:solidFill>
                      <a:schemeClr val="tx1"/>
                    </a:solidFill>
                  </a:rPr>
                  <a:t>Målgrupp</a:t>
                </a:r>
              </a:p>
            </p:txBody>
          </p:sp>
        </p:grpSp>
        <p:sp>
          <p:nvSpPr>
            <p:cNvPr id="23" name="Platshållare för text 2">
              <a:extLst>
                <a:ext uri="{FF2B5EF4-FFF2-40B4-BE49-F238E27FC236}">
                  <a16:creationId xmlns:a16="http://schemas.microsoft.com/office/drawing/2014/main" id="{2767F752-F362-45E5-986C-5E54E8659E6C}"/>
                </a:ext>
              </a:extLst>
            </p:cNvPr>
            <p:cNvSpPr txBox="1">
              <a:spLocks/>
            </p:cNvSpPr>
            <p:nvPr/>
          </p:nvSpPr>
          <p:spPr>
            <a:xfrm>
              <a:off x="16302425" y="6870676"/>
              <a:ext cx="1697057" cy="111150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algn="ctr">
                <a:spcBef>
                  <a:spcPts val="2000"/>
                </a:spcBef>
                <a:buFont typeface="Arial" panose="020B0604020202020204" pitchFamily="34" charset="0"/>
                <a:buNone/>
                <a:defRPr/>
              </a:pPr>
              <a:r>
                <a:rPr lang="sv-SE" sz="6600" b="1">
                  <a:solidFill>
                    <a:schemeClr val="bg1"/>
                  </a:solidFill>
                  <a:ea typeface="+mn-ea"/>
                  <a:cs typeface="+mn-cs"/>
                </a:rPr>
                <a:t>+</a:t>
              </a:r>
            </a:p>
          </p:txBody>
        </p:sp>
        <p:grpSp>
          <p:nvGrpSpPr>
            <p:cNvPr id="24" name="Grupp 23" descr="Färgfält för att lägga till rubrik 1">
              <a:extLst>
                <a:ext uri="{FF2B5EF4-FFF2-40B4-BE49-F238E27FC236}">
                  <a16:creationId xmlns:a16="http://schemas.microsoft.com/office/drawing/2014/main" id="{06255EA6-F37E-491A-83C2-ADF97A59EC99}"/>
                </a:ext>
              </a:extLst>
            </p:cNvPr>
            <p:cNvGrpSpPr/>
            <p:nvPr/>
          </p:nvGrpSpPr>
          <p:grpSpPr>
            <a:xfrm>
              <a:off x="14309799" y="7857479"/>
              <a:ext cx="5682310" cy="1111507"/>
              <a:chOff x="1029825" y="4878103"/>
              <a:chExt cx="4512809" cy="882743"/>
            </a:xfrm>
            <a:grpFill/>
          </p:grpSpPr>
          <p:pic>
            <p:nvPicPr>
              <p:cNvPr id="25" name="Bild">
                <a:extLst>
                  <a:ext uri="{FF2B5EF4-FFF2-40B4-BE49-F238E27FC236}">
                    <a16:creationId xmlns:a16="http://schemas.microsoft.com/office/drawing/2014/main" id="{C5BCBFAE-AC38-46C6-A3B4-87D9E1320FCC}"/>
                  </a:ext>
                  <a:ext uri="{C183D7F6-B498-43B3-948B-1728B52AA6E4}">
                    <adec:decorative xmlns:adec="http://schemas.microsoft.com/office/drawing/2017/decorative" val="1"/>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29826" y="4878103"/>
                <a:ext cx="4512808" cy="882743"/>
              </a:xfrm>
              <a:prstGeom prst="rect">
                <a:avLst/>
              </a:prstGeom>
              <a:ln w="12700">
                <a:miter lim="400000"/>
              </a:ln>
            </p:spPr>
          </p:pic>
          <p:sp>
            <p:nvSpPr>
              <p:cNvPr id="26" name="Platshållare för text 3">
                <a:extLst>
                  <a:ext uri="{FF2B5EF4-FFF2-40B4-BE49-F238E27FC236}">
                    <a16:creationId xmlns:a16="http://schemas.microsoft.com/office/drawing/2014/main" id="{9D9CFC6F-2BA5-4D12-92F8-C889DE3D30CE}"/>
                  </a:ext>
                </a:extLst>
              </p:cNvPr>
              <p:cNvSpPr txBox="1">
                <a:spLocks/>
              </p:cNvSpPr>
              <p:nvPr/>
            </p:nvSpPr>
            <p:spPr>
              <a:xfrm>
                <a:off x="1029825" y="5050864"/>
                <a:ext cx="4474447" cy="537215"/>
              </a:xfrm>
              <a:prstGeom prst="rect">
                <a:avLst/>
              </a:prstGeom>
              <a:noFill/>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a:solidFill>
                      <a:schemeClr val="tx1"/>
                    </a:solidFill>
                  </a:rPr>
                  <a:t>Framtida värde</a:t>
                </a:r>
              </a:p>
            </p:txBody>
          </p:sp>
        </p:grpSp>
      </p:grpSp>
    </p:spTree>
    <p:extLst>
      <p:ext uri="{BB962C8B-B14F-4D97-AF65-F5344CB8AC3E}">
        <p14:creationId xmlns:p14="http://schemas.microsoft.com/office/powerpoint/2010/main" val="3153104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D0CF9354-8F96-AF48-9549-D7DC64F04E53}"/>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21" name="Platshållare för text 20">
            <a:extLst>
              <a:ext uri="{FF2B5EF4-FFF2-40B4-BE49-F238E27FC236}">
                <a16:creationId xmlns:a16="http://schemas.microsoft.com/office/drawing/2014/main" id="{1F0E668D-6103-D545-B335-567B744335B2}"/>
              </a:ext>
            </a:extLst>
          </p:cNvPr>
          <p:cNvSpPr>
            <a:spLocks noGrp="1"/>
          </p:cNvSpPr>
          <p:nvPr>
            <p:ph type="body" sz="quarter" idx="38"/>
          </p:nvPr>
        </p:nvSpPr>
        <p:spPr/>
        <p:txBody>
          <a:bodyPr/>
          <a:lstStyle/>
          <a:p>
            <a:r>
              <a:rPr lang="sv-SE" b="1"/>
              <a:t>Nu har ni en första/ny version av en vision. Ni har skapat en riktning och gett energi till det tillstånd som ni vill nå i framtiden. </a:t>
            </a:r>
          </a:p>
          <a:p>
            <a:r>
              <a:rPr lang="sv-SE"/>
              <a:t>Ge er själva en klapp på axeln för riktigt gott arbete! Gå sedan till nästa sida.</a:t>
            </a:r>
          </a:p>
        </p:txBody>
      </p:sp>
      <p:sp>
        <p:nvSpPr>
          <p:cNvPr id="4" name="Platshållare för text 16">
            <a:extLst>
              <a:ext uri="{FF2B5EF4-FFF2-40B4-BE49-F238E27FC236}">
                <a16:creationId xmlns:a16="http://schemas.microsoft.com/office/drawing/2014/main" id="{A4B8865B-9E7D-4901-B8C9-B38FCDCF4A98}"/>
              </a:ext>
            </a:extLst>
          </p:cNvPr>
          <p:cNvSpPr txBox="1">
            <a:spLocks/>
          </p:cNvSpPr>
          <p:nvPr/>
        </p:nvSpPr>
        <p:spPr>
          <a:xfrm>
            <a:off x="1713600" y="1423315"/>
            <a:ext cx="1802138" cy="537215"/>
          </a:xfrm>
          <a:prstGeom prst="rect">
            <a:avLst/>
          </a:prstGeom>
        </p:spPr>
        <p:txBody>
          <a:bodyPr lIns="91440" tIns="45720" rIns="91440" bIns="45720" anchor="t"/>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cs typeface="Calibri"/>
              </a:rPr>
              <a:t>1 min</a:t>
            </a:r>
          </a:p>
        </p:txBody>
      </p:sp>
      <p:sp>
        <p:nvSpPr>
          <p:cNvPr id="5" name="Platshållare för text 18">
            <a:extLst>
              <a:ext uri="{FF2B5EF4-FFF2-40B4-BE49-F238E27FC236}">
                <a16:creationId xmlns:a16="http://schemas.microsoft.com/office/drawing/2014/main" id="{1225A4DF-AFE8-46B3-8570-89A2F9771E10}"/>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Läs</a:t>
            </a:r>
          </a:p>
        </p:txBody>
      </p:sp>
      <p:sp>
        <p:nvSpPr>
          <p:cNvPr id="6" name="Platshållare för text 17">
            <a:extLst>
              <a:ext uri="{FF2B5EF4-FFF2-40B4-BE49-F238E27FC236}">
                <a16:creationId xmlns:a16="http://schemas.microsoft.com/office/drawing/2014/main" id="{F15C4149-B926-4A10-9A10-6E2E49330E12}"/>
              </a:ext>
            </a:extLst>
          </p:cNvPr>
          <p:cNvSpPr txBox="1">
            <a:spLocks/>
          </p:cNvSpPr>
          <p:nvPr/>
        </p:nvSpPr>
        <p:spPr>
          <a:xfrm>
            <a:off x="7594586" y="1423315"/>
            <a:ext cx="2349514"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Grupp</a:t>
            </a:r>
          </a:p>
        </p:txBody>
      </p:sp>
      <p:pic>
        <p:nvPicPr>
          <p:cNvPr id="7" name="Gruppera">
            <a:extLst>
              <a:ext uri="{FF2B5EF4-FFF2-40B4-BE49-F238E27FC236}">
                <a16:creationId xmlns:a16="http://schemas.microsoft.com/office/drawing/2014/main" id="{30C72CB0-A869-4741-A478-ECC0B902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8" name="Bild 7">
            <a:extLst>
              <a:ext uri="{FF2B5EF4-FFF2-40B4-BE49-F238E27FC236}">
                <a16:creationId xmlns:a16="http://schemas.microsoft.com/office/drawing/2014/main" id="{A3FCF96A-9A60-4709-BB65-35A74B70862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9" name="Bild">
            <a:extLst>
              <a:ext uri="{FF2B5EF4-FFF2-40B4-BE49-F238E27FC236}">
                <a16:creationId xmlns:a16="http://schemas.microsoft.com/office/drawing/2014/main" id="{B54C4265-1379-49BE-B901-4431B2894E2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pic>
        <p:nvPicPr>
          <p:cNvPr id="10" name="Bild 9">
            <a:extLst>
              <a:ext uri="{FF2B5EF4-FFF2-40B4-BE49-F238E27FC236}">
                <a16:creationId xmlns:a16="http://schemas.microsoft.com/office/drawing/2014/main" id="{D807B781-4C71-4C91-A5A0-34A7C6AF681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96400" y="11358799"/>
            <a:ext cx="1295400" cy="1511299"/>
          </a:xfrm>
          <a:prstGeom prst="rect">
            <a:avLst/>
          </a:prstGeom>
        </p:spPr>
      </p:pic>
    </p:spTree>
    <p:extLst>
      <p:ext uri="{BB962C8B-B14F-4D97-AF65-F5344CB8AC3E}">
        <p14:creationId xmlns:p14="http://schemas.microsoft.com/office/powerpoint/2010/main" val="563997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19" name="Platshållare för text 18">
            <a:extLst>
              <a:ext uri="{FF2B5EF4-FFF2-40B4-BE49-F238E27FC236}">
                <a16:creationId xmlns:a16="http://schemas.microsoft.com/office/drawing/2014/main" id="{157613C7-B071-FB40-A5CC-EC1CCBBBE42E}"/>
              </a:ext>
            </a:extLst>
          </p:cNvPr>
          <p:cNvSpPr>
            <a:spLocks noGrp="1"/>
          </p:cNvSpPr>
          <p:nvPr>
            <p:ph type="body" sz="quarter" idx="44"/>
          </p:nvPr>
        </p:nvSpPr>
        <p:spPr>
          <a:xfrm>
            <a:off x="1746671" y="6199205"/>
            <a:ext cx="6798970" cy="4889484"/>
          </a:xfrm>
        </p:spPr>
        <p:txBody>
          <a:bodyPr/>
          <a:lstStyle/>
          <a:p>
            <a:r>
              <a:rPr lang="sv-SE" b="1" dirty="0"/>
              <a:t>I den här övningen skapar ni en vision för ert uppdrag, projekt eller initiativ. </a:t>
            </a:r>
          </a:p>
          <a:p>
            <a:r>
              <a:rPr lang="sv-SE" dirty="0"/>
              <a:t>Det är bra om ni redan känner till er målgrupp för enheten eller uppdraget innan övningen startas. Om ni behöver stöd kring målgrupp finns övningen ”Beskriv användare” (se: www.hejainnovation.se).</a:t>
            </a:r>
          </a:p>
          <a:p>
            <a:endParaRPr lang="sv-SE" dirty="0"/>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dirty="0"/>
              <a:t>Börja</a:t>
            </a:r>
            <a:r>
              <a:rPr lang="sv-SE" dirty="0"/>
              <a:t> </a:t>
            </a:r>
            <a:br>
              <a:rPr lang="sv-SE" dirty="0"/>
            </a:br>
            <a:r>
              <a:rPr lang="sv-SE" dirty="0"/>
              <a:t>Förbered för grupparbetet.</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15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a:t>
            </a:r>
            <a:r>
              <a:rPr lang="sv-SE" dirty="0"/>
              <a:t> </a:t>
            </a:r>
            <a:br>
              <a:rPr lang="sv-SE" dirty="0"/>
            </a:br>
            <a:r>
              <a:rPr lang="sv-SE" dirty="0"/>
              <a:t>Prova att formulera en vision för ert uppdrag.</a:t>
            </a: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a:t>65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 </a:t>
            </a:r>
            <a:br>
              <a:rPr lang="sv-SE" b="1" dirty="0"/>
            </a:br>
            <a:r>
              <a:rPr lang="sv-SE" dirty="0"/>
              <a:t>Reflektera och fundera över hur visionen har använts.</a:t>
            </a:r>
          </a:p>
          <a:p>
            <a:endParaRPr lang="sv-SE" b="1" dirty="0"/>
          </a:p>
          <a:p>
            <a:endParaRPr lang="sv-SE" b="1" dirty="0"/>
          </a:p>
          <a:p>
            <a:endParaRPr lang="sv-SE" b="1" dirty="0"/>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Grupp</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15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4" name="Bild 23">
            <a:extLst>
              <a:ext uri="{FF2B5EF4-FFF2-40B4-BE49-F238E27FC236}">
                <a16:creationId xmlns:a16="http://schemas.microsoft.com/office/drawing/2014/main" id="{B46D4D4D-DEE2-214A-A0F2-99E63A15C42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203456" y="7194764"/>
            <a:ext cx="1171683" cy="958649"/>
          </a:xfrm>
          <a:prstGeom prst="rect">
            <a:avLst/>
          </a:prstGeom>
        </p:spPr>
      </p:pic>
      <p:pic>
        <p:nvPicPr>
          <p:cNvPr id="26" name="Bild 25">
            <a:extLst>
              <a:ext uri="{FF2B5EF4-FFF2-40B4-BE49-F238E27FC236}">
                <a16:creationId xmlns:a16="http://schemas.microsoft.com/office/drawing/2014/main" id="{F3087462-6DD1-49FC-AB93-0D33507194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200857" y="9817853"/>
            <a:ext cx="1171683" cy="958649"/>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9FCB3501-AA64-471F-9351-240A3E738DBD}"/>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Använd visionen</a:t>
            </a:r>
          </a:p>
        </p:txBody>
      </p:sp>
      <p:sp>
        <p:nvSpPr>
          <p:cNvPr id="10" name="Platshållare för text 9">
            <a:extLst>
              <a:ext uri="{FF2B5EF4-FFF2-40B4-BE49-F238E27FC236}">
                <a16:creationId xmlns:a16="http://schemas.microsoft.com/office/drawing/2014/main" id="{4D0F03AE-8959-4938-92A9-D55B1E460AE9}"/>
              </a:ext>
            </a:extLst>
          </p:cNvPr>
          <p:cNvSpPr>
            <a:spLocks noGrp="1"/>
          </p:cNvSpPr>
          <p:nvPr>
            <p:ph type="body" sz="quarter" idx="10"/>
          </p:nvPr>
        </p:nvSpPr>
        <p:spPr/>
        <p:txBody>
          <a:bodyPr/>
          <a:lstStyle/>
          <a:p>
            <a:r>
              <a:rPr lang="sv-SE"/>
              <a:t>5 min</a:t>
            </a:r>
          </a:p>
        </p:txBody>
      </p:sp>
      <p:sp>
        <p:nvSpPr>
          <p:cNvPr id="12" name="Platshållare för text 11">
            <a:extLst>
              <a:ext uri="{FF2B5EF4-FFF2-40B4-BE49-F238E27FC236}">
                <a16:creationId xmlns:a16="http://schemas.microsoft.com/office/drawing/2014/main" id="{9B4D15A6-C6CC-466C-BAD1-F007730CE273}"/>
              </a:ext>
            </a:extLst>
          </p:cNvPr>
          <p:cNvSpPr>
            <a:spLocks noGrp="1"/>
          </p:cNvSpPr>
          <p:nvPr>
            <p:ph type="body" sz="quarter" idx="35"/>
          </p:nvPr>
        </p:nvSpPr>
        <p:spPr/>
        <p:txBody>
          <a:bodyPr/>
          <a:lstStyle/>
          <a:p>
            <a:r>
              <a:rPr lang="sv-SE" dirty="0"/>
              <a:t>Prata</a:t>
            </a:r>
          </a:p>
        </p:txBody>
      </p:sp>
      <p:sp>
        <p:nvSpPr>
          <p:cNvPr id="11" name="Platshållare för text 10">
            <a:extLst>
              <a:ext uri="{FF2B5EF4-FFF2-40B4-BE49-F238E27FC236}">
                <a16:creationId xmlns:a16="http://schemas.microsoft.com/office/drawing/2014/main" id="{FEC809D5-E0B8-40C7-9D18-2D422BE4553E}"/>
              </a:ext>
            </a:extLst>
          </p:cNvPr>
          <p:cNvSpPr>
            <a:spLocks noGrp="1"/>
          </p:cNvSpPr>
          <p:nvPr>
            <p:ph type="body" sz="quarter" idx="11"/>
          </p:nvPr>
        </p:nvSpPr>
        <p:spPr/>
        <p:txBody>
          <a:bodyPr/>
          <a:lstStyle/>
          <a:p>
            <a:r>
              <a:rPr lang="sv-SE"/>
              <a:t>Grupp</a:t>
            </a:r>
          </a:p>
        </p:txBody>
      </p:sp>
      <p:sp>
        <p:nvSpPr>
          <p:cNvPr id="19" name="Platshållare för text 18">
            <a:extLst>
              <a:ext uri="{FF2B5EF4-FFF2-40B4-BE49-F238E27FC236}">
                <a16:creationId xmlns:a16="http://schemas.microsoft.com/office/drawing/2014/main" id="{649D85AE-B4A3-4581-A907-D2C95F28CECC}"/>
              </a:ext>
            </a:extLst>
          </p:cNvPr>
          <p:cNvSpPr>
            <a:spLocks noGrp="1"/>
          </p:cNvSpPr>
          <p:nvPr>
            <p:ph type="body" sz="quarter" idx="46"/>
          </p:nvPr>
        </p:nvSpPr>
        <p:spPr/>
        <p:txBody>
          <a:bodyPr/>
          <a:lstStyle/>
          <a:p>
            <a:r>
              <a:rPr lang="sv-SE" b="1">
                <a:solidFill>
                  <a:schemeClr val="bg1"/>
                </a:solidFill>
              </a:rPr>
              <a:t>Det här är exempel på situationer när visionen är bra att ta i bruk. </a:t>
            </a:r>
          </a:p>
          <a:p>
            <a:r>
              <a:rPr lang="sv-SE" b="1">
                <a:solidFill>
                  <a:schemeClr val="bg1"/>
                </a:solidFill>
              </a:rPr>
              <a:t>Vilka fler tillfällen ser ni?</a:t>
            </a:r>
          </a:p>
        </p:txBody>
      </p:sp>
      <p:sp>
        <p:nvSpPr>
          <p:cNvPr id="14" name="Platshållare för text 13">
            <a:extLst>
              <a:ext uri="{FF2B5EF4-FFF2-40B4-BE49-F238E27FC236}">
                <a16:creationId xmlns:a16="http://schemas.microsoft.com/office/drawing/2014/main" id="{9A68B684-A437-467A-B1D6-9CD9B8248679}"/>
              </a:ext>
            </a:extLst>
          </p:cNvPr>
          <p:cNvSpPr>
            <a:spLocks noGrp="1"/>
          </p:cNvSpPr>
          <p:nvPr>
            <p:ph type="body" sz="quarter" idx="39"/>
          </p:nvPr>
        </p:nvSpPr>
        <p:spPr/>
        <p:txBody>
          <a:bodyPr/>
          <a:lstStyle/>
          <a:p>
            <a:r>
              <a:rPr lang="sv-SE"/>
              <a:t>Exempel på situationer när visionen är ett verktyg</a:t>
            </a:r>
          </a:p>
        </p:txBody>
      </p:sp>
      <p:sp>
        <p:nvSpPr>
          <p:cNvPr id="15" name="Platshållare för text 14">
            <a:extLst>
              <a:ext uri="{FF2B5EF4-FFF2-40B4-BE49-F238E27FC236}">
                <a16:creationId xmlns:a16="http://schemas.microsoft.com/office/drawing/2014/main" id="{57840B92-2FE0-4849-901B-63ACE58DAFF6}"/>
              </a:ext>
            </a:extLst>
          </p:cNvPr>
          <p:cNvSpPr>
            <a:spLocks noGrp="1"/>
          </p:cNvSpPr>
          <p:nvPr>
            <p:ph type="body" sz="quarter" idx="40"/>
          </p:nvPr>
        </p:nvSpPr>
        <p:spPr/>
        <p:txBody>
          <a:bodyPr/>
          <a:lstStyle/>
          <a:p>
            <a:r>
              <a:rPr lang="sv-SE"/>
              <a:t>När vi berättar för andra om vad vi arbetar med och för.</a:t>
            </a:r>
          </a:p>
        </p:txBody>
      </p:sp>
      <p:sp>
        <p:nvSpPr>
          <p:cNvPr id="16" name="Platshållare för text 15">
            <a:extLst>
              <a:ext uri="{FF2B5EF4-FFF2-40B4-BE49-F238E27FC236}">
                <a16:creationId xmlns:a16="http://schemas.microsoft.com/office/drawing/2014/main" id="{706CF289-E849-40BE-8E14-5642C0350CAE}"/>
              </a:ext>
            </a:extLst>
          </p:cNvPr>
          <p:cNvSpPr>
            <a:spLocks noGrp="1"/>
          </p:cNvSpPr>
          <p:nvPr>
            <p:ph type="body" sz="quarter" idx="41"/>
          </p:nvPr>
        </p:nvSpPr>
        <p:spPr/>
        <p:txBody>
          <a:bodyPr/>
          <a:lstStyle/>
          <a:p>
            <a:r>
              <a:rPr lang="sv-SE"/>
              <a:t>När vi ska prioritera resurser och välja arbetsuppgifter.</a:t>
            </a:r>
          </a:p>
        </p:txBody>
      </p:sp>
      <p:sp>
        <p:nvSpPr>
          <p:cNvPr id="17" name="Platshållare för text 16">
            <a:extLst>
              <a:ext uri="{FF2B5EF4-FFF2-40B4-BE49-F238E27FC236}">
                <a16:creationId xmlns:a16="http://schemas.microsoft.com/office/drawing/2014/main" id="{A65FDF0F-76E3-4083-AD95-D904E819E53E}"/>
              </a:ext>
            </a:extLst>
          </p:cNvPr>
          <p:cNvSpPr>
            <a:spLocks noGrp="1"/>
          </p:cNvSpPr>
          <p:nvPr>
            <p:ph type="body" sz="quarter" idx="42"/>
          </p:nvPr>
        </p:nvSpPr>
        <p:spPr/>
        <p:txBody>
          <a:bodyPr/>
          <a:lstStyle/>
          <a:p>
            <a:r>
              <a:rPr lang="sv-SE"/>
              <a:t>När vi ska ta beslut och göra ett vägval.</a:t>
            </a:r>
          </a:p>
        </p:txBody>
      </p:sp>
      <p:sp>
        <p:nvSpPr>
          <p:cNvPr id="18" name="Platshållare för text 17">
            <a:extLst>
              <a:ext uri="{FF2B5EF4-FFF2-40B4-BE49-F238E27FC236}">
                <a16:creationId xmlns:a16="http://schemas.microsoft.com/office/drawing/2014/main" id="{54D95504-654F-43EE-B033-7112E43D5B9E}"/>
              </a:ext>
            </a:extLst>
          </p:cNvPr>
          <p:cNvSpPr>
            <a:spLocks noGrp="1"/>
          </p:cNvSpPr>
          <p:nvPr>
            <p:ph type="body" sz="quarter" idx="43"/>
          </p:nvPr>
        </p:nvSpPr>
        <p:spPr/>
        <p:txBody>
          <a:bodyPr/>
          <a:lstStyle/>
          <a:p>
            <a:r>
              <a:rPr lang="sv-SE"/>
              <a:t>När vi ska starta nya uppdrag.</a:t>
            </a:r>
          </a:p>
        </p:txBody>
      </p:sp>
      <p:pic>
        <p:nvPicPr>
          <p:cNvPr id="22" name="Gruppera">
            <a:extLst>
              <a:ext uri="{FF2B5EF4-FFF2-40B4-BE49-F238E27FC236}">
                <a16:creationId xmlns:a16="http://schemas.microsoft.com/office/drawing/2014/main" id="{9E314AA7-8C0B-43FB-B3F1-3EA18A712B8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3" name="Bild 22">
            <a:extLst>
              <a:ext uri="{FF2B5EF4-FFF2-40B4-BE49-F238E27FC236}">
                <a16:creationId xmlns:a16="http://schemas.microsoft.com/office/drawing/2014/main" id="{840FD52F-2262-42C1-873B-6902B2918F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8971" y="1373597"/>
            <a:ext cx="1083185" cy="532857"/>
          </a:xfrm>
          <a:prstGeom prst="rect">
            <a:avLst/>
          </a:prstGeom>
        </p:spPr>
      </p:pic>
      <p:pic>
        <p:nvPicPr>
          <p:cNvPr id="25" name="Bild">
            <a:extLst>
              <a:ext uri="{FF2B5EF4-FFF2-40B4-BE49-F238E27FC236}">
                <a16:creationId xmlns:a16="http://schemas.microsoft.com/office/drawing/2014/main" id="{1EEED898-F383-4544-A460-FC2745A345D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62240" y="1202742"/>
            <a:ext cx="949380" cy="852761"/>
          </a:xfrm>
          <a:prstGeom prst="rect">
            <a:avLst/>
          </a:prstGeom>
          <a:ln w="12700">
            <a:miter lim="400000"/>
          </a:ln>
        </p:spPr>
      </p:pic>
    </p:spTree>
    <p:extLst>
      <p:ext uri="{BB962C8B-B14F-4D97-AF65-F5344CB8AC3E}">
        <p14:creationId xmlns:p14="http://schemas.microsoft.com/office/powerpoint/2010/main" val="2821489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4390834" y="6038600"/>
            <a:ext cx="15600743"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33A07870-0253-41C4-98C8-EFF95ECA4F9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79878" y="1427673"/>
            <a:ext cx="1083185" cy="532857"/>
          </a:xfrm>
          <a:prstGeom prst="rect">
            <a:avLst/>
          </a:prstGeom>
        </p:spPr>
      </p:pic>
    </p:spTree>
    <p:extLst>
      <p:ext uri="{BB962C8B-B14F-4D97-AF65-F5344CB8AC3E}">
        <p14:creationId xmlns:p14="http://schemas.microsoft.com/office/powerpoint/2010/main" val="3615242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1F0CFF85-5E7F-4DA3-A027-BA26B0517AF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Hur har ni använt visionen?</a:t>
            </a:r>
          </a:p>
        </p:txBody>
      </p:sp>
      <p:sp>
        <p:nvSpPr>
          <p:cNvPr id="2" name="Platshållare för text 1">
            <a:extLst>
              <a:ext uri="{FF2B5EF4-FFF2-40B4-BE49-F238E27FC236}">
                <a16:creationId xmlns:a16="http://schemas.microsoft.com/office/drawing/2014/main" id="{09ACEA03-E1B3-44C1-8CC9-B7D94BEC3602}"/>
              </a:ext>
            </a:extLst>
          </p:cNvPr>
          <p:cNvSpPr>
            <a:spLocks noGrp="1"/>
          </p:cNvSpPr>
          <p:nvPr>
            <p:ph type="body" sz="quarter" idx="10"/>
          </p:nvPr>
        </p:nvSpPr>
        <p:spPr/>
        <p:txBody>
          <a:bodyPr/>
          <a:lstStyle/>
          <a:p>
            <a:r>
              <a:rPr lang="sv-SE" dirty="0"/>
              <a:t>14 min</a:t>
            </a:r>
          </a:p>
        </p:txBody>
      </p:sp>
      <p:sp>
        <p:nvSpPr>
          <p:cNvPr id="4" name="Platshållare för text 3">
            <a:extLst>
              <a:ext uri="{FF2B5EF4-FFF2-40B4-BE49-F238E27FC236}">
                <a16:creationId xmlns:a16="http://schemas.microsoft.com/office/drawing/2014/main" id="{DFEB19CB-0A37-4AA1-BE6C-2BEA60673A4D}"/>
              </a:ext>
            </a:extLst>
          </p:cNvPr>
          <p:cNvSpPr>
            <a:spLocks noGrp="1"/>
          </p:cNvSpPr>
          <p:nvPr>
            <p:ph type="body" sz="quarter" idx="35"/>
          </p:nvPr>
        </p:nvSpPr>
        <p:spPr/>
        <p:txBody>
          <a:bodyPr/>
          <a:lstStyle/>
          <a:p>
            <a:r>
              <a:rPr lang="sv-SE" dirty="0"/>
              <a:t>Skriv</a:t>
            </a:r>
          </a:p>
        </p:txBody>
      </p:sp>
      <p:sp>
        <p:nvSpPr>
          <p:cNvPr id="3" name="Platshållare för text 2">
            <a:extLst>
              <a:ext uri="{FF2B5EF4-FFF2-40B4-BE49-F238E27FC236}">
                <a16:creationId xmlns:a16="http://schemas.microsoft.com/office/drawing/2014/main" id="{F35CA811-0EB1-44A5-B06D-1929D4FB0165}"/>
              </a:ext>
            </a:extLst>
          </p:cNvPr>
          <p:cNvSpPr>
            <a:spLocks noGrp="1"/>
          </p:cNvSpPr>
          <p:nvPr>
            <p:ph type="body" sz="quarter" idx="11"/>
          </p:nvPr>
        </p:nvSpPr>
        <p:spPr/>
        <p:txBody>
          <a:bodyPr/>
          <a:lstStyle/>
          <a:p>
            <a:r>
              <a:rPr lang="sv-SE" dirty="0"/>
              <a:t>Grupp</a:t>
            </a:r>
          </a:p>
        </p:txBody>
      </p:sp>
      <p:sp>
        <p:nvSpPr>
          <p:cNvPr id="6" name="Platshållare för innehåll 5">
            <a:extLst>
              <a:ext uri="{FF2B5EF4-FFF2-40B4-BE49-F238E27FC236}">
                <a16:creationId xmlns:a16="http://schemas.microsoft.com/office/drawing/2014/main" id="{35FAC9CB-1868-4503-B77A-2FA494E3B46F}"/>
              </a:ext>
            </a:extLst>
          </p:cNvPr>
          <p:cNvSpPr>
            <a:spLocks noGrp="1"/>
          </p:cNvSpPr>
          <p:nvPr>
            <p:ph sz="quarter" idx="44"/>
          </p:nvPr>
        </p:nvSpPr>
        <p:spPr/>
        <p:txBody>
          <a:bodyPr/>
          <a:lstStyle/>
          <a:p>
            <a:r>
              <a:rPr lang="sv-SE" sz="3100" dirty="0">
                <a:latin typeface="+mn-lt"/>
              </a:rPr>
              <a:t>Reflektera här efter en tids användning av visionen.</a:t>
            </a:r>
          </a:p>
        </p:txBody>
      </p:sp>
      <p:sp>
        <p:nvSpPr>
          <p:cNvPr id="22" name="Platshållare för text 21">
            <a:extLst>
              <a:ext uri="{FF2B5EF4-FFF2-40B4-BE49-F238E27FC236}">
                <a16:creationId xmlns:a16="http://schemas.microsoft.com/office/drawing/2014/main" id="{B685DCD5-EB09-4538-955B-9CCE1FCE1572}"/>
              </a:ext>
            </a:extLst>
          </p:cNvPr>
          <p:cNvSpPr>
            <a:spLocks noGrp="1"/>
          </p:cNvSpPr>
          <p:nvPr>
            <p:ph type="body" sz="quarter" idx="50"/>
          </p:nvPr>
        </p:nvSpPr>
        <p:spPr/>
        <p:txBody>
          <a:bodyPr/>
          <a:lstStyle/>
          <a:p>
            <a:r>
              <a:rPr lang="sv-SE" dirty="0"/>
              <a:t>Hur fungerar det att använda visionen i vardagen?</a:t>
            </a:r>
          </a:p>
        </p:txBody>
      </p:sp>
      <p:sp>
        <p:nvSpPr>
          <p:cNvPr id="20" name="Platshållare för text 19">
            <a:extLst>
              <a:ext uri="{FF2B5EF4-FFF2-40B4-BE49-F238E27FC236}">
                <a16:creationId xmlns:a16="http://schemas.microsoft.com/office/drawing/2014/main" id="{23B71273-5A59-4981-87F3-3A89432BACA8}"/>
              </a:ext>
            </a:extLst>
          </p:cNvPr>
          <p:cNvSpPr>
            <a:spLocks noGrp="1"/>
          </p:cNvSpPr>
          <p:nvPr>
            <p:ph type="body" sz="quarter" idx="49"/>
          </p:nvPr>
        </p:nvSpPr>
        <p:spPr/>
        <p:txBody>
          <a:bodyPr/>
          <a:lstStyle/>
          <a:p>
            <a:endParaRPr lang="sv-SE" dirty="0"/>
          </a:p>
        </p:txBody>
      </p:sp>
      <p:sp>
        <p:nvSpPr>
          <p:cNvPr id="19" name="Platshållare för text 18">
            <a:extLst>
              <a:ext uri="{FF2B5EF4-FFF2-40B4-BE49-F238E27FC236}">
                <a16:creationId xmlns:a16="http://schemas.microsoft.com/office/drawing/2014/main" id="{0BFAD554-5611-49AC-BA8D-DBDB6AA45752}"/>
              </a:ext>
            </a:extLst>
          </p:cNvPr>
          <p:cNvSpPr>
            <a:spLocks noGrp="1"/>
          </p:cNvSpPr>
          <p:nvPr>
            <p:ph type="body" sz="quarter" idx="48"/>
          </p:nvPr>
        </p:nvSpPr>
        <p:spPr/>
        <p:txBody>
          <a:bodyPr/>
          <a:lstStyle/>
          <a:p>
            <a:r>
              <a:rPr lang="sv-SE" b="1" i="0" dirty="0"/>
              <a:t>När och hur har du/ni haft nytta av visionen i ert arbete? </a:t>
            </a:r>
          </a:p>
        </p:txBody>
      </p:sp>
      <p:sp>
        <p:nvSpPr>
          <p:cNvPr id="18" name="Platshållare för text 17">
            <a:extLst>
              <a:ext uri="{FF2B5EF4-FFF2-40B4-BE49-F238E27FC236}">
                <a16:creationId xmlns:a16="http://schemas.microsoft.com/office/drawing/2014/main" id="{38935CAD-0186-4797-836B-F64A65E21AB1}"/>
              </a:ext>
            </a:extLst>
          </p:cNvPr>
          <p:cNvSpPr>
            <a:spLocks noGrp="1"/>
          </p:cNvSpPr>
          <p:nvPr>
            <p:ph type="body" sz="quarter" idx="47"/>
          </p:nvPr>
        </p:nvSpPr>
        <p:spPr/>
        <p:txBody>
          <a:bodyPr/>
          <a:lstStyle/>
          <a:p>
            <a:endParaRPr lang="sv-SE" dirty="0"/>
          </a:p>
        </p:txBody>
      </p:sp>
      <p:sp>
        <p:nvSpPr>
          <p:cNvPr id="12" name="Platshållare för text 11">
            <a:extLst>
              <a:ext uri="{FF2B5EF4-FFF2-40B4-BE49-F238E27FC236}">
                <a16:creationId xmlns:a16="http://schemas.microsoft.com/office/drawing/2014/main" id="{3ACE5214-BFF9-45E9-88D4-63C35A0679B4}"/>
              </a:ext>
            </a:extLst>
          </p:cNvPr>
          <p:cNvSpPr>
            <a:spLocks noGrp="1"/>
          </p:cNvSpPr>
          <p:nvPr>
            <p:ph type="body" sz="quarter" idx="46"/>
          </p:nvPr>
        </p:nvSpPr>
        <p:spPr/>
        <p:txBody>
          <a:bodyPr/>
          <a:lstStyle/>
          <a:p>
            <a:r>
              <a:rPr lang="sv-SE" b="1" i="0" dirty="0"/>
              <a:t>Hur kan ni göra framåt för att använda visionen bättre? Behöver ni justera den, hur i så fall?</a:t>
            </a:r>
            <a:endParaRPr lang="sv-SE" dirty="0"/>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FDEE0649-17D5-D14B-9381-76419DDE104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25" name="Bild 24">
            <a:extLst>
              <a:ext uri="{FF2B5EF4-FFF2-40B4-BE49-F238E27FC236}">
                <a16:creationId xmlns:a16="http://schemas.microsoft.com/office/drawing/2014/main" id="{95C26BC6-0333-4C48-A6B3-C38922BA6C5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432114"/>
            <a:ext cx="1083185" cy="532857"/>
          </a:xfrm>
          <a:prstGeom prst="rect">
            <a:avLst/>
          </a:prstGeom>
        </p:spPr>
      </p:pic>
    </p:spTree>
    <p:extLst>
      <p:ext uri="{BB962C8B-B14F-4D97-AF65-F5344CB8AC3E}">
        <p14:creationId xmlns:p14="http://schemas.microsoft.com/office/powerpoint/2010/main" val="184904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latshållare för text 19">
            <a:extLst>
              <a:ext uri="{FF2B5EF4-FFF2-40B4-BE49-F238E27FC236}">
                <a16:creationId xmlns:a16="http://schemas.microsoft.com/office/drawing/2014/main" id="{D0CF9354-8F96-AF48-9549-D7DC64F04E53}"/>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Bra jobbat!</a:t>
            </a:r>
          </a:p>
        </p:txBody>
      </p:sp>
      <p:sp>
        <p:nvSpPr>
          <p:cNvPr id="21" name="Platshållare för text 20">
            <a:extLst>
              <a:ext uri="{FF2B5EF4-FFF2-40B4-BE49-F238E27FC236}">
                <a16:creationId xmlns:a16="http://schemas.microsoft.com/office/drawing/2014/main" id="{1F0E668D-6103-D545-B335-567B744335B2}"/>
              </a:ext>
            </a:extLst>
          </p:cNvPr>
          <p:cNvSpPr>
            <a:spLocks noGrp="1"/>
          </p:cNvSpPr>
          <p:nvPr>
            <p:ph type="body" sz="quarter" idx="38"/>
          </p:nvPr>
        </p:nvSpPr>
        <p:spPr>
          <a:xfrm>
            <a:off x="1749263" y="7205472"/>
            <a:ext cx="7416508" cy="5465499"/>
          </a:xfrm>
        </p:spPr>
        <p:txBody>
          <a:bodyPr/>
          <a:lstStyle/>
          <a:p>
            <a:r>
              <a:rPr lang="sv-SE" dirty="0"/>
              <a:t>Härligt, nu har nu följt upp ert arbete. Fortsätt med ert goda arbete. Vi hejar på er. </a:t>
            </a:r>
          </a:p>
        </p:txBody>
      </p:sp>
      <p:sp>
        <p:nvSpPr>
          <p:cNvPr id="4" name="Platshållare för text 16">
            <a:extLst>
              <a:ext uri="{FF2B5EF4-FFF2-40B4-BE49-F238E27FC236}">
                <a16:creationId xmlns:a16="http://schemas.microsoft.com/office/drawing/2014/main" id="{A4B8865B-9E7D-4901-B8C9-B38FCDCF4A98}"/>
              </a:ext>
            </a:extLst>
          </p:cNvPr>
          <p:cNvSpPr txBox="1">
            <a:spLocks/>
          </p:cNvSpPr>
          <p:nvPr/>
        </p:nvSpPr>
        <p:spPr>
          <a:xfrm>
            <a:off x="1713600" y="1423315"/>
            <a:ext cx="1802138" cy="537215"/>
          </a:xfrm>
          <a:prstGeom prst="rect">
            <a:avLst/>
          </a:prstGeom>
        </p:spPr>
        <p:txBody>
          <a:bodyPr lIns="91440" tIns="45720" rIns="91440" bIns="45720" anchor="t"/>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cs typeface="Calibri"/>
              </a:rPr>
              <a:t>1 min</a:t>
            </a:r>
          </a:p>
        </p:txBody>
      </p:sp>
      <p:sp>
        <p:nvSpPr>
          <p:cNvPr id="5" name="Platshållare för text 18">
            <a:extLst>
              <a:ext uri="{FF2B5EF4-FFF2-40B4-BE49-F238E27FC236}">
                <a16:creationId xmlns:a16="http://schemas.microsoft.com/office/drawing/2014/main" id="{1225A4DF-AFE8-46B3-8570-89A2F9771E10}"/>
              </a:ext>
            </a:extLst>
          </p:cNvPr>
          <p:cNvSpPr txBox="1">
            <a:spLocks/>
          </p:cNvSpPr>
          <p:nvPr/>
        </p:nvSpPr>
        <p:spPr>
          <a:xfrm>
            <a:off x="4734743" y="1423315"/>
            <a:ext cx="1802138"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Läs</a:t>
            </a:r>
          </a:p>
        </p:txBody>
      </p:sp>
      <p:sp>
        <p:nvSpPr>
          <p:cNvPr id="6" name="Platshållare för text 17">
            <a:extLst>
              <a:ext uri="{FF2B5EF4-FFF2-40B4-BE49-F238E27FC236}">
                <a16:creationId xmlns:a16="http://schemas.microsoft.com/office/drawing/2014/main" id="{F15C4149-B926-4A10-9A10-6E2E49330E12}"/>
              </a:ext>
            </a:extLst>
          </p:cNvPr>
          <p:cNvSpPr txBox="1">
            <a:spLocks/>
          </p:cNvSpPr>
          <p:nvPr/>
        </p:nvSpPr>
        <p:spPr>
          <a:xfrm>
            <a:off x="7594586" y="1423315"/>
            <a:ext cx="2349514"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Grupp</a:t>
            </a:r>
          </a:p>
        </p:txBody>
      </p:sp>
      <p:pic>
        <p:nvPicPr>
          <p:cNvPr id="7" name="Gruppera">
            <a:extLst>
              <a:ext uri="{FF2B5EF4-FFF2-40B4-BE49-F238E27FC236}">
                <a16:creationId xmlns:a16="http://schemas.microsoft.com/office/drawing/2014/main" id="{30C72CB0-A869-4741-A478-ECC0B902E38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8" name="Bild 7">
            <a:extLst>
              <a:ext uri="{FF2B5EF4-FFF2-40B4-BE49-F238E27FC236}">
                <a16:creationId xmlns:a16="http://schemas.microsoft.com/office/drawing/2014/main" id="{A3FCF96A-9A60-4709-BB65-35A74B70862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9" name="Bild">
            <a:extLst>
              <a:ext uri="{FF2B5EF4-FFF2-40B4-BE49-F238E27FC236}">
                <a16:creationId xmlns:a16="http://schemas.microsoft.com/office/drawing/2014/main" id="{B54C4265-1379-49BE-B901-4431B2894E2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186734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2" descr="Rubrik">
            <a:extLst>
              <a:ext uri="{FF2B5EF4-FFF2-40B4-BE49-F238E27FC236}">
                <a16:creationId xmlns:a16="http://schemas.microsoft.com/office/drawing/2014/main" id="{1EE37E4C-94A3-0280-1082-36F36184486E}"/>
              </a:ext>
            </a:extLst>
          </p:cNvPr>
          <p:cNvSpPr>
            <a:spLocks noGrp="1"/>
          </p:cNvSpPr>
          <p:nvPr>
            <p:ph type="title" idx="4294967295"/>
          </p:nvPr>
        </p:nvSpPr>
        <p:spPr>
          <a:xfrm>
            <a:off x="1690731" y="2110563"/>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15" name="Platshållare för text 4">
            <a:extLst>
              <a:ext uri="{FF2B5EF4-FFF2-40B4-BE49-F238E27FC236}">
                <a16:creationId xmlns:a16="http://schemas.microsoft.com/office/drawing/2014/main" id="{8429C639-8ED2-7A93-7EF7-06422F9BA2ED}"/>
              </a:ext>
            </a:extLst>
          </p:cNvPr>
          <p:cNvSpPr>
            <a:spLocks noGrp="1"/>
          </p:cNvSpPr>
          <p:nvPr>
            <p:ph type="body" sz="quarter" idx="44"/>
          </p:nvPr>
        </p:nvSpPr>
        <p:spPr>
          <a:xfrm>
            <a:off x="1746671" y="5842461"/>
            <a:ext cx="10444534" cy="4013318"/>
          </a:xfrm>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19" name="Platshållare för text 8">
            <a:extLst>
              <a:ext uri="{FF2B5EF4-FFF2-40B4-BE49-F238E27FC236}">
                <a16:creationId xmlns:a16="http://schemas.microsoft.com/office/drawing/2014/main" id="{C9B4B24B-4695-D40F-7ADD-10130C4322D3}"/>
              </a:ext>
            </a:extLst>
          </p:cNvPr>
          <p:cNvSpPr>
            <a:spLocks noGrp="1"/>
          </p:cNvSpPr>
          <p:nvPr>
            <p:ph type="body" sz="quarter" idx="45"/>
          </p:nvPr>
        </p:nvSpPr>
        <p:spPr>
          <a:xfrm>
            <a:off x="14468913" y="4529712"/>
            <a:ext cx="7586296" cy="3010340"/>
          </a:xfrm>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4457509" y="6038600"/>
            <a:ext cx="15467393"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3B923F5-8090-494A-8924-A93DA74B671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bg1"/>
                </a:solidFill>
                <a:effectLst/>
                <a:uLnTx/>
                <a:uFillTx/>
                <a:latin typeface="+mj-lt"/>
                <a:ea typeface="+mn-ea"/>
                <a:cs typeface="+mn-cs"/>
              </a:rPr>
              <a:t>Välkommen!</a:t>
            </a:r>
          </a:p>
        </p:txBody>
      </p:sp>
      <p:sp>
        <p:nvSpPr>
          <p:cNvPr id="2" name="Platshållare för text 1">
            <a:extLst>
              <a:ext uri="{FF2B5EF4-FFF2-40B4-BE49-F238E27FC236}">
                <a16:creationId xmlns:a16="http://schemas.microsoft.com/office/drawing/2014/main" id="{02DF916C-66CC-8F42-A945-F05D0B51655E}"/>
              </a:ext>
            </a:extLst>
          </p:cNvPr>
          <p:cNvSpPr>
            <a:spLocks noGrp="1"/>
          </p:cNvSpPr>
          <p:nvPr>
            <p:ph type="body" sz="quarter" idx="10"/>
          </p:nvPr>
        </p:nvSpPr>
        <p:spPr/>
        <p:txBody>
          <a:bodyPr/>
          <a:lstStyle/>
          <a:p>
            <a:r>
              <a:rPr lang="sv-SE" dirty="0"/>
              <a:t>5 min</a:t>
            </a:r>
          </a:p>
        </p:txBody>
      </p:sp>
      <p:sp>
        <p:nvSpPr>
          <p:cNvPr id="4" name="Platshållare för text 3">
            <a:extLst>
              <a:ext uri="{FF2B5EF4-FFF2-40B4-BE49-F238E27FC236}">
                <a16:creationId xmlns:a16="http://schemas.microsoft.com/office/drawing/2014/main" id="{9F0573FD-DBE8-B74F-A9D5-990C5A6DA5C8}"/>
              </a:ext>
            </a:extLst>
          </p:cNvPr>
          <p:cNvSpPr>
            <a:spLocks noGrp="1"/>
          </p:cNvSpPr>
          <p:nvPr>
            <p:ph type="body" sz="quarter" idx="35"/>
          </p:nvPr>
        </p:nvSpPr>
        <p:spPr/>
        <p:txBody>
          <a:bodyPr/>
          <a:lstStyle/>
          <a:p>
            <a:r>
              <a:rPr lang="sv-SE"/>
              <a:t>Läsa</a:t>
            </a:r>
          </a:p>
        </p:txBody>
      </p:sp>
      <p:sp>
        <p:nvSpPr>
          <p:cNvPr id="3" name="Platshållare för text 2">
            <a:extLst>
              <a:ext uri="{FF2B5EF4-FFF2-40B4-BE49-F238E27FC236}">
                <a16:creationId xmlns:a16="http://schemas.microsoft.com/office/drawing/2014/main" id="{5DFEC6AD-8770-674C-A36B-4CA59FCE407F}"/>
              </a:ext>
            </a:extLst>
          </p:cNvPr>
          <p:cNvSpPr>
            <a:spLocks noGrp="1"/>
          </p:cNvSpPr>
          <p:nvPr>
            <p:ph type="body" sz="quarter" idx="11"/>
          </p:nvPr>
        </p:nvSpPr>
        <p:spPr>
          <a:xfrm>
            <a:off x="7594586" y="1423315"/>
            <a:ext cx="2281082" cy="537215"/>
          </a:xfrm>
        </p:spPr>
        <p:txBody>
          <a:bodyPr/>
          <a:lstStyle/>
          <a:p>
            <a:r>
              <a:rPr lang="sv-SE"/>
              <a:t>Enskilt</a:t>
            </a:r>
          </a:p>
          <a:p>
            <a:endParaRPr lang="sv-SE"/>
          </a:p>
        </p:txBody>
      </p:sp>
      <p:sp>
        <p:nvSpPr>
          <p:cNvPr id="6" name="Platshållare för text 5">
            <a:extLst>
              <a:ext uri="{FF2B5EF4-FFF2-40B4-BE49-F238E27FC236}">
                <a16:creationId xmlns:a16="http://schemas.microsoft.com/office/drawing/2014/main" id="{E48D9C0B-FF62-5E4A-981B-B6E0E650D38E}"/>
              </a:ext>
            </a:extLst>
          </p:cNvPr>
          <p:cNvSpPr>
            <a:spLocks noGrp="1"/>
          </p:cNvSpPr>
          <p:nvPr>
            <p:ph type="body" sz="quarter" idx="37"/>
          </p:nvPr>
        </p:nvSpPr>
        <p:spPr/>
        <p:txBody>
          <a:bodyPr/>
          <a:lstStyle/>
          <a:p>
            <a:r>
              <a:rPr lang="sv-SE" sz="3400" b="1" dirty="0">
                <a:latin typeface="+mj-lt"/>
              </a:rPr>
              <a:t>Förbered för grupparbete genom att:</a:t>
            </a:r>
          </a:p>
          <a:p>
            <a:pPr marL="457200" indent="-457200">
              <a:buFont typeface="Arial" panose="020B0604020202020204" pitchFamily="34" charset="0"/>
              <a:buChar char="•"/>
            </a:pPr>
            <a:r>
              <a:rPr lang="sv-SE" b="1" dirty="0"/>
              <a:t>Följ instruktionen </a:t>
            </a:r>
            <a:r>
              <a:rPr lang="sv-SE" dirty="0"/>
              <a:t>på nästa sida för att göra vägval kring hur du och gruppen kommer att använda denna övning.</a:t>
            </a:r>
          </a:p>
          <a:p>
            <a:pPr marL="457200" indent="-457200">
              <a:buFont typeface="Arial" panose="020B0604020202020204" pitchFamily="34" charset="0"/>
              <a:buChar char="•"/>
            </a:pPr>
            <a:r>
              <a:rPr lang="sv-SE" b="1" dirty="0"/>
              <a:t>Avsätt cirka 65 min </a:t>
            </a:r>
            <a:r>
              <a:rPr lang="sv-SE" dirty="0"/>
              <a:t>på ditt nästa gruppmöte eller bjud in till ett separat digitalt möte. </a:t>
            </a:r>
          </a:p>
          <a:p>
            <a:pPr marL="457200" indent="-457200">
              <a:buFont typeface="Arial" panose="020B0604020202020204" pitchFamily="34" charset="0"/>
              <a:buChar char="•"/>
            </a:pPr>
            <a:r>
              <a:rPr lang="sv-SE" dirty="0"/>
              <a:t>Tänk på att </a:t>
            </a:r>
            <a:r>
              <a:rPr lang="sv-SE" b="1" dirty="0"/>
              <a:t>dela in er i grupper </a:t>
            </a:r>
            <a:r>
              <a:rPr lang="sv-SE" dirty="0"/>
              <a:t>på 3-6 personer för bra diskussion. Tips:</a:t>
            </a:r>
            <a:r>
              <a:rPr lang="sv-SE" b="1" dirty="0"/>
              <a:t> Länk: </a:t>
            </a:r>
            <a:r>
              <a:rPr lang="sv-SE" dirty="0">
                <a:solidFill>
                  <a:srgbClr val="FFFFFF"/>
                </a:solidFill>
                <a:hlinkClick r:id="rId3">
                  <a:extLst>
                    <a:ext uri="{A12FA001-AC4F-418D-AE19-62706E023703}">
                      <ahyp:hlinkClr xmlns:ahyp="http://schemas.microsoft.com/office/drawing/2018/hyperlinkcolor" val="tx"/>
                    </a:ext>
                  </a:extLst>
                </a:hlinkClick>
              </a:rPr>
              <a:t>’Grupprum’ </a:t>
            </a:r>
            <a:r>
              <a:rPr lang="sv-SE" dirty="0"/>
              <a:t>i Teams.</a:t>
            </a:r>
          </a:p>
          <a:p>
            <a:pPr marL="457200" indent="-457200">
              <a:buFont typeface="Arial" panose="020B0604020202020204" pitchFamily="34" charset="0"/>
              <a:buChar char="•"/>
            </a:pPr>
            <a:r>
              <a:rPr lang="sv-SE" b="1" dirty="0"/>
              <a:t>Läs</a:t>
            </a:r>
            <a:r>
              <a:rPr lang="sv-SE" dirty="0"/>
              <a:t> igenom övningen (detta dokument).</a:t>
            </a:r>
          </a:p>
        </p:txBody>
      </p:sp>
      <p:pic>
        <p:nvPicPr>
          <p:cNvPr id="14" name="Bild">
            <a:extLst>
              <a:ext uri="{FF2B5EF4-FFF2-40B4-BE49-F238E27FC236}">
                <a16:creationId xmlns:a16="http://schemas.microsoft.com/office/drawing/2014/main" id="{EE99012A-2F8E-D340-B929-DB9A68B7C0C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70538241-934C-5944-9993-1959D590DEB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45061" y="1227231"/>
            <a:ext cx="983739" cy="860772"/>
          </a:xfrm>
          <a:prstGeom prst="rect">
            <a:avLst/>
          </a:prstGeom>
          <a:ln w="12700">
            <a:miter lim="400000"/>
          </a:ln>
        </p:spPr>
      </p:pic>
      <p:pic>
        <p:nvPicPr>
          <p:cNvPr id="12" name="Bild 11">
            <a:extLst>
              <a:ext uri="{FF2B5EF4-FFF2-40B4-BE49-F238E27FC236}">
                <a16:creationId xmlns:a16="http://schemas.microsoft.com/office/drawing/2014/main" id="{7530E2E6-7EE4-4D71-A569-CE11ABB9E569}"/>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4967828" y="4942508"/>
            <a:ext cx="5602606" cy="9561781"/>
          </a:xfrm>
          <a:prstGeom prst="rect">
            <a:avLst/>
          </a:prstGeom>
        </p:spPr>
      </p:pic>
    </p:spTree>
    <p:extLst>
      <p:ext uri="{BB962C8B-B14F-4D97-AF65-F5344CB8AC3E}">
        <p14:creationId xmlns:p14="http://schemas.microsoft.com/office/powerpoint/2010/main" val="2544285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32427DA-C921-4400-9D0F-026F23A6E849}"/>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Förbered grupparbetet</a:t>
            </a:r>
          </a:p>
        </p:txBody>
      </p:sp>
      <p:sp>
        <p:nvSpPr>
          <p:cNvPr id="3" name="Platshållare för text 2">
            <a:extLst>
              <a:ext uri="{FF2B5EF4-FFF2-40B4-BE49-F238E27FC236}">
                <a16:creationId xmlns:a16="http://schemas.microsoft.com/office/drawing/2014/main" id="{C26DA111-B472-4B10-ADE6-F43FC1EF7379}"/>
              </a:ext>
            </a:extLst>
          </p:cNvPr>
          <p:cNvSpPr>
            <a:spLocks noGrp="1"/>
          </p:cNvSpPr>
          <p:nvPr>
            <p:ph type="body" sz="quarter" idx="10"/>
          </p:nvPr>
        </p:nvSpPr>
        <p:spPr/>
        <p:txBody>
          <a:bodyPr/>
          <a:lstStyle/>
          <a:p>
            <a:r>
              <a:rPr lang="sv-SE" dirty="0"/>
              <a:t>10 min</a:t>
            </a:r>
          </a:p>
        </p:txBody>
      </p:sp>
      <p:sp>
        <p:nvSpPr>
          <p:cNvPr id="4" name="Platshållare för text 3">
            <a:extLst>
              <a:ext uri="{FF2B5EF4-FFF2-40B4-BE49-F238E27FC236}">
                <a16:creationId xmlns:a16="http://schemas.microsoft.com/office/drawing/2014/main" id="{C48E14C7-661B-49E8-B91D-D6A5C332F455}"/>
              </a:ext>
            </a:extLst>
          </p:cNvPr>
          <p:cNvSpPr>
            <a:spLocks noGrp="1"/>
          </p:cNvSpPr>
          <p:nvPr>
            <p:ph type="body" sz="quarter" idx="35"/>
          </p:nvPr>
        </p:nvSpPr>
        <p:spPr/>
        <p:txBody>
          <a:bodyPr/>
          <a:lstStyle/>
          <a:p>
            <a:r>
              <a:rPr lang="sv-SE" dirty="0"/>
              <a:t>Läsa</a:t>
            </a:r>
          </a:p>
        </p:txBody>
      </p:sp>
      <p:sp>
        <p:nvSpPr>
          <p:cNvPr id="5" name="Platshållare för text 4">
            <a:extLst>
              <a:ext uri="{FF2B5EF4-FFF2-40B4-BE49-F238E27FC236}">
                <a16:creationId xmlns:a16="http://schemas.microsoft.com/office/drawing/2014/main" id="{6BF6413B-DD50-436D-A96D-53B2E47B8F0F}"/>
              </a:ext>
            </a:extLst>
          </p:cNvPr>
          <p:cNvSpPr>
            <a:spLocks noGrp="1"/>
          </p:cNvSpPr>
          <p:nvPr>
            <p:ph type="body" sz="quarter" idx="11"/>
          </p:nvPr>
        </p:nvSpPr>
        <p:spPr/>
        <p:txBody>
          <a:bodyPr/>
          <a:lstStyle/>
          <a:p>
            <a:r>
              <a:rPr lang="sv-SE" dirty="0"/>
              <a:t>Enskilt</a:t>
            </a:r>
          </a:p>
        </p:txBody>
      </p:sp>
      <p:sp>
        <p:nvSpPr>
          <p:cNvPr id="6" name="Platshållare för text 5">
            <a:extLst>
              <a:ext uri="{FF2B5EF4-FFF2-40B4-BE49-F238E27FC236}">
                <a16:creationId xmlns:a16="http://schemas.microsoft.com/office/drawing/2014/main" id="{FC7D1DEE-A1C9-4E2B-BB98-9625CF227DA0}"/>
              </a:ext>
            </a:extLst>
          </p:cNvPr>
          <p:cNvSpPr>
            <a:spLocks noGrp="1"/>
          </p:cNvSpPr>
          <p:nvPr>
            <p:ph type="body" sz="quarter" idx="37"/>
          </p:nvPr>
        </p:nvSpPr>
        <p:spPr/>
        <p:txBody>
          <a:bodyPr/>
          <a:lstStyle/>
          <a:p>
            <a:r>
              <a:rPr lang="sv-SE" b="1" dirty="0"/>
              <a:t>Du kan underlätta för grupparbetet genom att förbereda detta dokument. Det är inget måste, bara tips.</a:t>
            </a:r>
          </a:p>
          <a:p>
            <a:r>
              <a:rPr lang="sv-SE" b="1" dirty="0">
                <a:latin typeface="+mj-lt"/>
              </a:rPr>
              <a:t>Skriv förslag på er utgångspunkt för övningen på sida 12</a:t>
            </a:r>
          </a:p>
          <a:p>
            <a:r>
              <a:rPr lang="sv-SE" dirty="0"/>
              <a:t>När ni tillsammans skapar er vision behöver ni definiera en utgångspunkt på sida 16. Vi rekommenderar att du skriver ett förslag på ert fokus, redan nu. Under gruppmötet kan du sedan använda din anteckning för att stämma av med gruppen, se om de instämmer eller justera anteckningen. </a:t>
            </a:r>
          </a:p>
        </p:txBody>
      </p:sp>
      <p:sp>
        <p:nvSpPr>
          <p:cNvPr id="8" name="Platshållare för text 7">
            <a:extLst>
              <a:ext uri="{FF2B5EF4-FFF2-40B4-BE49-F238E27FC236}">
                <a16:creationId xmlns:a16="http://schemas.microsoft.com/office/drawing/2014/main" id="{4CE7911B-99AC-40FB-8C9D-48A2D8DFF4C3}"/>
              </a:ext>
            </a:extLst>
          </p:cNvPr>
          <p:cNvSpPr>
            <a:spLocks noGrp="1"/>
          </p:cNvSpPr>
          <p:nvPr>
            <p:ph type="body" sz="quarter" idx="38"/>
          </p:nvPr>
        </p:nvSpPr>
        <p:spPr/>
        <p:txBody>
          <a:bodyPr/>
          <a:lstStyle/>
          <a:p>
            <a:pPr marL="0" indent="0">
              <a:buNone/>
            </a:pPr>
            <a:r>
              <a:rPr lang="sv-SE" b="1" dirty="0">
                <a:latin typeface="+mj-lt"/>
              </a:rPr>
              <a:t>Ta ställning till FN:s globala mål i relation till er verksamhet, sida 13</a:t>
            </a:r>
          </a:p>
          <a:p>
            <a:pPr marL="0" indent="0">
              <a:buNone/>
            </a:pPr>
            <a:r>
              <a:rPr lang="sv-SE" dirty="0"/>
              <a:t>När ni tillsammans skapar er vision uppmuntrar vi er att reflektera över de globala målen, för att definiera era framtida värden. Vi vill rekommendera dig att under grupparbete presentera några av de globala målen mer ingående. Detta för att inspirera och förklara. Välj mål som har relevans för er verksamhet. Låt även gruppen få tid att reflektera.  </a:t>
            </a:r>
          </a:p>
        </p:txBody>
      </p:sp>
      <p:pic>
        <p:nvPicPr>
          <p:cNvPr id="12" name="Bild">
            <a:extLst>
              <a:ext uri="{FF2B5EF4-FFF2-40B4-BE49-F238E27FC236}">
                <a16:creationId xmlns:a16="http://schemas.microsoft.com/office/drawing/2014/main" id="{F975F818-D598-4EA9-AB27-7A11892200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867431" y="1369595"/>
            <a:ext cx="544999" cy="474676"/>
          </a:xfrm>
          <a:prstGeom prst="rect">
            <a:avLst/>
          </a:prstGeom>
          <a:ln w="12700">
            <a:miter lim="400000"/>
          </a:ln>
        </p:spPr>
      </p:pic>
      <p:pic>
        <p:nvPicPr>
          <p:cNvPr id="13" name="Gruppera">
            <a:extLst>
              <a:ext uri="{FF2B5EF4-FFF2-40B4-BE49-F238E27FC236}">
                <a16:creationId xmlns:a16="http://schemas.microsoft.com/office/drawing/2014/main" id="{6C95A31E-88D7-4D20-A950-63F2D7DE09C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14" name="Bild">
            <a:extLst>
              <a:ext uri="{FF2B5EF4-FFF2-40B4-BE49-F238E27FC236}">
                <a16:creationId xmlns:a16="http://schemas.microsoft.com/office/drawing/2014/main" id="{00646D60-EE19-4BA4-BC1F-73BAAD3CC6C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27746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lang="sv-SE" sz="9300" b="1" dirty="0">
                <a:solidFill>
                  <a:srgbClr val="091D23"/>
                </a:solidFill>
                <a:ea typeface="+mn-ea"/>
                <a:cs typeface="+mn-cs"/>
              </a:rPr>
              <a:t>Pröva</a:t>
            </a:r>
            <a:endParaRPr kumimoji="0" lang="sv-SE" sz="9300" b="1" i="0" u="none" strike="noStrike" kern="1200" cap="none" spc="0" normalizeH="0" baseline="0" noProof="0" dirty="0">
              <a:ln>
                <a:noFill/>
              </a:ln>
              <a:solidFill>
                <a:srgbClr val="091D23"/>
              </a:solidFill>
              <a:effectLst/>
              <a:uLnTx/>
              <a:uFillTx/>
              <a:latin typeface="+mj-lt"/>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a:xfrm>
            <a:off x="2498400" y="1423315"/>
            <a:ext cx="2073600" cy="725108"/>
          </a:xfrm>
        </p:spPr>
        <p:txBody>
          <a:bodyPr/>
          <a:lstStyle/>
          <a:p>
            <a:r>
              <a:rPr lang="sv-SE"/>
              <a:t>65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a:t>Grupp</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8" name="Bild 7">
            <a:extLst>
              <a:ext uri="{FF2B5EF4-FFF2-40B4-BE49-F238E27FC236}">
                <a16:creationId xmlns:a16="http://schemas.microsoft.com/office/drawing/2014/main" id="{2ACB6D19-56C3-814B-A0DC-542810F550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744" y="1373603"/>
            <a:ext cx="1083185" cy="532857"/>
          </a:xfrm>
          <a:prstGeom prst="rect">
            <a:avLst/>
          </a:prstGeom>
        </p:spPr>
      </p:pic>
    </p:spTree>
    <p:extLst>
      <p:ext uri="{BB962C8B-B14F-4D97-AF65-F5344CB8AC3E}">
        <p14:creationId xmlns:p14="http://schemas.microsoft.com/office/powerpoint/2010/main" val="1653598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5F52417-6C33-4704-BCA3-1EFDC03C903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Välkomna!</a:t>
            </a:r>
          </a:p>
        </p:txBody>
      </p:sp>
      <p:sp>
        <p:nvSpPr>
          <p:cNvPr id="16" name="Platshållare för text 15">
            <a:extLst>
              <a:ext uri="{FF2B5EF4-FFF2-40B4-BE49-F238E27FC236}">
                <a16:creationId xmlns:a16="http://schemas.microsoft.com/office/drawing/2014/main" id="{3D338C87-A1F4-9942-B07D-8E3D9032F278}"/>
              </a:ext>
            </a:extLst>
          </p:cNvPr>
          <p:cNvSpPr>
            <a:spLocks noGrp="1"/>
          </p:cNvSpPr>
          <p:nvPr>
            <p:ph type="body" sz="quarter" idx="10"/>
          </p:nvPr>
        </p:nvSpPr>
        <p:spPr/>
        <p:txBody>
          <a:bodyPr/>
          <a:lstStyle/>
          <a:p>
            <a:r>
              <a:rPr lang="sv-SE"/>
              <a:t>1 min</a:t>
            </a:r>
          </a:p>
        </p:txBody>
      </p:sp>
      <p:sp>
        <p:nvSpPr>
          <p:cNvPr id="18" name="Platshållare för text 17">
            <a:extLst>
              <a:ext uri="{FF2B5EF4-FFF2-40B4-BE49-F238E27FC236}">
                <a16:creationId xmlns:a16="http://schemas.microsoft.com/office/drawing/2014/main" id="{0DED4C9B-D1BB-D741-BBD2-3CFA6EFE18D9}"/>
              </a:ext>
            </a:extLst>
          </p:cNvPr>
          <p:cNvSpPr>
            <a:spLocks noGrp="1"/>
          </p:cNvSpPr>
          <p:nvPr>
            <p:ph type="body" sz="quarter" idx="35"/>
          </p:nvPr>
        </p:nvSpPr>
        <p:spPr/>
        <p:txBody>
          <a:bodyPr/>
          <a:lstStyle/>
          <a:p>
            <a:r>
              <a:rPr lang="sv-SE" dirty="0"/>
              <a:t>Läs</a:t>
            </a:r>
          </a:p>
        </p:txBody>
      </p:sp>
      <p:sp>
        <p:nvSpPr>
          <p:cNvPr id="32" name="Platshållare för text 7">
            <a:extLst>
              <a:ext uri="{FF2B5EF4-FFF2-40B4-BE49-F238E27FC236}">
                <a16:creationId xmlns:a16="http://schemas.microsoft.com/office/drawing/2014/main" id="{B3EE6874-3749-7B49-907E-145C6CEAA6C5}"/>
              </a:ext>
            </a:extLst>
          </p:cNvPr>
          <p:cNvSpPr>
            <a:spLocks noGrp="1"/>
          </p:cNvSpPr>
          <p:nvPr>
            <p:ph type="body" sz="quarter" idx="11"/>
          </p:nvPr>
        </p:nvSpPr>
        <p:spPr/>
        <p:txBody>
          <a:bodyPr/>
          <a:lstStyle/>
          <a:p>
            <a:r>
              <a:rPr lang="sv-SE"/>
              <a:t>Grupp</a:t>
            </a:r>
          </a:p>
        </p:txBody>
      </p:sp>
      <p:sp>
        <p:nvSpPr>
          <p:cNvPr id="3" name="Platshållare för innehåll 2">
            <a:extLst>
              <a:ext uri="{FF2B5EF4-FFF2-40B4-BE49-F238E27FC236}">
                <a16:creationId xmlns:a16="http://schemas.microsoft.com/office/drawing/2014/main" id="{6535D0A9-D3A1-F24D-B4B6-0B0C872E1ED0}"/>
              </a:ext>
            </a:extLst>
          </p:cNvPr>
          <p:cNvSpPr>
            <a:spLocks noGrp="1"/>
          </p:cNvSpPr>
          <p:nvPr>
            <p:ph type="body" sz="quarter" idx="37"/>
          </p:nvPr>
        </p:nvSpPr>
        <p:spPr/>
        <p:txBody>
          <a:bodyPr lIns="91440" tIns="45720" rIns="91440" bIns="45720" anchor="t"/>
          <a:lstStyle/>
          <a:p>
            <a:r>
              <a:rPr lang="sv-SE" sz="3100" b="0" dirty="0">
                <a:solidFill>
                  <a:schemeClr val="bg1"/>
                </a:solidFill>
              </a:rPr>
              <a:t>I den här övningen skapar ni som grupp en hållbar vision för er enhet, eller uppdrag. </a:t>
            </a:r>
          </a:p>
          <a:p>
            <a:pPr marL="0" indent="0">
              <a:buNone/>
            </a:pPr>
            <a:endParaRPr lang="sv-SE" dirty="0">
              <a:cs typeface="Calibri"/>
            </a:endParaRPr>
          </a:p>
          <a:p>
            <a:pPr marL="0" indent="0">
              <a:buNone/>
            </a:pPr>
            <a:endParaRPr lang="sv-SE" sz="3100" dirty="0">
              <a:latin typeface="+mn-lt"/>
              <a:cs typeface="Calibri"/>
            </a:endParaRPr>
          </a:p>
        </p:txBody>
      </p:sp>
      <p:sp>
        <p:nvSpPr>
          <p:cNvPr id="5" name="Platshållare för text 4">
            <a:extLst>
              <a:ext uri="{FF2B5EF4-FFF2-40B4-BE49-F238E27FC236}">
                <a16:creationId xmlns:a16="http://schemas.microsoft.com/office/drawing/2014/main" id="{048CB00A-3CDF-43D4-8F51-572D1F82EB67}"/>
              </a:ext>
            </a:extLst>
          </p:cNvPr>
          <p:cNvSpPr>
            <a:spLocks noGrp="1"/>
          </p:cNvSpPr>
          <p:nvPr>
            <p:ph type="body" sz="quarter" idx="4294967295"/>
          </p:nvPr>
        </p:nvSpPr>
        <p:spPr>
          <a:xfrm>
            <a:off x="13944601" y="6155711"/>
            <a:ext cx="9689694" cy="914400"/>
          </a:xfrm>
          <a:prstGeom prst="rect">
            <a:avLst/>
          </a:prstGeom>
        </p:spPr>
        <p:txBody>
          <a:bodyPr/>
          <a:lstStyle/>
          <a:p>
            <a:pPr marL="0" indent="0">
              <a:buNone/>
            </a:pPr>
            <a:r>
              <a:rPr lang="sv-SE" sz="3400" b="1" dirty="0">
                <a:solidFill>
                  <a:schemeClr val="bg1"/>
                </a:solidFill>
                <a:latin typeface="+mj-lt"/>
              </a:rPr>
              <a:t>Visionens funktion</a:t>
            </a:r>
          </a:p>
        </p:txBody>
      </p:sp>
      <p:sp>
        <p:nvSpPr>
          <p:cNvPr id="4" name="Platshållare för text 3">
            <a:extLst>
              <a:ext uri="{FF2B5EF4-FFF2-40B4-BE49-F238E27FC236}">
                <a16:creationId xmlns:a16="http://schemas.microsoft.com/office/drawing/2014/main" id="{BAB217BA-9F59-42DE-9B5E-07E902B0BCA9}"/>
              </a:ext>
            </a:extLst>
          </p:cNvPr>
          <p:cNvSpPr>
            <a:spLocks noGrp="1"/>
          </p:cNvSpPr>
          <p:nvPr>
            <p:ph type="body" sz="quarter" idx="38"/>
          </p:nvPr>
        </p:nvSpPr>
        <p:spPr>
          <a:xfrm>
            <a:off x="13916381" y="6858000"/>
            <a:ext cx="9717914" cy="1797144"/>
          </a:xfrm>
        </p:spPr>
        <p:txBody>
          <a:bodyPr/>
          <a:lstStyle/>
          <a:p>
            <a:pPr marL="0" indent="0">
              <a:buNone/>
            </a:pPr>
            <a:r>
              <a:rPr lang="sv-SE" sz="3100" dirty="0">
                <a:latin typeface="+mn-lt"/>
              </a:rPr>
              <a:t>Visionens funktion är att skapa en riktning, energi och tydlighet mot ett önskat tillstånd som vi vill nå i framtiden. </a:t>
            </a:r>
          </a:p>
          <a:p>
            <a:pPr marL="0" indent="0">
              <a:buNone/>
            </a:pPr>
            <a:r>
              <a:rPr lang="sv-SE" sz="3100" dirty="0">
                <a:latin typeface="+mn-lt"/>
              </a:rPr>
              <a:t>Den hjälper till när vi ska </a:t>
            </a:r>
            <a:r>
              <a:rPr lang="sv-SE" dirty="0"/>
              <a:t>prioritera</a:t>
            </a:r>
            <a:r>
              <a:rPr lang="sv-SE" sz="3100" dirty="0">
                <a:latin typeface="+mn-lt"/>
              </a:rPr>
              <a:t> vad vi gör.</a:t>
            </a:r>
          </a:p>
          <a:p>
            <a:endParaRPr lang="sv-SE" sz="3100" b="0" dirty="0">
              <a:solidFill>
                <a:schemeClr val="tx1"/>
              </a:solidFill>
            </a:endParaRPr>
          </a:p>
          <a:p>
            <a:endParaRPr lang="sv-SE" dirty="0">
              <a:solidFill>
                <a:schemeClr val="tx1"/>
              </a:solidFill>
            </a:endParaRPr>
          </a:p>
        </p:txBody>
      </p:sp>
      <p:sp>
        <p:nvSpPr>
          <p:cNvPr id="25" name="Platshållare för text 211">
            <a:extLst>
              <a:ext uri="{FF2B5EF4-FFF2-40B4-BE49-F238E27FC236}">
                <a16:creationId xmlns:a16="http://schemas.microsoft.com/office/drawing/2014/main" id="{763A5F55-4CC9-BE48-A907-8923F1FCD1EF}"/>
              </a:ext>
              <a:ext uri="{C183D7F6-B498-43B3-948B-1728B52AA6E4}">
                <adec:decorative xmlns:adec="http://schemas.microsoft.com/office/drawing/2017/decorative" val="1"/>
              </a:ext>
            </a:extLst>
          </p:cNvPr>
          <p:cNvSpPr txBox="1">
            <a:spLocks/>
          </p:cNvSpPr>
          <p:nvPr/>
        </p:nvSpPr>
        <p:spPr>
          <a:xfrm>
            <a:off x="14459980" y="6963060"/>
            <a:ext cx="8109605" cy="1041539"/>
          </a:xfrm>
          <a:prstGeom prst="rect">
            <a:avLst/>
          </a:prstGeom>
        </p:spPr>
        <p:txBody>
          <a:bodyPr lIns="91440" tIns="45720" rIns="91440" bIns="45720" anchor="t"/>
          <a:lstStyle>
            <a:lvl1pPr marL="0" indent="0" algn="l" defTabSz="1828709" rtl="0" eaLnBrk="1" latinLnBrk="0" hangingPunct="1">
              <a:lnSpc>
                <a:spcPct val="90000"/>
              </a:lnSpc>
              <a:spcBef>
                <a:spcPts val="2000"/>
              </a:spcBef>
              <a:buFontTx/>
              <a:buNone/>
              <a:defRPr sz="2700" b="1" kern="1200">
                <a:solidFill>
                  <a:schemeClr val="tx1"/>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sv-SE" sz="3100" b="0">
              <a:solidFill>
                <a:schemeClr val="bg1"/>
              </a:solidFill>
            </a:endParaRPr>
          </a:p>
        </p:txBody>
      </p:sp>
      <p:pic>
        <p:nvPicPr>
          <p:cNvPr id="11" name="Gruppera">
            <a:extLst>
              <a:ext uri="{FF2B5EF4-FFF2-40B4-BE49-F238E27FC236}">
                <a16:creationId xmlns:a16="http://schemas.microsoft.com/office/drawing/2014/main" id="{F0DAC057-DD08-A34C-9D26-BBB11102770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3" name="Bild 32">
            <a:extLst>
              <a:ext uri="{FF2B5EF4-FFF2-40B4-BE49-F238E27FC236}">
                <a16:creationId xmlns:a16="http://schemas.microsoft.com/office/drawing/2014/main" id="{69C722C3-2CFF-7843-AC8A-F3A888A17E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18971" y="1373597"/>
            <a:ext cx="1083185" cy="532857"/>
          </a:xfrm>
          <a:prstGeom prst="rect">
            <a:avLst/>
          </a:prstGeom>
        </p:spPr>
      </p:pic>
      <p:pic>
        <p:nvPicPr>
          <p:cNvPr id="20" name="Bild">
            <a:extLst>
              <a:ext uri="{FF2B5EF4-FFF2-40B4-BE49-F238E27FC236}">
                <a16:creationId xmlns:a16="http://schemas.microsoft.com/office/drawing/2014/main" id="{76A95595-49E6-FF47-AF51-7673364870E2}"/>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882165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7243B1A3-5052-4E3F-9D61-61213550A303}"/>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Innovation och vision</a:t>
            </a:r>
          </a:p>
        </p:txBody>
      </p:sp>
      <p:sp>
        <p:nvSpPr>
          <p:cNvPr id="2" name="Platshållare för text 1">
            <a:extLst>
              <a:ext uri="{FF2B5EF4-FFF2-40B4-BE49-F238E27FC236}">
                <a16:creationId xmlns:a16="http://schemas.microsoft.com/office/drawing/2014/main" id="{0613FA4F-437D-4042-9AB3-8D73E2CC5143}"/>
              </a:ext>
            </a:extLst>
          </p:cNvPr>
          <p:cNvSpPr>
            <a:spLocks noGrp="1"/>
          </p:cNvSpPr>
          <p:nvPr>
            <p:ph type="body" sz="quarter" idx="10"/>
          </p:nvPr>
        </p:nvSpPr>
        <p:spPr/>
        <p:txBody>
          <a:bodyPr/>
          <a:lstStyle/>
          <a:p>
            <a:r>
              <a:rPr lang="sv-SE" dirty="0"/>
              <a:t>3 min</a:t>
            </a:r>
          </a:p>
        </p:txBody>
      </p:sp>
      <p:sp>
        <p:nvSpPr>
          <p:cNvPr id="5" name="Platshållare för text 4">
            <a:extLst>
              <a:ext uri="{FF2B5EF4-FFF2-40B4-BE49-F238E27FC236}">
                <a16:creationId xmlns:a16="http://schemas.microsoft.com/office/drawing/2014/main" id="{BE9DE869-3C2E-A34C-880C-87445CB8BA72}"/>
              </a:ext>
            </a:extLst>
          </p:cNvPr>
          <p:cNvSpPr>
            <a:spLocks noGrp="1"/>
          </p:cNvSpPr>
          <p:nvPr>
            <p:ph type="body" sz="quarter" idx="35"/>
          </p:nvPr>
        </p:nvSpPr>
        <p:spPr/>
        <p:txBody>
          <a:bodyPr/>
          <a:lstStyle/>
          <a:p>
            <a:r>
              <a:rPr lang="sv-SE" dirty="0"/>
              <a:t>Läs</a:t>
            </a:r>
          </a:p>
        </p:txBody>
      </p:sp>
      <p:sp>
        <p:nvSpPr>
          <p:cNvPr id="3" name="Platshållare för text 2">
            <a:extLst>
              <a:ext uri="{FF2B5EF4-FFF2-40B4-BE49-F238E27FC236}">
                <a16:creationId xmlns:a16="http://schemas.microsoft.com/office/drawing/2014/main" id="{9E011FB8-7194-CC4C-93B9-79FDBBB4CE08}"/>
              </a:ext>
            </a:extLst>
          </p:cNvPr>
          <p:cNvSpPr>
            <a:spLocks noGrp="1"/>
          </p:cNvSpPr>
          <p:nvPr>
            <p:ph type="body" sz="quarter" idx="11"/>
          </p:nvPr>
        </p:nvSpPr>
        <p:spPr/>
        <p:txBody>
          <a:bodyPr/>
          <a:lstStyle/>
          <a:p>
            <a:r>
              <a:rPr lang="sv-SE" dirty="0"/>
              <a:t>Grupp</a:t>
            </a:r>
          </a:p>
        </p:txBody>
      </p:sp>
      <p:sp>
        <p:nvSpPr>
          <p:cNvPr id="13" name="Platshållare för text 12">
            <a:extLst>
              <a:ext uri="{FF2B5EF4-FFF2-40B4-BE49-F238E27FC236}">
                <a16:creationId xmlns:a16="http://schemas.microsoft.com/office/drawing/2014/main" id="{DC91E93E-D438-054D-BC1B-E71B4838490F}"/>
              </a:ext>
            </a:extLst>
          </p:cNvPr>
          <p:cNvSpPr>
            <a:spLocks noGrp="1"/>
          </p:cNvSpPr>
          <p:nvPr>
            <p:ph type="body" sz="quarter" idx="37"/>
          </p:nvPr>
        </p:nvSpPr>
        <p:spPr>
          <a:xfrm>
            <a:off x="1749263" y="6171191"/>
            <a:ext cx="9717914" cy="6121494"/>
          </a:xfrm>
        </p:spPr>
        <p:txBody>
          <a:bodyPr/>
          <a:lstStyle/>
          <a:p>
            <a:r>
              <a:rPr lang="sv-SE" b="1" dirty="0">
                <a:latin typeface="+mj-lt"/>
              </a:rPr>
              <a:t>En vision beskriver ett framtida tillstånd som vi kan enas kring och arbeta mot</a:t>
            </a:r>
          </a:p>
          <a:p>
            <a:r>
              <a:rPr lang="sv-SE" dirty="0"/>
              <a:t>När vi arbetar med innovation utgår vi från behov och utmaningar. Ofta vet vi inte exakt hur vi ska lösa utmaningen utan vi behöver testa oss fram – därför är det bra att arbeta med visioner istället för mål. Om vi arbetar med mål vet vi ofta exakt hur och vad vi ska uppnå. </a:t>
            </a:r>
          </a:p>
        </p:txBody>
      </p:sp>
      <p:sp>
        <p:nvSpPr>
          <p:cNvPr id="18" name="Platshållare för text 17">
            <a:extLst>
              <a:ext uri="{FF2B5EF4-FFF2-40B4-BE49-F238E27FC236}">
                <a16:creationId xmlns:a16="http://schemas.microsoft.com/office/drawing/2014/main" id="{A6221A12-0C1A-7949-BFB8-31044A36248B}"/>
              </a:ext>
            </a:extLst>
          </p:cNvPr>
          <p:cNvSpPr>
            <a:spLocks noGrp="1"/>
          </p:cNvSpPr>
          <p:nvPr>
            <p:ph type="body" sz="quarter" idx="38"/>
          </p:nvPr>
        </p:nvSpPr>
        <p:spPr>
          <a:xfrm>
            <a:off x="13916381" y="6171191"/>
            <a:ext cx="9717914" cy="6121494"/>
          </a:xfrm>
        </p:spPr>
        <p:txBody>
          <a:bodyPr lIns="91440" tIns="45720" rIns="91440" bIns="45720" anchor="t"/>
          <a:lstStyle/>
          <a:p>
            <a:pPr marL="0" indent="0">
              <a:buNone/>
            </a:pPr>
            <a:r>
              <a:rPr lang="sv-SE" b="1" dirty="0">
                <a:latin typeface="+mj-lt"/>
              </a:rPr>
              <a:t>Vi kan testa oss fram för att nå till visionen</a:t>
            </a:r>
          </a:p>
          <a:p>
            <a:pPr marL="0" indent="0">
              <a:buNone/>
            </a:pPr>
            <a:r>
              <a:rPr lang="sv-SE" dirty="0"/>
              <a:t>Visioner används även inom den </a:t>
            </a:r>
            <a:r>
              <a:rPr lang="sv-SE" dirty="0" err="1"/>
              <a:t>agila</a:t>
            </a:r>
            <a:r>
              <a:rPr lang="sv-SE" dirty="0"/>
              <a:t> projektledningen, inom digital utveckling och i olika typer av designprocesser. Processer där du vet vart du ska men du behöver testa dig fram för att komma dit, bortom det ni vet idag.</a:t>
            </a:r>
          </a:p>
        </p:txBody>
      </p:sp>
      <p:grpSp>
        <p:nvGrpSpPr>
          <p:cNvPr id="20" name="Grupp 19" descr="Färgfält för att lägga till rubrik 1">
            <a:extLst>
              <a:ext uri="{FF2B5EF4-FFF2-40B4-BE49-F238E27FC236}">
                <a16:creationId xmlns:a16="http://schemas.microsoft.com/office/drawing/2014/main" id="{9FCD8040-FBF2-4519-BE21-2271A5BBFBC1}"/>
              </a:ext>
            </a:extLst>
          </p:cNvPr>
          <p:cNvGrpSpPr/>
          <p:nvPr/>
        </p:nvGrpSpPr>
        <p:grpSpPr>
          <a:xfrm>
            <a:off x="13486737" y="9949298"/>
            <a:ext cx="3848763" cy="752850"/>
            <a:chOff x="1029825" y="5424945"/>
            <a:chExt cx="4512809" cy="882743"/>
          </a:xfrm>
          <a:solidFill>
            <a:schemeClr val="bg1"/>
          </a:solidFill>
        </p:grpSpPr>
        <p:pic>
          <p:nvPicPr>
            <p:cNvPr id="22" name="Bild">
              <a:extLst>
                <a:ext uri="{FF2B5EF4-FFF2-40B4-BE49-F238E27FC236}">
                  <a16:creationId xmlns:a16="http://schemas.microsoft.com/office/drawing/2014/main" id="{652B2864-B707-49D5-B372-A5FC7CEFC955}"/>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24" name="Platshållare för text 3">
              <a:extLst>
                <a:ext uri="{FF2B5EF4-FFF2-40B4-BE49-F238E27FC236}">
                  <a16:creationId xmlns:a16="http://schemas.microsoft.com/office/drawing/2014/main" id="{579AE853-186A-4D69-A425-5831CF4EBA55}"/>
                </a:ext>
              </a:extLst>
            </p:cNvPr>
            <p:cNvSpPr txBox="1">
              <a:spLocks/>
            </p:cNvSpPr>
            <p:nvPr/>
          </p:nvSpPr>
          <p:spPr>
            <a:xfrm>
              <a:off x="1029825" y="5597708"/>
              <a:ext cx="4474447" cy="537215"/>
            </a:xfrm>
            <a:prstGeom prst="rect">
              <a:avLst/>
            </a:prstGeom>
            <a:grpFill/>
          </p:spPr>
          <p:txBody>
            <a:bodyPr lIns="90000" tIns="90000" rIns="90000" bIns="90000" anchor="ct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dirty="0">
                  <a:solidFill>
                    <a:schemeClr val="tx1"/>
                  </a:solidFill>
                </a:rPr>
                <a:t>Innovation</a:t>
              </a:r>
            </a:p>
          </p:txBody>
        </p:sp>
      </p:grpSp>
      <p:grpSp>
        <p:nvGrpSpPr>
          <p:cNvPr id="26" name="Grupp 25" descr="Färgfält för att lägga till rubrik 1">
            <a:extLst>
              <a:ext uri="{FF2B5EF4-FFF2-40B4-BE49-F238E27FC236}">
                <a16:creationId xmlns:a16="http://schemas.microsoft.com/office/drawing/2014/main" id="{41D152F6-AFE6-412A-B821-0EF4F597E171}"/>
              </a:ext>
            </a:extLst>
          </p:cNvPr>
          <p:cNvGrpSpPr/>
          <p:nvPr/>
        </p:nvGrpSpPr>
        <p:grpSpPr>
          <a:xfrm>
            <a:off x="19272352" y="9949298"/>
            <a:ext cx="3848763" cy="752850"/>
            <a:chOff x="1029825" y="5424945"/>
            <a:chExt cx="4512809" cy="882743"/>
          </a:xfrm>
          <a:solidFill>
            <a:schemeClr val="bg1"/>
          </a:solidFill>
        </p:grpSpPr>
        <p:pic>
          <p:nvPicPr>
            <p:cNvPr id="27" name="Bild">
              <a:extLst>
                <a:ext uri="{FF2B5EF4-FFF2-40B4-BE49-F238E27FC236}">
                  <a16:creationId xmlns:a16="http://schemas.microsoft.com/office/drawing/2014/main" id="{335A113B-27EC-4CB6-8A34-1E7FA7F6BB1B}"/>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28" name="Platshållare för text 3">
              <a:extLst>
                <a:ext uri="{FF2B5EF4-FFF2-40B4-BE49-F238E27FC236}">
                  <a16:creationId xmlns:a16="http://schemas.microsoft.com/office/drawing/2014/main" id="{54840CC8-F50C-4873-8B81-7FF6A18AE092}"/>
                </a:ext>
              </a:extLst>
            </p:cNvPr>
            <p:cNvSpPr txBox="1">
              <a:spLocks/>
            </p:cNvSpPr>
            <p:nvPr/>
          </p:nvSpPr>
          <p:spPr>
            <a:xfrm>
              <a:off x="1029825" y="5597708"/>
              <a:ext cx="4474447" cy="537215"/>
            </a:xfrm>
            <a:prstGeom prst="rect">
              <a:avLst/>
            </a:prstGeom>
            <a:grpFill/>
          </p:spPr>
          <p:txBody>
            <a:bodyPr lIns="90000" tIns="90000" rIns="90000" bIns="90000" anchor="ct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200" b="1" i="0" dirty="0">
                  <a:solidFill>
                    <a:schemeClr val="tx1"/>
                  </a:solidFill>
                </a:rPr>
                <a:t>Vision</a:t>
              </a:r>
            </a:p>
          </p:txBody>
        </p:sp>
      </p:grpSp>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4" name="Bild 13">
            <a:extLst>
              <a:ext uri="{FF2B5EF4-FFF2-40B4-BE49-F238E27FC236}">
                <a16:creationId xmlns:a16="http://schemas.microsoft.com/office/drawing/2014/main" id="{54B6B456-9F90-42FF-9975-E550B53D282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18971" y="1373597"/>
            <a:ext cx="1083185" cy="532857"/>
          </a:xfrm>
          <a:prstGeom prst="rect">
            <a:avLst/>
          </a:prstGeom>
        </p:spPr>
      </p:pic>
      <p:pic>
        <p:nvPicPr>
          <p:cNvPr id="19" name="Bild">
            <a:extLst>
              <a:ext uri="{FF2B5EF4-FFF2-40B4-BE49-F238E27FC236}">
                <a16:creationId xmlns:a16="http://schemas.microsoft.com/office/drawing/2014/main" id="{734B0D00-72B1-4C41-9D9C-365F6CE762C0}"/>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3545061" y="1227231"/>
            <a:ext cx="983739" cy="860772"/>
          </a:xfrm>
          <a:prstGeom prst="rect">
            <a:avLst/>
          </a:prstGeom>
          <a:ln w="12700">
            <a:miter lim="400000"/>
          </a:ln>
        </p:spPr>
      </p:pic>
      <p:pic>
        <p:nvPicPr>
          <p:cNvPr id="8" name="Bild 7" descr="Hjärta med hel fyllning">
            <a:extLst>
              <a:ext uri="{FF2B5EF4-FFF2-40B4-BE49-F238E27FC236}">
                <a16:creationId xmlns:a16="http://schemas.microsoft.com/office/drawing/2014/main" id="{D5A109B8-5718-4CF6-B4CF-61730DDD420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846726" y="9828835"/>
            <a:ext cx="914400" cy="914400"/>
          </a:xfrm>
          <a:prstGeom prst="rect">
            <a:avLst/>
          </a:prstGeom>
        </p:spPr>
      </p:pic>
    </p:spTree>
    <p:extLst>
      <p:ext uri="{BB962C8B-B14F-4D97-AF65-F5344CB8AC3E}">
        <p14:creationId xmlns:p14="http://schemas.microsoft.com/office/powerpoint/2010/main" val="688652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00134C6D-C0FF-4D4A-9453-FCA46AF4F92B}"/>
              </a:ext>
            </a:extLst>
          </p:cNvPr>
          <p:cNvSpPr>
            <a:spLocks noGrp="1"/>
          </p:cNvSpPr>
          <p:nvPr>
            <p:ph type="title" idx="4294967295"/>
          </p:nvPr>
        </p:nvSpPr>
        <p:spPr>
          <a:xfrm>
            <a:off x="1572377" y="2320781"/>
            <a:ext cx="15428249"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Exempel på visioner</a:t>
            </a:r>
          </a:p>
        </p:txBody>
      </p:sp>
      <p:sp>
        <p:nvSpPr>
          <p:cNvPr id="10" name="Platshållare för text 9">
            <a:extLst>
              <a:ext uri="{FF2B5EF4-FFF2-40B4-BE49-F238E27FC236}">
                <a16:creationId xmlns:a16="http://schemas.microsoft.com/office/drawing/2014/main" id="{C887C5D2-7339-4336-81C9-E2D386DE264B}"/>
              </a:ext>
            </a:extLst>
          </p:cNvPr>
          <p:cNvSpPr>
            <a:spLocks noGrp="1"/>
          </p:cNvSpPr>
          <p:nvPr>
            <p:ph type="body" sz="quarter" idx="10"/>
          </p:nvPr>
        </p:nvSpPr>
        <p:spPr/>
        <p:txBody>
          <a:bodyPr/>
          <a:lstStyle/>
          <a:p>
            <a:r>
              <a:rPr lang="sv-SE"/>
              <a:t>1 min</a:t>
            </a:r>
          </a:p>
        </p:txBody>
      </p:sp>
      <p:sp>
        <p:nvSpPr>
          <p:cNvPr id="16" name="Platshållare för text 15">
            <a:extLst>
              <a:ext uri="{FF2B5EF4-FFF2-40B4-BE49-F238E27FC236}">
                <a16:creationId xmlns:a16="http://schemas.microsoft.com/office/drawing/2014/main" id="{71E5FFFC-9950-48A2-9AE3-8978CC9269A4}"/>
              </a:ext>
            </a:extLst>
          </p:cNvPr>
          <p:cNvSpPr>
            <a:spLocks noGrp="1"/>
          </p:cNvSpPr>
          <p:nvPr>
            <p:ph type="body" sz="quarter" idx="35"/>
          </p:nvPr>
        </p:nvSpPr>
        <p:spPr/>
        <p:txBody>
          <a:bodyPr/>
          <a:lstStyle/>
          <a:p>
            <a:r>
              <a:rPr lang="sv-SE" dirty="0"/>
              <a:t>Läs</a:t>
            </a:r>
          </a:p>
        </p:txBody>
      </p:sp>
      <p:sp>
        <p:nvSpPr>
          <p:cNvPr id="11" name="Platshållare för text 10">
            <a:extLst>
              <a:ext uri="{FF2B5EF4-FFF2-40B4-BE49-F238E27FC236}">
                <a16:creationId xmlns:a16="http://schemas.microsoft.com/office/drawing/2014/main" id="{FFE2B781-1991-4CC3-A98E-82CFD6B31C76}"/>
              </a:ext>
            </a:extLst>
          </p:cNvPr>
          <p:cNvSpPr>
            <a:spLocks noGrp="1"/>
          </p:cNvSpPr>
          <p:nvPr>
            <p:ph type="body" sz="quarter" idx="11"/>
          </p:nvPr>
        </p:nvSpPr>
        <p:spPr/>
        <p:txBody>
          <a:bodyPr/>
          <a:lstStyle/>
          <a:p>
            <a:r>
              <a:rPr lang="sv-SE"/>
              <a:t>Grupp</a:t>
            </a:r>
          </a:p>
        </p:txBody>
      </p:sp>
      <p:grpSp>
        <p:nvGrpSpPr>
          <p:cNvPr id="69" name="Grupp 68" descr="Färgfält för att lägga till rubrik 1">
            <a:extLst>
              <a:ext uri="{FF2B5EF4-FFF2-40B4-BE49-F238E27FC236}">
                <a16:creationId xmlns:a16="http://schemas.microsoft.com/office/drawing/2014/main" id="{6C71EC4E-A766-BA46-95C3-FDE691D12824}"/>
              </a:ext>
            </a:extLst>
          </p:cNvPr>
          <p:cNvGrpSpPr/>
          <p:nvPr/>
        </p:nvGrpSpPr>
        <p:grpSpPr>
          <a:xfrm>
            <a:off x="1029825" y="5542593"/>
            <a:ext cx="4512809" cy="882743"/>
            <a:chOff x="1029825" y="5424945"/>
            <a:chExt cx="4512809" cy="882743"/>
          </a:xfrm>
        </p:grpSpPr>
        <p:pic>
          <p:nvPicPr>
            <p:cNvPr id="29" name="Bild">
              <a:extLst>
                <a:ext uri="{FF2B5EF4-FFF2-40B4-BE49-F238E27FC236}">
                  <a16:creationId xmlns:a16="http://schemas.microsoft.com/office/drawing/2014/main" id="{DA5757CC-3B15-934A-923F-0937A73C8069}"/>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66" name="Platshållare för text 3">
              <a:extLst>
                <a:ext uri="{FF2B5EF4-FFF2-40B4-BE49-F238E27FC236}">
                  <a16:creationId xmlns:a16="http://schemas.microsoft.com/office/drawing/2014/main" id="{9A3E9F5F-FB2E-BC46-AC57-E084D14508E9}"/>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tx1"/>
                  </a:solidFill>
                </a:rPr>
                <a:t>Skatteverket</a:t>
              </a:r>
            </a:p>
          </p:txBody>
        </p:sp>
      </p:grpSp>
      <p:sp>
        <p:nvSpPr>
          <p:cNvPr id="56" name="Platshållare för text 55">
            <a:extLst>
              <a:ext uri="{FF2B5EF4-FFF2-40B4-BE49-F238E27FC236}">
                <a16:creationId xmlns:a16="http://schemas.microsoft.com/office/drawing/2014/main" id="{466AA09A-35F2-724E-B325-F689EA2F0103}"/>
              </a:ext>
            </a:extLst>
          </p:cNvPr>
          <p:cNvSpPr>
            <a:spLocks noGrp="1"/>
          </p:cNvSpPr>
          <p:nvPr>
            <p:ph type="body" sz="quarter" idx="37"/>
          </p:nvPr>
        </p:nvSpPr>
        <p:spPr>
          <a:xfrm>
            <a:off x="1029825" y="6687054"/>
            <a:ext cx="4512808" cy="1629422"/>
          </a:xfrm>
        </p:spPr>
        <p:txBody>
          <a:bodyPr anchor="t"/>
          <a:lstStyle/>
          <a:p>
            <a:r>
              <a:rPr lang="sv-SE" b="1" dirty="0"/>
              <a:t>"Tillsammans gör vi samhället möjligt." ​</a:t>
            </a:r>
          </a:p>
        </p:txBody>
      </p:sp>
      <p:grpSp>
        <p:nvGrpSpPr>
          <p:cNvPr id="70" name="Grupp 69" descr="Färgfält för att lägga till rubrik 2">
            <a:extLst>
              <a:ext uri="{FF2B5EF4-FFF2-40B4-BE49-F238E27FC236}">
                <a16:creationId xmlns:a16="http://schemas.microsoft.com/office/drawing/2014/main" id="{46BB34A6-5FD2-4A49-8918-EF9BEBB50EA6}"/>
              </a:ext>
            </a:extLst>
          </p:cNvPr>
          <p:cNvGrpSpPr/>
          <p:nvPr/>
        </p:nvGrpSpPr>
        <p:grpSpPr>
          <a:xfrm>
            <a:off x="6724043" y="5542593"/>
            <a:ext cx="4512809" cy="882743"/>
            <a:chOff x="1029825" y="5424945"/>
            <a:chExt cx="4512809" cy="882743"/>
          </a:xfrm>
        </p:grpSpPr>
        <p:pic>
          <p:nvPicPr>
            <p:cNvPr id="71" name="Bild">
              <a:extLst>
                <a:ext uri="{FF2B5EF4-FFF2-40B4-BE49-F238E27FC236}">
                  <a16:creationId xmlns:a16="http://schemas.microsoft.com/office/drawing/2014/main" id="{07C78BF5-D72B-E840-B8C4-88F079A9EB16}"/>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72" name="Platshållare för text 3">
              <a:extLst>
                <a:ext uri="{FF2B5EF4-FFF2-40B4-BE49-F238E27FC236}">
                  <a16:creationId xmlns:a16="http://schemas.microsoft.com/office/drawing/2014/main" id="{10A8D61E-7F41-8749-B184-96F26965E0B0}"/>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tx1"/>
                  </a:solidFill>
                </a:rPr>
                <a:t>SKR</a:t>
              </a:r>
            </a:p>
          </p:txBody>
        </p:sp>
      </p:grpSp>
      <p:sp>
        <p:nvSpPr>
          <p:cNvPr id="57" name="Platshållare för text 56">
            <a:extLst>
              <a:ext uri="{FF2B5EF4-FFF2-40B4-BE49-F238E27FC236}">
                <a16:creationId xmlns:a16="http://schemas.microsoft.com/office/drawing/2014/main" id="{ED938783-5E09-9140-8B41-F8ABED18BFDB}"/>
              </a:ext>
            </a:extLst>
          </p:cNvPr>
          <p:cNvSpPr>
            <a:spLocks noGrp="1"/>
          </p:cNvSpPr>
          <p:nvPr>
            <p:ph type="body" sz="quarter" idx="38"/>
          </p:nvPr>
        </p:nvSpPr>
        <p:spPr>
          <a:xfrm>
            <a:off x="6777483" y="6687054"/>
            <a:ext cx="4512808" cy="1629422"/>
          </a:xfrm>
        </p:spPr>
        <p:txBody>
          <a:bodyPr anchor="t"/>
          <a:lstStyle/>
          <a:p>
            <a:r>
              <a:rPr lang="sv-SE" b="1"/>
              <a:t>”Vi formar idéerna för välfärd och utveckling. Det framgångsrika Sverige skapas lokalt.”​</a:t>
            </a:r>
          </a:p>
        </p:txBody>
      </p:sp>
      <p:grpSp>
        <p:nvGrpSpPr>
          <p:cNvPr id="73" name="Grupp 72" descr="Färgfält för att lägga till rubrik 3">
            <a:extLst>
              <a:ext uri="{FF2B5EF4-FFF2-40B4-BE49-F238E27FC236}">
                <a16:creationId xmlns:a16="http://schemas.microsoft.com/office/drawing/2014/main" id="{CC0856DA-342C-8142-BD7E-A391885365BC}"/>
              </a:ext>
            </a:extLst>
          </p:cNvPr>
          <p:cNvGrpSpPr/>
          <p:nvPr/>
        </p:nvGrpSpPr>
        <p:grpSpPr>
          <a:xfrm>
            <a:off x="12501388" y="5542593"/>
            <a:ext cx="4512809" cy="882743"/>
            <a:chOff x="1029825" y="5424945"/>
            <a:chExt cx="4512809" cy="882743"/>
          </a:xfrm>
        </p:grpSpPr>
        <p:pic>
          <p:nvPicPr>
            <p:cNvPr id="74" name="Bild">
              <a:extLst>
                <a:ext uri="{FF2B5EF4-FFF2-40B4-BE49-F238E27FC236}">
                  <a16:creationId xmlns:a16="http://schemas.microsoft.com/office/drawing/2014/main" id="{56D9280B-CB42-194A-8CC3-B6CD8248C4A7}"/>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75" name="Platshållare för text 3">
              <a:extLst>
                <a:ext uri="{FF2B5EF4-FFF2-40B4-BE49-F238E27FC236}">
                  <a16:creationId xmlns:a16="http://schemas.microsoft.com/office/drawing/2014/main" id="{6C45CFE3-8124-324D-834D-9F9B931FE54A}"/>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tx1"/>
                  </a:solidFill>
                </a:rPr>
                <a:t>Malmö stad</a:t>
              </a:r>
            </a:p>
          </p:txBody>
        </p:sp>
      </p:grpSp>
      <p:sp>
        <p:nvSpPr>
          <p:cNvPr id="58" name="Platshållare för text 57">
            <a:extLst>
              <a:ext uri="{FF2B5EF4-FFF2-40B4-BE49-F238E27FC236}">
                <a16:creationId xmlns:a16="http://schemas.microsoft.com/office/drawing/2014/main" id="{598674BD-BD1D-234A-8916-0F76443B7C93}"/>
              </a:ext>
            </a:extLst>
          </p:cNvPr>
          <p:cNvSpPr>
            <a:spLocks noGrp="1"/>
          </p:cNvSpPr>
          <p:nvPr>
            <p:ph type="body" sz="quarter" idx="39"/>
          </p:nvPr>
        </p:nvSpPr>
        <p:spPr>
          <a:xfrm>
            <a:off x="12506479" y="6687054"/>
            <a:ext cx="4512808" cy="1629422"/>
          </a:xfrm>
        </p:spPr>
        <p:txBody>
          <a:bodyPr anchor="t"/>
          <a:lstStyle/>
          <a:p>
            <a:r>
              <a:rPr lang="sv-SE" b="1">
                <a:solidFill>
                  <a:srgbClr val="F4ECDE"/>
                </a:solidFill>
                <a:cs typeface="Segoe UI"/>
              </a:rPr>
              <a:t>”Rönnenskolan – en skola att längta till och gå berikad ifrån.”</a:t>
            </a:r>
            <a:r>
              <a:rPr lang="en-US" b="1">
                <a:cs typeface="Segoe UI"/>
              </a:rPr>
              <a:t>​</a:t>
            </a:r>
            <a:endParaRPr lang="en-US" b="1">
              <a:cs typeface="Calibri"/>
            </a:endParaRPr>
          </a:p>
        </p:txBody>
      </p:sp>
      <p:grpSp>
        <p:nvGrpSpPr>
          <p:cNvPr id="76" name="Grupp 75" descr="Färgfält för att lägga till rubrik 4">
            <a:extLst>
              <a:ext uri="{FF2B5EF4-FFF2-40B4-BE49-F238E27FC236}">
                <a16:creationId xmlns:a16="http://schemas.microsoft.com/office/drawing/2014/main" id="{02EC0B5D-E105-C04C-AE3E-F37EB428BF0E}"/>
              </a:ext>
            </a:extLst>
          </p:cNvPr>
          <p:cNvGrpSpPr/>
          <p:nvPr/>
        </p:nvGrpSpPr>
        <p:grpSpPr>
          <a:xfrm>
            <a:off x="18444988" y="5542593"/>
            <a:ext cx="4512809" cy="882743"/>
            <a:chOff x="1029825" y="5424945"/>
            <a:chExt cx="4512809" cy="882743"/>
          </a:xfrm>
        </p:grpSpPr>
        <p:pic>
          <p:nvPicPr>
            <p:cNvPr id="77" name="Bild">
              <a:extLst>
                <a:ext uri="{FF2B5EF4-FFF2-40B4-BE49-F238E27FC236}">
                  <a16:creationId xmlns:a16="http://schemas.microsoft.com/office/drawing/2014/main" id="{ECBDA38C-F67E-3946-9B8B-104A717B0743}"/>
                </a:ext>
                <a:ext uri="{C183D7F6-B498-43B3-948B-1728B52AA6E4}">
                  <adec:decorative xmlns:adec="http://schemas.microsoft.com/office/drawing/2017/decorative" val="1"/>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9826" y="5424945"/>
              <a:ext cx="4512808" cy="882743"/>
            </a:xfrm>
            <a:prstGeom prst="rect">
              <a:avLst/>
            </a:prstGeom>
            <a:ln w="12700">
              <a:miter lim="400000"/>
            </a:ln>
          </p:spPr>
        </p:pic>
        <p:sp>
          <p:nvSpPr>
            <p:cNvPr id="78" name="Platshållare för text 3">
              <a:extLst>
                <a:ext uri="{FF2B5EF4-FFF2-40B4-BE49-F238E27FC236}">
                  <a16:creationId xmlns:a16="http://schemas.microsoft.com/office/drawing/2014/main" id="{E558A854-1138-DE43-A1CC-AD87E9E0F1CF}"/>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a:solidFill>
                    <a:schemeClr val="tx1"/>
                  </a:solidFill>
                </a:rPr>
                <a:t>Apple</a:t>
              </a:r>
            </a:p>
          </p:txBody>
        </p:sp>
      </p:grpSp>
      <p:sp>
        <p:nvSpPr>
          <p:cNvPr id="59" name="Platshållare för text 58">
            <a:extLst>
              <a:ext uri="{FF2B5EF4-FFF2-40B4-BE49-F238E27FC236}">
                <a16:creationId xmlns:a16="http://schemas.microsoft.com/office/drawing/2014/main" id="{6278CA02-9DC6-D74F-A371-09A2ACD3813F}"/>
              </a:ext>
            </a:extLst>
          </p:cNvPr>
          <p:cNvSpPr>
            <a:spLocks noGrp="1"/>
          </p:cNvSpPr>
          <p:nvPr>
            <p:ph type="body" sz="quarter" idx="40"/>
          </p:nvPr>
        </p:nvSpPr>
        <p:spPr>
          <a:xfrm>
            <a:off x="18496732" y="6687054"/>
            <a:ext cx="4512808" cy="1629422"/>
          </a:xfrm>
        </p:spPr>
        <p:txBody>
          <a:bodyPr anchor="t"/>
          <a:lstStyle/>
          <a:p>
            <a:r>
              <a:rPr lang="sv-SE" b="1"/>
              <a:t>”Att ta något fult och tekniskt svårt och göra det snyggt och lättanvänt.”​</a:t>
            </a:r>
          </a:p>
        </p:txBody>
      </p:sp>
      <p:pic>
        <p:nvPicPr>
          <p:cNvPr id="39" name="Gruppera">
            <a:extLst>
              <a:ext uri="{FF2B5EF4-FFF2-40B4-BE49-F238E27FC236}">
                <a16:creationId xmlns:a16="http://schemas.microsoft.com/office/drawing/2014/main" id="{C3BA9F0F-E35A-0B43-B31C-709A9E29762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43" name="Bild">
            <a:extLst>
              <a:ext uri="{FF2B5EF4-FFF2-40B4-BE49-F238E27FC236}">
                <a16:creationId xmlns:a16="http://schemas.microsoft.com/office/drawing/2014/main" id="{DFF43471-5E0E-48BC-8266-A25E4E2E819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rot="1243444">
            <a:off x="20354021" y="10146936"/>
            <a:ext cx="2998594" cy="3850986"/>
          </a:xfrm>
          <a:prstGeom prst="rect">
            <a:avLst/>
          </a:prstGeom>
          <a:ln w="12700">
            <a:miter lim="400000"/>
          </a:ln>
        </p:spPr>
      </p:pic>
      <p:pic>
        <p:nvPicPr>
          <p:cNvPr id="44" name="Bild 43">
            <a:extLst>
              <a:ext uri="{FF2B5EF4-FFF2-40B4-BE49-F238E27FC236}">
                <a16:creationId xmlns:a16="http://schemas.microsoft.com/office/drawing/2014/main" id="{D45F2D4E-3BA4-428A-BF7D-E32C8BAC00E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18971" y="1373597"/>
            <a:ext cx="1083185" cy="532857"/>
          </a:xfrm>
          <a:prstGeom prst="rect">
            <a:avLst/>
          </a:prstGeom>
        </p:spPr>
      </p:pic>
      <p:pic>
        <p:nvPicPr>
          <p:cNvPr id="45" name="Bild">
            <a:extLst>
              <a:ext uri="{FF2B5EF4-FFF2-40B4-BE49-F238E27FC236}">
                <a16:creationId xmlns:a16="http://schemas.microsoft.com/office/drawing/2014/main" id="{AFBAFA22-134D-4564-AAB9-06376D93B9DA}"/>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2741189914"/>
      </p:ext>
    </p:extLst>
  </p:cSld>
  <p:clrMapOvr>
    <a:masterClrMapping/>
  </p:clrMapOvr>
</p:sld>
</file>

<file path=ppt/theme/theme1.xml><?xml version="1.0" encoding="utf-8"?>
<a:theme xmlns:a="http://schemas.openxmlformats.org/drawingml/2006/main" name="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906DBB32-860D-A149-B0B9-E44494EC8BB6}"/>
    </a:ext>
  </a:extLst>
</a:theme>
</file>

<file path=ppt/theme/theme2.xml><?xml version="1.0" encoding="utf-8"?>
<a:theme xmlns:a="http://schemas.openxmlformats.org/drawingml/2006/main" name="1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DF8E1908-95BB-6D48-918E-EE8ABF96E04D}"/>
    </a:ext>
  </a:extLst>
</a:theme>
</file>

<file path=ppt/theme/theme3.xml><?xml version="1.0" encoding="utf-8"?>
<a:theme xmlns:a="http://schemas.openxmlformats.org/drawingml/2006/main" name="2_Office-tema">
  <a:themeElements>
    <a:clrScheme name="Egen 29">
      <a:dk1>
        <a:srgbClr val="091D23"/>
      </a:dk1>
      <a:lt1>
        <a:srgbClr val="FFFFFF"/>
      </a:lt1>
      <a:dk2>
        <a:srgbClr val="44546A"/>
      </a:dk2>
      <a:lt2>
        <a:srgbClr val="F4ECDE"/>
      </a:lt2>
      <a:accent1>
        <a:srgbClr val="95393D"/>
      </a:accent1>
      <a:accent2>
        <a:srgbClr val="B8595F"/>
      </a:accent2>
      <a:accent3>
        <a:srgbClr val="FF6E6F"/>
      </a:accent3>
      <a:accent4>
        <a:srgbClr val="95393D"/>
      </a:accent4>
      <a:accent5>
        <a:srgbClr val="B85A5E"/>
      </a:accent5>
      <a:accent6>
        <a:srgbClr val="FF6D6E"/>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Leda_1" id="{A2276B44-D308-0349-AECA-B8AB66290BAA}" vid="{6A3C7428-8103-6842-BD7C-DF198232BC0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355E1D-14F4-4F8E-B329-67C20BD3721C}">
  <ds:schemaRefs>
    <ds:schemaRef ds:uri="http://schemas.microsoft.com/sharepoint/v3/contenttype/forms"/>
  </ds:schemaRefs>
</ds:datastoreItem>
</file>

<file path=customXml/itemProps2.xml><?xml version="1.0" encoding="utf-8"?>
<ds:datastoreItem xmlns:ds="http://schemas.openxmlformats.org/officeDocument/2006/customXml" ds:itemID="{92AC1191-4881-4ACA-B12E-D079C51C8D4B}">
  <ds:schemaRefs>
    <ds:schemaRef ds:uri="http://schemas.microsoft.com/office/infopath/2007/PartnerControls"/>
    <ds:schemaRef ds:uri="http://schemas.microsoft.com/office/2006/documentManagement/types"/>
    <ds:schemaRef ds:uri="http://schemas.microsoft.com/office/2006/metadata/properties"/>
    <ds:schemaRef ds:uri="http://purl.org/dc/elements/1.1/"/>
    <ds:schemaRef ds:uri="bbf57927-146e-4af1-8a22-58b8ad685837"/>
    <ds:schemaRef ds:uri="http://schemas.openxmlformats.org/package/2006/metadata/core-properties"/>
    <ds:schemaRef ds:uri="http://purl.org/dc/terms/"/>
    <ds:schemaRef ds:uri="f76a4e4c-2db2-462f-9ed3-409335a41f58"/>
    <ds:schemaRef ds:uri="http://www.w3.org/XML/1998/namespace"/>
    <ds:schemaRef ds:uri="http://purl.org/dc/dcmitype/"/>
  </ds:schemaRefs>
</ds:datastoreItem>
</file>

<file path=customXml/itemProps3.xml><?xml version="1.0" encoding="utf-8"?>
<ds:datastoreItem xmlns:ds="http://schemas.openxmlformats.org/officeDocument/2006/customXml" ds:itemID="{86F5A33B-E0D6-4D64-B727-58207D2180CD}"/>
</file>

<file path=docProps/app.xml><?xml version="1.0" encoding="utf-8"?>
<Properties xmlns="http://schemas.openxmlformats.org/officeDocument/2006/extended-properties" xmlns:vt="http://schemas.openxmlformats.org/officeDocument/2006/docPropsVTypes">
  <Template>Office-tema</Template>
  <TotalTime>1865</TotalTime>
  <Words>1485</Words>
  <Application>Microsoft Macintosh PowerPoint</Application>
  <PresentationFormat>Anpassad</PresentationFormat>
  <Paragraphs>210</Paragraphs>
  <Slides>24</Slides>
  <Notes>16</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24</vt:i4>
      </vt:variant>
    </vt:vector>
  </HeadingPairs>
  <TitlesOfParts>
    <vt:vector size="31" baseType="lpstr">
      <vt:lpstr>Arial</vt:lpstr>
      <vt:lpstr>Calibri</vt:lpstr>
      <vt:lpstr>Century Gothic</vt:lpstr>
      <vt:lpstr>Helvetica Neue Medium</vt:lpstr>
      <vt:lpstr>Office-tema</vt:lpstr>
      <vt:lpstr>1_Office-tema</vt:lpstr>
      <vt:lpstr>2_Office-tema</vt:lpstr>
      <vt:lpstr>Vision</vt:lpstr>
      <vt:lpstr>Övningens steg</vt:lpstr>
      <vt:lpstr>Börja</vt:lpstr>
      <vt:lpstr>Välkommen!</vt:lpstr>
      <vt:lpstr>Förbered grupparbetet</vt:lpstr>
      <vt:lpstr>Pröva</vt:lpstr>
      <vt:lpstr>Välkomna!</vt:lpstr>
      <vt:lpstr>Innovation och vision</vt:lpstr>
      <vt:lpstr>Exempel på visioner</vt:lpstr>
      <vt:lpstr>Vad tänker ni om visioner?</vt:lpstr>
      <vt:lpstr>Tips för en bra vision</vt:lpstr>
      <vt:lpstr>Definiera er utgångspunkt</vt:lpstr>
      <vt:lpstr>Värde i framtiden</vt:lpstr>
      <vt:lpstr>Ert värde i framtiden</vt:lpstr>
      <vt:lpstr>Rösta och välj</vt:lpstr>
      <vt:lpstr>Väv er vision</vt:lpstr>
      <vt:lpstr>Formulera olika visioner</vt:lpstr>
      <vt:lpstr>Formulera er vision</vt:lpstr>
      <vt:lpstr>Bra jobbat!</vt:lpstr>
      <vt:lpstr>Använd visionen</vt:lpstr>
      <vt:lpstr>Utveckla</vt:lpstr>
      <vt:lpstr>Hur har ni använt visionen?</vt:lpstr>
      <vt:lpstr>Bra jobbat!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138</cp:revision>
  <dcterms:created xsi:type="dcterms:W3CDTF">2022-10-19T14:19:07Z</dcterms:created>
  <dcterms:modified xsi:type="dcterms:W3CDTF">2022-12-09T09:36:21Z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697100.000000000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