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6" r:id="rId6"/>
  </p:sldMasterIdLst>
  <p:notesMasterIdLst>
    <p:notesMasterId r:id="rId20"/>
  </p:notesMasterIdLst>
  <p:handoutMasterIdLst>
    <p:handoutMasterId r:id="rId21"/>
  </p:handoutMasterIdLst>
  <p:sldIdLst>
    <p:sldId id="270" r:id="rId7"/>
    <p:sldId id="271" r:id="rId8"/>
    <p:sldId id="272" r:id="rId9"/>
    <p:sldId id="260" r:id="rId10"/>
    <p:sldId id="268" r:id="rId11"/>
    <p:sldId id="285" r:id="rId12"/>
    <p:sldId id="287" r:id="rId13"/>
    <p:sldId id="278" r:id="rId14"/>
    <p:sldId id="288" r:id="rId15"/>
    <p:sldId id="289" r:id="rId16"/>
    <p:sldId id="282" r:id="rId17"/>
    <p:sldId id="284" r:id="rId18"/>
    <p:sldId id="318" r:id="rId19"/>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D23"/>
    <a:srgbClr val="FFFFFF"/>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17" autoAdjust="0"/>
    <p:restoredTop sz="96097"/>
  </p:normalViewPr>
  <p:slideViewPr>
    <p:cSldViewPr snapToGrid="0">
      <p:cViewPr varScale="1">
        <p:scale>
          <a:sx n="78" d="100"/>
          <a:sy n="78" d="100"/>
        </p:scale>
        <p:origin x="720" y="184"/>
      </p:cViewPr>
      <p:guideLst>
        <p:guide pos="2259"/>
        <p:guide orient="horz" pos="4320"/>
      </p:guideLst>
    </p:cSldViewPr>
  </p:slideViewPr>
  <p:outlineViewPr>
    <p:cViewPr>
      <p:scale>
        <a:sx n="33" d="100"/>
        <a:sy n="33" d="100"/>
      </p:scale>
      <p:origin x="0" y="-7392"/>
    </p:cViewPr>
  </p:outlineViewPr>
  <p:notesTextViewPr>
    <p:cViewPr>
      <p:scale>
        <a:sx n="1" d="1"/>
        <a:sy n="1" d="1"/>
      </p:scale>
      <p:origin x="0" y="0"/>
    </p:cViewPr>
  </p:notesTextViewPr>
  <p:notesViewPr>
    <p:cSldViewPr snapToGrid="0">
      <p:cViewPr varScale="1">
        <p:scale>
          <a:sx n="112" d="100"/>
          <a:sy n="112" d="100"/>
        </p:scale>
        <p:origin x="350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8DF8CE3-6DFC-6E4C-A0D7-1D9CBF21DB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82AD8460-FEF1-7F4E-8F86-E1BD2B9DA5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3513ED-6705-644D-8910-BE0048673889}" type="datetimeFigureOut">
              <a:rPr lang="sv-SE" smtClean="0"/>
              <a:t>2022-12-11</a:t>
            </a:fld>
            <a:endParaRPr lang="sv-SE"/>
          </a:p>
        </p:txBody>
      </p:sp>
      <p:sp>
        <p:nvSpPr>
          <p:cNvPr id="4" name="Platshållare för sidfot 3">
            <a:extLst>
              <a:ext uri="{FF2B5EF4-FFF2-40B4-BE49-F238E27FC236}">
                <a16:creationId xmlns:a16="http://schemas.microsoft.com/office/drawing/2014/main" id="{2DCC5392-1172-7A4B-890B-4F5AAC2A7F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5971A0CF-0767-D642-9A1A-5D0D1DE975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CC3C1F-F066-E349-AB19-EEB094D994F0}" type="slidenum">
              <a:rPr lang="sv-SE" smtClean="0"/>
              <a:t>‹#›</a:t>
            </a:fld>
            <a:endParaRPr lang="sv-SE"/>
          </a:p>
        </p:txBody>
      </p:sp>
    </p:spTree>
    <p:extLst>
      <p:ext uri="{BB962C8B-B14F-4D97-AF65-F5344CB8AC3E}">
        <p14:creationId xmlns:p14="http://schemas.microsoft.com/office/powerpoint/2010/main" val="3090192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3142782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401207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365628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1852607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53632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1582776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3108699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2707007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2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2.svg"/><Relationship Id="rId7" Type="http://schemas.openxmlformats.org/officeDocument/2006/relationships/image" Target="../media/image14.sv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48.svg"/><Relationship Id="rId5" Type="http://schemas.openxmlformats.org/officeDocument/2006/relationships/image" Target="../media/image44.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svg"/><Relationship Id="rId7" Type="http://schemas.openxmlformats.org/officeDocument/2006/relationships/image" Target="../media/image2.svg"/><Relationship Id="rId2"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0.svg"/><Relationship Id="rId5" Type="http://schemas.openxmlformats.org/officeDocument/2006/relationships/image" Target="../media/image54.svg"/><Relationship Id="rId10" Type="http://schemas.openxmlformats.org/officeDocument/2006/relationships/image" Target="../media/image39.png"/><Relationship Id="rId4" Type="http://schemas.openxmlformats.org/officeDocument/2006/relationships/image" Target="../media/image53.png"/><Relationship Id="rId9" Type="http://schemas.openxmlformats.org/officeDocument/2006/relationships/image" Target="../media/image56.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0.svg"/><Relationship Id="rId7" Type="http://schemas.openxmlformats.org/officeDocument/2006/relationships/image" Target="../media/image60.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2.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44.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43.png"/><Relationship Id="rId16"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14.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13.png"/><Relationship Id="rId9" Type="http://schemas.openxmlformats.org/officeDocument/2006/relationships/image" Target="../media/image66.svg"/><Relationship Id="rId14" Type="http://schemas.openxmlformats.org/officeDocument/2006/relationships/image" Target="../media/image7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81.svg"/><Relationship Id="rId5" Type="http://schemas.openxmlformats.org/officeDocument/2006/relationships/image" Target="../media/image76.sv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4.svg"/><Relationship Id="rId7" Type="http://schemas.openxmlformats.org/officeDocument/2006/relationships/image" Target="../media/image85.sv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84.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8.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5.svg"/><Relationship Id="rId3" Type="http://schemas.openxmlformats.org/officeDocument/2006/relationships/image" Target="../media/image90.svg"/><Relationship Id="rId7" Type="http://schemas.openxmlformats.org/officeDocument/2006/relationships/image" Target="../media/image92.svg"/><Relationship Id="rId12"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1.png"/><Relationship Id="rId11" Type="http://schemas.openxmlformats.org/officeDocument/2006/relationships/image" Target="../media/image93.svg"/><Relationship Id="rId5" Type="http://schemas.openxmlformats.org/officeDocument/2006/relationships/image" Target="../media/image83.svg"/><Relationship Id="rId10" Type="http://schemas.openxmlformats.org/officeDocument/2006/relationships/image" Target="../media/image80.png"/><Relationship Id="rId4" Type="http://schemas.openxmlformats.org/officeDocument/2006/relationships/image" Target="../media/image82.png"/><Relationship Id="rId9"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7.svg"/><Relationship Id="rId7" Type="http://schemas.openxmlformats.org/officeDocument/2006/relationships/image" Target="../media/image100.sv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2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2.xml"/><Relationship Id="rId5" Type="http://schemas.openxmlformats.org/officeDocument/2006/relationships/image" Target="../media/image104.svg"/><Relationship Id="rId4" Type="http://schemas.openxmlformats.org/officeDocument/2006/relationships/image" Target="../media/image10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Master" Target="../slideMasters/slideMaster2.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Master" Target="../slideMasters/slideMaster2.xml"/><Relationship Id="rId5" Type="http://schemas.openxmlformats.org/officeDocument/2006/relationships/image" Target="../media/image119.svg"/><Relationship Id="rId4" Type="http://schemas.openxmlformats.org/officeDocument/2006/relationships/image" Target="../media/image11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emf"/><Relationship Id="rId7" Type="http://schemas.openxmlformats.org/officeDocument/2006/relationships/image" Target="../media/image125.png"/><Relationship Id="rId2" Type="http://schemas.openxmlformats.org/officeDocument/2006/relationships/image" Target="../media/image120.emf"/><Relationship Id="rId1" Type="http://schemas.openxmlformats.org/officeDocument/2006/relationships/slideMaster" Target="../slideMasters/slideMaster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emf"/></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150.png"/><Relationship Id="rId21" Type="http://schemas.openxmlformats.org/officeDocument/2006/relationships/image" Target="../media/image145.svg"/><Relationship Id="rId42" Type="http://schemas.openxmlformats.org/officeDocument/2006/relationships/image" Target="../media/image82.png"/><Relationship Id="rId47" Type="http://schemas.openxmlformats.org/officeDocument/2006/relationships/image" Target="../media/image92.svg"/><Relationship Id="rId63" Type="http://schemas.openxmlformats.org/officeDocument/2006/relationships/image" Target="../media/image175.svg"/><Relationship Id="rId68" Type="http://schemas.openxmlformats.org/officeDocument/2006/relationships/image" Target="../media/image180.png"/><Relationship Id="rId84" Type="http://schemas.openxmlformats.org/officeDocument/2006/relationships/image" Target="../media/image196.png"/><Relationship Id="rId89" Type="http://schemas.openxmlformats.org/officeDocument/2006/relationships/image" Target="../media/image201.svg"/><Relationship Id="rId16" Type="http://schemas.openxmlformats.org/officeDocument/2006/relationships/image" Target="../media/image140.png"/><Relationship Id="rId11" Type="http://schemas.openxmlformats.org/officeDocument/2006/relationships/image" Target="../media/image135.svg"/><Relationship Id="rId32" Type="http://schemas.openxmlformats.org/officeDocument/2006/relationships/image" Target="../media/image155.png"/><Relationship Id="rId37" Type="http://schemas.openxmlformats.org/officeDocument/2006/relationships/image" Target="../media/image160.svg"/><Relationship Id="rId53" Type="http://schemas.openxmlformats.org/officeDocument/2006/relationships/image" Target="../media/image167.svg"/><Relationship Id="rId58" Type="http://schemas.openxmlformats.org/officeDocument/2006/relationships/image" Target="../media/image170.png"/><Relationship Id="rId74" Type="http://schemas.openxmlformats.org/officeDocument/2006/relationships/image" Target="../media/image186.png"/><Relationship Id="rId79" Type="http://schemas.openxmlformats.org/officeDocument/2006/relationships/image" Target="../media/image191.svg"/><Relationship Id="rId102" Type="http://schemas.openxmlformats.org/officeDocument/2006/relationships/image" Target="../media/image214.png"/><Relationship Id="rId5" Type="http://schemas.openxmlformats.org/officeDocument/2006/relationships/image" Target="../media/image129.svg"/><Relationship Id="rId90" Type="http://schemas.openxmlformats.org/officeDocument/2006/relationships/image" Target="../media/image202.png"/><Relationship Id="rId95" Type="http://schemas.openxmlformats.org/officeDocument/2006/relationships/image" Target="../media/image207.svg"/><Relationship Id="rId22" Type="http://schemas.openxmlformats.org/officeDocument/2006/relationships/image" Target="../media/image146.png"/><Relationship Id="rId27" Type="http://schemas.openxmlformats.org/officeDocument/2006/relationships/image" Target="../media/image151.svg"/><Relationship Id="rId43" Type="http://schemas.openxmlformats.org/officeDocument/2006/relationships/image" Target="../media/image83.svg"/><Relationship Id="rId48" Type="http://schemas.openxmlformats.org/officeDocument/2006/relationships/image" Target="../media/image59.png"/><Relationship Id="rId64" Type="http://schemas.openxmlformats.org/officeDocument/2006/relationships/image" Target="../media/image176.png"/><Relationship Id="rId69" Type="http://schemas.openxmlformats.org/officeDocument/2006/relationships/image" Target="../media/image181.svg"/><Relationship Id="rId80" Type="http://schemas.openxmlformats.org/officeDocument/2006/relationships/image" Target="../media/image192.png"/><Relationship Id="rId85" Type="http://schemas.openxmlformats.org/officeDocument/2006/relationships/image" Target="../media/image197.svg"/><Relationship Id="rId12" Type="http://schemas.openxmlformats.org/officeDocument/2006/relationships/image" Target="../media/image136.png"/><Relationship Id="rId17" Type="http://schemas.openxmlformats.org/officeDocument/2006/relationships/image" Target="../media/image141.svg"/><Relationship Id="rId33" Type="http://schemas.openxmlformats.org/officeDocument/2006/relationships/image" Target="../media/image156.svg"/><Relationship Id="rId38" Type="http://schemas.openxmlformats.org/officeDocument/2006/relationships/image" Target="../media/image39.png"/><Relationship Id="rId59" Type="http://schemas.openxmlformats.org/officeDocument/2006/relationships/image" Target="../media/image171.svg"/><Relationship Id="rId103" Type="http://schemas.openxmlformats.org/officeDocument/2006/relationships/image" Target="../media/image215.svg"/><Relationship Id="rId20" Type="http://schemas.openxmlformats.org/officeDocument/2006/relationships/image" Target="../media/image144.png"/><Relationship Id="rId41" Type="http://schemas.openxmlformats.org/officeDocument/2006/relationships/image" Target="../media/image162.svg"/><Relationship Id="rId54" Type="http://schemas.openxmlformats.org/officeDocument/2006/relationships/image" Target="../media/image33.png"/><Relationship Id="rId62" Type="http://schemas.openxmlformats.org/officeDocument/2006/relationships/image" Target="../media/image174.png"/><Relationship Id="rId70" Type="http://schemas.openxmlformats.org/officeDocument/2006/relationships/image" Target="../media/image182.png"/><Relationship Id="rId75" Type="http://schemas.openxmlformats.org/officeDocument/2006/relationships/image" Target="../media/image187.svg"/><Relationship Id="rId83" Type="http://schemas.openxmlformats.org/officeDocument/2006/relationships/image" Target="../media/image195.svg"/><Relationship Id="rId88" Type="http://schemas.openxmlformats.org/officeDocument/2006/relationships/image" Target="../media/image200.png"/><Relationship Id="rId91" Type="http://schemas.openxmlformats.org/officeDocument/2006/relationships/image" Target="../media/image203.svg"/><Relationship Id="rId96" Type="http://schemas.openxmlformats.org/officeDocument/2006/relationships/image" Target="../media/image208.png"/><Relationship Id="rId1" Type="http://schemas.openxmlformats.org/officeDocument/2006/relationships/slideMaster" Target="../slideMasters/slideMaster3.xml"/><Relationship Id="rId6" Type="http://schemas.openxmlformats.org/officeDocument/2006/relationships/image" Target="../media/image130.png"/><Relationship Id="rId15" Type="http://schemas.openxmlformats.org/officeDocument/2006/relationships/image" Target="../media/image139.svg"/><Relationship Id="rId23" Type="http://schemas.openxmlformats.org/officeDocument/2006/relationships/image" Target="../media/image147.svg"/><Relationship Id="rId28" Type="http://schemas.openxmlformats.org/officeDocument/2006/relationships/image" Target="../media/image7.png"/><Relationship Id="rId36" Type="http://schemas.openxmlformats.org/officeDocument/2006/relationships/image" Target="../media/image159.png"/><Relationship Id="rId49" Type="http://schemas.openxmlformats.org/officeDocument/2006/relationships/image" Target="../media/image60.svg"/><Relationship Id="rId57" Type="http://schemas.openxmlformats.org/officeDocument/2006/relationships/image" Target="../media/image169.svg"/><Relationship Id="rId10" Type="http://schemas.openxmlformats.org/officeDocument/2006/relationships/image" Target="../media/image134.png"/><Relationship Id="rId31" Type="http://schemas.openxmlformats.org/officeDocument/2006/relationships/image" Target="../media/image154.svg"/><Relationship Id="rId44" Type="http://schemas.openxmlformats.org/officeDocument/2006/relationships/image" Target="../media/image3.png"/><Relationship Id="rId52" Type="http://schemas.openxmlformats.org/officeDocument/2006/relationships/image" Target="../media/image166.png"/><Relationship Id="rId60" Type="http://schemas.openxmlformats.org/officeDocument/2006/relationships/image" Target="../media/image172.png"/><Relationship Id="rId65" Type="http://schemas.openxmlformats.org/officeDocument/2006/relationships/image" Target="../media/image177.svg"/><Relationship Id="rId73" Type="http://schemas.openxmlformats.org/officeDocument/2006/relationships/image" Target="../media/image185.svg"/><Relationship Id="rId78" Type="http://schemas.openxmlformats.org/officeDocument/2006/relationships/image" Target="../media/image190.png"/><Relationship Id="rId81" Type="http://schemas.openxmlformats.org/officeDocument/2006/relationships/image" Target="../media/image193.svg"/><Relationship Id="rId86" Type="http://schemas.openxmlformats.org/officeDocument/2006/relationships/image" Target="../media/image198.png"/><Relationship Id="rId94" Type="http://schemas.openxmlformats.org/officeDocument/2006/relationships/image" Target="../media/image206.png"/><Relationship Id="rId99" Type="http://schemas.openxmlformats.org/officeDocument/2006/relationships/image" Target="../media/image211.svg"/><Relationship Id="rId101" Type="http://schemas.openxmlformats.org/officeDocument/2006/relationships/image" Target="../media/image213.svg"/><Relationship Id="rId4" Type="http://schemas.openxmlformats.org/officeDocument/2006/relationships/image" Target="../media/image128.png"/><Relationship Id="rId9" Type="http://schemas.openxmlformats.org/officeDocument/2006/relationships/image" Target="../media/image133.svg"/><Relationship Id="rId13" Type="http://schemas.openxmlformats.org/officeDocument/2006/relationships/image" Target="../media/image137.svg"/><Relationship Id="rId18" Type="http://schemas.openxmlformats.org/officeDocument/2006/relationships/image" Target="../media/image142.png"/><Relationship Id="rId39" Type="http://schemas.openxmlformats.org/officeDocument/2006/relationships/image" Target="../media/image61.svg"/><Relationship Id="rId34" Type="http://schemas.openxmlformats.org/officeDocument/2006/relationships/image" Target="../media/image157.png"/><Relationship Id="rId50" Type="http://schemas.openxmlformats.org/officeDocument/2006/relationships/image" Target="../media/image164.png"/><Relationship Id="rId55" Type="http://schemas.openxmlformats.org/officeDocument/2006/relationships/image" Target="../media/image34.svg"/><Relationship Id="rId76" Type="http://schemas.openxmlformats.org/officeDocument/2006/relationships/image" Target="../media/image188.png"/><Relationship Id="rId97" Type="http://schemas.openxmlformats.org/officeDocument/2006/relationships/image" Target="../media/image209.svg"/><Relationship Id="rId104" Type="http://schemas.openxmlformats.org/officeDocument/2006/relationships/image" Target="../media/image216.png"/><Relationship Id="rId7" Type="http://schemas.openxmlformats.org/officeDocument/2006/relationships/image" Target="../media/image131.svg"/><Relationship Id="rId71" Type="http://schemas.openxmlformats.org/officeDocument/2006/relationships/image" Target="../media/image183.svg"/><Relationship Id="rId92" Type="http://schemas.openxmlformats.org/officeDocument/2006/relationships/image" Target="../media/image204.png"/><Relationship Id="rId2" Type="http://schemas.openxmlformats.org/officeDocument/2006/relationships/image" Target="../media/image107.png"/><Relationship Id="rId29" Type="http://schemas.openxmlformats.org/officeDocument/2006/relationships/image" Target="../media/image152.svg"/><Relationship Id="rId24" Type="http://schemas.openxmlformats.org/officeDocument/2006/relationships/image" Target="../media/image148.png"/><Relationship Id="rId40" Type="http://schemas.openxmlformats.org/officeDocument/2006/relationships/image" Target="../media/image161.png"/><Relationship Id="rId45" Type="http://schemas.openxmlformats.org/officeDocument/2006/relationships/image" Target="../media/image163.svg"/><Relationship Id="rId66" Type="http://schemas.openxmlformats.org/officeDocument/2006/relationships/image" Target="../media/image178.png"/><Relationship Id="rId87" Type="http://schemas.openxmlformats.org/officeDocument/2006/relationships/image" Target="../media/image199.svg"/><Relationship Id="rId61" Type="http://schemas.openxmlformats.org/officeDocument/2006/relationships/image" Target="../media/image173.svg"/><Relationship Id="rId82" Type="http://schemas.openxmlformats.org/officeDocument/2006/relationships/image" Target="../media/image194.png"/><Relationship Id="rId19" Type="http://schemas.openxmlformats.org/officeDocument/2006/relationships/image" Target="../media/image143.svg"/><Relationship Id="rId14" Type="http://schemas.openxmlformats.org/officeDocument/2006/relationships/image" Target="../media/image138.png"/><Relationship Id="rId30" Type="http://schemas.openxmlformats.org/officeDocument/2006/relationships/image" Target="../media/image153.png"/><Relationship Id="rId35" Type="http://schemas.openxmlformats.org/officeDocument/2006/relationships/image" Target="../media/image158.svg"/><Relationship Id="rId56" Type="http://schemas.openxmlformats.org/officeDocument/2006/relationships/image" Target="../media/image168.png"/><Relationship Id="rId77" Type="http://schemas.openxmlformats.org/officeDocument/2006/relationships/image" Target="../media/image189.svg"/><Relationship Id="rId100" Type="http://schemas.openxmlformats.org/officeDocument/2006/relationships/image" Target="../media/image212.png"/><Relationship Id="rId105" Type="http://schemas.openxmlformats.org/officeDocument/2006/relationships/image" Target="../media/image217.svg"/><Relationship Id="rId8" Type="http://schemas.openxmlformats.org/officeDocument/2006/relationships/image" Target="../media/image132.png"/><Relationship Id="rId51" Type="http://schemas.openxmlformats.org/officeDocument/2006/relationships/image" Target="../media/image165.svg"/><Relationship Id="rId72" Type="http://schemas.openxmlformats.org/officeDocument/2006/relationships/image" Target="../media/image184.png"/><Relationship Id="rId93" Type="http://schemas.openxmlformats.org/officeDocument/2006/relationships/image" Target="../media/image205.svg"/><Relationship Id="rId98" Type="http://schemas.openxmlformats.org/officeDocument/2006/relationships/image" Target="../media/image210.png"/><Relationship Id="rId3" Type="http://schemas.openxmlformats.org/officeDocument/2006/relationships/image" Target="../media/image127.svg"/><Relationship Id="rId25" Type="http://schemas.openxmlformats.org/officeDocument/2006/relationships/image" Target="../media/image149.svg"/><Relationship Id="rId46" Type="http://schemas.openxmlformats.org/officeDocument/2006/relationships/image" Target="../media/image91.png"/><Relationship Id="rId67" Type="http://schemas.openxmlformats.org/officeDocument/2006/relationships/image" Target="../media/image17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14.svg"/><Relationship Id="rId5" Type="http://schemas.openxmlformats.org/officeDocument/2006/relationships/image" Target="../media/image20.sv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svg"/><Relationship Id="rId7" Type="http://schemas.openxmlformats.org/officeDocument/2006/relationships/image" Target="../media/image14.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4.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Rubrikbild">
    <p:bg>
      <p:bgPr>
        <a:solidFill>
          <a:schemeClr val="accent1"/>
        </a:solidFill>
        <a:effectLst/>
      </p:bgPr>
    </p:bg>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6DC7A10D-048E-89B1-C3F4-3672C1C2DF19}"/>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a:extLst>
              <a:ext uri="{FF2B5EF4-FFF2-40B4-BE49-F238E27FC236}">
                <a16:creationId xmlns:a16="http://schemas.microsoft.com/office/drawing/2014/main" id="{8B2093BF-828F-97FF-2296-593B6102BB3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6482" y="-64168"/>
            <a:ext cx="608750" cy="13696897"/>
          </a:xfrm>
          <a:prstGeom prst="rect">
            <a:avLst/>
          </a:prstGeom>
          <a:ln w="12700">
            <a:miter lim="400000"/>
          </a:ln>
        </p:spPr>
      </p:pic>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0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Rubrikbil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28F8776-11C0-0516-04F5-12AD202311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pic>
        <p:nvPicPr>
          <p:cNvPr id="4" name="Bildobjekt 1">
            <a:extLst>
              <a:ext uri="{FF2B5EF4-FFF2-40B4-BE49-F238E27FC236}">
                <a16:creationId xmlns:a16="http://schemas.microsoft.com/office/drawing/2014/main" id="{4079DAAA-9BA0-6506-E9E6-EA15D972ED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7314" y="6858000"/>
            <a:ext cx="4521200" cy="60960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339716592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Rubrikbild">
    <p:bg>
      <p:bgPr>
        <a:solidFill>
          <a:schemeClr val="accent1"/>
        </a:solidFill>
        <a:effectLst/>
      </p:bgPr>
    </p:bg>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8A27BDB2-7F27-F212-2A52-6358EF8AD08E}"/>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B4044444-1AF5-B230-F3F6-3BC222BEEA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5" name="Bild 4">
            <a:extLst>
              <a:ext uri="{FF2B5EF4-FFF2-40B4-BE49-F238E27FC236}">
                <a16:creationId xmlns:a16="http://schemas.microsoft.com/office/drawing/2014/main" id="{ADDE53A6-8A98-B632-1422-90619B51DF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pic>
        <p:nvPicPr>
          <p:cNvPr id="6" name="Bild">
            <a:extLst>
              <a:ext uri="{FF2B5EF4-FFF2-40B4-BE49-F238E27FC236}">
                <a16:creationId xmlns:a16="http://schemas.microsoft.com/office/drawing/2014/main" id="{C5B6DDAA-F2EE-2FA2-0AF2-F771E36BB3D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Rubrikbild">
    <p:bg>
      <p:bgPr>
        <a:solidFill>
          <a:schemeClr val="accent1"/>
        </a:solidFill>
        <a:effectLst/>
      </p:bgPr>
    </p:bg>
    <p:spTree>
      <p:nvGrpSpPr>
        <p:cNvPr id="1" name=""/>
        <p:cNvGrpSpPr/>
        <p:nvPr/>
      </p:nvGrpSpPr>
      <p:grpSpPr>
        <a:xfrm>
          <a:off x="0" y="0"/>
          <a:ext cx="0" cy="0"/>
          <a:chOff x="0" y="0"/>
          <a:chExt cx="0" cy="0"/>
        </a:xfrm>
      </p:grpSpPr>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2" name="Rektangel">
            <a:extLst>
              <a:ext uri="{FF2B5EF4-FFF2-40B4-BE49-F238E27FC236}">
                <a16:creationId xmlns:a16="http://schemas.microsoft.com/office/drawing/2014/main" id="{D904A538-7D2E-3530-5A36-1693B592D942}"/>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
            <a:extLst>
              <a:ext uri="{FF2B5EF4-FFF2-40B4-BE49-F238E27FC236}">
                <a16:creationId xmlns:a16="http://schemas.microsoft.com/office/drawing/2014/main" id="{3EE8F4A6-8A7B-0C3F-C685-132F3D605D7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55249" y="3565566"/>
            <a:ext cx="13566919" cy="7943676"/>
          </a:xfrm>
          <a:prstGeom prst="rect">
            <a:avLst/>
          </a:prstGeom>
          <a:ln w="12700">
            <a:miter lim="400000"/>
          </a:ln>
        </p:spPr>
      </p:pic>
      <p:pic>
        <p:nvPicPr>
          <p:cNvPr id="4" name="Bild">
            <a:extLst>
              <a:ext uri="{FF2B5EF4-FFF2-40B4-BE49-F238E27FC236}">
                <a16:creationId xmlns:a16="http://schemas.microsoft.com/office/drawing/2014/main" id="{AF11FFCC-1C77-56BA-FA50-7AD9C2D5CC1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34" b="134"/>
          <a:stretch/>
        </p:blipFill>
        <p:spPr>
          <a:xfrm>
            <a:off x="5785892" y="10157945"/>
            <a:ext cx="2916137" cy="1238275"/>
          </a:xfrm>
          <a:prstGeom prst="rect">
            <a:avLst/>
          </a:prstGeom>
          <a:ln w="12700">
            <a:miter lim="400000"/>
          </a:ln>
        </p:spPr>
      </p:pic>
      <p:pic>
        <p:nvPicPr>
          <p:cNvPr id="5" name="Bild">
            <a:extLst>
              <a:ext uri="{FF2B5EF4-FFF2-40B4-BE49-F238E27FC236}">
                <a16:creationId xmlns:a16="http://schemas.microsoft.com/office/drawing/2014/main" id="{FADCA628-9EF1-C89A-92BE-65A2F5CB22B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Rubrikbild">
    <p:bg>
      <p:bgPr>
        <a:solidFill>
          <a:schemeClr val="accent1"/>
        </a:solidFill>
        <a:effectLst/>
      </p:bgPr>
    </p:bg>
    <p:spTree>
      <p:nvGrpSpPr>
        <p:cNvPr id="1" name=""/>
        <p:cNvGrpSpPr/>
        <p:nvPr/>
      </p:nvGrpSpPr>
      <p:grpSpPr>
        <a:xfrm>
          <a:off x="0" y="0"/>
          <a:ext cx="0" cy="0"/>
          <a:chOff x="0" y="0"/>
          <a:chExt cx="0" cy="0"/>
        </a:xfrm>
      </p:grpSpPr>
      <p:sp>
        <p:nvSpPr>
          <p:cNvPr id="63" name="Platshållare för text 11">
            <a:extLst>
              <a:ext uri="{FF2B5EF4-FFF2-40B4-BE49-F238E27FC236}">
                <a16:creationId xmlns:a16="http://schemas.microsoft.com/office/drawing/2014/main" id="{5E38DE4F-79BF-764A-898F-197BF4BF0184}"/>
              </a:ext>
            </a:extLst>
          </p:cNvPr>
          <p:cNvSpPr>
            <a:spLocks noGrp="1"/>
          </p:cNvSpPr>
          <p:nvPr>
            <p:ph type="body" sz="quarter" idx="10"/>
          </p:nvPr>
        </p:nvSpPr>
        <p:spPr>
          <a:xfrm>
            <a:off x="1713600" y="1423316"/>
            <a:ext cx="1802138" cy="537216"/>
          </a:xfrm>
          <a:prstGeom prst="rect">
            <a:avLst/>
          </a:prstGeom>
        </p:spPr>
        <p:txBody>
          <a:bodyPr/>
          <a:lstStyle>
            <a:lvl1pPr marL="0" indent="0">
              <a:buFontTx/>
              <a:buNone/>
              <a:defRPr sz="3200">
                <a:solidFill>
                  <a:schemeClr val="bg1"/>
                </a:solidFill>
              </a:defRPr>
            </a:lvl1pPr>
            <a:lvl2pPr marL="914263" indent="0">
              <a:buFontTx/>
              <a:buNone/>
              <a:defRPr sz="1100"/>
            </a:lvl2pPr>
            <a:lvl3pPr marL="1828527" indent="0">
              <a:buFontTx/>
              <a:buNone/>
              <a:defRPr sz="1100"/>
            </a:lvl3pPr>
            <a:lvl4pPr marL="2742790" indent="0">
              <a:buFontTx/>
              <a:buNone/>
              <a:defRPr sz="1100"/>
            </a:lvl4pPr>
            <a:lvl5pPr marL="3657052" indent="0">
              <a:buFontTx/>
              <a:buNone/>
              <a:defRPr sz="1100"/>
            </a:lvl5pPr>
          </a:lstStyle>
          <a:p>
            <a:pPr lvl="0"/>
            <a:r>
              <a:rPr lang="sv-SE" dirty="0"/>
              <a:t>Klicka här för att ändra format på bakgrundstexten</a:t>
            </a:r>
          </a:p>
        </p:txBody>
      </p:sp>
      <p:sp>
        <p:nvSpPr>
          <p:cNvPr id="64" name="Platshållare för text 13">
            <a:extLst>
              <a:ext uri="{FF2B5EF4-FFF2-40B4-BE49-F238E27FC236}">
                <a16:creationId xmlns:a16="http://schemas.microsoft.com/office/drawing/2014/main" id="{54568038-3868-334F-BC53-03F2664C9A3D}"/>
              </a:ext>
            </a:extLst>
          </p:cNvPr>
          <p:cNvSpPr>
            <a:spLocks noGrp="1"/>
          </p:cNvSpPr>
          <p:nvPr>
            <p:ph type="body" sz="quarter" idx="35"/>
          </p:nvPr>
        </p:nvSpPr>
        <p:spPr>
          <a:xfrm>
            <a:off x="4734744" y="1423316"/>
            <a:ext cx="1802138" cy="537216"/>
          </a:xfrm>
          <a:prstGeom prst="rect">
            <a:avLst/>
          </a:prstGeom>
        </p:spPr>
        <p:txBody>
          <a:bodyPr/>
          <a:lstStyle>
            <a:lvl1pPr marL="0" indent="0">
              <a:buFontTx/>
              <a:buNone/>
              <a:defRPr sz="3200">
                <a:solidFill>
                  <a:schemeClr val="bg1"/>
                </a:solidFill>
              </a:defRPr>
            </a:lvl1pPr>
            <a:lvl2pPr marL="914263" indent="0">
              <a:buFontTx/>
              <a:buNone/>
              <a:defRPr sz="1100"/>
            </a:lvl2pPr>
            <a:lvl3pPr marL="1828527" indent="0">
              <a:buFontTx/>
              <a:buNone/>
              <a:defRPr sz="1100"/>
            </a:lvl3pPr>
            <a:lvl4pPr marL="2742790" indent="0">
              <a:buFontTx/>
              <a:buNone/>
              <a:defRPr sz="1100"/>
            </a:lvl4pPr>
            <a:lvl5pPr marL="3657052" indent="0">
              <a:buFontTx/>
              <a:buNone/>
              <a:defRPr sz="1100"/>
            </a:lvl5pPr>
          </a:lstStyle>
          <a:p>
            <a:pPr lvl="0"/>
            <a:r>
              <a:rPr lang="sv-SE"/>
              <a:t>Klicka här för att ändra format på bakgrundstexten</a:t>
            </a:r>
          </a:p>
        </p:txBody>
      </p:sp>
      <p:sp>
        <p:nvSpPr>
          <p:cNvPr id="65" name="Platshållare för text 13">
            <a:extLst>
              <a:ext uri="{FF2B5EF4-FFF2-40B4-BE49-F238E27FC236}">
                <a16:creationId xmlns:a16="http://schemas.microsoft.com/office/drawing/2014/main" id="{7E9585F8-569C-EE42-ACC1-81FACD647482}"/>
              </a:ext>
            </a:extLst>
          </p:cNvPr>
          <p:cNvSpPr>
            <a:spLocks noGrp="1"/>
          </p:cNvSpPr>
          <p:nvPr>
            <p:ph type="body" sz="quarter" idx="11"/>
          </p:nvPr>
        </p:nvSpPr>
        <p:spPr>
          <a:xfrm>
            <a:off x="7594587" y="1423316"/>
            <a:ext cx="1842636" cy="537216"/>
          </a:xfrm>
          <a:prstGeom prst="rect">
            <a:avLst/>
          </a:prstGeom>
        </p:spPr>
        <p:txBody>
          <a:bodyPr/>
          <a:lstStyle>
            <a:lvl1pPr marL="0" indent="0">
              <a:buFontTx/>
              <a:buNone/>
              <a:defRPr sz="3200">
                <a:solidFill>
                  <a:schemeClr val="bg1"/>
                </a:solidFill>
              </a:defRPr>
            </a:lvl1pPr>
            <a:lvl2pPr marL="914263" indent="0">
              <a:buFontTx/>
              <a:buNone/>
              <a:defRPr sz="1100"/>
            </a:lvl2pPr>
            <a:lvl3pPr marL="1828527" indent="0">
              <a:buFontTx/>
              <a:buNone/>
              <a:defRPr sz="1100"/>
            </a:lvl3pPr>
            <a:lvl4pPr marL="2742790" indent="0">
              <a:buFontTx/>
              <a:buNone/>
              <a:defRPr sz="1100"/>
            </a:lvl4pPr>
            <a:lvl5pPr marL="3657052" indent="0">
              <a:buFontTx/>
              <a:buNone/>
              <a:defRPr sz="1100"/>
            </a:lvl5pPr>
          </a:lstStyle>
          <a:p>
            <a:pPr lvl="0"/>
            <a:r>
              <a:rPr lang="sv-SE"/>
              <a:t>Klicka här för att ändra format på bakgrundstexten</a:t>
            </a:r>
          </a:p>
        </p:txBody>
      </p:sp>
      <p:sp>
        <p:nvSpPr>
          <p:cNvPr id="22" name="Platshållare för text 3">
            <a:extLst>
              <a:ext uri="{FF2B5EF4-FFF2-40B4-BE49-F238E27FC236}">
                <a16:creationId xmlns:a16="http://schemas.microsoft.com/office/drawing/2014/main" id="{F8ACF7CD-E49E-D54D-AF41-0F44C74438F7}"/>
              </a:ext>
            </a:extLst>
          </p:cNvPr>
          <p:cNvSpPr>
            <a:spLocks noGrp="1"/>
          </p:cNvSpPr>
          <p:nvPr>
            <p:ph type="body" sz="quarter" idx="36"/>
          </p:nvPr>
        </p:nvSpPr>
        <p:spPr>
          <a:xfrm>
            <a:off x="1711162" y="2924627"/>
            <a:ext cx="6990866" cy="2426478"/>
          </a:xfrm>
          <a:prstGeom prst="rect">
            <a:avLst/>
          </a:prstGeom>
        </p:spPr>
        <p:txBody>
          <a:bodyPr anchor="b" anchorCtr="0"/>
          <a:lstStyle>
            <a:lvl1pPr marL="0" indent="0">
              <a:buNone/>
              <a:defRPr sz="7899" b="1">
                <a:solidFill>
                  <a:schemeClr val="bg1"/>
                </a:solidFill>
                <a:latin typeface="+mj-lt"/>
              </a:defRPr>
            </a:lvl1pPr>
            <a:lvl2pPr marL="914263" indent="0">
              <a:buNone/>
              <a:defRPr b="1">
                <a:latin typeface="+mj-lt"/>
              </a:defRPr>
            </a:lvl2pPr>
            <a:lvl3pPr marL="1828527" indent="0">
              <a:buNone/>
              <a:defRPr b="1">
                <a:latin typeface="+mj-lt"/>
              </a:defRPr>
            </a:lvl3pPr>
            <a:lvl4pPr marL="2742790" indent="0">
              <a:buNone/>
              <a:defRPr b="1">
                <a:latin typeface="+mj-lt"/>
              </a:defRPr>
            </a:lvl4pPr>
            <a:lvl5pPr marL="3657052" indent="0">
              <a:buNone/>
              <a:defRPr b="1">
                <a:latin typeface="+mj-lt"/>
              </a:defRPr>
            </a:lvl5pPr>
          </a:lstStyle>
          <a:p>
            <a:pPr lvl="0"/>
            <a:r>
              <a:rPr lang="sv-SE" dirty="0"/>
              <a:t>Klicka här för att ändra format på bakgrundstexten</a:t>
            </a:r>
          </a:p>
        </p:txBody>
      </p:sp>
      <p:sp>
        <p:nvSpPr>
          <p:cNvPr id="23" name="Platshållare för text 2">
            <a:extLst>
              <a:ext uri="{FF2B5EF4-FFF2-40B4-BE49-F238E27FC236}">
                <a16:creationId xmlns:a16="http://schemas.microsoft.com/office/drawing/2014/main" id="{D36F8691-0685-7646-B05B-D22BEA66DBE7}"/>
              </a:ext>
            </a:extLst>
          </p:cNvPr>
          <p:cNvSpPr>
            <a:spLocks noGrp="1"/>
          </p:cNvSpPr>
          <p:nvPr>
            <p:ph type="body" sz="quarter" idx="37"/>
          </p:nvPr>
        </p:nvSpPr>
        <p:spPr>
          <a:xfrm>
            <a:off x="1749264" y="6171192"/>
            <a:ext cx="6952765" cy="5809316"/>
          </a:xfrm>
          <a:prstGeom prst="rect">
            <a:avLst/>
          </a:prstGeom>
        </p:spPr>
        <p:txBody>
          <a:bodyPr/>
          <a:lstStyle>
            <a:lvl1pPr marL="0" indent="0">
              <a:buNone/>
              <a:defRPr sz="3100">
                <a:solidFill>
                  <a:schemeClr val="bg1"/>
                </a:solidFill>
              </a:defRPr>
            </a:lvl1pPr>
            <a:lvl2pPr marL="914263" indent="0">
              <a:buNone/>
              <a:defRPr/>
            </a:lvl2pPr>
            <a:lvl3pPr marL="1828527" indent="0">
              <a:buNone/>
              <a:defRPr/>
            </a:lvl3pPr>
            <a:lvl4pPr marL="2742790" indent="0">
              <a:buNone/>
              <a:defRPr/>
            </a:lvl4pPr>
            <a:lvl5pPr marL="3657052" indent="0">
              <a:buNone/>
              <a:defRPr/>
            </a:lvl5pPr>
          </a:lstStyle>
          <a:p>
            <a:pPr lvl="0"/>
            <a:r>
              <a:rPr lang="sv-SE"/>
              <a:t>Klicka här för att ändra format på bakgrundstexten</a:t>
            </a:r>
          </a:p>
        </p:txBody>
      </p:sp>
      <p:pic>
        <p:nvPicPr>
          <p:cNvPr id="20" name="Bild">
            <a:extLst>
              <a:ext uri="{FF2B5EF4-FFF2-40B4-BE49-F238E27FC236}">
                <a16:creationId xmlns:a16="http://schemas.microsoft.com/office/drawing/2014/main" id="{E04C7A6D-0EF1-9F43-A1CC-7B6DB56EC35A}"/>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71" y="5542568"/>
            <a:ext cx="6798969" cy="240132"/>
          </a:xfrm>
          <a:prstGeom prst="rect">
            <a:avLst/>
          </a:prstGeom>
          <a:ln w="12700">
            <a:miter lim="400000"/>
          </a:ln>
        </p:spPr>
      </p:pic>
      <p:sp>
        <p:nvSpPr>
          <p:cNvPr id="2" name="Rektangel">
            <a:extLst>
              <a:ext uri="{FF2B5EF4-FFF2-40B4-BE49-F238E27FC236}">
                <a16:creationId xmlns:a16="http://schemas.microsoft.com/office/drawing/2014/main" id="{05D2D925-D779-6929-2C6C-C1475A1C1957}"/>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
            <a:extLst>
              <a:ext uri="{FF2B5EF4-FFF2-40B4-BE49-F238E27FC236}">
                <a16:creationId xmlns:a16="http://schemas.microsoft.com/office/drawing/2014/main" id="{81C14283-9ECD-6B4F-213E-59871180807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424175990"/>
      </p:ext>
    </p:extLst>
  </p:cSld>
  <p:clrMapOvr>
    <a:masterClrMapping/>
  </p:clrMapOvr>
  <p:extLst>
    <p:ext uri="{DCECCB84-F9BA-43D5-87BE-67443E8EF086}">
      <p15:sldGuideLst xmlns:p15="http://schemas.microsoft.com/office/powerpoint/2012/main">
        <p15:guide id="1" orient="horz" pos="4094">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5">
          <p15:clr>
            <a:srgbClr val="FBAE40"/>
          </p15:clr>
        </p15:guide>
        <p15:guide id="7" orient="horz" pos="334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7125138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5_Rubrikbild">
    <p:bg>
      <p:bgPr>
        <a:solidFill>
          <a:schemeClr val="accent1"/>
        </a:solidFill>
        <a:effectLst/>
      </p:bgPr>
    </p:bg>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19C5D5B7-2CB9-FF72-FA18-5CD0EA6E1E44}"/>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 name="Platshållare för innehåll 17">
            <a:extLst>
              <a:ext uri="{FF2B5EF4-FFF2-40B4-BE49-F238E27FC236}">
                <a16:creationId xmlns:a16="http://schemas.microsoft.com/office/drawing/2014/main" id="{4FE4844D-4669-BE7F-C48A-F357075CD162}"/>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6" name="Platshållare för text 11">
            <a:extLst>
              <a:ext uri="{FF2B5EF4-FFF2-40B4-BE49-F238E27FC236}">
                <a16:creationId xmlns:a16="http://schemas.microsoft.com/office/drawing/2014/main" id="{6E007886-9428-5501-3CEB-A35E176C3ED4}"/>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 name="Platshållare för text 13">
            <a:extLst>
              <a:ext uri="{FF2B5EF4-FFF2-40B4-BE49-F238E27FC236}">
                <a16:creationId xmlns:a16="http://schemas.microsoft.com/office/drawing/2014/main" id="{A99F67B5-C2D6-9B1B-F19E-8B751BA905AE}"/>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28DEE9E3-8ACC-F074-F373-CE95CB665649}"/>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E9D675B3-4362-7676-A2F7-FA0F120B4BF3}"/>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0" name="Bild">
            <a:extLst>
              <a:ext uri="{FF2B5EF4-FFF2-40B4-BE49-F238E27FC236}">
                <a16:creationId xmlns:a16="http://schemas.microsoft.com/office/drawing/2014/main" id="{C1474FAE-87C7-8BC5-9B65-676684237A82}"/>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11" name="Bild 10">
            <a:extLst>
              <a:ext uri="{FF2B5EF4-FFF2-40B4-BE49-F238E27FC236}">
                <a16:creationId xmlns:a16="http://schemas.microsoft.com/office/drawing/2014/main" id="{FCFA96FF-EA02-F13C-B741-5EF69C273CB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12" name="Bild 11">
            <a:extLst>
              <a:ext uri="{FF2B5EF4-FFF2-40B4-BE49-F238E27FC236}">
                <a16:creationId xmlns:a16="http://schemas.microsoft.com/office/drawing/2014/main" id="{038F612B-61BA-4B3C-6AC3-AA7801D6F45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13" name="Bild 12">
            <a:extLst>
              <a:ext uri="{FF2B5EF4-FFF2-40B4-BE49-F238E27FC236}">
                <a16:creationId xmlns:a16="http://schemas.microsoft.com/office/drawing/2014/main" id="{F55B378F-B278-2C41-D89F-C5F2A4015C0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14" name="Bild 13">
            <a:extLst>
              <a:ext uri="{FF2B5EF4-FFF2-40B4-BE49-F238E27FC236}">
                <a16:creationId xmlns:a16="http://schemas.microsoft.com/office/drawing/2014/main" id="{5E78464A-2B43-DDD2-DA41-B83484B2D87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15" name="Bild 14">
            <a:extLst>
              <a:ext uri="{FF2B5EF4-FFF2-40B4-BE49-F238E27FC236}">
                <a16:creationId xmlns:a16="http://schemas.microsoft.com/office/drawing/2014/main" id="{62BAF090-455D-76A9-4777-0EAFD460E98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16" name="Bild 15">
            <a:extLst>
              <a:ext uri="{FF2B5EF4-FFF2-40B4-BE49-F238E27FC236}">
                <a16:creationId xmlns:a16="http://schemas.microsoft.com/office/drawing/2014/main" id="{D5C93C7F-CAC4-78DD-5317-D7DFB76BFBF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17" name="Bild 16">
            <a:extLst>
              <a:ext uri="{FF2B5EF4-FFF2-40B4-BE49-F238E27FC236}">
                <a16:creationId xmlns:a16="http://schemas.microsoft.com/office/drawing/2014/main" id="{CECD79D3-9854-6F9B-4B34-E1330D47BDF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18" name="Bild 17">
            <a:extLst>
              <a:ext uri="{FF2B5EF4-FFF2-40B4-BE49-F238E27FC236}">
                <a16:creationId xmlns:a16="http://schemas.microsoft.com/office/drawing/2014/main" id="{164AE113-CECE-BD41-241B-E4EC552A18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20" name="Bild 19">
            <a:extLst>
              <a:ext uri="{FF2B5EF4-FFF2-40B4-BE49-F238E27FC236}">
                <a16:creationId xmlns:a16="http://schemas.microsoft.com/office/drawing/2014/main" id="{FA85898E-DC7F-6DCA-3195-2A8238F312B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22" name="Platshållare för text 3">
            <a:extLst>
              <a:ext uri="{FF2B5EF4-FFF2-40B4-BE49-F238E27FC236}">
                <a16:creationId xmlns:a16="http://schemas.microsoft.com/office/drawing/2014/main" id="{C684B334-04B5-03F4-1689-AFEEE6768E52}"/>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23" name="Platshållare för text 3">
            <a:extLst>
              <a:ext uri="{FF2B5EF4-FFF2-40B4-BE49-F238E27FC236}">
                <a16:creationId xmlns:a16="http://schemas.microsoft.com/office/drawing/2014/main" id="{9855672D-4493-F315-AB5A-B97E23A5715F}"/>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24" name="Platshållare för text 3">
            <a:extLst>
              <a:ext uri="{FF2B5EF4-FFF2-40B4-BE49-F238E27FC236}">
                <a16:creationId xmlns:a16="http://schemas.microsoft.com/office/drawing/2014/main" id="{A3F1F601-733C-6288-923C-72FD2E76E9E6}"/>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25" name="Platshållare för text 3">
            <a:extLst>
              <a:ext uri="{FF2B5EF4-FFF2-40B4-BE49-F238E27FC236}">
                <a16:creationId xmlns:a16="http://schemas.microsoft.com/office/drawing/2014/main" id="{EDC15613-E72C-D9C2-DF82-F7A78B087C99}"/>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26" name="Platshållare för text 3">
            <a:extLst>
              <a:ext uri="{FF2B5EF4-FFF2-40B4-BE49-F238E27FC236}">
                <a16:creationId xmlns:a16="http://schemas.microsoft.com/office/drawing/2014/main" id="{468E5EAC-4E7D-FD5B-CE5F-D600C84151DC}"/>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27" name="Platshållare för text 3">
            <a:extLst>
              <a:ext uri="{FF2B5EF4-FFF2-40B4-BE49-F238E27FC236}">
                <a16:creationId xmlns:a16="http://schemas.microsoft.com/office/drawing/2014/main" id="{3B33FD96-7DA4-B58E-9FD2-F2D92BF005DE}"/>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29" name="Platshållare för text 3">
            <a:extLst>
              <a:ext uri="{FF2B5EF4-FFF2-40B4-BE49-F238E27FC236}">
                <a16:creationId xmlns:a16="http://schemas.microsoft.com/office/drawing/2014/main" id="{D21DFE6B-A386-E5CD-8553-9DAF3877577C}"/>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51E7462C-B5A2-1E53-1577-58F3AFD65312}"/>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5" name="Platshållare för text 3">
            <a:extLst>
              <a:ext uri="{FF2B5EF4-FFF2-40B4-BE49-F238E27FC236}">
                <a16:creationId xmlns:a16="http://schemas.microsoft.com/office/drawing/2014/main" id="{200EFAA6-5536-D892-6BD1-CA456B7BA3C3}"/>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38" name="Bild">
            <a:extLst>
              <a:ext uri="{FF2B5EF4-FFF2-40B4-BE49-F238E27FC236}">
                <a16:creationId xmlns:a16="http://schemas.microsoft.com/office/drawing/2014/main" id="{A461C8B0-51C5-6C07-5B2F-5151F1B386C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61594348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Rubrikbild">
    <p:bg>
      <p:bgPr>
        <a:solidFill>
          <a:schemeClr val="accent1"/>
        </a:solidFill>
        <a:effectLst/>
      </p:bgPr>
    </p:bg>
    <p:spTree>
      <p:nvGrpSpPr>
        <p:cNvPr id="1" name=""/>
        <p:cNvGrpSpPr/>
        <p:nvPr/>
      </p:nvGrpSpPr>
      <p:grpSpPr>
        <a:xfrm>
          <a:off x="0" y="0"/>
          <a:ext cx="0" cy="0"/>
          <a:chOff x="0" y="0"/>
          <a:chExt cx="0" cy="0"/>
        </a:xfrm>
      </p:grpSpPr>
      <p:sp>
        <p:nvSpPr>
          <p:cNvPr id="63" name="Platshållare för text 11">
            <a:extLst>
              <a:ext uri="{FF2B5EF4-FFF2-40B4-BE49-F238E27FC236}">
                <a16:creationId xmlns:a16="http://schemas.microsoft.com/office/drawing/2014/main" id="{5E38DE4F-79BF-764A-898F-197BF4BF0184}"/>
              </a:ext>
            </a:extLst>
          </p:cNvPr>
          <p:cNvSpPr>
            <a:spLocks noGrp="1"/>
          </p:cNvSpPr>
          <p:nvPr>
            <p:ph type="body" sz="quarter" idx="10"/>
          </p:nvPr>
        </p:nvSpPr>
        <p:spPr>
          <a:xfrm>
            <a:off x="1713600" y="1423316"/>
            <a:ext cx="1802138" cy="537216"/>
          </a:xfrm>
          <a:prstGeom prst="rect">
            <a:avLst/>
          </a:prstGeom>
        </p:spPr>
        <p:txBody>
          <a:bodyPr/>
          <a:lstStyle>
            <a:lvl1pPr marL="0" indent="0">
              <a:buFontTx/>
              <a:buNone/>
              <a:defRPr sz="3200">
                <a:solidFill>
                  <a:schemeClr val="bg1"/>
                </a:solidFill>
              </a:defRPr>
            </a:lvl1pPr>
            <a:lvl2pPr marL="914263" indent="0">
              <a:buFontTx/>
              <a:buNone/>
              <a:defRPr sz="1100"/>
            </a:lvl2pPr>
            <a:lvl3pPr marL="1828527" indent="0">
              <a:buFontTx/>
              <a:buNone/>
              <a:defRPr sz="1100"/>
            </a:lvl3pPr>
            <a:lvl4pPr marL="2742790" indent="0">
              <a:buFontTx/>
              <a:buNone/>
              <a:defRPr sz="1100"/>
            </a:lvl4pPr>
            <a:lvl5pPr marL="3657052" indent="0">
              <a:buFontTx/>
              <a:buNone/>
              <a:defRPr sz="1100"/>
            </a:lvl5pPr>
          </a:lstStyle>
          <a:p>
            <a:pPr lvl="0"/>
            <a:r>
              <a:rPr lang="sv-SE" dirty="0"/>
              <a:t>Klicka</a:t>
            </a:r>
          </a:p>
        </p:txBody>
      </p:sp>
      <p:sp>
        <p:nvSpPr>
          <p:cNvPr id="64" name="Platshållare för text 13">
            <a:extLst>
              <a:ext uri="{FF2B5EF4-FFF2-40B4-BE49-F238E27FC236}">
                <a16:creationId xmlns:a16="http://schemas.microsoft.com/office/drawing/2014/main" id="{54568038-3868-334F-BC53-03F2664C9A3D}"/>
              </a:ext>
            </a:extLst>
          </p:cNvPr>
          <p:cNvSpPr>
            <a:spLocks noGrp="1"/>
          </p:cNvSpPr>
          <p:nvPr>
            <p:ph type="body" sz="quarter" idx="35"/>
          </p:nvPr>
        </p:nvSpPr>
        <p:spPr>
          <a:xfrm>
            <a:off x="4734744" y="1423316"/>
            <a:ext cx="1802138" cy="537216"/>
          </a:xfrm>
          <a:prstGeom prst="rect">
            <a:avLst/>
          </a:prstGeom>
        </p:spPr>
        <p:txBody>
          <a:bodyPr/>
          <a:lstStyle>
            <a:lvl1pPr marL="0" indent="0">
              <a:buFontTx/>
              <a:buNone/>
              <a:defRPr sz="3200">
                <a:solidFill>
                  <a:schemeClr val="bg1"/>
                </a:solidFill>
              </a:defRPr>
            </a:lvl1pPr>
            <a:lvl2pPr marL="914263" indent="0">
              <a:buFontTx/>
              <a:buNone/>
              <a:defRPr sz="1100"/>
            </a:lvl2pPr>
            <a:lvl3pPr marL="1828527" indent="0">
              <a:buFontTx/>
              <a:buNone/>
              <a:defRPr sz="1100"/>
            </a:lvl3pPr>
            <a:lvl4pPr marL="2742790" indent="0">
              <a:buFontTx/>
              <a:buNone/>
              <a:defRPr sz="1100"/>
            </a:lvl4pPr>
            <a:lvl5pPr marL="3657052" indent="0">
              <a:buFontTx/>
              <a:buNone/>
              <a:defRPr sz="1100"/>
            </a:lvl5pPr>
          </a:lstStyle>
          <a:p>
            <a:pPr lvl="0"/>
            <a:r>
              <a:rPr lang="sv-SE" dirty="0"/>
              <a:t>Klicka</a:t>
            </a:r>
          </a:p>
        </p:txBody>
      </p:sp>
      <p:sp>
        <p:nvSpPr>
          <p:cNvPr id="65" name="Platshållare för text 13">
            <a:extLst>
              <a:ext uri="{FF2B5EF4-FFF2-40B4-BE49-F238E27FC236}">
                <a16:creationId xmlns:a16="http://schemas.microsoft.com/office/drawing/2014/main" id="{7E9585F8-569C-EE42-ACC1-81FACD647482}"/>
              </a:ext>
            </a:extLst>
          </p:cNvPr>
          <p:cNvSpPr>
            <a:spLocks noGrp="1"/>
          </p:cNvSpPr>
          <p:nvPr>
            <p:ph type="body" sz="quarter" idx="11"/>
          </p:nvPr>
        </p:nvSpPr>
        <p:spPr>
          <a:xfrm>
            <a:off x="7594587" y="1423316"/>
            <a:ext cx="1842636" cy="537216"/>
          </a:xfrm>
          <a:prstGeom prst="rect">
            <a:avLst/>
          </a:prstGeom>
        </p:spPr>
        <p:txBody>
          <a:bodyPr/>
          <a:lstStyle>
            <a:lvl1pPr marL="0" indent="0">
              <a:buFontTx/>
              <a:buNone/>
              <a:defRPr sz="3200">
                <a:solidFill>
                  <a:schemeClr val="bg1"/>
                </a:solidFill>
              </a:defRPr>
            </a:lvl1pPr>
            <a:lvl2pPr marL="914263" indent="0">
              <a:buFontTx/>
              <a:buNone/>
              <a:defRPr sz="1100"/>
            </a:lvl2pPr>
            <a:lvl3pPr marL="1828527" indent="0">
              <a:buFontTx/>
              <a:buNone/>
              <a:defRPr sz="1100"/>
            </a:lvl3pPr>
            <a:lvl4pPr marL="2742790" indent="0">
              <a:buFontTx/>
              <a:buNone/>
              <a:defRPr sz="1100"/>
            </a:lvl4pPr>
            <a:lvl5pPr marL="3657052" indent="0">
              <a:buFontTx/>
              <a:buNone/>
              <a:defRPr sz="1100"/>
            </a:lvl5pPr>
          </a:lstStyle>
          <a:p>
            <a:pPr lvl="0"/>
            <a:r>
              <a:rPr lang="sv-SE" dirty="0"/>
              <a:t>Klicka</a:t>
            </a:r>
          </a:p>
        </p:txBody>
      </p:sp>
      <p:sp>
        <p:nvSpPr>
          <p:cNvPr id="22" name="Platshållare för text 3">
            <a:extLst>
              <a:ext uri="{FF2B5EF4-FFF2-40B4-BE49-F238E27FC236}">
                <a16:creationId xmlns:a16="http://schemas.microsoft.com/office/drawing/2014/main" id="{F8ACF7CD-E49E-D54D-AF41-0F44C74438F7}"/>
              </a:ext>
            </a:extLst>
          </p:cNvPr>
          <p:cNvSpPr>
            <a:spLocks noGrp="1"/>
          </p:cNvSpPr>
          <p:nvPr>
            <p:ph type="body" sz="quarter" idx="36"/>
          </p:nvPr>
        </p:nvSpPr>
        <p:spPr>
          <a:xfrm>
            <a:off x="1711162" y="2924627"/>
            <a:ext cx="12254222" cy="2426478"/>
          </a:xfrm>
          <a:prstGeom prst="rect">
            <a:avLst/>
          </a:prstGeom>
        </p:spPr>
        <p:txBody>
          <a:bodyPr anchor="b" anchorCtr="0"/>
          <a:lstStyle>
            <a:lvl1pPr marL="0" indent="0">
              <a:buNone/>
              <a:defRPr sz="7899" b="1">
                <a:solidFill>
                  <a:schemeClr val="bg1"/>
                </a:solidFill>
                <a:latin typeface="+mj-lt"/>
              </a:defRPr>
            </a:lvl1pPr>
            <a:lvl2pPr marL="914263" indent="0">
              <a:buNone/>
              <a:defRPr b="1">
                <a:latin typeface="+mj-lt"/>
              </a:defRPr>
            </a:lvl2pPr>
            <a:lvl3pPr marL="1828527" indent="0">
              <a:buNone/>
              <a:defRPr b="1">
                <a:latin typeface="+mj-lt"/>
              </a:defRPr>
            </a:lvl3pPr>
            <a:lvl4pPr marL="2742790" indent="0">
              <a:buNone/>
              <a:defRPr b="1">
                <a:latin typeface="+mj-lt"/>
              </a:defRPr>
            </a:lvl4pPr>
            <a:lvl5pPr marL="3657052" indent="0">
              <a:buNone/>
              <a:defRPr b="1">
                <a:latin typeface="+mj-lt"/>
              </a:defRPr>
            </a:lvl5pPr>
          </a:lstStyle>
          <a:p>
            <a:pPr lvl="0"/>
            <a:r>
              <a:rPr lang="sv-SE" dirty="0"/>
              <a:t>Klicka här</a:t>
            </a:r>
          </a:p>
        </p:txBody>
      </p:sp>
      <p:sp>
        <p:nvSpPr>
          <p:cNvPr id="23" name="Platshållare för text 2">
            <a:extLst>
              <a:ext uri="{FF2B5EF4-FFF2-40B4-BE49-F238E27FC236}">
                <a16:creationId xmlns:a16="http://schemas.microsoft.com/office/drawing/2014/main" id="{D36F8691-0685-7646-B05B-D22BEA66DBE7}"/>
              </a:ext>
            </a:extLst>
          </p:cNvPr>
          <p:cNvSpPr>
            <a:spLocks noGrp="1"/>
          </p:cNvSpPr>
          <p:nvPr>
            <p:ph type="body" sz="quarter" idx="37"/>
          </p:nvPr>
        </p:nvSpPr>
        <p:spPr>
          <a:xfrm>
            <a:off x="1749263" y="6171192"/>
            <a:ext cx="12254220" cy="5809316"/>
          </a:xfrm>
          <a:prstGeom prst="rect">
            <a:avLst/>
          </a:prstGeom>
        </p:spPr>
        <p:txBody>
          <a:bodyPr/>
          <a:lstStyle>
            <a:lvl1pPr marL="0" indent="0">
              <a:buNone/>
              <a:defRPr sz="3100">
                <a:solidFill>
                  <a:schemeClr val="bg1"/>
                </a:solidFill>
              </a:defRPr>
            </a:lvl1pPr>
            <a:lvl2pPr marL="914263" indent="0">
              <a:buNone/>
              <a:defRPr/>
            </a:lvl2pPr>
            <a:lvl3pPr marL="1828527" indent="0">
              <a:buNone/>
              <a:defRPr/>
            </a:lvl3pPr>
            <a:lvl4pPr marL="2742790" indent="0">
              <a:buNone/>
              <a:defRPr/>
            </a:lvl4pPr>
            <a:lvl5pPr marL="3657052" indent="0">
              <a:buNone/>
              <a:defRPr/>
            </a:lvl5pPr>
          </a:lstStyle>
          <a:p>
            <a:pPr lvl="0"/>
            <a:r>
              <a:rPr lang="sv-SE"/>
              <a:t>Klicka här för att ändra format på bakgrundstexten</a:t>
            </a:r>
          </a:p>
        </p:txBody>
      </p:sp>
      <p:sp>
        <p:nvSpPr>
          <p:cNvPr id="5" name="Platshållare för bild 4">
            <a:extLst>
              <a:ext uri="{FF2B5EF4-FFF2-40B4-BE49-F238E27FC236}">
                <a16:creationId xmlns:a16="http://schemas.microsoft.com/office/drawing/2014/main" id="{43AEC1AD-3908-9B45-8D69-22B757E4D6FD}"/>
              </a:ext>
            </a:extLst>
          </p:cNvPr>
          <p:cNvSpPr>
            <a:spLocks noGrp="1"/>
          </p:cNvSpPr>
          <p:nvPr>
            <p:ph type="pic" sz="quarter" idx="38"/>
          </p:nvPr>
        </p:nvSpPr>
        <p:spPr>
          <a:xfrm>
            <a:off x="15339075" y="0"/>
            <a:ext cx="9080500" cy="13716000"/>
          </a:xfrm>
          <a:prstGeom prst="rect">
            <a:avLst/>
          </a:prstGeom>
        </p:spPr>
        <p:txBody>
          <a:bodyPr/>
          <a:lstStyle/>
          <a:p>
            <a:endParaRPr lang="sv-SE"/>
          </a:p>
        </p:txBody>
      </p:sp>
      <p:pic>
        <p:nvPicPr>
          <p:cNvPr id="14" name="Bild">
            <a:extLst>
              <a:ext uri="{FF2B5EF4-FFF2-40B4-BE49-F238E27FC236}">
                <a16:creationId xmlns:a16="http://schemas.microsoft.com/office/drawing/2014/main" id="{5C9EB34F-0725-984A-8066-5E590087E1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3" y="5366103"/>
            <a:ext cx="9679813" cy="224710"/>
          </a:xfrm>
          <a:prstGeom prst="rect">
            <a:avLst/>
          </a:prstGeom>
          <a:ln w="12700">
            <a:miter lim="400000"/>
          </a:ln>
        </p:spPr>
      </p:pic>
    </p:spTree>
    <p:extLst>
      <p:ext uri="{BB962C8B-B14F-4D97-AF65-F5344CB8AC3E}">
        <p14:creationId xmlns:p14="http://schemas.microsoft.com/office/powerpoint/2010/main" val="2837466369"/>
      </p:ext>
    </p:extLst>
  </p:cSld>
  <p:clrMapOvr>
    <a:masterClrMapping/>
  </p:clrMapOvr>
  <p:extLst>
    <p:ext uri="{DCECCB84-F9BA-43D5-87BE-67443E8EF086}">
      <p15:sldGuideLst xmlns:p15="http://schemas.microsoft.com/office/powerpoint/2012/main">
        <p15:guide id="1" orient="horz" pos="4094">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5">
          <p15:clr>
            <a:srgbClr val="FBAE40"/>
          </p15:clr>
        </p15:guide>
        <p15:guide id="7" orient="horz" pos="334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Rubrikbild">
    <p:bg>
      <p:bgPr>
        <a:solidFill>
          <a:schemeClr val="accent1"/>
        </a:solidFill>
        <a:effectLst/>
      </p:bgPr>
    </p:bg>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6D2E677A-4A86-4C13-AD78-8BFF9CECCAA2}"/>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a:extLst>
              <a:ext uri="{FF2B5EF4-FFF2-40B4-BE49-F238E27FC236}">
                <a16:creationId xmlns:a16="http://schemas.microsoft.com/office/drawing/2014/main" id="{A4821914-9014-2B57-FDD1-3B61A122AD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84840" y="-54617"/>
            <a:ext cx="608750" cy="13696897"/>
          </a:xfrm>
          <a:prstGeom prst="rect">
            <a:avLst/>
          </a:prstGeom>
          <a:ln w="12700">
            <a:miter lim="400000"/>
          </a:ln>
        </p:spPr>
      </p:pic>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7" name="Platshållare för innehåll 58">
            <a:extLst>
              <a:ext uri="{FF2B5EF4-FFF2-40B4-BE49-F238E27FC236}">
                <a16:creationId xmlns:a16="http://schemas.microsoft.com/office/drawing/2014/main" id="{19BB5D83-ED19-B023-230D-F516A6FE99D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75114" y="1691922"/>
            <a:ext cx="889000" cy="965200"/>
          </a:xfrm>
          <a:prstGeom prst="rect">
            <a:avLst/>
          </a:prstGeom>
        </p:spPr>
      </p:pic>
      <p:pic>
        <p:nvPicPr>
          <p:cNvPr id="8" name="Bild 7">
            <a:extLst>
              <a:ext uri="{FF2B5EF4-FFF2-40B4-BE49-F238E27FC236}">
                <a16:creationId xmlns:a16="http://schemas.microsoft.com/office/drawing/2014/main" id="{1473928E-F705-2614-0879-09AB74142DF0}"/>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2824655"/>
            <a:ext cx="1065767" cy="1054100"/>
          </a:xfrm>
          <a:prstGeom prst="rect">
            <a:avLst/>
          </a:prstGeom>
        </p:spPr>
      </p:pic>
      <p:pic>
        <p:nvPicPr>
          <p:cNvPr id="9" name="Bild 8">
            <a:extLst>
              <a:ext uri="{FF2B5EF4-FFF2-40B4-BE49-F238E27FC236}">
                <a16:creationId xmlns:a16="http://schemas.microsoft.com/office/drawing/2014/main" id="{E7BD434C-F426-EED9-BD0A-4BF18775AADE}"/>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184063"/>
            <a:ext cx="1065767" cy="1054100"/>
          </a:xfrm>
          <a:prstGeom prst="rect">
            <a:avLst/>
          </a:prstGeom>
        </p:spPr>
      </p:pic>
      <p:pic>
        <p:nvPicPr>
          <p:cNvPr id="10" name="Bild 9">
            <a:extLst>
              <a:ext uri="{FF2B5EF4-FFF2-40B4-BE49-F238E27FC236}">
                <a16:creationId xmlns:a16="http://schemas.microsoft.com/office/drawing/2014/main" id="{FCC8E7F9-84E5-3D92-2A43-20FE9F9A2BDB}"/>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5543471"/>
            <a:ext cx="1065767" cy="1054100"/>
          </a:xfrm>
          <a:prstGeom prst="rect">
            <a:avLst/>
          </a:prstGeom>
        </p:spPr>
      </p:pic>
      <p:pic>
        <p:nvPicPr>
          <p:cNvPr id="11" name="Bild 10">
            <a:extLst>
              <a:ext uri="{FF2B5EF4-FFF2-40B4-BE49-F238E27FC236}">
                <a16:creationId xmlns:a16="http://schemas.microsoft.com/office/drawing/2014/main" id="{7ECB9A3B-0D22-66B5-15F9-D10AADABB3ED}"/>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6902879"/>
            <a:ext cx="1065767" cy="1054100"/>
          </a:xfrm>
          <a:prstGeom prst="rect">
            <a:avLst/>
          </a:prstGeom>
        </p:spPr>
      </p:pic>
      <p:pic>
        <p:nvPicPr>
          <p:cNvPr id="12" name="Bild 11">
            <a:extLst>
              <a:ext uri="{FF2B5EF4-FFF2-40B4-BE49-F238E27FC236}">
                <a16:creationId xmlns:a16="http://schemas.microsoft.com/office/drawing/2014/main" id="{BC7C3A86-AEC7-B8F3-40A6-94901864452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8262287"/>
            <a:ext cx="1065767" cy="1054100"/>
          </a:xfrm>
          <a:prstGeom prst="rect">
            <a:avLst/>
          </a:prstGeom>
        </p:spPr>
      </p:pic>
      <p:pic>
        <p:nvPicPr>
          <p:cNvPr id="13" name="Bild 12">
            <a:extLst>
              <a:ext uri="{FF2B5EF4-FFF2-40B4-BE49-F238E27FC236}">
                <a16:creationId xmlns:a16="http://schemas.microsoft.com/office/drawing/2014/main" id="{5771C9D2-EE27-F230-5AD0-DF465E904745}"/>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9621695"/>
            <a:ext cx="1065767" cy="1054100"/>
          </a:xfrm>
          <a:prstGeom prst="rect">
            <a:avLst/>
          </a:prstGeom>
        </p:spPr>
      </p:pic>
      <p:pic>
        <p:nvPicPr>
          <p:cNvPr id="14" name="Bild 13">
            <a:extLst>
              <a:ext uri="{FF2B5EF4-FFF2-40B4-BE49-F238E27FC236}">
                <a16:creationId xmlns:a16="http://schemas.microsoft.com/office/drawing/2014/main" id="{9890CA91-0AFB-8154-6868-881485D0C024}"/>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10981103"/>
            <a:ext cx="1065767" cy="1054100"/>
          </a:xfrm>
          <a:prstGeom prst="rect">
            <a:avLst/>
          </a:prstGeom>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Rubrikbild">
    <p:bg>
      <p:bgPr>
        <a:solidFill>
          <a:schemeClr val="accent1"/>
        </a:solidFill>
        <a:effectLst/>
      </p:bgPr>
    </p:bg>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22C0EB1A-1222-F566-D249-35FD91C864D1}"/>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 2">
            <a:extLst>
              <a:ext uri="{FF2B5EF4-FFF2-40B4-BE49-F238E27FC236}">
                <a16:creationId xmlns:a16="http://schemas.microsoft.com/office/drawing/2014/main" id="{E6491BE5-52C1-AF68-CCA7-6DBB95FAAE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pic>
        <p:nvPicPr>
          <p:cNvPr id="4" name="Bild 3">
            <a:extLst>
              <a:ext uri="{FF2B5EF4-FFF2-40B4-BE49-F238E27FC236}">
                <a16:creationId xmlns:a16="http://schemas.microsoft.com/office/drawing/2014/main" id="{8EF128AC-BC77-6096-59F4-F12C734D8BB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93527" y="4170464"/>
            <a:ext cx="8748711" cy="6251506"/>
          </a:xfrm>
          <a:prstGeom prst="rect">
            <a:avLst/>
          </a:prstGeom>
        </p:spPr>
      </p:pic>
      <p:pic>
        <p:nvPicPr>
          <p:cNvPr id="5" name="Bild">
            <a:extLst>
              <a:ext uri="{FF2B5EF4-FFF2-40B4-BE49-F238E27FC236}">
                <a16:creationId xmlns:a16="http://schemas.microsoft.com/office/drawing/2014/main" id="{252C2215-69B3-A391-786B-8DCA066D48B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25211631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Rubrikbild">
    <p:bg>
      <p:bgPr>
        <a:solidFill>
          <a:schemeClr val="accent1"/>
        </a:solidFill>
        <a:effectLst/>
      </p:bgPr>
    </p:bg>
    <p:spTree>
      <p:nvGrpSpPr>
        <p:cNvPr id="1" name=""/>
        <p:cNvGrpSpPr/>
        <p:nvPr/>
      </p:nvGrpSpPr>
      <p:grpSpPr>
        <a:xfrm>
          <a:off x="0" y="0"/>
          <a:ext cx="0" cy="0"/>
          <a:chOff x="0" y="0"/>
          <a:chExt cx="0" cy="0"/>
        </a:xfrm>
      </p:grpSpPr>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17" name="Bildobjekt 16">
            <a:extLst>
              <a:ext uri="{FF2B5EF4-FFF2-40B4-BE49-F238E27FC236}">
                <a16:creationId xmlns:a16="http://schemas.microsoft.com/office/drawing/2014/main" id="{28B9C5FE-3C63-9F41-BC2F-4328CAA5A2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13" t="7176" r="8529" b="8014"/>
          <a:stretch/>
        </p:blipFill>
        <p:spPr>
          <a:xfrm>
            <a:off x="12390815" y="-64168"/>
            <a:ext cx="11935488" cy="13780168"/>
          </a:xfrm>
          <a:prstGeom prst="rect">
            <a:avLst/>
          </a:prstGeom>
          <a:noFill/>
        </p:spPr>
      </p:pic>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2" name="Bild">
            <a:extLst>
              <a:ext uri="{FF2B5EF4-FFF2-40B4-BE49-F238E27FC236}">
                <a16:creationId xmlns:a16="http://schemas.microsoft.com/office/drawing/2014/main" id="{831B3AC6-2804-7C8F-6858-35896CC8F5D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954962" y="-54617"/>
            <a:ext cx="608750" cy="13696897"/>
          </a:xfrm>
          <a:prstGeom prst="rect">
            <a:avLst/>
          </a:prstGeom>
          <a:ln w="12700">
            <a:miter lim="400000"/>
          </a:ln>
        </p:spPr>
      </p:pic>
      <p:sp>
        <p:nvSpPr>
          <p:cNvPr id="3" name="Platshållare för text 11">
            <a:extLst>
              <a:ext uri="{FF2B5EF4-FFF2-40B4-BE49-F238E27FC236}">
                <a16:creationId xmlns:a16="http://schemas.microsoft.com/office/drawing/2014/main" id="{6A94AD5C-862A-BE7D-EF85-23225390C8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FDE3CA57-DCA6-C8F4-78F6-12482EAF31D7}"/>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261A016A-B162-A894-40EA-9FD8A08A7DA4}"/>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Rubrikbild">
    <p:bg>
      <p:bgPr>
        <a:solidFill>
          <a:schemeClr val="accent1"/>
        </a:solidFill>
        <a:effectLst/>
      </p:bgPr>
    </p:bg>
    <p:spTree>
      <p:nvGrpSpPr>
        <p:cNvPr id="1" name=""/>
        <p:cNvGrpSpPr/>
        <p:nvPr/>
      </p:nvGrpSpPr>
      <p:grpSpPr>
        <a:xfrm>
          <a:off x="0" y="0"/>
          <a:ext cx="0" cy="0"/>
          <a:chOff x="0" y="0"/>
          <a:chExt cx="0" cy="0"/>
        </a:xfrm>
      </p:grpSpPr>
      <p:pic>
        <p:nvPicPr>
          <p:cNvPr id="2" name="Bildobjekt 15">
            <a:extLst>
              <a:ext uri="{FF2B5EF4-FFF2-40B4-BE49-F238E27FC236}">
                <a16:creationId xmlns:a16="http://schemas.microsoft.com/office/drawing/2014/main" id="{B760B974-7777-2061-21AB-4025328222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 name="Bildobjekt 15">
            <a:extLst>
              <a:ext uri="{FF2B5EF4-FFF2-40B4-BE49-F238E27FC236}">
                <a16:creationId xmlns:a16="http://schemas.microsoft.com/office/drawing/2014/main" id="{2B377E42-AF18-0033-5618-C9BEFA44D6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pic>
        <p:nvPicPr>
          <p:cNvPr id="5" name="Bildobjekt 15">
            <a:extLst>
              <a:ext uri="{FF2B5EF4-FFF2-40B4-BE49-F238E27FC236}">
                <a16:creationId xmlns:a16="http://schemas.microsoft.com/office/drawing/2014/main" id="{72D73725-19C9-4AB8-948F-01C0DB8C780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6" name="Bild 5">
            <a:extLst>
              <a:ext uri="{FF2B5EF4-FFF2-40B4-BE49-F238E27FC236}">
                <a16:creationId xmlns:a16="http://schemas.microsoft.com/office/drawing/2014/main" id="{F95111C4-EFF7-885A-A7DA-D6F63BC2D73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9334" y="6033796"/>
            <a:ext cx="1398542" cy="1383232"/>
          </a:xfrm>
          <a:prstGeom prst="rect">
            <a:avLst/>
          </a:prstGeom>
        </p:spPr>
      </p:pic>
      <p:pic>
        <p:nvPicPr>
          <p:cNvPr id="7" name="Bild 6">
            <a:extLst>
              <a:ext uri="{FF2B5EF4-FFF2-40B4-BE49-F238E27FC236}">
                <a16:creationId xmlns:a16="http://schemas.microsoft.com/office/drawing/2014/main" id="{BAD278A2-845C-145A-5DDC-EA8A3B4A4A8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9334" y="8478416"/>
            <a:ext cx="1398542" cy="1383232"/>
          </a:xfrm>
          <a:prstGeom prst="rect">
            <a:avLst/>
          </a:prstGeom>
        </p:spPr>
      </p:pic>
      <p:pic>
        <p:nvPicPr>
          <p:cNvPr id="8" name="Bild 7">
            <a:extLst>
              <a:ext uri="{FF2B5EF4-FFF2-40B4-BE49-F238E27FC236}">
                <a16:creationId xmlns:a16="http://schemas.microsoft.com/office/drawing/2014/main" id="{D8123CA9-908B-EA9A-960B-9F024627FD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9334" y="11146971"/>
            <a:ext cx="1398542" cy="1383232"/>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4986827"/>
            <a:ext cx="9679814" cy="196604"/>
          </a:xfrm>
          <a:prstGeom prst="rect">
            <a:avLst/>
          </a:prstGeom>
          <a:ln w="12700">
            <a:miter lim="400000"/>
          </a:ln>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9" name="Bild">
            <a:extLst>
              <a:ext uri="{FF2B5EF4-FFF2-40B4-BE49-F238E27FC236}">
                <a16:creationId xmlns:a16="http://schemas.microsoft.com/office/drawing/2014/main" id="{763D616B-34CF-0AA4-D220-C9020FDE3666}"/>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Rubrikbild">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Tree>
    <p:extLst>
      <p:ext uri="{BB962C8B-B14F-4D97-AF65-F5344CB8AC3E}">
        <p14:creationId xmlns:p14="http://schemas.microsoft.com/office/powerpoint/2010/main" val="407813553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Rubrikbild">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Rubrikbild">
    <p:bg>
      <p:bgPr>
        <a:solidFill>
          <a:schemeClr val="bg2"/>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E33C8C0B-8727-9DF1-D362-12C2C67C0C2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7033" y="2996965"/>
            <a:ext cx="14432347" cy="9422470"/>
          </a:xfrm>
          <a:prstGeom prst="rect">
            <a:avLst/>
          </a:prstGeom>
        </p:spPr>
      </p:pic>
      <p:pic>
        <p:nvPicPr>
          <p:cNvPr id="4" name="Bild 3">
            <a:extLst>
              <a:ext uri="{FF2B5EF4-FFF2-40B4-BE49-F238E27FC236}">
                <a16:creationId xmlns:a16="http://schemas.microsoft.com/office/drawing/2014/main" id="{CFB2B049-3F5B-8882-601B-DF98BCB8842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753043" y="4241047"/>
            <a:ext cx="1132950" cy="1118425"/>
          </a:xfrm>
          <a:prstGeom prst="rect">
            <a:avLst/>
          </a:prstGeom>
        </p:spPr>
      </p:pic>
      <p:pic>
        <p:nvPicPr>
          <p:cNvPr id="5" name="Bild 4">
            <a:extLst>
              <a:ext uri="{FF2B5EF4-FFF2-40B4-BE49-F238E27FC236}">
                <a16:creationId xmlns:a16="http://schemas.microsoft.com/office/drawing/2014/main" id="{3698388D-75CF-857B-F6E9-AFFFEEE5B2B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753043" y="7114876"/>
            <a:ext cx="1132950" cy="1118425"/>
          </a:xfrm>
          <a:prstGeom prst="rect">
            <a:avLst/>
          </a:prstGeom>
        </p:spPr>
      </p:pic>
      <p:pic>
        <p:nvPicPr>
          <p:cNvPr id="8" name="Bild 7">
            <a:extLst>
              <a:ext uri="{FF2B5EF4-FFF2-40B4-BE49-F238E27FC236}">
                <a16:creationId xmlns:a16="http://schemas.microsoft.com/office/drawing/2014/main" id="{4AB00884-74E0-9596-BD24-6ADED832039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1753043" y="9785835"/>
            <a:ext cx="1132950" cy="1118425"/>
          </a:xfrm>
          <a:prstGeom prst="rect">
            <a:avLst/>
          </a:prstGeom>
        </p:spPr>
      </p:pic>
      <p:pic>
        <p:nvPicPr>
          <p:cNvPr id="9" name="Bild 8">
            <a:extLst>
              <a:ext uri="{FF2B5EF4-FFF2-40B4-BE49-F238E27FC236}">
                <a16:creationId xmlns:a16="http://schemas.microsoft.com/office/drawing/2014/main" id="{515D3CB6-4750-8D3F-C05E-847168643E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1344" y="4279971"/>
            <a:ext cx="888013" cy="1036015"/>
          </a:xfrm>
          <a:prstGeom prst="rect">
            <a:avLst/>
          </a:prstGeom>
        </p:spPr>
      </p:pic>
      <p:pic>
        <p:nvPicPr>
          <p:cNvPr id="10" name="Bild 9">
            <a:extLst>
              <a:ext uri="{FF2B5EF4-FFF2-40B4-BE49-F238E27FC236}">
                <a16:creationId xmlns:a16="http://schemas.microsoft.com/office/drawing/2014/main" id="{4B8FB33F-0EC4-3F31-354D-DD6D001E046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1344" y="7062081"/>
            <a:ext cx="888013" cy="1036015"/>
          </a:xfrm>
          <a:prstGeom prst="rect">
            <a:avLst/>
          </a:prstGeom>
        </p:spPr>
      </p:pic>
      <p:pic>
        <p:nvPicPr>
          <p:cNvPr id="13" name="Bild 12">
            <a:extLst>
              <a:ext uri="{FF2B5EF4-FFF2-40B4-BE49-F238E27FC236}">
                <a16:creationId xmlns:a16="http://schemas.microsoft.com/office/drawing/2014/main" id="{916BB59C-81F3-3E54-3507-A2D8F2F8932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51344" y="9863647"/>
            <a:ext cx="888013" cy="1036015"/>
          </a:xfrm>
          <a:prstGeom prst="rect">
            <a:avLst/>
          </a:prstGeom>
        </p:spPr>
      </p:pic>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 y="-1130"/>
            <a:ext cx="24382412" cy="13715107"/>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467431"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accent6"/>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accent6"/>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accent6"/>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accent6"/>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accent6"/>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accent6"/>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Rubrikbild">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5832938"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Rubrikbild">
    <p:bg>
      <p:bgPr>
        <a:solidFill>
          <a:schemeClr val="bg2"/>
        </a:solidFill>
        <a:effectLst/>
      </p:bgPr>
    </p:bg>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C2E4A8E0-4FB2-0148-A31B-2792BA2D7E99}"/>
              </a:ext>
            </a:extLst>
          </p:cNvPr>
          <p:cNvPicPr>
            <a:picLocks noChangeAspect="1"/>
          </p:cNvPicPr>
          <p:nvPr userDrawn="1"/>
        </p:nvPicPr>
        <p:blipFill rotWithShape="1">
          <a:blip r:embed="rId2">
            <a:alphaModFix amt="66000"/>
          </a:blip>
          <a:srcRect l="9642" t="15418" r="13608" b="62939"/>
          <a:stretch/>
        </p:blipFill>
        <p:spPr>
          <a:xfrm>
            <a:off x="0" y="-1"/>
            <a:ext cx="24382413" cy="4718819"/>
          </a:xfrm>
          <a:prstGeom prst="rect">
            <a:avLst/>
          </a:prstGeom>
        </p:spPr>
      </p:pic>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3"/>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4"/>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grpSp>
        <p:nvGrpSpPr>
          <p:cNvPr id="9" name="Grupp 8">
            <a:extLst>
              <a:ext uri="{FF2B5EF4-FFF2-40B4-BE49-F238E27FC236}">
                <a16:creationId xmlns:a16="http://schemas.microsoft.com/office/drawing/2014/main" id="{5F63E733-0260-F1BF-53F3-F1C567975504}"/>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1D992B8B-C8A6-16B1-3363-5E97E35B45BF}"/>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C8D22F29-9690-FDC2-89D2-805BC697D5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EBC86208-325D-14FA-B449-3E2A7EF18BB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5F7D6BF7-EA8C-F31B-7689-1A99046502B6}"/>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4CCE4084-E4F1-0580-6B13-B703E8672116}"/>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6" name="Gruppera">
            <a:extLst>
              <a:ext uri="{FF2B5EF4-FFF2-40B4-BE49-F238E27FC236}">
                <a16:creationId xmlns:a16="http://schemas.microsoft.com/office/drawing/2014/main" id="{C2038C34-7723-4ED9-0932-7C551D8C2B9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a:extLst>
              <a:ext uri="{FF2B5EF4-FFF2-40B4-BE49-F238E27FC236}">
                <a16:creationId xmlns:a16="http://schemas.microsoft.com/office/drawing/2014/main" id="{3B8DBF6C-68DD-78A3-F9B3-A59DCA5CF12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14" name="Bild">
            <a:extLst>
              <a:ext uri="{FF2B5EF4-FFF2-40B4-BE49-F238E27FC236}">
                <a16:creationId xmlns:a16="http://schemas.microsoft.com/office/drawing/2014/main" id="{7E3B1AFA-AC6E-B226-19E0-1F7A1671ACA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15" name="Bild">
            <a:extLst>
              <a:ext uri="{FF2B5EF4-FFF2-40B4-BE49-F238E27FC236}">
                <a16:creationId xmlns:a16="http://schemas.microsoft.com/office/drawing/2014/main" id="{E0A205D0-7DA9-8A0C-57EF-4151D3C5CAD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16" name="Bild">
            <a:extLst>
              <a:ext uri="{FF2B5EF4-FFF2-40B4-BE49-F238E27FC236}">
                <a16:creationId xmlns:a16="http://schemas.microsoft.com/office/drawing/2014/main" id="{9DEBCA93-A070-5CF0-F5D1-F9FD119B7D8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17" name="Bild">
            <a:extLst>
              <a:ext uri="{FF2B5EF4-FFF2-40B4-BE49-F238E27FC236}">
                <a16:creationId xmlns:a16="http://schemas.microsoft.com/office/drawing/2014/main" id="{5EE8EC96-469D-B7D7-17DE-2ACA7125594B}"/>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8" name="Bild">
            <a:extLst>
              <a:ext uri="{FF2B5EF4-FFF2-40B4-BE49-F238E27FC236}">
                <a16:creationId xmlns:a16="http://schemas.microsoft.com/office/drawing/2014/main" id="{C633E5A5-3FF7-E010-E249-46213A01107A}"/>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9" name="Bild 18">
            <a:extLst>
              <a:ext uri="{FF2B5EF4-FFF2-40B4-BE49-F238E27FC236}">
                <a16:creationId xmlns:a16="http://schemas.microsoft.com/office/drawing/2014/main" id="{F6389000-059A-CDE7-1D39-48964DF3047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20" name="Bild">
            <a:extLst>
              <a:ext uri="{FF2B5EF4-FFF2-40B4-BE49-F238E27FC236}">
                <a16:creationId xmlns:a16="http://schemas.microsoft.com/office/drawing/2014/main" id="{28595B52-E6B3-6BE4-C72F-89DD61B87D2B}"/>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21" name="Bild 20">
            <a:extLst>
              <a:ext uri="{FF2B5EF4-FFF2-40B4-BE49-F238E27FC236}">
                <a16:creationId xmlns:a16="http://schemas.microsoft.com/office/drawing/2014/main" id="{5DE35B20-DD49-F915-6A7E-E61BAF265090}"/>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2" name="Bild 21">
            <a:extLst>
              <a:ext uri="{FF2B5EF4-FFF2-40B4-BE49-F238E27FC236}">
                <a16:creationId xmlns:a16="http://schemas.microsoft.com/office/drawing/2014/main" id="{57B60E21-B9EC-B053-CBB4-8E9186BDC306}"/>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24" name="Bild 23">
            <a:extLst>
              <a:ext uri="{FF2B5EF4-FFF2-40B4-BE49-F238E27FC236}">
                <a16:creationId xmlns:a16="http://schemas.microsoft.com/office/drawing/2014/main" id="{1EE55838-0CFE-BA47-D0FC-F20F2F4D11F1}"/>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25" name="Bild 24">
            <a:extLst>
              <a:ext uri="{FF2B5EF4-FFF2-40B4-BE49-F238E27FC236}">
                <a16:creationId xmlns:a16="http://schemas.microsoft.com/office/drawing/2014/main" id="{A397A910-6A76-7DEE-7982-8B1BE6E61F3B}"/>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26" name="Bild 25">
            <a:extLst>
              <a:ext uri="{FF2B5EF4-FFF2-40B4-BE49-F238E27FC236}">
                <a16:creationId xmlns:a16="http://schemas.microsoft.com/office/drawing/2014/main" id="{6D930FEB-58FB-DFD0-FAA1-4B31551DC1B7}"/>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27" name="Bild 26">
            <a:extLst>
              <a:ext uri="{FF2B5EF4-FFF2-40B4-BE49-F238E27FC236}">
                <a16:creationId xmlns:a16="http://schemas.microsoft.com/office/drawing/2014/main" id="{2AA59E7A-2DE1-A60E-10FE-98F1397274CC}"/>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28" name="Bild 27">
            <a:extLst>
              <a:ext uri="{FF2B5EF4-FFF2-40B4-BE49-F238E27FC236}">
                <a16:creationId xmlns:a16="http://schemas.microsoft.com/office/drawing/2014/main" id="{8588ED33-2309-2FD3-8B46-9E342DA27D24}"/>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29" name="Bild 28">
            <a:extLst>
              <a:ext uri="{FF2B5EF4-FFF2-40B4-BE49-F238E27FC236}">
                <a16:creationId xmlns:a16="http://schemas.microsoft.com/office/drawing/2014/main" id="{59A027C3-34C6-AA97-57E3-2E3BCD73AF4B}"/>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30" name="Bild 29">
            <a:extLst>
              <a:ext uri="{FF2B5EF4-FFF2-40B4-BE49-F238E27FC236}">
                <a16:creationId xmlns:a16="http://schemas.microsoft.com/office/drawing/2014/main" id="{0D1A5B51-6027-485B-F4C5-98BA716810E9}"/>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31" name="Bild 30">
            <a:extLst>
              <a:ext uri="{FF2B5EF4-FFF2-40B4-BE49-F238E27FC236}">
                <a16:creationId xmlns:a16="http://schemas.microsoft.com/office/drawing/2014/main" id="{90EC86FC-7E82-3A40-8E78-F3F411218FA8}"/>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32" name="Bild 31">
            <a:extLst>
              <a:ext uri="{FF2B5EF4-FFF2-40B4-BE49-F238E27FC236}">
                <a16:creationId xmlns:a16="http://schemas.microsoft.com/office/drawing/2014/main" id="{B9963EDF-7C9F-C235-D9A3-6E6B104E8689}"/>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33" name="Bild 32">
            <a:extLst>
              <a:ext uri="{FF2B5EF4-FFF2-40B4-BE49-F238E27FC236}">
                <a16:creationId xmlns:a16="http://schemas.microsoft.com/office/drawing/2014/main" id="{71417ECA-B9B6-DB99-A8DD-81F654CD4970}"/>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34" name="Bild 33">
            <a:extLst>
              <a:ext uri="{FF2B5EF4-FFF2-40B4-BE49-F238E27FC236}">
                <a16:creationId xmlns:a16="http://schemas.microsoft.com/office/drawing/2014/main" id="{6C47C089-2D1B-BA76-6981-7E3626FB2BD9}"/>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35" name="Bild 34">
            <a:extLst>
              <a:ext uri="{FF2B5EF4-FFF2-40B4-BE49-F238E27FC236}">
                <a16:creationId xmlns:a16="http://schemas.microsoft.com/office/drawing/2014/main" id="{2B761707-E6AC-146C-4938-BD223FDD7BFD}"/>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36" name="Bild">
            <a:extLst>
              <a:ext uri="{FF2B5EF4-FFF2-40B4-BE49-F238E27FC236}">
                <a16:creationId xmlns:a16="http://schemas.microsoft.com/office/drawing/2014/main" id="{8C3A481C-9BA3-3203-6357-BBBC88B9A243}"/>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37" name="Bild 36">
            <a:extLst>
              <a:ext uri="{FF2B5EF4-FFF2-40B4-BE49-F238E27FC236}">
                <a16:creationId xmlns:a16="http://schemas.microsoft.com/office/drawing/2014/main" id="{869669EF-BA8A-E01B-CC55-C8EEA4A619F9}"/>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38" name="Bild 37">
            <a:extLst>
              <a:ext uri="{FF2B5EF4-FFF2-40B4-BE49-F238E27FC236}">
                <a16:creationId xmlns:a16="http://schemas.microsoft.com/office/drawing/2014/main" id="{E0E4E315-D8CD-0C03-E212-EEF947569498}"/>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39" name="Bild 38">
            <a:extLst>
              <a:ext uri="{FF2B5EF4-FFF2-40B4-BE49-F238E27FC236}">
                <a16:creationId xmlns:a16="http://schemas.microsoft.com/office/drawing/2014/main" id="{B45C27C5-63F1-7542-40FD-2C2585FE3726}"/>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62" name="Bild 61" descr="Kotte">
            <a:extLst>
              <a:ext uri="{FF2B5EF4-FFF2-40B4-BE49-F238E27FC236}">
                <a16:creationId xmlns:a16="http://schemas.microsoft.com/office/drawing/2014/main" id="{AECB8838-D5B3-F552-BAC8-BDBD7E0B9508}"/>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63" name="Bild 62" descr="Katt">
            <a:extLst>
              <a:ext uri="{FF2B5EF4-FFF2-40B4-BE49-F238E27FC236}">
                <a16:creationId xmlns:a16="http://schemas.microsoft.com/office/drawing/2014/main" id="{D26D72AB-AFD1-FF37-E6D2-A5A1442169A1}"/>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64" name="Bild 63" descr="Hund">
            <a:extLst>
              <a:ext uri="{FF2B5EF4-FFF2-40B4-BE49-F238E27FC236}">
                <a16:creationId xmlns:a16="http://schemas.microsoft.com/office/drawing/2014/main" id="{BC34337B-6A2B-2101-29B2-C131CD5CAF37}"/>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65" name="Bild 64">
            <a:extLst>
              <a:ext uri="{FF2B5EF4-FFF2-40B4-BE49-F238E27FC236}">
                <a16:creationId xmlns:a16="http://schemas.microsoft.com/office/drawing/2014/main" id="{E324A487-3F95-5FC0-80A9-002737C9D1D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0"/>
          </a:xfrm>
          <a:prstGeom prst="rect">
            <a:avLst/>
          </a:prstGeom>
        </p:spPr>
      </p:pic>
      <p:pic>
        <p:nvPicPr>
          <p:cNvPr id="66" name="Bild 65">
            <a:extLst>
              <a:ext uri="{FF2B5EF4-FFF2-40B4-BE49-F238E27FC236}">
                <a16:creationId xmlns:a16="http://schemas.microsoft.com/office/drawing/2014/main" id="{52EAF9E6-4F8D-71A1-2839-7C84657AC707}"/>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7" name="Bild 66">
            <a:extLst>
              <a:ext uri="{FF2B5EF4-FFF2-40B4-BE49-F238E27FC236}">
                <a16:creationId xmlns:a16="http://schemas.microsoft.com/office/drawing/2014/main" id="{59903AE3-5E2C-B283-932D-A456306CDB48}"/>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6"/>
          </a:xfrm>
          <a:prstGeom prst="rect">
            <a:avLst/>
          </a:prstGeom>
        </p:spPr>
      </p:pic>
      <p:grpSp>
        <p:nvGrpSpPr>
          <p:cNvPr id="68" name="Grupp 67" descr="Färgfält för att lägga till rubrik 1">
            <a:extLst>
              <a:ext uri="{FF2B5EF4-FFF2-40B4-BE49-F238E27FC236}">
                <a16:creationId xmlns:a16="http://schemas.microsoft.com/office/drawing/2014/main" id="{701C3572-6EC0-61B3-4497-92DE6261F80D}"/>
              </a:ext>
            </a:extLst>
          </p:cNvPr>
          <p:cNvGrpSpPr/>
          <p:nvPr userDrawn="1"/>
        </p:nvGrpSpPr>
        <p:grpSpPr>
          <a:xfrm>
            <a:off x="3705768" y="5499714"/>
            <a:ext cx="4512809" cy="882743"/>
            <a:chOff x="1029825" y="5424945"/>
            <a:chExt cx="4512809" cy="882743"/>
          </a:xfrm>
        </p:grpSpPr>
        <p:pic>
          <p:nvPicPr>
            <p:cNvPr id="69" name="Bild">
              <a:extLst>
                <a:ext uri="{FF2B5EF4-FFF2-40B4-BE49-F238E27FC236}">
                  <a16:creationId xmlns:a16="http://schemas.microsoft.com/office/drawing/2014/main" id="{6B490362-FCE8-397E-2F9F-CA7BDAE195D5}"/>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70" name="Platshållare för text 3">
              <a:extLst>
                <a:ext uri="{FF2B5EF4-FFF2-40B4-BE49-F238E27FC236}">
                  <a16:creationId xmlns:a16="http://schemas.microsoft.com/office/drawing/2014/main" id="{4DBA0C0B-AB7D-1734-DF28-7B9DD0F6C0D5}"/>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71" name="Bild 70" descr="Kotte">
            <a:extLst>
              <a:ext uri="{FF2B5EF4-FFF2-40B4-BE49-F238E27FC236}">
                <a16:creationId xmlns:a16="http://schemas.microsoft.com/office/drawing/2014/main" id="{80DFE205-96D7-CF6B-FABA-2444C9D58AE8}"/>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72" name="Bild 71" descr="Katt">
            <a:extLst>
              <a:ext uri="{FF2B5EF4-FFF2-40B4-BE49-F238E27FC236}">
                <a16:creationId xmlns:a16="http://schemas.microsoft.com/office/drawing/2014/main" id="{8B98EB25-4AA1-2D77-46AB-397C21C65E3B}"/>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73" name="Bild 72" descr="Hund">
            <a:extLst>
              <a:ext uri="{FF2B5EF4-FFF2-40B4-BE49-F238E27FC236}">
                <a16:creationId xmlns:a16="http://schemas.microsoft.com/office/drawing/2014/main" id="{D5D8519E-9AFD-C3A7-3828-F5506C97350A}"/>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74" name="Bild 73" descr="Kotte">
            <a:extLst>
              <a:ext uri="{FF2B5EF4-FFF2-40B4-BE49-F238E27FC236}">
                <a16:creationId xmlns:a16="http://schemas.microsoft.com/office/drawing/2014/main" id="{0AFB0787-5EAD-6D77-7676-89B5D16692B0}"/>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75" name="Bild 74" descr="Katt">
            <a:extLst>
              <a:ext uri="{FF2B5EF4-FFF2-40B4-BE49-F238E27FC236}">
                <a16:creationId xmlns:a16="http://schemas.microsoft.com/office/drawing/2014/main" id="{001BFBC1-14BD-E894-D438-D1667D3B555B}"/>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6" name="Bild 75" descr="Hund">
            <a:extLst>
              <a:ext uri="{FF2B5EF4-FFF2-40B4-BE49-F238E27FC236}">
                <a16:creationId xmlns:a16="http://schemas.microsoft.com/office/drawing/2014/main" id="{EE8C4829-12FD-B67C-B4EE-9E0CFFB9BB30}"/>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7" name="Bild 76" descr="Kotte">
            <a:extLst>
              <a:ext uri="{FF2B5EF4-FFF2-40B4-BE49-F238E27FC236}">
                <a16:creationId xmlns:a16="http://schemas.microsoft.com/office/drawing/2014/main" id="{4BC6F3D2-A55F-F409-54F6-7D39C25B4391}"/>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8" name="Bild 77" descr="Katt">
            <a:extLst>
              <a:ext uri="{FF2B5EF4-FFF2-40B4-BE49-F238E27FC236}">
                <a16:creationId xmlns:a16="http://schemas.microsoft.com/office/drawing/2014/main" id="{BE3B1005-03AD-4683-29CC-63F423BE1EA3}"/>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9" name="Bild 78" descr="Hund">
            <a:extLst>
              <a:ext uri="{FF2B5EF4-FFF2-40B4-BE49-F238E27FC236}">
                <a16:creationId xmlns:a16="http://schemas.microsoft.com/office/drawing/2014/main" id="{A091AB57-D364-7412-B661-3F93727F66D4}"/>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80" name="Bild 79" descr="Kotte">
            <a:extLst>
              <a:ext uri="{FF2B5EF4-FFF2-40B4-BE49-F238E27FC236}">
                <a16:creationId xmlns:a16="http://schemas.microsoft.com/office/drawing/2014/main" id="{AB268691-8565-46C7-6A2D-A72A80D71C67}"/>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81" name="Bild 80" descr="Katt">
            <a:extLst>
              <a:ext uri="{FF2B5EF4-FFF2-40B4-BE49-F238E27FC236}">
                <a16:creationId xmlns:a16="http://schemas.microsoft.com/office/drawing/2014/main" id="{8AE73655-38B9-3ABD-3B55-4EE35C781D6A}"/>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82" name="Bild 81" descr="Hund">
            <a:extLst>
              <a:ext uri="{FF2B5EF4-FFF2-40B4-BE49-F238E27FC236}">
                <a16:creationId xmlns:a16="http://schemas.microsoft.com/office/drawing/2014/main" id="{33877591-D2FE-9F88-7C3C-1CD099EFB571}"/>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83" name="Bild 82" descr="Kotte">
            <a:extLst>
              <a:ext uri="{FF2B5EF4-FFF2-40B4-BE49-F238E27FC236}">
                <a16:creationId xmlns:a16="http://schemas.microsoft.com/office/drawing/2014/main" id="{E8B22394-B1AB-40FC-23B6-CC340411F148}"/>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84" name="Bild 83" descr="Katt">
            <a:extLst>
              <a:ext uri="{FF2B5EF4-FFF2-40B4-BE49-F238E27FC236}">
                <a16:creationId xmlns:a16="http://schemas.microsoft.com/office/drawing/2014/main" id="{3247BA3A-B2DC-5351-1449-522FE89FCE85}"/>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85" name="Bild 84" descr="Hund">
            <a:extLst>
              <a:ext uri="{FF2B5EF4-FFF2-40B4-BE49-F238E27FC236}">
                <a16:creationId xmlns:a16="http://schemas.microsoft.com/office/drawing/2014/main" id="{8A4B5822-5774-552F-755B-BE70E8F010AD}"/>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6" name="Bild 85">
            <a:extLst>
              <a:ext uri="{FF2B5EF4-FFF2-40B4-BE49-F238E27FC236}">
                <a16:creationId xmlns:a16="http://schemas.microsoft.com/office/drawing/2014/main" id="{35D6B492-5C67-D7C2-1FFF-D976B7BAEFAC}"/>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7" name="Bild 86">
            <a:extLst>
              <a:ext uri="{FF2B5EF4-FFF2-40B4-BE49-F238E27FC236}">
                <a16:creationId xmlns:a16="http://schemas.microsoft.com/office/drawing/2014/main" id="{43D44D75-145E-324C-9D7A-B3C2FE454571}"/>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8" name="Bild 87">
            <a:extLst>
              <a:ext uri="{FF2B5EF4-FFF2-40B4-BE49-F238E27FC236}">
                <a16:creationId xmlns:a16="http://schemas.microsoft.com/office/drawing/2014/main" id="{56DB24F6-D192-4DDA-D00C-F11FEF5D8B7E}"/>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235249796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50570259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Rubrikbild">
    <p:bg>
      <p:bgPr>
        <a:solidFill>
          <a:schemeClr val="accent1"/>
        </a:solidFill>
        <a:effectLst/>
      </p:bgPr>
    </p:bg>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FE65982F-7C51-0A1B-A0BD-D5C5CE3CB9EB}"/>
              </a:ext>
              <a:ext uri="{C183D7F6-B498-43B3-948B-1728B52AA6E4}">
                <adec:decorative xmlns:adec="http://schemas.microsoft.com/office/drawing/2017/decorative" val="1"/>
              </a:ext>
            </a:extLst>
          </p:cNvPr>
          <p:cNvSpPr/>
          <p:nvPr userDrawn="1"/>
        </p:nvSpPr>
        <p:spPr>
          <a:xfrm>
            <a:off x="12427451" y="-54617"/>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
            <a:extLst>
              <a:ext uri="{FF2B5EF4-FFF2-40B4-BE49-F238E27FC236}">
                <a16:creationId xmlns:a16="http://schemas.microsoft.com/office/drawing/2014/main" id="{9962AF00-D4D6-9CF3-17F8-0B58D5C09F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98162" y="6291273"/>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3853500" y="6291381"/>
            <a:ext cx="9291861" cy="6499225"/>
          </a:xfrm>
          <a:prstGeom prst="rect">
            <a:avLst/>
          </a:prstGeom>
          <a:ln w="12700">
            <a:miter lim="400000"/>
          </a:ln>
        </p:spPr>
      </p:pic>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4214116"/>
            <a:ext cx="9679814" cy="224710"/>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70808314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175513146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här för att ändra format på bakgrundstexten</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här för att ändra format på bakgrundstexten</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här för att ändra format på bakgrundstexten</a:t>
            </a:r>
          </a:p>
        </p:txBody>
      </p:sp>
    </p:spTree>
    <p:extLst>
      <p:ext uri="{BB962C8B-B14F-4D97-AF65-F5344CB8AC3E}">
        <p14:creationId xmlns:p14="http://schemas.microsoft.com/office/powerpoint/2010/main" val="189944498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7509198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Rubrikbild">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endParaRPr lang="sv-SE" dirty="0"/>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0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94" r:id="rId3"/>
    <p:sldLayoutId id="2147483663" r:id="rId4"/>
    <p:sldLayoutId id="2147483695" r:id="rId5"/>
    <p:sldLayoutId id="2147483696" r:id="rId6"/>
    <p:sldLayoutId id="2147483697" r:id="rId7"/>
    <p:sldLayoutId id="2147483698" r:id="rId8"/>
    <p:sldLayoutId id="2147483664" r:id="rId9"/>
    <p:sldLayoutId id="2147483665" r:id="rId10"/>
    <p:sldLayoutId id="2147483699" r:id="rId11"/>
    <p:sldLayoutId id="2147483666" r:id="rId12"/>
    <p:sldLayoutId id="2147483667" r:id="rId13"/>
    <p:sldLayoutId id="2147483682" r:id="rId14"/>
    <p:sldLayoutId id="2147483700" r:id="rId15"/>
    <p:sldLayoutId id="2147483679" r:id="rId16"/>
    <p:sldLayoutId id="2147483701" r:id="rId17"/>
    <p:sldLayoutId id="2147483683" r:id="rId18"/>
    <p:sldLayoutId id="2147483669" r:id="rId19"/>
    <p:sldLayoutId id="2147483702" r:id="rId20"/>
    <p:sldLayoutId id="2147483670" r:id="rId21"/>
    <p:sldLayoutId id="2147483677" r:id="rId22"/>
    <p:sldLayoutId id="2147483685" r:id="rId23"/>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422369"/>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20.svg"/><Relationship Id="rId4" Type="http://schemas.openxmlformats.org/officeDocument/2006/relationships/image" Target="../media/image219.png"/></Relationships>
</file>

<file path=ppt/slides/_rels/slide10.xml.rels><?xml version="1.0" encoding="UTF-8" standalone="yes"?>
<Relationships xmlns="http://schemas.openxmlformats.org/package/2006/relationships"><Relationship Id="rId3" Type="http://schemas.openxmlformats.org/officeDocument/2006/relationships/image" Target="../media/image245.svg"/><Relationship Id="rId7" Type="http://schemas.openxmlformats.org/officeDocument/2006/relationships/image" Target="../media/image247.sv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6.svg"/><Relationship Id="rId4" Type="http://schemas.openxmlformats.org/officeDocument/2006/relationships/image" Target="../media/image2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49.svg"/><Relationship Id="rId5" Type="http://schemas.openxmlformats.org/officeDocument/2006/relationships/image" Target="../media/image248.png"/><Relationship Id="rId4" Type="http://schemas.openxmlformats.org/officeDocument/2006/relationships/image" Target="../media/image220.svg"/></Relationships>
</file>

<file path=ppt/slides/_rels/slide12.xml.rels><?xml version="1.0" encoding="UTF-8" standalone="yes"?>
<Relationships xmlns="http://schemas.openxmlformats.org/package/2006/relationships"><Relationship Id="rId8" Type="http://schemas.openxmlformats.org/officeDocument/2006/relationships/image" Target="../media/image251.svg"/><Relationship Id="rId3" Type="http://schemas.openxmlformats.org/officeDocument/2006/relationships/image" Target="../media/image229.png"/><Relationship Id="rId7" Type="http://schemas.openxmlformats.org/officeDocument/2006/relationships/image" Target="../media/image25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38.svg"/><Relationship Id="rId5" Type="http://schemas.openxmlformats.org/officeDocument/2006/relationships/image" Target="../media/image231.png"/><Relationship Id="rId4" Type="http://schemas.openxmlformats.org/officeDocument/2006/relationships/image" Target="../media/image237.svg"/></Relationships>
</file>

<file path=ppt/slides/_rels/slide1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www.hejainnovation.se/" TargetMode="External"/><Relationship Id="rId7"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20.svg"/><Relationship Id="rId5" Type="http://schemas.openxmlformats.org/officeDocument/2006/relationships/image" Target="../media/image219.png"/><Relationship Id="rId4" Type="http://schemas.openxmlformats.org/officeDocument/2006/relationships/image" Target="../media/image226.svg"/></Relationships>
</file>

<file path=ppt/slides/_rels/slide4.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hyperlink" Target="https://tillitsdelegationen.se/" TargetMode="External"/><Relationship Id="rId7" Type="http://schemas.openxmlformats.org/officeDocument/2006/relationships/image" Target="../media/image230.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29.png"/><Relationship Id="rId11" Type="http://schemas.openxmlformats.org/officeDocument/2006/relationships/image" Target="../media/image234.svg"/><Relationship Id="rId5" Type="http://schemas.openxmlformats.org/officeDocument/2006/relationships/image" Target="../media/image228.svg"/><Relationship Id="rId10" Type="http://schemas.openxmlformats.org/officeDocument/2006/relationships/image" Target="../media/image233.png"/><Relationship Id="rId4" Type="http://schemas.openxmlformats.org/officeDocument/2006/relationships/image" Target="../media/image227.png"/><Relationship Id="rId9" Type="http://schemas.openxmlformats.org/officeDocument/2006/relationships/image" Target="../media/image232.svg"/></Relationships>
</file>

<file path=ppt/slides/_rels/slide5.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6.svg"/><Relationship Id="rId5" Type="http://schemas.openxmlformats.org/officeDocument/2006/relationships/image" Target="../media/image231.png"/><Relationship Id="rId4" Type="http://schemas.openxmlformats.org/officeDocument/2006/relationships/image" Target="../media/image235.svg"/></Relationships>
</file>

<file path=ppt/slides/_rels/slide6.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8.svg"/><Relationship Id="rId5" Type="http://schemas.openxmlformats.org/officeDocument/2006/relationships/image" Target="../media/image231.png"/><Relationship Id="rId4" Type="http://schemas.openxmlformats.org/officeDocument/2006/relationships/image" Target="../media/image237.svg"/></Relationships>
</file>

<file path=ppt/slides/_rels/slide7.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8.svg"/><Relationship Id="rId5" Type="http://schemas.openxmlformats.org/officeDocument/2006/relationships/image" Target="../media/image231.png"/><Relationship Id="rId4" Type="http://schemas.openxmlformats.org/officeDocument/2006/relationships/image" Target="../media/image237.svg"/></Relationships>
</file>

<file path=ppt/slides/_rels/slide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20.svg"/><Relationship Id="rId5" Type="http://schemas.openxmlformats.org/officeDocument/2006/relationships/image" Target="../media/image219.png"/><Relationship Id="rId4" Type="http://schemas.openxmlformats.org/officeDocument/2006/relationships/image" Target="../media/image240.svg"/></Relationships>
</file>

<file path=ppt/slides/_rels/slide9.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image" Target="../media/image23.png"/><Relationship Id="rId7" Type="http://schemas.openxmlformats.org/officeDocument/2006/relationships/image" Target="../media/image241.png"/><Relationship Id="rId12" Type="http://schemas.openxmlformats.org/officeDocument/2006/relationships/image" Target="../media/image24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5.svg"/><Relationship Id="rId11" Type="http://schemas.openxmlformats.org/officeDocument/2006/relationships/image" Target="../media/image243.png"/><Relationship Id="rId5" Type="http://schemas.openxmlformats.org/officeDocument/2006/relationships/image" Target="../media/image229.png"/><Relationship Id="rId10" Type="http://schemas.openxmlformats.org/officeDocument/2006/relationships/image" Target="../media/image234.svg"/><Relationship Id="rId4" Type="http://schemas.openxmlformats.org/officeDocument/2006/relationships/image" Target="../media/image24.svg"/><Relationship Id="rId9" Type="http://schemas.openxmlformats.org/officeDocument/2006/relationships/image" Target="../media/image2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Stärk tillit</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p:txBody>
          <a:bodyPr/>
          <a:lstStyle/>
          <a:p>
            <a:r>
              <a:rPr lang="sv-SE" dirty="0"/>
              <a:t>30 minuter</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Prova denna mini-övning för att på ett enkelt sätt skapa en tillitsfull miljö i ert team.</a:t>
            </a:r>
          </a:p>
        </p:txBody>
      </p:sp>
      <p:pic>
        <p:nvPicPr>
          <p:cNvPr id="3" name="Platshållare för bild 2">
            <a:extLst>
              <a:ext uri="{FF2B5EF4-FFF2-40B4-BE49-F238E27FC236}">
                <a16:creationId xmlns:a16="http://schemas.microsoft.com/office/drawing/2014/main" id="{CD075040-5D67-6147-8626-9952AB8CE275}"/>
              </a:ext>
              <a:ext uri="{C183D7F6-B498-43B3-948B-1728B52AA6E4}">
                <adec:decorative xmlns:adec="http://schemas.microsoft.com/office/drawing/2017/decorative" val="1"/>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3943" r="3943"/>
          <a:stretch>
            <a:fillRect/>
          </a:stretch>
        </p:blipFill>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0230F5E3-49DC-412B-8064-FE25AFD6C468}"/>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Pröva!</a:t>
            </a:r>
          </a:p>
        </p:txBody>
      </p:sp>
      <p:sp>
        <p:nvSpPr>
          <p:cNvPr id="8" name="Platshållare för text 7">
            <a:extLst>
              <a:ext uri="{FF2B5EF4-FFF2-40B4-BE49-F238E27FC236}">
                <a16:creationId xmlns:a16="http://schemas.microsoft.com/office/drawing/2014/main" id="{F7619129-7E8A-438B-A9A4-C9AF383C3E50}"/>
              </a:ext>
            </a:extLst>
          </p:cNvPr>
          <p:cNvSpPr>
            <a:spLocks noGrp="1"/>
          </p:cNvSpPr>
          <p:nvPr>
            <p:ph type="body" sz="quarter" idx="10"/>
          </p:nvPr>
        </p:nvSpPr>
        <p:spPr/>
        <p:txBody>
          <a:bodyPr/>
          <a:lstStyle/>
          <a:p>
            <a:r>
              <a:rPr lang="sv-SE" dirty="0"/>
              <a:t>10 min</a:t>
            </a:r>
          </a:p>
        </p:txBody>
      </p:sp>
      <p:sp>
        <p:nvSpPr>
          <p:cNvPr id="10" name="Platshållare för text 9">
            <a:extLst>
              <a:ext uri="{FF2B5EF4-FFF2-40B4-BE49-F238E27FC236}">
                <a16:creationId xmlns:a16="http://schemas.microsoft.com/office/drawing/2014/main" id="{A3299636-7328-424A-B3E6-DFDB1E5683F2}"/>
              </a:ext>
            </a:extLst>
          </p:cNvPr>
          <p:cNvSpPr>
            <a:spLocks noGrp="1"/>
          </p:cNvSpPr>
          <p:nvPr>
            <p:ph type="body" sz="quarter" idx="35"/>
          </p:nvPr>
        </p:nvSpPr>
        <p:spPr/>
        <p:txBody>
          <a:bodyPr/>
          <a:lstStyle/>
          <a:p>
            <a:r>
              <a:rPr lang="sv-SE" dirty="0"/>
              <a:t>Prata</a:t>
            </a:r>
          </a:p>
        </p:txBody>
      </p:sp>
      <p:sp>
        <p:nvSpPr>
          <p:cNvPr id="9" name="Platshållare för text 8">
            <a:extLst>
              <a:ext uri="{FF2B5EF4-FFF2-40B4-BE49-F238E27FC236}">
                <a16:creationId xmlns:a16="http://schemas.microsoft.com/office/drawing/2014/main" id="{6F416DD3-7C82-4263-9D2F-AB0CBCE4882C}"/>
              </a:ext>
            </a:extLst>
          </p:cNvPr>
          <p:cNvSpPr>
            <a:spLocks noGrp="1"/>
          </p:cNvSpPr>
          <p:nvPr>
            <p:ph type="body" sz="quarter" idx="11"/>
          </p:nvPr>
        </p:nvSpPr>
        <p:spPr/>
        <p:txBody>
          <a:bodyPr/>
          <a:lstStyle/>
          <a:p>
            <a:r>
              <a:rPr lang="sv-SE" dirty="0"/>
              <a:t>Grupp</a:t>
            </a:r>
          </a:p>
        </p:txBody>
      </p:sp>
      <p:sp>
        <p:nvSpPr>
          <p:cNvPr id="12" name="Platshållare för text 11">
            <a:extLst>
              <a:ext uri="{FF2B5EF4-FFF2-40B4-BE49-F238E27FC236}">
                <a16:creationId xmlns:a16="http://schemas.microsoft.com/office/drawing/2014/main" id="{BEA3300C-BA82-4959-B877-1476CADB4940}"/>
              </a:ext>
            </a:extLst>
          </p:cNvPr>
          <p:cNvSpPr>
            <a:spLocks noGrp="1"/>
          </p:cNvSpPr>
          <p:nvPr>
            <p:ph type="body" sz="quarter" idx="37"/>
          </p:nvPr>
        </p:nvSpPr>
        <p:spPr/>
        <p:txBody>
          <a:bodyPr/>
          <a:lstStyle/>
          <a:p>
            <a:r>
              <a:rPr lang="sv-SE" dirty="0"/>
              <a:t>Lycka till på ert möte!</a:t>
            </a:r>
          </a:p>
        </p:txBody>
      </p:sp>
      <p:sp>
        <p:nvSpPr>
          <p:cNvPr id="13" name="Platshållare för text 12">
            <a:extLst>
              <a:ext uri="{FF2B5EF4-FFF2-40B4-BE49-F238E27FC236}">
                <a16:creationId xmlns:a16="http://schemas.microsoft.com/office/drawing/2014/main" id="{7C79C683-1DFC-432D-AC69-CE724C13E78E}"/>
              </a:ext>
            </a:extLst>
          </p:cNvPr>
          <p:cNvSpPr>
            <a:spLocks noGrp="1"/>
          </p:cNvSpPr>
          <p:nvPr>
            <p:ph type="body" sz="quarter" idx="39"/>
          </p:nvPr>
        </p:nvSpPr>
        <p:spPr/>
        <p:txBody>
          <a:bodyPr/>
          <a:lstStyle/>
          <a:p>
            <a:r>
              <a:rPr lang="sv-SE" dirty="0"/>
              <a:t>Glöm inte att ha kul!</a:t>
            </a:r>
          </a:p>
        </p:txBody>
      </p:sp>
      <p:pic>
        <p:nvPicPr>
          <p:cNvPr id="14" name="Bild">
            <a:extLst>
              <a:ext uri="{FF2B5EF4-FFF2-40B4-BE49-F238E27FC236}">
                <a16:creationId xmlns:a16="http://schemas.microsoft.com/office/drawing/2014/main" id="{FA7B2F5C-844C-4066-A83A-6A515AA0252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31201" y="1265541"/>
            <a:ext cx="949380" cy="852761"/>
          </a:xfrm>
          <a:prstGeom prst="rect">
            <a:avLst/>
          </a:prstGeom>
          <a:ln w="12700">
            <a:miter lim="400000"/>
          </a:ln>
        </p:spPr>
      </p:pic>
      <p:pic>
        <p:nvPicPr>
          <p:cNvPr id="15" name="Gruppera">
            <a:extLst>
              <a:ext uri="{FF2B5EF4-FFF2-40B4-BE49-F238E27FC236}">
                <a16:creationId xmlns:a16="http://schemas.microsoft.com/office/drawing/2014/main" id="{DA94743A-55C8-4E6E-8110-B2622F03BC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16" name="Bild 15">
            <a:extLst>
              <a:ext uri="{FF2B5EF4-FFF2-40B4-BE49-F238E27FC236}">
                <a16:creationId xmlns:a16="http://schemas.microsoft.com/office/drawing/2014/main" id="{80F81880-319B-46F3-89C2-CE51AEBAEC3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226449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11" name="Bild">
            <a:extLst>
              <a:ext uri="{FF2B5EF4-FFF2-40B4-BE49-F238E27FC236}">
                <a16:creationId xmlns:a16="http://schemas.microsoft.com/office/drawing/2014/main" id="{01A5DA8B-7032-294C-97B3-10C67F3114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15" name="Bild">
            <a:extLst>
              <a:ext uri="{FF2B5EF4-FFF2-40B4-BE49-F238E27FC236}">
                <a16:creationId xmlns:a16="http://schemas.microsoft.com/office/drawing/2014/main" id="{86BEDC87-3BC7-E147-AE02-72D565380A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105400" y="1369595"/>
            <a:ext cx="544999" cy="474676"/>
          </a:xfrm>
          <a:prstGeom prst="rect">
            <a:avLst/>
          </a:prstGeom>
          <a:ln w="12700">
            <a:miter lim="400000"/>
          </a:ln>
        </p:spPr>
      </p:pic>
    </p:spTree>
    <p:extLst>
      <p:ext uri="{BB962C8B-B14F-4D97-AF65-F5344CB8AC3E}">
        <p14:creationId xmlns:p14="http://schemas.microsoft.com/office/powerpoint/2010/main" val="232452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85D0DC4-207C-4445-8D3C-97B35677A010}"/>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Hur gick det?</a:t>
            </a:r>
          </a:p>
        </p:txBody>
      </p:sp>
      <p:sp>
        <p:nvSpPr>
          <p:cNvPr id="14" name="Platshållare för text 13">
            <a:extLst>
              <a:ext uri="{FF2B5EF4-FFF2-40B4-BE49-F238E27FC236}">
                <a16:creationId xmlns:a16="http://schemas.microsoft.com/office/drawing/2014/main" id="{C098F40A-B763-1647-B6EC-9D6DCD0E6810}"/>
              </a:ext>
            </a:extLst>
          </p:cNvPr>
          <p:cNvSpPr>
            <a:spLocks noGrp="1"/>
          </p:cNvSpPr>
          <p:nvPr>
            <p:ph type="body" sz="quarter" idx="10"/>
          </p:nvPr>
        </p:nvSpPr>
        <p:spPr/>
        <p:txBody>
          <a:bodyPr/>
          <a:lstStyle/>
          <a:p>
            <a:r>
              <a:rPr lang="sv-SE" dirty="0"/>
              <a:t>10 min</a:t>
            </a:r>
          </a:p>
        </p:txBody>
      </p:sp>
      <p:sp>
        <p:nvSpPr>
          <p:cNvPr id="6" name="Platshållare för text 5">
            <a:extLst>
              <a:ext uri="{FF2B5EF4-FFF2-40B4-BE49-F238E27FC236}">
                <a16:creationId xmlns:a16="http://schemas.microsoft.com/office/drawing/2014/main" id="{185E3A1E-975B-1345-87AD-D771BD357DFD}"/>
              </a:ext>
            </a:extLst>
          </p:cNvPr>
          <p:cNvSpPr>
            <a:spLocks noGrp="1"/>
          </p:cNvSpPr>
          <p:nvPr>
            <p:ph type="body" sz="quarter" idx="35"/>
          </p:nvPr>
        </p:nvSpPr>
        <p:spPr/>
        <p:txBody>
          <a:bodyPr/>
          <a:lstStyle/>
          <a:p>
            <a:r>
              <a:rPr lang="sv-SE" dirty="0"/>
              <a:t>Skriva</a:t>
            </a:r>
          </a:p>
        </p:txBody>
      </p:sp>
      <p:sp>
        <p:nvSpPr>
          <p:cNvPr id="26" name="Platshållare för text 25">
            <a:extLst>
              <a:ext uri="{FF2B5EF4-FFF2-40B4-BE49-F238E27FC236}">
                <a16:creationId xmlns:a16="http://schemas.microsoft.com/office/drawing/2014/main" id="{A76BD46C-7439-1241-8FAB-DAB01FDD1546}"/>
              </a:ext>
            </a:extLst>
          </p:cNvPr>
          <p:cNvSpPr>
            <a:spLocks noGrp="1"/>
          </p:cNvSpPr>
          <p:nvPr>
            <p:ph type="body" sz="quarter" idx="11"/>
          </p:nvPr>
        </p:nvSpPr>
        <p:spPr>
          <a:xfrm>
            <a:off x="7594586" y="1423315"/>
            <a:ext cx="2082193" cy="537215"/>
          </a:xfrm>
        </p:spPr>
        <p:txBody>
          <a:bodyPr/>
          <a:lstStyle/>
          <a:p>
            <a:r>
              <a:rPr lang="sv-SE" dirty="0"/>
              <a:t>Enskilt </a:t>
            </a:r>
          </a:p>
        </p:txBody>
      </p:sp>
      <p:sp>
        <p:nvSpPr>
          <p:cNvPr id="8" name="Platshållare för text 7">
            <a:extLst>
              <a:ext uri="{FF2B5EF4-FFF2-40B4-BE49-F238E27FC236}">
                <a16:creationId xmlns:a16="http://schemas.microsoft.com/office/drawing/2014/main" id="{63E6FB8A-E7AF-254F-8B66-A93324374836}"/>
              </a:ext>
            </a:extLst>
          </p:cNvPr>
          <p:cNvSpPr>
            <a:spLocks noGrp="1"/>
          </p:cNvSpPr>
          <p:nvPr>
            <p:ph type="body" sz="quarter" idx="37"/>
          </p:nvPr>
        </p:nvSpPr>
        <p:spPr>
          <a:xfrm>
            <a:off x="1749263" y="4677284"/>
            <a:ext cx="9895342" cy="1014389"/>
          </a:xfrm>
        </p:spPr>
        <p:txBody>
          <a:bodyPr/>
          <a:lstStyle/>
          <a:p>
            <a:r>
              <a:rPr lang="sv-SE" dirty="0"/>
              <a:t>När du genomfört incheckningen med din grupp, lägg 5 min på att själv reflektera över effekten av incheckningsfrågorna.</a:t>
            </a:r>
          </a:p>
          <a:p>
            <a:endParaRPr lang="sv-SE" dirty="0"/>
          </a:p>
          <a:p>
            <a:endParaRPr lang="sv-SE" dirty="0"/>
          </a:p>
        </p:txBody>
      </p:sp>
      <p:sp>
        <p:nvSpPr>
          <p:cNvPr id="9" name="Platshållare för text 8">
            <a:extLst>
              <a:ext uri="{FF2B5EF4-FFF2-40B4-BE49-F238E27FC236}">
                <a16:creationId xmlns:a16="http://schemas.microsoft.com/office/drawing/2014/main" id="{8B9170CB-5AC5-DF41-AB72-34EEBAE09CA7}"/>
              </a:ext>
            </a:extLst>
          </p:cNvPr>
          <p:cNvSpPr>
            <a:spLocks noGrp="1"/>
          </p:cNvSpPr>
          <p:nvPr>
            <p:ph type="body" sz="quarter" idx="40"/>
          </p:nvPr>
        </p:nvSpPr>
        <p:spPr>
          <a:xfrm>
            <a:off x="2348846" y="6774024"/>
            <a:ext cx="8109606" cy="5714745"/>
          </a:xfrm>
        </p:spPr>
        <p:txBody>
          <a:bodyPr lIns="91440" tIns="45720" rIns="91440" bIns="45720" anchor="t"/>
          <a:lstStyle/>
          <a:p>
            <a:r>
              <a:rPr lang="sv-SE" b="1" i="0" dirty="0"/>
              <a:t>Vad hände och vilken effekt gav det?</a:t>
            </a:r>
            <a:endParaRPr lang="sv-SE" b="1" i="0" dirty="0">
              <a:cs typeface="Calibri"/>
            </a:endParaRPr>
          </a:p>
          <a:p>
            <a:r>
              <a:rPr lang="sv-SE" dirty="0"/>
              <a:t>Skriv här:</a:t>
            </a:r>
          </a:p>
          <a:p>
            <a:endParaRPr lang="sv-SE" dirty="0"/>
          </a:p>
          <a:p>
            <a:endParaRPr lang="sv-SE" dirty="0"/>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23" name="Bild">
            <a:extLst>
              <a:ext uri="{FF2B5EF4-FFF2-40B4-BE49-F238E27FC236}">
                <a16:creationId xmlns:a16="http://schemas.microsoft.com/office/drawing/2014/main" id="{E90C3B5F-05F6-5047-A9CF-A77B6D7DCC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sp>
        <p:nvSpPr>
          <p:cNvPr id="30" name="Platshållare för text 8">
            <a:extLst>
              <a:ext uri="{FF2B5EF4-FFF2-40B4-BE49-F238E27FC236}">
                <a16:creationId xmlns:a16="http://schemas.microsoft.com/office/drawing/2014/main" id="{EBC18499-B619-1749-A854-F629254C8A2F}"/>
              </a:ext>
            </a:extLst>
          </p:cNvPr>
          <p:cNvSpPr txBox="1">
            <a:spLocks/>
          </p:cNvSpPr>
          <p:nvPr/>
        </p:nvSpPr>
        <p:spPr>
          <a:xfrm>
            <a:off x="14609271" y="6774024"/>
            <a:ext cx="8109606" cy="5714745"/>
          </a:xfrm>
          <a:prstGeom prst="rect">
            <a:avLst/>
          </a:prstGeom>
        </p:spPr>
        <p:txBody>
          <a:bodyPr lIns="91440" tIns="45720" rIns="91440" bIns="4572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b="1" i="0" dirty="0"/>
              <a:t>Vad fick du höra som du tar med dig till nästa gång?</a:t>
            </a:r>
            <a:endParaRPr lang="sv-SE" b="1">
              <a:cs typeface="Calibri"/>
            </a:endParaRPr>
          </a:p>
          <a:p>
            <a:r>
              <a:rPr lang="sv-SE" dirty="0"/>
              <a:t>Skriv här:</a:t>
            </a:r>
          </a:p>
          <a:p>
            <a:endParaRPr lang="sv-SE" b="1" i="0" dirty="0"/>
          </a:p>
          <a:p>
            <a:endParaRPr lang="sv-SE" dirty="0"/>
          </a:p>
          <a:p>
            <a:endParaRPr lang="sv-SE" dirty="0"/>
          </a:p>
        </p:txBody>
      </p:sp>
    </p:spTree>
    <p:extLst>
      <p:ext uri="{BB962C8B-B14F-4D97-AF65-F5344CB8AC3E}">
        <p14:creationId xmlns:p14="http://schemas.microsoft.com/office/powerpoint/2010/main" val="244176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2" descr="Rubrik">
            <a:extLst>
              <a:ext uri="{FF2B5EF4-FFF2-40B4-BE49-F238E27FC236}">
                <a16:creationId xmlns:a16="http://schemas.microsoft.com/office/drawing/2014/main" id="{108DAAEB-402F-6EFF-05D2-FE4437BB2259}"/>
              </a:ext>
            </a:extLst>
          </p:cNvPr>
          <p:cNvSpPr>
            <a:spLocks noGrp="1"/>
          </p:cNvSpPr>
          <p:nvPr>
            <p:ph type="title" idx="4294967295"/>
          </p:nvPr>
        </p:nvSpPr>
        <p:spPr>
          <a:xfrm>
            <a:off x="1690731" y="2110563"/>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15" name="Platshållare för text 4">
            <a:extLst>
              <a:ext uri="{FF2B5EF4-FFF2-40B4-BE49-F238E27FC236}">
                <a16:creationId xmlns:a16="http://schemas.microsoft.com/office/drawing/2014/main" id="{4038B094-DF6B-3900-2E1D-CBE4B1F4E124}"/>
              </a:ext>
            </a:extLst>
          </p:cNvPr>
          <p:cNvSpPr>
            <a:spLocks noGrp="1"/>
          </p:cNvSpPr>
          <p:nvPr>
            <p:ph type="body" sz="quarter" idx="44"/>
          </p:nvPr>
        </p:nvSpPr>
        <p:spPr>
          <a:xfrm>
            <a:off x="1746671" y="5842461"/>
            <a:ext cx="10444534" cy="4013318"/>
          </a:xfrm>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19" name="Platshållare för text 8">
            <a:extLst>
              <a:ext uri="{FF2B5EF4-FFF2-40B4-BE49-F238E27FC236}">
                <a16:creationId xmlns:a16="http://schemas.microsoft.com/office/drawing/2014/main" id="{7E3AF13C-8A07-586B-DB18-12B6B4433491}"/>
              </a:ext>
            </a:extLst>
          </p:cNvPr>
          <p:cNvSpPr>
            <a:spLocks noGrp="1"/>
          </p:cNvSpPr>
          <p:nvPr>
            <p:ph type="body" sz="quarter" idx="45"/>
          </p:nvPr>
        </p:nvSpPr>
        <p:spPr>
          <a:xfrm>
            <a:off x="14468913" y="4529712"/>
            <a:ext cx="7586296" cy="3010340"/>
          </a:xfrm>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lIns="91440" tIns="45720" rIns="91440" bIns="45720" anchor="t" anchorCtr="0"/>
          <a:lstStyle/>
          <a:p>
            <a:r>
              <a:rPr lang="sv-SE" b="1" dirty="0"/>
              <a:t>Börja</a:t>
            </a:r>
          </a:p>
          <a:p>
            <a:r>
              <a:rPr lang="sv-SE" dirty="0"/>
              <a:t>Förbered 10 min individuellt.</a:t>
            </a:r>
            <a:endParaRPr lang="sv-SE" dirty="0">
              <a:cs typeface="Calibri"/>
            </a:endParaRP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solidFill>
                  <a:schemeClr val="bg1"/>
                </a:solidFill>
              </a:rPr>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solidFill>
                  <a:schemeClr val="bg1"/>
                </a:solidFill>
              </a:rPr>
              <a:t>10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lIns="91440" tIns="45720" rIns="91440" bIns="45720" anchor="t" anchorCtr="0"/>
          <a:lstStyle/>
          <a:p>
            <a:r>
              <a:rPr lang="sv-SE" b="1" dirty="0"/>
              <a:t>Pröva</a:t>
            </a:r>
            <a:endParaRPr lang="en-US" dirty="0"/>
          </a:p>
          <a:p>
            <a:r>
              <a:rPr lang="sv-SE" dirty="0"/>
              <a:t>Genomför övningen i grupp under ett digitalt möte på 10 min. </a:t>
            </a:r>
            <a:endParaRPr lang="en-US" dirty="0">
              <a:cs typeface="Calibri"/>
            </a:endParaRP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solidFill>
                  <a:schemeClr val="bg1"/>
                </a:solidFill>
              </a:rPr>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solidFill>
                  <a:schemeClr val="bg1"/>
                </a:solidFill>
              </a:rPr>
              <a:t>10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lIns="91440" tIns="45720" rIns="91440" bIns="45720" anchor="t" anchorCtr="0"/>
          <a:lstStyle/>
          <a:p>
            <a:r>
              <a:rPr lang="sv-SE" b="1" dirty="0"/>
              <a:t>Utveckla</a:t>
            </a:r>
            <a:endParaRPr lang="en-US" dirty="0"/>
          </a:p>
          <a:p>
            <a:r>
              <a:rPr lang="sv-SE" dirty="0"/>
              <a:t>Reflektera individuellt över resultatet i 10 min.</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solidFill>
                  <a:schemeClr val="bg1"/>
                </a:solidFill>
              </a:rPr>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solidFill>
                  <a:schemeClr val="bg1"/>
                </a:solidFill>
              </a:rPr>
              <a:t>10 min</a:t>
            </a:r>
          </a:p>
        </p:txBody>
      </p:sp>
      <p:pic>
        <p:nvPicPr>
          <p:cNvPr id="19" name="Bild 18">
            <a:extLst>
              <a:ext uri="{FF2B5EF4-FFF2-40B4-BE49-F238E27FC236}">
                <a16:creationId xmlns:a16="http://schemas.microsoft.com/office/drawing/2014/main" id="{2ABC75DE-DD67-EE4F-A7FB-4DFDA44FC7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59CDB1B2-8D64-F247-87E9-39C84A5A04D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203456" y="7194764"/>
            <a:ext cx="1171683" cy="958649"/>
          </a:xfrm>
          <a:prstGeom prst="rect">
            <a:avLst/>
          </a:prstGeom>
        </p:spPr>
      </p:pic>
      <p:pic>
        <p:nvPicPr>
          <p:cNvPr id="26" name="Bild 25">
            <a:extLst>
              <a:ext uri="{FF2B5EF4-FFF2-40B4-BE49-F238E27FC236}">
                <a16:creationId xmlns:a16="http://schemas.microsoft.com/office/drawing/2014/main" id="{685E997E-964C-4E4D-82F9-0A019F8F7E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B21B003E-AFD3-2E4F-9CBB-7B553BF3F7B8}"/>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05400" y="1369595"/>
            <a:ext cx="544999" cy="474676"/>
          </a:xfrm>
          <a:prstGeom prst="rect">
            <a:avLst/>
          </a:prstGeom>
          <a:ln w="12700">
            <a:miter lim="400000"/>
          </a:ln>
        </p:spPr>
      </p:pic>
      <p:pic>
        <p:nvPicPr>
          <p:cNvPr id="20" name="Bild">
            <a:extLst>
              <a:ext uri="{FF2B5EF4-FFF2-40B4-BE49-F238E27FC236}">
                <a16:creationId xmlns:a16="http://schemas.microsoft.com/office/drawing/2014/main" id="{BAC77E05-82E9-3749-B2B1-8BCB4AF4D53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latshållare för text 21">
            <a:extLst>
              <a:ext uri="{FF2B5EF4-FFF2-40B4-BE49-F238E27FC236}">
                <a16:creationId xmlns:a16="http://schemas.microsoft.com/office/drawing/2014/main" id="{D0885DF6-BC74-1C42-BB73-B691C80AA11C}"/>
              </a:ext>
            </a:extLst>
          </p:cNvPr>
          <p:cNvSpPr>
            <a:spLocks noGrp="1"/>
          </p:cNvSpPr>
          <p:nvPr>
            <p:ph type="title" idx="4294967295"/>
          </p:nvPr>
        </p:nvSpPr>
        <p:spPr>
          <a:xfrm>
            <a:off x="1572378" y="2320781"/>
            <a:ext cx="15442869"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spcBef>
                <a:spcPts val="2000"/>
              </a:spcBef>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Tillitsbaserat</a:t>
            </a:r>
            <a:r>
              <a:rPr lang="sv-SE" sz="7900" b="1" dirty="0">
                <a:solidFill>
                  <a:schemeClr val="bg1"/>
                </a:solidFill>
                <a:ea typeface="+mn-ea"/>
                <a:cs typeface="+mn-cs"/>
              </a:rPr>
              <a:t> ledarskap</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9" name="Platshållare för text 13">
            <a:extLst>
              <a:ext uri="{FF2B5EF4-FFF2-40B4-BE49-F238E27FC236}">
                <a16:creationId xmlns:a16="http://schemas.microsoft.com/office/drawing/2014/main" id="{014A420D-4787-370E-ABB3-66B6BDC2006D}"/>
              </a:ext>
            </a:extLst>
          </p:cNvPr>
          <p:cNvSpPr txBox="1">
            <a:spLocks/>
          </p:cNvSpPr>
          <p:nvPr/>
        </p:nvSpPr>
        <p:spPr>
          <a:xfrm>
            <a:off x="1713600" y="1423315"/>
            <a:ext cx="1802138" cy="536400"/>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solidFill>
                  <a:schemeClr val="bg1"/>
                </a:solidFill>
              </a:rPr>
              <a:t>5 min</a:t>
            </a:r>
          </a:p>
        </p:txBody>
      </p:sp>
      <p:sp>
        <p:nvSpPr>
          <p:cNvPr id="13" name="Platshållare för text 13">
            <a:extLst>
              <a:ext uri="{FF2B5EF4-FFF2-40B4-BE49-F238E27FC236}">
                <a16:creationId xmlns:a16="http://schemas.microsoft.com/office/drawing/2014/main" id="{E5261255-9F03-6596-139E-98AAE77853D6}"/>
              </a:ext>
            </a:extLst>
          </p:cNvPr>
          <p:cNvSpPr txBox="1">
            <a:spLocks/>
          </p:cNvSpPr>
          <p:nvPr/>
        </p:nvSpPr>
        <p:spPr>
          <a:xfrm>
            <a:off x="4684379" y="1411079"/>
            <a:ext cx="1802138" cy="536400"/>
          </a:xfrm>
          <a:prstGeom prst="rect">
            <a:avLst/>
          </a:prstGeom>
        </p:spPr>
        <p:txBody>
          <a:bodyPr lIns="91440" tIns="45720" rIns="91440" bIns="45720" anchor="t"/>
          <a:lstStyle>
            <a:lvl1pPr marL="0" indent="0" algn="l" defTabSz="1828709" rtl="0" eaLnBrk="1" latinLnBrk="0" hangingPunct="1">
              <a:lnSpc>
                <a:spcPct val="90000"/>
              </a:lnSpc>
              <a:spcBef>
                <a:spcPts val="2000"/>
              </a:spcBef>
              <a:buFontTx/>
              <a:buNone/>
              <a:defRPr sz="3200"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solidFill>
                  <a:schemeClr val="bg1"/>
                </a:solidFill>
                <a:cs typeface="Calibri"/>
              </a:rPr>
              <a:t>Läsa</a:t>
            </a:r>
          </a:p>
        </p:txBody>
      </p:sp>
      <p:sp>
        <p:nvSpPr>
          <p:cNvPr id="11" name="Platshållare för text 13">
            <a:extLst>
              <a:ext uri="{FF2B5EF4-FFF2-40B4-BE49-F238E27FC236}">
                <a16:creationId xmlns:a16="http://schemas.microsoft.com/office/drawing/2014/main" id="{7F7E1B39-95FC-38F7-D5A6-98165B3686FB}"/>
              </a:ext>
            </a:extLst>
          </p:cNvPr>
          <p:cNvSpPr txBox="1">
            <a:spLocks/>
          </p:cNvSpPr>
          <p:nvPr/>
        </p:nvSpPr>
        <p:spPr>
          <a:xfrm>
            <a:off x="7589465" y="1407872"/>
            <a:ext cx="1802138" cy="536400"/>
          </a:xfrm>
          <a:prstGeom prst="rect">
            <a:avLst/>
          </a:prstGeom>
        </p:spPr>
        <p:txBody>
          <a:bodyPr lIns="91440" tIns="45720" rIns="91440" bIns="45720" anchor="t"/>
          <a:lstStyle>
            <a:lvl1pPr marL="0" indent="0" algn="l" defTabSz="1828709" rtl="0" eaLnBrk="1" latinLnBrk="0" hangingPunct="1">
              <a:lnSpc>
                <a:spcPct val="90000"/>
              </a:lnSpc>
              <a:spcBef>
                <a:spcPts val="2000"/>
              </a:spcBef>
              <a:buFontTx/>
              <a:buNone/>
              <a:defRPr sz="3200"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solidFill>
                  <a:schemeClr val="bg1"/>
                </a:solidFill>
                <a:cs typeface="Calibri"/>
              </a:rPr>
              <a:t>Enskilt</a:t>
            </a:r>
          </a:p>
        </p:txBody>
      </p:sp>
      <p:sp>
        <p:nvSpPr>
          <p:cNvPr id="14" name="Platshållare för text 13">
            <a:extLst>
              <a:ext uri="{FF2B5EF4-FFF2-40B4-BE49-F238E27FC236}">
                <a16:creationId xmlns:a16="http://schemas.microsoft.com/office/drawing/2014/main" id="{1D8DC5FA-2034-724D-AA4C-F3138B8C6548}"/>
              </a:ext>
            </a:extLst>
          </p:cNvPr>
          <p:cNvSpPr>
            <a:spLocks noGrp="1"/>
          </p:cNvSpPr>
          <p:nvPr>
            <p:ph type="body" sz="quarter" idx="10"/>
          </p:nvPr>
        </p:nvSpPr>
        <p:spPr>
          <a:xfrm>
            <a:off x="1564454" y="2877951"/>
            <a:ext cx="2172600" cy="537215"/>
          </a:xfrm>
        </p:spPr>
        <p:txBody>
          <a:bodyPr/>
          <a:lstStyle/>
          <a:p>
            <a:r>
              <a:rPr lang="sv-SE" dirty="0"/>
              <a:t>Bakgrund</a:t>
            </a:r>
          </a:p>
        </p:txBody>
      </p:sp>
      <p:sp>
        <p:nvSpPr>
          <p:cNvPr id="94" name="Platshållare för text 16">
            <a:extLst>
              <a:ext uri="{FF2B5EF4-FFF2-40B4-BE49-F238E27FC236}">
                <a16:creationId xmlns:a16="http://schemas.microsoft.com/office/drawing/2014/main" id="{8CE2A7B3-E049-7D4D-8E7C-7D8B7CD7534E}"/>
              </a:ext>
            </a:extLst>
          </p:cNvPr>
          <p:cNvSpPr txBox="1">
            <a:spLocks/>
          </p:cNvSpPr>
          <p:nvPr/>
        </p:nvSpPr>
        <p:spPr>
          <a:xfrm>
            <a:off x="1491252" y="5388841"/>
            <a:ext cx="5320340" cy="3370956"/>
          </a:xfrm>
          <a:prstGeom prst="rect">
            <a:avLst/>
          </a:prstGeom>
        </p:spPr>
        <p:txBody>
          <a:bodyPr lIns="91440" tIns="45720" rIns="91440" bIns="45720" anchor="t" anchorCtr="0"/>
          <a:lstStyle>
            <a:lvl1pPr marL="0" indent="0" algn="l" defTabSz="1828709" rtl="0" eaLnBrk="1" latinLnBrk="0" hangingPunct="1">
              <a:lnSpc>
                <a:spcPct val="90000"/>
              </a:lnSpc>
              <a:spcBef>
                <a:spcPts val="2000"/>
              </a:spcBef>
              <a:buFont typeface="Arial" panose="020B0604020202020204" pitchFamily="34" charset="0"/>
              <a:buNone/>
              <a:defRPr sz="25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100" dirty="0"/>
              <a:t>Mellan 2016-2020 utarbetade Länk: </a:t>
            </a:r>
            <a:r>
              <a:rPr lang="sv-SE" sz="3100" dirty="0">
                <a:solidFill>
                  <a:srgbClr val="FFFFFF"/>
                </a:solidFill>
                <a:hlinkClick r:id="rId3">
                  <a:extLst>
                    <a:ext uri="{A12FA001-AC4F-418D-AE19-62706E023703}">
                      <ahyp:hlinkClr xmlns:ahyp="http://schemas.microsoft.com/office/drawing/2018/hyperlinkcolor" val="tx"/>
                    </a:ext>
                  </a:extLst>
                </a:hlinkClick>
              </a:rPr>
              <a:t>Tillitsdelegationen</a:t>
            </a:r>
            <a:r>
              <a:rPr lang="sv-SE" sz="3100" dirty="0"/>
              <a:t> på uppdrag av regeringen sju principer för tillitsbaserat ledarskap. </a:t>
            </a:r>
          </a:p>
          <a:p>
            <a:r>
              <a:rPr lang="sv-SE" sz="3100" dirty="0"/>
              <a:t>I denna övning får du träna på att skapa tillit på ett enkelt sätt.</a:t>
            </a:r>
            <a:endParaRPr lang="sv-SE" sz="3100" dirty="0">
              <a:cs typeface="Calibri"/>
            </a:endParaRPr>
          </a:p>
          <a:p>
            <a:endParaRPr lang="sv-SE" sz="3100" dirty="0"/>
          </a:p>
        </p:txBody>
      </p:sp>
      <p:grpSp>
        <p:nvGrpSpPr>
          <p:cNvPr id="63" name="Grupp 62" descr="Färgfält för att lägga till rubrik 1">
            <a:extLst>
              <a:ext uri="{FF2B5EF4-FFF2-40B4-BE49-F238E27FC236}">
                <a16:creationId xmlns:a16="http://schemas.microsoft.com/office/drawing/2014/main" id="{70AAA74D-F2D0-9F4E-9081-A0CD37557CC8}"/>
              </a:ext>
            </a:extLst>
          </p:cNvPr>
          <p:cNvGrpSpPr/>
          <p:nvPr/>
        </p:nvGrpSpPr>
        <p:grpSpPr>
          <a:xfrm>
            <a:off x="7378503" y="5434547"/>
            <a:ext cx="4512809" cy="882743"/>
            <a:chOff x="1029825" y="5424945"/>
            <a:chExt cx="4512809" cy="882743"/>
          </a:xfrm>
        </p:grpSpPr>
        <p:pic>
          <p:nvPicPr>
            <p:cNvPr id="64" name="Bild">
              <a:extLst>
                <a:ext uri="{FF2B5EF4-FFF2-40B4-BE49-F238E27FC236}">
                  <a16:creationId xmlns:a16="http://schemas.microsoft.com/office/drawing/2014/main" id="{8A7AEAD8-B9F3-9B45-9A35-7559595D78AC}"/>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65" name="Platshållare för text 3">
              <a:extLst>
                <a:ext uri="{FF2B5EF4-FFF2-40B4-BE49-F238E27FC236}">
                  <a16:creationId xmlns:a16="http://schemas.microsoft.com/office/drawing/2014/main" id="{05D359DA-38FF-FB45-8DF1-9E17B869DA11}"/>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Tillit</a:t>
              </a:r>
            </a:p>
          </p:txBody>
        </p:sp>
      </p:grpSp>
      <p:sp>
        <p:nvSpPr>
          <p:cNvPr id="23" name="Platshållare för text 22">
            <a:extLst>
              <a:ext uri="{FF2B5EF4-FFF2-40B4-BE49-F238E27FC236}">
                <a16:creationId xmlns:a16="http://schemas.microsoft.com/office/drawing/2014/main" id="{693A5645-3218-F24A-8637-9FB08040A4A4}"/>
              </a:ext>
            </a:extLst>
          </p:cNvPr>
          <p:cNvSpPr>
            <a:spLocks noGrp="1"/>
          </p:cNvSpPr>
          <p:nvPr>
            <p:ph type="body" sz="quarter" idx="37"/>
          </p:nvPr>
        </p:nvSpPr>
        <p:spPr>
          <a:xfrm>
            <a:off x="7378503" y="6550400"/>
            <a:ext cx="4512808" cy="1629422"/>
          </a:xfrm>
        </p:spPr>
        <p:txBody>
          <a:bodyPr anchor="t" anchorCtr="0"/>
          <a:lstStyle/>
          <a:p>
            <a:r>
              <a:rPr lang="sv-SE" dirty="0"/>
              <a:t>Sträva efter att som utgångspunkt välja att lita på dem du samarbetar med och ha positiva förväntningar.</a:t>
            </a:r>
          </a:p>
        </p:txBody>
      </p:sp>
      <p:grpSp>
        <p:nvGrpSpPr>
          <p:cNvPr id="67" name="Grupp 66" descr="Färgfält för att lägga till rubrik 2">
            <a:extLst>
              <a:ext uri="{FF2B5EF4-FFF2-40B4-BE49-F238E27FC236}">
                <a16:creationId xmlns:a16="http://schemas.microsoft.com/office/drawing/2014/main" id="{FB9CD9A0-C294-C546-95BF-FE95DE0E6DC3}"/>
              </a:ext>
            </a:extLst>
          </p:cNvPr>
          <p:cNvGrpSpPr/>
          <p:nvPr/>
        </p:nvGrpSpPr>
        <p:grpSpPr>
          <a:xfrm>
            <a:off x="12808678" y="5434547"/>
            <a:ext cx="4512809" cy="882743"/>
            <a:chOff x="1029825" y="5424945"/>
            <a:chExt cx="4512809" cy="882743"/>
          </a:xfrm>
        </p:grpSpPr>
        <p:pic>
          <p:nvPicPr>
            <p:cNvPr id="68" name="Bild">
              <a:extLst>
                <a:ext uri="{FF2B5EF4-FFF2-40B4-BE49-F238E27FC236}">
                  <a16:creationId xmlns:a16="http://schemas.microsoft.com/office/drawing/2014/main" id="{7C997724-036E-5F4A-ACFA-16B64652CCA8}"/>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76" name="Platshållare för text 3">
              <a:extLst>
                <a:ext uri="{FF2B5EF4-FFF2-40B4-BE49-F238E27FC236}">
                  <a16:creationId xmlns:a16="http://schemas.microsoft.com/office/drawing/2014/main" id="{6A6AB717-E46C-5347-AF54-835D1D80E144}"/>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Helhetssyn</a:t>
              </a:r>
            </a:p>
          </p:txBody>
        </p:sp>
      </p:grpSp>
      <p:sp>
        <p:nvSpPr>
          <p:cNvPr id="24" name="Platshållare för text 23">
            <a:extLst>
              <a:ext uri="{FF2B5EF4-FFF2-40B4-BE49-F238E27FC236}">
                <a16:creationId xmlns:a16="http://schemas.microsoft.com/office/drawing/2014/main" id="{ADFD36FC-4D72-744C-86BF-788C2036EAB7}"/>
              </a:ext>
            </a:extLst>
          </p:cNvPr>
          <p:cNvSpPr>
            <a:spLocks noGrp="1"/>
          </p:cNvSpPr>
          <p:nvPr>
            <p:ph type="body" sz="quarter" idx="38"/>
          </p:nvPr>
        </p:nvSpPr>
        <p:spPr>
          <a:xfrm>
            <a:off x="12862118" y="6550400"/>
            <a:ext cx="4512808" cy="1629422"/>
          </a:xfrm>
        </p:spPr>
        <p:txBody>
          <a:bodyPr anchor="t" anchorCtr="0"/>
          <a:lstStyle/>
          <a:p>
            <a:r>
              <a:rPr lang="sv-SE" dirty="0"/>
              <a:t>Uppmuntra alla i styrkedjan att aktivt och gemensamt ta ansvar för helheten, det vill säga medledarskap, och samverka över gränser.</a:t>
            </a:r>
          </a:p>
        </p:txBody>
      </p:sp>
      <p:grpSp>
        <p:nvGrpSpPr>
          <p:cNvPr id="77" name="Grupp 76" descr="Färgfält för att lägga till rubrik 3">
            <a:extLst>
              <a:ext uri="{FF2B5EF4-FFF2-40B4-BE49-F238E27FC236}">
                <a16:creationId xmlns:a16="http://schemas.microsoft.com/office/drawing/2014/main" id="{A8D7A798-5740-4D4D-B0D2-11B34AEE1AEF}"/>
              </a:ext>
            </a:extLst>
          </p:cNvPr>
          <p:cNvGrpSpPr/>
          <p:nvPr/>
        </p:nvGrpSpPr>
        <p:grpSpPr>
          <a:xfrm>
            <a:off x="18416714" y="5434547"/>
            <a:ext cx="4512809" cy="882743"/>
            <a:chOff x="1029825" y="5424945"/>
            <a:chExt cx="4512809" cy="882743"/>
          </a:xfrm>
        </p:grpSpPr>
        <p:pic>
          <p:nvPicPr>
            <p:cNvPr id="78" name="Bild">
              <a:extLst>
                <a:ext uri="{FF2B5EF4-FFF2-40B4-BE49-F238E27FC236}">
                  <a16:creationId xmlns:a16="http://schemas.microsoft.com/office/drawing/2014/main" id="{0D937BD9-7A13-844E-B3B9-8E4AA9FBF3BD}"/>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79" name="Platshållare för text 3">
              <a:extLst>
                <a:ext uri="{FF2B5EF4-FFF2-40B4-BE49-F238E27FC236}">
                  <a16:creationId xmlns:a16="http://schemas.microsoft.com/office/drawing/2014/main" id="{9E873F63-12D5-374C-94E9-58D84F735CA0}"/>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Stöd</a:t>
              </a:r>
            </a:p>
          </p:txBody>
        </p:sp>
      </p:grpSp>
      <p:sp>
        <p:nvSpPr>
          <p:cNvPr id="25" name="Platshållare för text 24">
            <a:extLst>
              <a:ext uri="{FF2B5EF4-FFF2-40B4-BE49-F238E27FC236}">
                <a16:creationId xmlns:a16="http://schemas.microsoft.com/office/drawing/2014/main" id="{FEF198B8-51D8-AE49-9A12-B2B9C795AC60}"/>
              </a:ext>
            </a:extLst>
          </p:cNvPr>
          <p:cNvSpPr>
            <a:spLocks noGrp="1"/>
          </p:cNvSpPr>
          <p:nvPr>
            <p:ph type="body" sz="quarter" idx="39"/>
          </p:nvPr>
        </p:nvSpPr>
        <p:spPr>
          <a:xfrm>
            <a:off x="18421805" y="6550400"/>
            <a:ext cx="4512808" cy="1629422"/>
          </a:xfrm>
        </p:spPr>
        <p:txBody>
          <a:bodyPr lIns="91440" tIns="45720" rIns="91440" bIns="45720" anchor="t" anchorCtr="0"/>
          <a:lstStyle/>
          <a:p>
            <a:r>
              <a:rPr lang="sv-SE" dirty="0"/>
              <a:t>Säkerställ ett verksamhetsnära, serviceinriktat och professionellt, administrativt och psykosocialt stöd i kärnverksamheten.</a:t>
            </a:r>
          </a:p>
        </p:txBody>
      </p:sp>
      <p:grpSp>
        <p:nvGrpSpPr>
          <p:cNvPr id="83" name="Grupp 82" descr="Färgfält för att lägga till rubrik 5">
            <a:extLst>
              <a:ext uri="{FF2B5EF4-FFF2-40B4-BE49-F238E27FC236}">
                <a16:creationId xmlns:a16="http://schemas.microsoft.com/office/drawing/2014/main" id="{D2A48DF8-870D-984F-9A05-FC2DF889FC9F}"/>
              </a:ext>
            </a:extLst>
          </p:cNvPr>
          <p:cNvGrpSpPr/>
          <p:nvPr/>
        </p:nvGrpSpPr>
        <p:grpSpPr>
          <a:xfrm>
            <a:off x="1629795" y="9165672"/>
            <a:ext cx="4512809" cy="882743"/>
            <a:chOff x="1029825" y="5424945"/>
            <a:chExt cx="4512809" cy="882743"/>
          </a:xfrm>
        </p:grpSpPr>
        <p:pic>
          <p:nvPicPr>
            <p:cNvPr id="84" name="Bild">
              <a:extLst>
                <a:ext uri="{FF2B5EF4-FFF2-40B4-BE49-F238E27FC236}">
                  <a16:creationId xmlns:a16="http://schemas.microsoft.com/office/drawing/2014/main" id="{F82DE34D-2E49-2A49-BE86-15F994B9A51B}"/>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85" name="Platshållare för text 3">
              <a:extLst>
                <a:ext uri="{FF2B5EF4-FFF2-40B4-BE49-F238E27FC236}">
                  <a16:creationId xmlns:a16="http://schemas.microsoft.com/office/drawing/2014/main" id="{7B77CA1C-5F61-B747-83CE-D68B45B13A92}"/>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Medborgarfokus</a:t>
              </a:r>
            </a:p>
          </p:txBody>
        </p:sp>
      </p:grpSp>
      <p:sp>
        <p:nvSpPr>
          <p:cNvPr id="27" name="Platshållare för text 26">
            <a:extLst>
              <a:ext uri="{FF2B5EF4-FFF2-40B4-BE49-F238E27FC236}">
                <a16:creationId xmlns:a16="http://schemas.microsoft.com/office/drawing/2014/main" id="{6F754C59-EFE5-CD46-B586-E1A233D1D60D}"/>
              </a:ext>
            </a:extLst>
          </p:cNvPr>
          <p:cNvSpPr>
            <a:spLocks noGrp="1"/>
          </p:cNvSpPr>
          <p:nvPr>
            <p:ph type="body" sz="quarter" idx="41"/>
          </p:nvPr>
        </p:nvSpPr>
        <p:spPr>
          <a:xfrm>
            <a:off x="1572567" y="10281525"/>
            <a:ext cx="4512808" cy="1629422"/>
          </a:xfrm>
        </p:spPr>
        <p:txBody>
          <a:bodyPr anchor="t" anchorCtr="0"/>
          <a:lstStyle/>
          <a:p>
            <a:r>
              <a:rPr lang="sv-SE" dirty="0"/>
              <a:t>Sätt medborgaren och brukarens upplevelse samt kunskap i fokus och försök förstå vad som värdesätts.</a:t>
            </a:r>
          </a:p>
        </p:txBody>
      </p:sp>
      <p:grpSp>
        <p:nvGrpSpPr>
          <p:cNvPr id="86" name="Grupp 85" descr="Färgfält för att lägga till rubrik 6">
            <a:extLst>
              <a:ext uri="{FF2B5EF4-FFF2-40B4-BE49-F238E27FC236}">
                <a16:creationId xmlns:a16="http://schemas.microsoft.com/office/drawing/2014/main" id="{B0F5F0A5-B4EC-B749-B5A5-E81342592C73}"/>
              </a:ext>
            </a:extLst>
          </p:cNvPr>
          <p:cNvGrpSpPr/>
          <p:nvPr/>
        </p:nvGrpSpPr>
        <p:grpSpPr>
          <a:xfrm>
            <a:off x="7382389" y="9165672"/>
            <a:ext cx="4512809" cy="882743"/>
            <a:chOff x="1029825" y="5424945"/>
            <a:chExt cx="4512809" cy="882743"/>
          </a:xfrm>
        </p:grpSpPr>
        <p:pic>
          <p:nvPicPr>
            <p:cNvPr id="87" name="Bild">
              <a:extLst>
                <a:ext uri="{FF2B5EF4-FFF2-40B4-BE49-F238E27FC236}">
                  <a16:creationId xmlns:a16="http://schemas.microsoft.com/office/drawing/2014/main" id="{57A57A23-BC0D-6543-BD67-8C6A738C3B50}"/>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88" name="Platshållare för text 3">
              <a:extLst>
                <a:ext uri="{FF2B5EF4-FFF2-40B4-BE49-F238E27FC236}">
                  <a16:creationId xmlns:a16="http://schemas.microsoft.com/office/drawing/2014/main" id="{7085CE1D-6F37-9742-A419-0AEB7421BD97}"/>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Handlingsutrymme</a:t>
              </a:r>
            </a:p>
          </p:txBody>
        </p:sp>
      </p:grpSp>
      <p:sp>
        <p:nvSpPr>
          <p:cNvPr id="28" name="Platshållare för text 27">
            <a:extLst>
              <a:ext uri="{FF2B5EF4-FFF2-40B4-BE49-F238E27FC236}">
                <a16:creationId xmlns:a16="http://schemas.microsoft.com/office/drawing/2014/main" id="{2DCC0B27-D0C6-5C4A-914A-BEA4A6E56914}"/>
              </a:ext>
            </a:extLst>
          </p:cNvPr>
          <p:cNvSpPr>
            <a:spLocks noGrp="1"/>
          </p:cNvSpPr>
          <p:nvPr>
            <p:ph type="body" sz="quarter" idx="42"/>
          </p:nvPr>
        </p:nvSpPr>
        <p:spPr>
          <a:xfrm>
            <a:off x="7435829" y="10281525"/>
            <a:ext cx="4512808" cy="1629422"/>
          </a:xfrm>
        </p:spPr>
        <p:txBody>
          <a:bodyPr lIns="91440" tIns="45720" rIns="91440" bIns="45720" anchor="t" anchorCtr="0"/>
          <a:lstStyle/>
          <a:p>
            <a:r>
              <a:rPr lang="sv-SE" dirty="0"/>
              <a:t>Delegera befogenheter och mandat, samt välkomna medbestämmande.</a:t>
            </a:r>
          </a:p>
        </p:txBody>
      </p:sp>
      <p:grpSp>
        <p:nvGrpSpPr>
          <p:cNvPr id="89" name="Grupp 88" descr="Färgfält för att lägga till rubrik 7">
            <a:extLst>
              <a:ext uri="{FF2B5EF4-FFF2-40B4-BE49-F238E27FC236}">
                <a16:creationId xmlns:a16="http://schemas.microsoft.com/office/drawing/2014/main" id="{30011ACA-C1B9-7246-A991-1E3E1D895C22}"/>
              </a:ext>
            </a:extLst>
          </p:cNvPr>
          <p:cNvGrpSpPr/>
          <p:nvPr/>
        </p:nvGrpSpPr>
        <p:grpSpPr>
          <a:xfrm>
            <a:off x="12802971" y="9165672"/>
            <a:ext cx="4512809" cy="882743"/>
            <a:chOff x="1029825" y="5424945"/>
            <a:chExt cx="4512809" cy="882743"/>
          </a:xfrm>
        </p:grpSpPr>
        <p:pic>
          <p:nvPicPr>
            <p:cNvPr id="90" name="Bild">
              <a:extLst>
                <a:ext uri="{FF2B5EF4-FFF2-40B4-BE49-F238E27FC236}">
                  <a16:creationId xmlns:a16="http://schemas.microsoft.com/office/drawing/2014/main" id="{928CAE1A-7A81-7847-BD8A-55F0F94B3973}"/>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91" name="Platshållare för text 3">
              <a:extLst>
                <a:ext uri="{FF2B5EF4-FFF2-40B4-BE49-F238E27FC236}">
                  <a16:creationId xmlns:a16="http://schemas.microsoft.com/office/drawing/2014/main" id="{34722E77-0ED1-1242-8AE0-947DA56E1AC2}"/>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Kunskap</a:t>
              </a:r>
            </a:p>
          </p:txBody>
        </p:sp>
      </p:grpSp>
      <p:sp>
        <p:nvSpPr>
          <p:cNvPr id="30" name="Platshållare för text 29">
            <a:extLst>
              <a:ext uri="{FF2B5EF4-FFF2-40B4-BE49-F238E27FC236}">
                <a16:creationId xmlns:a16="http://schemas.microsoft.com/office/drawing/2014/main" id="{81603694-B823-8947-A192-0CB852331CC4}"/>
              </a:ext>
            </a:extLst>
          </p:cNvPr>
          <p:cNvSpPr>
            <a:spLocks noGrp="1"/>
          </p:cNvSpPr>
          <p:nvPr>
            <p:ph type="body" sz="quarter" idx="43"/>
          </p:nvPr>
        </p:nvSpPr>
        <p:spPr>
          <a:xfrm>
            <a:off x="12808062" y="10281525"/>
            <a:ext cx="4512808" cy="1629422"/>
          </a:xfrm>
        </p:spPr>
        <p:txBody>
          <a:bodyPr lIns="91440" tIns="45720" rIns="91440" bIns="45720" anchor="t" anchorCtr="0"/>
          <a:lstStyle/>
          <a:p>
            <a:r>
              <a:rPr lang="sv-SE" dirty="0"/>
              <a:t>Lyft kunskapsutveckling, ständigt lärande och ett arbetssätt baserat på vetenskap och beprövad erfarenhet.</a:t>
            </a:r>
          </a:p>
        </p:txBody>
      </p:sp>
      <p:grpSp>
        <p:nvGrpSpPr>
          <p:cNvPr id="80" name="Grupp 79" descr="Färgfält för att lägga till rubrik 4">
            <a:extLst>
              <a:ext uri="{FF2B5EF4-FFF2-40B4-BE49-F238E27FC236}">
                <a16:creationId xmlns:a16="http://schemas.microsoft.com/office/drawing/2014/main" id="{CCE7CE24-1560-0947-BA90-DD305FA276FC}"/>
              </a:ext>
            </a:extLst>
          </p:cNvPr>
          <p:cNvGrpSpPr/>
          <p:nvPr/>
        </p:nvGrpSpPr>
        <p:grpSpPr>
          <a:xfrm>
            <a:off x="18370061" y="9165672"/>
            <a:ext cx="4512809" cy="882743"/>
            <a:chOff x="1029825" y="5424945"/>
            <a:chExt cx="4512809" cy="882743"/>
          </a:xfrm>
        </p:grpSpPr>
        <p:pic>
          <p:nvPicPr>
            <p:cNvPr id="81" name="Bild">
              <a:extLst>
                <a:ext uri="{FF2B5EF4-FFF2-40B4-BE49-F238E27FC236}">
                  <a16:creationId xmlns:a16="http://schemas.microsoft.com/office/drawing/2014/main" id="{4C45DCBD-3932-6946-B00E-E2E7BD9026F2}"/>
                </a:ext>
                <a:ext uri="{C183D7F6-B498-43B3-948B-1728B52AA6E4}">
                  <adec:decorative xmlns:adec="http://schemas.microsoft.com/office/drawing/2017/decorative" val="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29826" y="5424945"/>
              <a:ext cx="4512808" cy="882743"/>
            </a:xfrm>
            <a:prstGeom prst="rect">
              <a:avLst/>
            </a:prstGeom>
            <a:ln w="12700">
              <a:miter lim="400000"/>
            </a:ln>
          </p:spPr>
        </p:pic>
        <p:sp>
          <p:nvSpPr>
            <p:cNvPr id="82" name="Platshållare för text 3">
              <a:extLst>
                <a:ext uri="{FF2B5EF4-FFF2-40B4-BE49-F238E27FC236}">
                  <a16:creationId xmlns:a16="http://schemas.microsoft.com/office/drawing/2014/main" id="{ABBEC8A9-4326-A440-A1F1-F02CF7C7768F}"/>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bg1"/>
                  </a:solidFill>
                </a:rPr>
                <a:t>Öppenhet</a:t>
              </a:r>
            </a:p>
          </p:txBody>
        </p:sp>
      </p:grpSp>
      <p:sp>
        <p:nvSpPr>
          <p:cNvPr id="26" name="Platshållare för text 25">
            <a:extLst>
              <a:ext uri="{FF2B5EF4-FFF2-40B4-BE49-F238E27FC236}">
                <a16:creationId xmlns:a16="http://schemas.microsoft.com/office/drawing/2014/main" id="{FBAC30BF-BD41-A84D-A5F5-111A70A407E0}"/>
              </a:ext>
            </a:extLst>
          </p:cNvPr>
          <p:cNvSpPr>
            <a:spLocks noGrp="1"/>
          </p:cNvSpPr>
          <p:nvPr>
            <p:ph type="body" sz="quarter" idx="40"/>
          </p:nvPr>
        </p:nvSpPr>
        <p:spPr>
          <a:xfrm>
            <a:off x="18421805" y="10271307"/>
            <a:ext cx="4512808" cy="1629422"/>
          </a:xfrm>
        </p:spPr>
        <p:txBody>
          <a:bodyPr anchor="t" anchorCtr="0"/>
          <a:lstStyle/>
          <a:p>
            <a:r>
              <a:rPr lang="sv-SE" dirty="0"/>
              <a:t>Sträva efter öppenhet genom att dela information, välkomna oliktänkande och respektera kritik.</a:t>
            </a:r>
          </a:p>
        </p:txBody>
      </p:sp>
      <p:pic>
        <p:nvPicPr>
          <p:cNvPr id="3" name="Gruppera">
            <a:extLst>
              <a:ext uri="{FF2B5EF4-FFF2-40B4-BE49-F238E27FC236}">
                <a16:creationId xmlns:a16="http://schemas.microsoft.com/office/drawing/2014/main" id="{95D44088-F4DE-B8C8-2625-46EA2F91E96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5" name="Bild">
            <a:extLst>
              <a:ext uri="{FF2B5EF4-FFF2-40B4-BE49-F238E27FC236}">
                <a16:creationId xmlns:a16="http://schemas.microsoft.com/office/drawing/2014/main" id="{DE145A52-4514-F4FE-041D-AB9ABAC1880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867431" y="1369595"/>
            <a:ext cx="544999" cy="474676"/>
          </a:xfrm>
          <a:prstGeom prst="rect">
            <a:avLst/>
          </a:prstGeom>
          <a:ln w="12700">
            <a:miter lim="400000"/>
          </a:ln>
        </p:spPr>
      </p:pic>
      <p:pic>
        <p:nvPicPr>
          <p:cNvPr id="7" name="Bild">
            <a:extLst>
              <a:ext uri="{FF2B5EF4-FFF2-40B4-BE49-F238E27FC236}">
                <a16:creationId xmlns:a16="http://schemas.microsoft.com/office/drawing/2014/main" id="{D991B0FE-27E7-0B34-E2FB-A633645BD1AB}"/>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58222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E83BF5F8-2D43-3440-BB99-C5D5636C3BA5}"/>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Tillit</a:t>
            </a:r>
          </a:p>
        </p:txBody>
      </p:sp>
      <p:sp>
        <p:nvSpPr>
          <p:cNvPr id="14" name="Platshållare för text 13">
            <a:extLst>
              <a:ext uri="{FF2B5EF4-FFF2-40B4-BE49-F238E27FC236}">
                <a16:creationId xmlns:a16="http://schemas.microsoft.com/office/drawing/2014/main" id="{C098F40A-B763-1647-B6EC-9D6DCD0E6810}"/>
              </a:ext>
            </a:extLst>
          </p:cNvPr>
          <p:cNvSpPr>
            <a:spLocks noGrp="1"/>
          </p:cNvSpPr>
          <p:nvPr>
            <p:ph type="body" sz="quarter" idx="10"/>
          </p:nvPr>
        </p:nvSpPr>
        <p:spPr/>
        <p:txBody>
          <a:bodyPr/>
          <a:lstStyle/>
          <a:p>
            <a:r>
              <a:rPr lang="sv-SE" dirty="0"/>
              <a:t>3 min</a:t>
            </a:r>
          </a:p>
        </p:txBody>
      </p:sp>
      <p:sp>
        <p:nvSpPr>
          <p:cNvPr id="16" name="Platshållare för text 15">
            <a:extLst>
              <a:ext uri="{FF2B5EF4-FFF2-40B4-BE49-F238E27FC236}">
                <a16:creationId xmlns:a16="http://schemas.microsoft.com/office/drawing/2014/main" id="{4D0CA0A5-4763-DB48-A8EC-EF795DFA42B1}"/>
              </a:ext>
            </a:extLst>
          </p:cNvPr>
          <p:cNvSpPr>
            <a:spLocks noGrp="1"/>
          </p:cNvSpPr>
          <p:nvPr>
            <p:ph type="body" sz="quarter" idx="35"/>
          </p:nvPr>
        </p:nvSpPr>
        <p:spPr/>
        <p:txBody>
          <a:bodyPr/>
          <a:lstStyle/>
          <a:p>
            <a:r>
              <a:rPr lang="sv-SE" dirty="0"/>
              <a:t>Läsa</a:t>
            </a:r>
          </a:p>
        </p:txBody>
      </p:sp>
      <p:sp>
        <p:nvSpPr>
          <p:cNvPr id="15" name="Platshållare för text 14">
            <a:extLst>
              <a:ext uri="{FF2B5EF4-FFF2-40B4-BE49-F238E27FC236}">
                <a16:creationId xmlns:a16="http://schemas.microsoft.com/office/drawing/2014/main" id="{10ACA852-853F-F14D-AA13-B4B96110CF2B}"/>
              </a:ext>
            </a:extLst>
          </p:cNvPr>
          <p:cNvSpPr>
            <a:spLocks noGrp="1"/>
          </p:cNvSpPr>
          <p:nvPr>
            <p:ph type="body" sz="quarter" idx="11"/>
          </p:nvPr>
        </p:nvSpPr>
        <p:spPr>
          <a:xfrm>
            <a:off x="7594586" y="1423315"/>
            <a:ext cx="2156475" cy="537215"/>
          </a:xfrm>
        </p:spPr>
        <p:txBody>
          <a:bodyPr/>
          <a:lstStyle/>
          <a:p>
            <a:r>
              <a:rPr lang="sv-SE" dirty="0"/>
              <a:t>Enskilt</a:t>
            </a:r>
          </a:p>
        </p:txBody>
      </p:sp>
      <p:sp>
        <p:nvSpPr>
          <p:cNvPr id="2" name="Platshållare för text 1">
            <a:extLst>
              <a:ext uri="{FF2B5EF4-FFF2-40B4-BE49-F238E27FC236}">
                <a16:creationId xmlns:a16="http://schemas.microsoft.com/office/drawing/2014/main" id="{E6EF4B88-CE47-CC4B-9C8D-9AE54C643FB2}"/>
              </a:ext>
            </a:extLst>
          </p:cNvPr>
          <p:cNvSpPr>
            <a:spLocks noGrp="1"/>
          </p:cNvSpPr>
          <p:nvPr>
            <p:ph type="body" sz="quarter" idx="37"/>
          </p:nvPr>
        </p:nvSpPr>
        <p:spPr/>
        <p:txBody>
          <a:bodyPr lIns="91440" tIns="45720" rIns="91440" bIns="45720" anchor="t"/>
          <a:lstStyle/>
          <a:p>
            <a:r>
              <a:rPr lang="sv-SE" dirty="0"/>
              <a:t>Att komma med innovativa lösningar kan innebära att man tar en </a:t>
            </a:r>
            <a:r>
              <a:rPr lang="sv-SE" b="1" dirty="0"/>
              <a:t>viss risk. </a:t>
            </a:r>
            <a:r>
              <a:rPr lang="sv-SE" dirty="0"/>
              <a:t>Man vet ju aldrig om det nya innovativa blir bra eller hur det tas emot. Men om man inte </a:t>
            </a:r>
            <a:r>
              <a:rPr lang="sv-SE" b="1" dirty="0"/>
              <a:t>vågar testa </a:t>
            </a:r>
            <a:r>
              <a:rPr lang="sv-SE" dirty="0"/>
              <a:t>någonting nytt får man aldrig möjlighet att </a:t>
            </a:r>
            <a:r>
              <a:rPr lang="sv-SE" b="1" dirty="0"/>
              <a:t>utveckla</a:t>
            </a:r>
            <a:r>
              <a:rPr lang="sv-SE" dirty="0"/>
              <a:t> verksamheten. Och det vet vi ju; om vi inte utvecklar det vi gör, då blir det inte bra i längden. Att INTE ta risk, det är i längden mycket riskfyllt.</a:t>
            </a:r>
          </a:p>
        </p:txBody>
      </p:sp>
      <p:sp>
        <p:nvSpPr>
          <p:cNvPr id="3" name="Platshållare för text 2">
            <a:extLst>
              <a:ext uri="{FF2B5EF4-FFF2-40B4-BE49-F238E27FC236}">
                <a16:creationId xmlns:a16="http://schemas.microsoft.com/office/drawing/2014/main" id="{5C797515-D754-D14A-BF41-9FCC62FB0F96}"/>
              </a:ext>
            </a:extLst>
          </p:cNvPr>
          <p:cNvSpPr>
            <a:spLocks noGrp="1"/>
          </p:cNvSpPr>
          <p:nvPr>
            <p:ph type="body" sz="quarter" idx="38"/>
          </p:nvPr>
        </p:nvSpPr>
        <p:spPr>
          <a:xfrm>
            <a:off x="13733501" y="5257800"/>
            <a:ext cx="9016771" cy="8419720"/>
          </a:xfrm>
        </p:spPr>
        <p:txBody>
          <a:bodyPr lIns="91440" tIns="45720" rIns="91440" bIns="45720" anchor="t"/>
          <a:lstStyle/>
          <a:p>
            <a:pPr marL="0" indent="0">
              <a:buNone/>
            </a:pPr>
            <a:r>
              <a:rPr lang="sv-SE" i="1" dirty="0"/>
              <a:t>”Hur vågar man göra någonting riskfyllt? Jo, man behöver känna tillit från chefer och kollegor. Det enskilt viktigaste för att vara innovativ är faktiskt att känna denna tillit. </a:t>
            </a:r>
          </a:p>
          <a:p>
            <a:pPr marL="0" indent="0">
              <a:buNone/>
            </a:pPr>
            <a:r>
              <a:rPr lang="sv-SE" i="1" dirty="0"/>
              <a:t>Så för att våga vara innovativa, måste vi våga ta risk, och för det behöver vi ha en tillitsfull kultur i vår organisation. Ett sätt att skapa tillit är att ge positiv feedback när någon genomför en lyckat förändring, och även ge positiv feedback när någon genomför en mindre lyckad förändring. Då måste vi ge positiv feedback för att hen vågade testa någonting nytt. Förändringen i sig är värd att applådera, men förändringens innehåll, det innovativa, behöver kanske utvecklas vidare för att bli så lyckat som hen hade tänkt sig.”</a:t>
            </a:r>
          </a:p>
          <a:p>
            <a:pPr marL="0" indent="0" algn="r">
              <a:buNone/>
            </a:pPr>
            <a:r>
              <a:rPr lang="sv-SE" sz="3200" dirty="0">
                <a:latin typeface="Source Sans Pro Regular" panose="020B0503030403020204" pitchFamily="34" charset="0"/>
                <a:ea typeface="Source Sans Pro Regular" panose="020B0503030403020204" pitchFamily="34" charset="0"/>
              </a:rPr>
              <a:t>Klas Palm, Uppsala universitet</a:t>
            </a:r>
            <a:endParaRPr lang="sv-SE" i="1" dirty="0"/>
          </a:p>
          <a:p>
            <a:pPr marL="0" indent="0">
              <a:buNone/>
            </a:pPr>
            <a:endParaRPr lang="sv-SE" dirty="0"/>
          </a:p>
          <a:p>
            <a:pPr marL="0" indent="0">
              <a:buNone/>
            </a:pPr>
            <a:endParaRPr lang="sv-SE" dirty="0"/>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602982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
        <p:nvSpPr>
          <p:cNvPr id="21" name="Platshållare för text 20">
            <a:extLst>
              <a:ext uri="{FF2B5EF4-FFF2-40B4-BE49-F238E27FC236}">
                <a16:creationId xmlns:a16="http://schemas.microsoft.com/office/drawing/2014/main" id="{6DF7649A-1AF4-8D17-44E5-78B0428CD64C}"/>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Så funkar övningen</a:t>
            </a:r>
          </a:p>
        </p:txBody>
      </p:sp>
      <p:sp>
        <p:nvSpPr>
          <p:cNvPr id="11" name="Platshållare för text 10">
            <a:extLst>
              <a:ext uri="{FF2B5EF4-FFF2-40B4-BE49-F238E27FC236}">
                <a16:creationId xmlns:a16="http://schemas.microsoft.com/office/drawing/2014/main" id="{EF4B4CB0-7480-76EF-852E-A3FACCAA0BD2}"/>
              </a:ext>
            </a:extLst>
          </p:cNvPr>
          <p:cNvSpPr>
            <a:spLocks noGrp="1"/>
          </p:cNvSpPr>
          <p:nvPr>
            <p:ph type="body" sz="quarter" idx="10"/>
          </p:nvPr>
        </p:nvSpPr>
        <p:spPr/>
        <p:txBody>
          <a:bodyPr/>
          <a:lstStyle/>
          <a:p>
            <a:r>
              <a:rPr lang="sv-SE" dirty="0"/>
              <a:t>1 min</a:t>
            </a:r>
          </a:p>
          <a:p>
            <a:endParaRPr lang="sv-SE" dirty="0"/>
          </a:p>
        </p:txBody>
      </p:sp>
      <p:sp>
        <p:nvSpPr>
          <p:cNvPr id="19" name="Platshållare för text 18">
            <a:extLst>
              <a:ext uri="{FF2B5EF4-FFF2-40B4-BE49-F238E27FC236}">
                <a16:creationId xmlns:a16="http://schemas.microsoft.com/office/drawing/2014/main" id="{1DD66DF8-AEF1-AFB2-6AAE-912E6C9E87FE}"/>
              </a:ext>
            </a:extLst>
          </p:cNvPr>
          <p:cNvSpPr>
            <a:spLocks noGrp="1"/>
          </p:cNvSpPr>
          <p:nvPr>
            <p:ph type="body" sz="quarter" idx="35"/>
          </p:nvPr>
        </p:nvSpPr>
        <p:spPr/>
        <p:txBody>
          <a:bodyPr/>
          <a:lstStyle/>
          <a:p>
            <a:r>
              <a:rPr lang="sv-SE" dirty="0"/>
              <a:t>Läsa</a:t>
            </a:r>
          </a:p>
          <a:p>
            <a:endParaRPr lang="sv-SE" dirty="0"/>
          </a:p>
        </p:txBody>
      </p:sp>
      <p:sp>
        <p:nvSpPr>
          <p:cNvPr id="13" name="Platshållare för text 12">
            <a:extLst>
              <a:ext uri="{FF2B5EF4-FFF2-40B4-BE49-F238E27FC236}">
                <a16:creationId xmlns:a16="http://schemas.microsoft.com/office/drawing/2014/main" id="{DF839A6C-8AA4-B342-C817-D4A776BF6707}"/>
              </a:ext>
            </a:extLst>
          </p:cNvPr>
          <p:cNvSpPr>
            <a:spLocks noGrp="1"/>
          </p:cNvSpPr>
          <p:nvPr>
            <p:ph type="body" sz="quarter" idx="11"/>
          </p:nvPr>
        </p:nvSpPr>
        <p:spPr/>
        <p:txBody>
          <a:bodyPr/>
          <a:lstStyle/>
          <a:p>
            <a:r>
              <a:rPr lang="sv-SE" dirty="0"/>
              <a:t>Enskilt</a:t>
            </a:r>
          </a:p>
        </p:txBody>
      </p:sp>
      <p:sp>
        <p:nvSpPr>
          <p:cNvPr id="22" name="Platshållare för text 21">
            <a:extLst>
              <a:ext uri="{FF2B5EF4-FFF2-40B4-BE49-F238E27FC236}">
                <a16:creationId xmlns:a16="http://schemas.microsoft.com/office/drawing/2014/main" id="{08D46370-BAC5-0881-B0E4-7C1330425FC9}"/>
              </a:ext>
            </a:extLst>
          </p:cNvPr>
          <p:cNvSpPr>
            <a:spLocks noGrp="1"/>
          </p:cNvSpPr>
          <p:nvPr>
            <p:ph type="body" sz="quarter" idx="37"/>
          </p:nvPr>
        </p:nvSpPr>
        <p:spPr/>
        <p:txBody>
          <a:bodyPr/>
          <a:lstStyle/>
          <a:p>
            <a:r>
              <a:rPr lang="sv-SE" dirty="0"/>
              <a:t>Har ni behov att </a:t>
            </a:r>
            <a:r>
              <a:rPr lang="sv-SE" b="1" dirty="0"/>
              <a:t>skapa skyddsnät </a:t>
            </a:r>
            <a:r>
              <a:rPr lang="sv-SE" dirty="0"/>
              <a:t>i er grupp? Eller behöver ni komma varandra </a:t>
            </a:r>
            <a:r>
              <a:rPr lang="sv-SE" b="1" dirty="0"/>
              <a:t>lite närmare</a:t>
            </a:r>
            <a:r>
              <a:rPr lang="sv-SE" dirty="0"/>
              <a:t>? Kanske finns det ett behov av att prata om individers </a:t>
            </a:r>
            <a:r>
              <a:rPr lang="sv-SE" b="1" dirty="0"/>
              <a:t>prioriteringar</a:t>
            </a:r>
            <a:r>
              <a:rPr lang="sv-SE" dirty="0"/>
              <a:t>? </a:t>
            </a:r>
          </a:p>
          <a:p>
            <a:r>
              <a:rPr lang="sv-SE" dirty="0"/>
              <a:t>Med enkla frågor kan ni bygga </a:t>
            </a:r>
            <a:r>
              <a:rPr lang="sv-SE" b="1" dirty="0"/>
              <a:t>upp tillit och stärka gruppen </a:t>
            </a:r>
            <a:r>
              <a:rPr lang="sv-SE" dirty="0"/>
              <a:t>i leda sig själv.</a:t>
            </a:r>
          </a:p>
          <a:p>
            <a:endParaRPr lang="sv-SE" dirty="0"/>
          </a:p>
        </p:txBody>
      </p:sp>
      <p:sp>
        <p:nvSpPr>
          <p:cNvPr id="23" name="Platshållare för text 22">
            <a:extLst>
              <a:ext uri="{FF2B5EF4-FFF2-40B4-BE49-F238E27FC236}">
                <a16:creationId xmlns:a16="http://schemas.microsoft.com/office/drawing/2014/main" id="{43A0A020-6E2A-25DC-6F9F-3116F52ACD7C}"/>
              </a:ext>
            </a:extLst>
          </p:cNvPr>
          <p:cNvSpPr>
            <a:spLocks noGrp="1"/>
          </p:cNvSpPr>
          <p:nvPr>
            <p:ph type="body" sz="quarter" idx="39"/>
          </p:nvPr>
        </p:nvSpPr>
        <p:spPr/>
        <p:txBody>
          <a:bodyPr/>
          <a:lstStyle/>
          <a:p>
            <a:r>
              <a:rPr lang="sv-SE" dirty="0"/>
              <a:t>Välj en av mini-övningarna på nästa sida som matchar ert behov just nu. Denna använder du sedan för att starta nästa möte eller aktivitet med.</a:t>
            </a:r>
          </a:p>
        </p:txBody>
      </p:sp>
    </p:spTree>
    <p:extLst>
      <p:ext uri="{BB962C8B-B14F-4D97-AF65-F5344CB8AC3E}">
        <p14:creationId xmlns:p14="http://schemas.microsoft.com/office/powerpoint/2010/main" val="320666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E83BF5F8-2D43-3440-BB99-C5D5636C3BA5}"/>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behöver ni?</a:t>
            </a:r>
          </a:p>
        </p:txBody>
      </p:sp>
      <p:sp>
        <p:nvSpPr>
          <p:cNvPr id="14" name="Platshållare för text 13">
            <a:extLst>
              <a:ext uri="{FF2B5EF4-FFF2-40B4-BE49-F238E27FC236}">
                <a16:creationId xmlns:a16="http://schemas.microsoft.com/office/drawing/2014/main" id="{C098F40A-B763-1647-B6EC-9D6DCD0E6810}"/>
              </a:ext>
            </a:extLst>
          </p:cNvPr>
          <p:cNvSpPr>
            <a:spLocks noGrp="1"/>
          </p:cNvSpPr>
          <p:nvPr>
            <p:ph type="body" sz="quarter" idx="10"/>
          </p:nvPr>
        </p:nvSpPr>
        <p:spPr/>
        <p:txBody>
          <a:bodyPr lIns="91440" tIns="45720" rIns="91440" bIns="45720" anchor="t"/>
          <a:lstStyle/>
          <a:p>
            <a:r>
              <a:rPr lang="sv-SE" dirty="0"/>
              <a:t>2 min</a:t>
            </a:r>
          </a:p>
        </p:txBody>
      </p:sp>
      <p:sp>
        <p:nvSpPr>
          <p:cNvPr id="16" name="Platshållare för text 15">
            <a:extLst>
              <a:ext uri="{FF2B5EF4-FFF2-40B4-BE49-F238E27FC236}">
                <a16:creationId xmlns:a16="http://schemas.microsoft.com/office/drawing/2014/main" id="{4D0CA0A5-4763-DB48-A8EC-EF795DFA42B1}"/>
              </a:ext>
            </a:extLst>
          </p:cNvPr>
          <p:cNvSpPr>
            <a:spLocks noGrp="1"/>
          </p:cNvSpPr>
          <p:nvPr>
            <p:ph type="body" sz="quarter" idx="35"/>
          </p:nvPr>
        </p:nvSpPr>
        <p:spPr/>
        <p:txBody>
          <a:bodyPr/>
          <a:lstStyle/>
          <a:p>
            <a:r>
              <a:rPr lang="sv-SE" dirty="0"/>
              <a:t>Läsa</a:t>
            </a:r>
          </a:p>
        </p:txBody>
      </p:sp>
      <p:sp>
        <p:nvSpPr>
          <p:cNvPr id="15" name="Platshållare för text 14">
            <a:extLst>
              <a:ext uri="{FF2B5EF4-FFF2-40B4-BE49-F238E27FC236}">
                <a16:creationId xmlns:a16="http://schemas.microsoft.com/office/drawing/2014/main" id="{10ACA852-853F-F14D-AA13-B4B96110CF2B}"/>
              </a:ext>
            </a:extLst>
          </p:cNvPr>
          <p:cNvSpPr>
            <a:spLocks noGrp="1"/>
          </p:cNvSpPr>
          <p:nvPr>
            <p:ph type="body" sz="quarter" idx="11"/>
          </p:nvPr>
        </p:nvSpPr>
        <p:spPr>
          <a:xfrm>
            <a:off x="7594586" y="1423315"/>
            <a:ext cx="2156475" cy="537215"/>
          </a:xfrm>
        </p:spPr>
        <p:txBody>
          <a:bodyPr/>
          <a:lstStyle/>
          <a:p>
            <a:r>
              <a:rPr lang="sv-SE" dirty="0"/>
              <a:t>Enskilt</a:t>
            </a:r>
          </a:p>
        </p:txBody>
      </p:sp>
      <p:sp>
        <p:nvSpPr>
          <p:cNvPr id="2" name="Platshållare för text 1">
            <a:extLst>
              <a:ext uri="{FF2B5EF4-FFF2-40B4-BE49-F238E27FC236}">
                <a16:creationId xmlns:a16="http://schemas.microsoft.com/office/drawing/2014/main" id="{E6EF4B88-CE47-CC4B-9C8D-9AE54C643FB2}"/>
              </a:ext>
            </a:extLst>
          </p:cNvPr>
          <p:cNvSpPr>
            <a:spLocks noGrp="1"/>
          </p:cNvSpPr>
          <p:nvPr>
            <p:ph type="body" sz="quarter" idx="37"/>
          </p:nvPr>
        </p:nvSpPr>
        <p:spPr/>
        <p:txBody>
          <a:bodyPr lIns="91440" tIns="45720" rIns="91440" bIns="45720" anchor="t"/>
          <a:lstStyle/>
          <a:p>
            <a:r>
              <a:rPr lang="sv-SE" dirty="0"/>
              <a:t>Till höger ser du syftet med tre olika mini-övningar. Samtliga övningar går att använda med ditt team i början av ett möte. Instruera att det är viktigt med ett aktivt lyssnande och ett öppet förhållningssätt till varandra. Det innebär att visa nyfikenhet kring vad den andra säger istället för att kommentera eller avfärda dennes tankar.</a:t>
            </a:r>
          </a:p>
          <a:p>
            <a:pPr marL="0" indent="0">
              <a:buFont typeface="Arial" panose="020B0604020202020204" pitchFamily="34" charset="0"/>
              <a:buNone/>
            </a:pPr>
            <a:r>
              <a:rPr lang="sv-SE" dirty="0"/>
              <a:t>Bestäm en övning innan du går vidare!</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
        <p:nvSpPr>
          <p:cNvPr id="19" name="Platshållare för text 2">
            <a:extLst>
              <a:ext uri="{FF2B5EF4-FFF2-40B4-BE49-F238E27FC236}">
                <a16:creationId xmlns:a16="http://schemas.microsoft.com/office/drawing/2014/main" id="{9784B160-84E6-0449-A8BA-B5FB5840ACB7}"/>
              </a:ext>
              <a:ext uri="{C183D7F6-B498-43B3-948B-1728B52AA6E4}">
                <adec:decorative xmlns:adec="http://schemas.microsoft.com/office/drawing/2017/decorative" val="1"/>
              </a:ext>
            </a:extLst>
          </p:cNvPr>
          <p:cNvSpPr txBox="1">
            <a:spLocks/>
          </p:cNvSpPr>
          <p:nvPr/>
        </p:nvSpPr>
        <p:spPr>
          <a:xfrm>
            <a:off x="14045184" y="5927811"/>
            <a:ext cx="8705088" cy="4414648"/>
          </a:xfrm>
          <a:prstGeom prst="rect">
            <a:avLst/>
          </a:prstGeom>
        </p:spPr>
        <p:txBody>
          <a:bodyPr/>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endParaRPr lang="sv-SE" dirty="0"/>
          </a:p>
        </p:txBody>
      </p:sp>
      <p:sp>
        <p:nvSpPr>
          <p:cNvPr id="18" name="Platshållare för text 1">
            <a:extLst>
              <a:ext uri="{FF2B5EF4-FFF2-40B4-BE49-F238E27FC236}">
                <a16:creationId xmlns:a16="http://schemas.microsoft.com/office/drawing/2014/main" id="{C87FE232-8953-7D43-A951-45F56FE82622}"/>
              </a:ext>
            </a:extLst>
          </p:cNvPr>
          <p:cNvSpPr txBox="1">
            <a:spLocks/>
          </p:cNvSpPr>
          <p:nvPr/>
        </p:nvSpPr>
        <p:spPr>
          <a:xfrm>
            <a:off x="13786337" y="4044561"/>
            <a:ext cx="9249509" cy="9020908"/>
          </a:xfrm>
          <a:prstGeom prst="rect">
            <a:avLst/>
          </a:prstGeom>
        </p:spPr>
        <p:txBody>
          <a:bodyPr lIns="91440" tIns="45720" rIns="91440" bIns="45720" anchor="t"/>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514350" indent="-514350">
              <a:buFont typeface="+mj-lt"/>
              <a:buAutoNum type="arabicPeriod"/>
            </a:pPr>
            <a:r>
              <a:rPr lang="sv-SE" b="1" dirty="0"/>
              <a:t>Skapa skyddsnät!</a:t>
            </a:r>
            <a:br>
              <a:rPr lang="sv-SE" b="1" dirty="0"/>
            </a:br>
            <a:r>
              <a:rPr lang="sv-SE" dirty="0"/>
              <a:t>För att skapa en känsla av trygghet kan den här övningen vara bra. Alla får dela med sig av valfritt misslyckande. Genom att våga blotta sig och dela misslyckanden skapas förtroende och samhörighet. </a:t>
            </a:r>
          </a:p>
          <a:p>
            <a:pPr marL="514350" indent="-514350">
              <a:buFont typeface="+mj-lt"/>
              <a:buAutoNum type="arabicPeriod"/>
            </a:pPr>
            <a:r>
              <a:rPr lang="sv-SE" b="1" dirty="0"/>
              <a:t>Komma varandra närmare?</a:t>
            </a:r>
            <a:br>
              <a:rPr lang="sv-SE" b="1" dirty="0"/>
            </a:br>
            <a:r>
              <a:rPr lang="sv-SE" dirty="0"/>
              <a:t>Ett sätt att göra detta på är en övning som handlar om att visa tacksamhet till varandra. Då byggs utveckling och tillit i teamet och det vi fokuserar på växer. När ni får berätta vad ni är tacksamma över i gruppen skapas ökad insikt, förståelse och fler värdefulla perspektiv.</a:t>
            </a:r>
          </a:p>
          <a:p>
            <a:pPr marL="514350" indent="-514350">
              <a:buFont typeface="+mj-lt"/>
              <a:buAutoNum type="arabicPeriod"/>
            </a:pPr>
            <a:r>
              <a:rPr lang="sv-SE" b="1" dirty="0"/>
              <a:t>Det viktigaste just nu?</a:t>
            </a:r>
            <a:br>
              <a:rPr lang="sv-SE" dirty="0"/>
            </a:br>
            <a:r>
              <a:rPr lang="sv-SE" dirty="0"/>
              <a:t>Har ni ett behov av att få lite bättre koll på teamets behov och prioriteringar? Ett sätt att göra detta är att reflektera och dela med sig av vad som är det viktigaste för mig just nu. Övningen ger ökad insikt och förståelse för sina egna och gruppens behov. </a:t>
            </a:r>
          </a:p>
        </p:txBody>
      </p:sp>
    </p:spTree>
    <p:extLst>
      <p:ext uri="{BB962C8B-B14F-4D97-AF65-F5344CB8AC3E}">
        <p14:creationId xmlns:p14="http://schemas.microsoft.com/office/powerpoint/2010/main" val="4110245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Grupp</a:t>
            </a:r>
          </a:p>
        </p:txBody>
      </p:sp>
      <p:pic>
        <p:nvPicPr>
          <p:cNvPr id="8" name="Bild 7">
            <a:extLst>
              <a:ext uri="{FF2B5EF4-FFF2-40B4-BE49-F238E27FC236}">
                <a16:creationId xmlns:a16="http://schemas.microsoft.com/office/drawing/2014/main" id="{C126912C-7E25-5442-AD76-B1D014CC7D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7228" y="1295063"/>
            <a:ext cx="1209727" cy="595107"/>
          </a:xfrm>
          <a:prstGeom prst="rect">
            <a:avLst/>
          </a:prstGeom>
        </p:spPr>
      </p:pic>
      <p:pic>
        <p:nvPicPr>
          <p:cNvPr id="11" name="Bild">
            <a:extLst>
              <a:ext uri="{FF2B5EF4-FFF2-40B4-BE49-F238E27FC236}">
                <a16:creationId xmlns:a16="http://schemas.microsoft.com/office/drawing/2014/main" id="{E585628F-FA9E-A94E-B2A9-64FE4761B22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490273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latshållare för text 37">
            <a:extLst>
              <a:ext uri="{FF2B5EF4-FFF2-40B4-BE49-F238E27FC236}">
                <a16:creationId xmlns:a16="http://schemas.microsoft.com/office/drawing/2014/main" id="{A901AB4A-3AFF-F61D-D81C-B1B26DCF88F9}"/>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Gör såhär</a:t>
            </a:r>
          </a:p>
        </p:txBody>
      </p:sp>
      <p:sp>
        <p:nvSpPr>
          <p:cNvPr id="35" name="Platshållare för text 34">
            <a:extLst>
              <a:ext uri="{FF2B5EF4-FFF2-40B4-BE49-F238E27FC236}">
                <a16:creationId xmlns:a16="http://schemas.microsoft.com/office/drawing/2014/main" id="{E77F999B-A695-2776-A5BB-E470F8638051}"/>
              </a:ext>
            </a:extLst>
          </p:cNvPr>
          <p:cNvSpPr>
            <a:spLocks noGrp="1"/>
          </p:cNvSpPr>
          <p:nvPr>
            <p:ph type="body" sz="quarter" idx="10"/>
          </p:nvPr>
        </p:nvSpPr>
        <p:spPr/>
        <p:txBody>
          <a:bodyPr/>
          <a:lstStyle/>
          <a:p>
            <a:r>
              <a:rPr lang="sv-SE" dirty="0"/>
              <a:t>3 min</a:t>
            </a:r>
          </a:p>
          <a:p>
            <a:endParaRPr lang="sv-SE" dirty="0"/>
          </a:p>
        </p:txBody>
      </p:sp>
      <p:sp>
        <p:nvSpPr>
          <p:cNvPr id="37" name="Platshållare för text 36">
            <a:extLst>
              <a:ext uri="{FF2B5EF4-FFF2-40B4-BE49-F238E27FC236}">
                <a16:creationId xmlns:a16="http://schemas.microsoft.com/office/drawing/2014/main" id="{DD04A4B8-EEDC-9369-A140-55DBF3FB95A5}"/>
              </a:ext>
            </a:extLst>
          </p:cNvPr>
          <p:cNvSpPr>
            <a:spLocks noGrp="1"/>
          </p:cNvSpPr>
          <p:nvPr>
            <p:ph type="body" sz="quarter" idx="35"/>
          </p:nvPr>
        </p:nvSpPr>
        <p:spPr/>
        <p:txBody>
          <a:bodyPr/>
          <a:lstStyle/>
          <a:p>
            <a:r>
              <a:rPr lang="sv-SE" dirty="0"/>
              <a:t>Läsa</a:t>
            </a:r>
          </a:p>
          <a:p>
            <a:endParaRPr lang="sv-SE" dirty="0"/>
          </a:p>
        </p:txBody>
      </p:sp>
      <p:sp>
        <p:nvSpPr>
          <p:cNvPr id="36" name="Platshållare för text 35">
            <a:extLst>
              <a:ext uri="{FF2B5EF4-FFF2-40B4-BE49-F238E27FC236}">
                <a16:creationId xmlns:a16="http://schemas.microsoft.com/office/drawing/2014/main" id="{7B492081-3938-8138-F740-6AFC765EDFBD}"/>
              </a:ext>
            </a:extLst>
          </p:cNvPr>
          <p:cNvSpPr>
            <a:spLocks noGrp="1"/>
          </p:cNvSpPr>
          <p:nvPr>
            <p:ph type="body" sz="quarter" idx="11"/>
          </p:nvPr>
        </p:nvSpPr>
        <p:spPr/>
        <p:txBody>
          <a:bodyPr/>
          <a:lstStyle/>
          <a:p>
            <a:r>
              <a:rPr lang="sv-SE" dirty="0"/>
              <a:t>Grupp</a:t>
            </a:r>
          </a:p>
          <a:p>
            <a:endParaRPr lang="sv-SE" dirty="0"/>
          </a:p>
        </p:txBody>
      </p:sp>
      <p:sp>
        <p:nvSpPr>
          <p:cNvPr id="39" name="Platshållare för text 38">
            <a:extLst>
              <a:ext uri="{FF2B5EF4-FFF2-40B4-BE49-F238E27FC236}">
                <a16:creationId xmlns:a16="http://schemas.microsoft.com/office/drawing/2014/main" id="{2C3DC68F-DFC9-3745-9926-D9329B3D01D5}"/>
              </a:ext>
            </a:extLst>
          </p:cNvPr>
          <p:cNvSpPr>
            <a:spLocks noGrp="1"/>
          </p:cNvSpPr>
          <p:nvPr>
            <p:ph type="body" sz="quarter" idx="37"/>
          </p:nvPr>
        </p:nvSpPr>
        <p:spPr/>
        <p:txBody>
          <a:bodyPr/>
          <a:lstStyle/>
          <a:p>
            <a:pPr marL="514350" indent="-514350">
              <a:buFont typeface="+mj-lt"/>
              <a:buAutoNum type="arabicPeriod"/>
            </a:pPr>
            <a:r>
              <a:rPr lang="sv-SE" sz="2700" b="1" dirty="0"/>
              <a:t>Skapa skyddsnät!</a:t>
            </a:r>
            <a:br>
              <a:rPr lang="sv-SE" sz="2700" dirty="0"/>
            </a:br>
            <a:r>
              <a:rPr lang="sv-SE" sz="2700" dirty="0"/>
              <a:t>Be deltagarna att under 1 min dela vad man misslyckats med. Chefen först, därefter den som varit längst på arbetsplatsen och så i ”fallande ordning” till den som är nyast på jobbet. Självklart uppmuntrar vi varandra och ger positiv feedback kring modet att dela med sig. </a:t>
            </a:r>
          </a:p>
          <a:p>
            <a:pPr marL="514350" indent="-514350">
              <a:buFont typeface="+mj-lt"/>
              <a:buAutoNum type="arabicPeriod"/>
            </a:pPr>
            <a:r>
              <a:rPr lang="sv-SE" sz="2700" b="1" dirty="0"/>
              <a:t>Komma varandra närmare?</a:t>
            </a:r>
            <a:br>
              <a:rPr lang="sv-SE" sz="2700" dirty="0"/>
            </a:br>
            <a:r>
              <a:rPr lang="sv-SE" sz="2700" dirty="0"/>
              <a:t>Be alla deltagare att under 1 min var checka in med: ”Ett ord som beskriver hur jag är tacksam över oss som grupp är..." </a:t>
            </a:r>
            <a:endParaRPr lang="sv-SE" sz="2700" dirty="0">
              <a:cs typeface="Calibri"/>
            </a:endParaRPr>
          </a:p>
          <a:p>
            <a:pPr marL="514350" indent="-514350">
              <a:buFont typeface="+mj-lt"/>
              <a:buAutoNum type="arabicPeriod"/>
            </a:pPr>
            <a:r>
              <a:rPr lang="sv-SE" sz="2700" b="1" dirty="0"/>
              <a:t>Det viktigaste just nu?</a:t>
            </a:r>
            <a:br>
              <a:rPr lang="sv-SE" sz="2700" dirty="0"/>
            </a:br>
            <a:r>
              <a:rPr lang="sv-SE" sz="2700" dirty="0"/>
              <a:t>Instruera deltagarna att fundera över vad som just nu är det allra viktigaste. Det får bara vara en sak. Detta för att verkligen komma till kärnan av det som är det viktigaste för personen. Be sedan deltagarna att under 1 min var checka in med ”Det som är viktigast för mig just nu är …" </a:t>
            </a:r>
          </a:p>
          <a:p>
            <a:endParaRPr lang="sv-SE" sz="2700" dirty="0"/>
          </a:p>
        </p:txBody>
      </p:sp>
      <p:pic>
        <p:nvPicPr>
          <p:cNvPr id="41" name="Bild">
            <a:extLst>
              <a:ext uri="{FF2B5EF4-FFF2-40B4-BE49-F238E27FC236}">
                <a16:creationId xmlns:a16="http://schemas.microsoft.com/office/drawing/2014/main" id="{7906F77C-38D2-1615-FC4A-E12AC90C74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337108" y="1520801"/>
            <a:ext cx="7595144" cy="1908727"/>
          </a:xfrm>
          <a:prstGeom prst="rect">
            <a:avLst/>
          </a:prstGeom>
          <a:ln w="12700">
            <a:miter lim="400000"/>
          </a:ln>
        </p:spPr>
      </p:pic>
      <p:sp>
        <p:nvSpPr>
          <p:cNvPr id="42" name="Platshållare för text 211">
            <a:extLst>
              <a:ext uri="{FF2B5EF4-FFF2-40B4-BE49-F238E27FC236}">
                <a16:creationId xmlns:a16="http://schemas.microsoft.com/office/drawing/2014/main" id="{5DDAE725-C8E7-22C1-24DF-F9B4270FF5EF}"/>
              </a:ext>
            </a:extLst>
          </p:cNvPr>
          <p:cNvSpPr txBox="1">
            <a:spLocks/>
          </p:cNvSpPr>
          <p:nvPr/>
        </p:nvSpPr>
        <p:spPr>
          <a:xfrm>
            <a:off x="15891851" y="1882847"/>
            <a:ext cx="6485658" cy="1580440"/>
          </a:xfrm>
          <a:prstGeom prst="rect">
            <a:avLst/>
          </a:prstGeom>
        </p:spPr>
        <p:txBody>
          <a:bodyP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Utifrån behovet du har identifierat, välj en av dessa tre övningar att checka in med under ert möte!</a:t>
            </a:r>
          </a:p>
        </p:txBody>
      </p:sp>
      <p:pic>
        <p:nvPicPr>
          <p:cNvPr id="43" name="Gruppera">
            <a:extLst>
              <a:ext uri="{FF2B5EF4-FFF2-40B4-BE49-F238E27FC236}">
                <a16:creationId xmlns:a16="http://schemas.microsoft.com/office/drawing/2014/main" id="{CCFDEEAC-D759-212A-9416-5BF3742C2A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46" name="Bild 45">
            <a:extLst>
              <a:ext uri="{FF2B5EF4-FFF2-40B4-BE49-F238E27FC236}">
                <a16:creationId xmlns:a16="http://schemas.microsoft.com/office/drawing/2014/main" id="{FC2AD008-94F2-DCE3-8309-93ED574B582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84276" y="6216124"/>
            <a:ext cx="7860789" cy="5617029"/>
          </a:xfrm>
          <a:prstGeom prst="rect">
            <a:avLst/>
          </a:prstGeom>
        </p:spPr>
      </p:pic>
      <p:sp>
        <p:nvSpPr>
          <p:cNvPr id="40" name="Platshållare för text 39">
            <a:extLst>
              <a:ext uri="{FF2B5EF4-FFF2-40B4-BE49-F238E27FC236}">
                <a16:creationId xmlns:a16="http://schemas.microsoft.com/office/drawing/2014/main" id="{7F7361AC-DBBC-B197-442D-5E47925A3A4B}"/>
              </a:ext>
            </a:extLst>
          </p:cNvPr>
          <p:cNvSpPr>
            <a:spLocks noGrp="1"/>
          </p:cNvSpPr>
          <p:nvPr>
            <p:ph type="body" sz="quarter" idx="38"/>
          </p:nvPr>
        </p:nvSpPr>
        <p:spPr>
          <a:xfrm>
            <a:off x="15371313" y="6921180"/>
            <a:ext cx="6319158" cy="3821895"/>
          </a:xfrm>
        </p:spPr>
        <p:txBody>
          <a:bodyPr/>
          <a:lstStyle/>
          <a:p>
            <a:pPr algn="l">
              <a:lnSpc>
                <a:spcPct val="110000"/>
              </a:lnSpc>
              <a:defRPr sz="3000">
                <a:solidFill>
                  <a:srgbClr val="091E23"/>
                </a:solidFill>
                <a:latin typeface="Calibri"/>
                <a:ea typeface="Calibri"/>
                <a:cs typeface="Calibri"/>
                <a:sym typeface="Calibri"/>
              </a:defRPr>
            </a:pPr>
            <a:r>
              <a:rPr lang="sv-SE" sz="3200" b="1" dirty="0">
                <a:solidFill>
                  <a:schemeClr val="bg1"/>
                </a:solidFill>
              </a:rPr>
              <a:t>Tips!​</a:t>
            </a:r>
          </a:p>
          <a:p>
            <a:pPr algn="l">
              <a:lnSpc>
                <a:spcPct val="110000"/>
              </a:lnSpc>
              <a:defRPr sz="3000">
                <a:solidFill>
                  <a:srgbClr val="091E23"/>
                </a:solidFill>
                <a:latin typeface="Calibri"/>
                <a:ea typeface="Calibri"/>
                <a:cs typeface="Calibri"/>
                <a:sym typeface="Calibri"/>
              </a:defRPr>
            </a:pPr>
            <a:r>
              <a:rPr lang="sv-SE" sz="3200" dirty="0">
                <a:solidFill>
                  <a:schemeClr val="bg1"/>
                </a:solidFill>
              </a:rPr>
              <a:t>Tänk på att "som vi frågar får vi svar" och att du bara behöver berätta att ni ska checka in med en övning, inte specifikt varför ni ska göra det.</a:t>
            </a:r>
          </a:p>
        </p:txBody>
      </p:sp>
      <p:pic>
        <p:nvPicPr>
          <p:cNvPr id="44" name="Bild">
            <a:extLst>
              <a:ext uri="{FF2B5EF4-FFF2-40B4-BE49-F238E27FC236}">
                <a16:creationId xmlns:a16="http://schemas.microsoft.com/office/drawing/2014/main" id="{634AFE6E-66B6-5521-A073-CA8A09C84A8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pic>
        <p:nvPicPr>
          <p:cNvPr id="45" name="Bild 44">
            <a:extLst>
              <a:ext uri="{FF2B5EF4-FFF2-40B4-BE49-F238E27FC236}">
                <a16:creationId xmlns:a16="http://schemas.microsoft.com/office/drawing/2014/main" id="{06AE66C1-1C49-71FE-0F88-CD616174F89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816266055"/>
      </p:ext>
    </p:extLst>
  </p:cSld>
  <p:clrMapOvr>
    <a:masterClrMapping/>
  </p:clrMapOvr>
</p:sld>
</file>

<file path=ppt/theme/theme1.xml><?xml version="1.0" encoding="utf-8"?>
<a:theme xmlns:a="http://schemas.openxmlformats.org/drawingml/2006/main" name="Office-tema">
  <a:themeElements>
    <a:clrScheme name="Egen 35">
      <a:dk1>
        <a:srgbClr val="091D23"/>
      </a:dk1>
      <a:lt1>
        <a:srgbClr val="FFFFFF"/>
      </a:lt1>
      <a:dk2>
        <a:srgbClr val="44546A"/>
      </a:dk2>
      <a:lt2>
        <a:srgbClr val="F4ECDE"/>
      </a:lt2>
      <a:accent1>
        <a:srgbClr val="1D6169"/>
      </a:accent1>
      <a:accent2>
        <a:srgbClr val="25828E"/>
      </a:accent2>
      <a:accent3>
        <a:srgbClr val="64DACE"/>
      </a:accent3>
      <a:accent4>
        <a:srgbClr val="1D6269"/>
      </a:accent4>
      <a:accent5>
        <a:srgbClr val="25828E"/>
      </a:accent5>
      <a:accent6>
        <a:srgbClr val="63DAC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35">
      <a:dk1>
        <a:srgbClr val="091D23"/>
      </a:dk1>
      <a:lt1>
        <a:srgbClr val="FFFFFF"/>
      </a:lt1>
      <a:dk2>
        <a:srgbClr val="44546A"/>
      </a:dk2>
      <a:lt2>
        <a:srgbClr val="F4ECDE"/>
      </a:lt2>
      <a:accent1>
        <a:srgbClr val="1D6169"/>
      </a:accent1>
      <a:accent2>
        <a:srgbClr val="25828E"/>
      </a:accent2>
      <a:accent3>
        <a:srgbClr val="64DACE"/>
      </a:accent3>
      <a:accent4>
        <a:srgbClr val="1D6269"/>
      </a:accent4>
      <a:accent5>
        <a:srgbClr val="25828E"/>
      </a:accent5>
      <a:accent6>
        <a:srgbClr val="63DAC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35">
      <a:dk1>
        <a:srgbClr val="091D23"/>
      </a:dk1>
      <a:lt1>
        <a:srgbClr val="FFFFFF"/>
      </a:lt1>
      <a:dk2>
        <a:srgbClr val="44546A"/>
      </a:dk2>
      <a:lt2>
        <a:srgbClr val="F4ECDE"/>
      </a:lt2>
      <a:accent1>
        <a:srgbClr val="1D6169"/>
      </a:accent1>
      <a:accent2>
        <a:srgbClr val="25828E"/>
      </a:accent2>
      <a:accent3>
        <a:srgbClr val="64DACE"/>
      </a:accent3>
      <a:accent4>
        <a:srgbClr val="1D6269"/>
      </a:accent4>
      <a:accent5>
        <a:srgbClr val="25828E"/>
      </a:accent5>
      <a:accent6>
        <a:srgbClr val="63DAC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8C9271-FC17-41F1-8AC1-577A5BA28066}">
  <ds:schemaRefs>
    <ds:schemaRef ds:uri="http://schemas.microsoft.com/office/2006/metadata/properties"/>
    <ds:schemaRef ds:uri="http://schemas.microsoft.com/office/infopath/2007/PartnerControls"/>
    <ds:schemaRef ds:uri="bbf57927-146e-4af1-8a22-58b8ad685837"/>
    <ds:schemaRef ds:uri="f76a4e4c-2db2-462f-9ed3-409335a41f58"/>
  </ds:schemaRefs>
</ds:datastoreItem>
</file>

<file path=customXml/itemProps2.xml><?xml version="1.0" encoding="utf-8"?>
<ds:datastoreItem xmlns:ds="http://schemas.openxmlformats.org/officeDocument/2006/customXml" ds:itemID="{1A92133F-35AD-4A63-8A74-8C85944FE3B4}"/>
</file>

<file path=customXml/itemProps3.xml><?xml version="1.0" encoding="utf-8"?>
<ds:datastoreItem xmlns:ds="http://schemas.openxmlformats.org/officeDocument/2006/customXml" ds:itemID="{FAF51304-7BA2-484E-B14A-EE533151EE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4303</TotalTime>
  <Words>1123</Words>
  <Application>Microsoft Macintosh PowerPoint</Application>
  <PresentationFormat>Anpassad</PresentationFormat>
  <Paragraphs>116</Paragraphs>
  <Slides>13</Slides>
  <Notes>12</Notes>
  <HiddenSlides>0</HiddenSlides>
  <MMClips>0</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13</vt:i4>
      </vt:variant>
    </vt:vector>
  </HeadingPairs>
  <TitlesOfParts>
    <vt:vector size="21" baseType="lpstr">
      <vt:lpstr>Arial</vt:lpstr>
      <vt:lpstr>Calibri</vt:lpstr>
      <vt:lpstr>Century Gothic</vt:lpstr>
      <vt:lpstr>Helvetica Neue Medium</vt:lpstr>
      <vt:lpstr>Source Sans Pro Regular</vt:lpstr>
      <vt:lpstr>Office-tema</vt:lpstr>
      <vt:lpstr>1_Office-tema</vt:lpstr>
      <vt:lpstr>2_Office-tema</vt:lpstr>
      <vt:lpstr>Stärk tillit</vt:lpstr>
      <vt:lpstr>Övningens steg</vt:lpstr>
      <vt:lpstr>Börja</vt:lpstr>
      <vt:lpstr>Tillitsbaserat ledarskap</vt:lpstr>
      <vt:lpstr>Tillit</vt:lpstr>
      <vt:lpstr>Så funkar övningen</vt:lpstr>
      <vt:lpstr>Vad behöver ni?</vt:lpstr>
      <vt:lpstr>Pröva</vt:lpstr>
      <vt:lpstr>Gör såhär</vt:lpstr>
      <vt:lpstr>Pröva!</vt:lpstr>
      <vt:lpstr>Utveckla</vt:lpstr>
      <vt:lpstr>Hur gick det?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214</cp:revision>
  <dcterms:created xsi:type="dcterms:W3CDTF">2022-10-10T08:04:23Z</dcterms:created>
  <dcterms:modified xsi:type="dcterms:W3CDTF">2022-12-11T08:32:31Z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694900.000000000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