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3" r:id="rId5"/>
    <p:sldMasterId id="2147483685" r:id="rId6"/>
  </p:sldMasterIdLst>
  <p:notesMasterIdLst>
    <p:notesMasterId r:id="rId34"/>
  </p:notesMasterIdLst>
  <p:handoutMasterIdLst>
    <p:handoutMasterId r:id="rId35"/>
  </p:handoutMasterIdLst>
  <p:sldIdLst>
    <p:sldId id="270" r:id="rId7"/>
    <p:sldId id="271" r:id="rId8"/>
    <p:sldId id="272" r:id="rId9"/>
    <p:sldId id="754" r:id="rId10"/>
    <p:sldId id="747" r:id="rId11"/>
    <p:sldId id="748" r:id="rId12"/>
    <p:sldId id="737" r:id="rId13"/>
    <p:sldId id="752" r:id="rId14"/>
    <p:sldId id="306" r:id="rId15"/>
    <p:sldId id="738" r:id="rId16"/>
    <p:sldId id="729" r:id="rId17"/>
    <p:sldId id="755" r:id="rId18"/>
    <p:sldId id="751" r:id="rId19"/>
    <p:sldId id="715" r:id="rId20"/>
    <p:sldId id="756" r:id="rId21"/>
    <p:sldId id="307" r:id="rId22"/>
    <p:sldId id="742" r:id="rId23"/>
    <p:sldId id="753" r:id="rId24"/>
    <p:sldId id="743" r:id="rId25"/>
    <p:sldId id="757" r:id="rId26"/>
    <p:sldId id="736" r:id="rId27"/>
    <p:sldId id="759" r:id="rId28"/>
    <p:sldId id="266" r:id="rId29"/>
    <p:sldId id="265" r:id="rId30"/>
    <p:sldId id="745" r:id="rId31"/>
    <p:sldId id="746" r:id="rId32"/>
    <p:sldId id="318" r:id="rId33"/>
  </p:sldIdLst>
  <p:sldSz cx="24382413" cy="13716000"/>
  <p:notesSz cx="6858000" cy="9144000"/>
  <p:defaultText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pos="2259" userDrawn="1">
          <p15:clr>
            <a:srgbClr val="A4A3A4"/>
          </p15:clr>
        </p15:guide>
        <p15:guide id="2" orient="horz" pos="432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C694689-0300-B954-9725-58B6D930F94F}" name="marlene" initials="ma" userId="S::marlene_utvecklingsbyran.nu#ext#@uppsalakommun1.onmicrosoft.com::b3e1108d-dd92-4072-96cf-cd4bdf35078e" providerId="AD"/>
  <p188:author id="{B9751AB6-127C-165F-350B-6D0AFA875127}" name="Marlene Wåhlstedt" initials="MW" userId="663d9ac72313207d" providerId="Windows Live"/>
  <p188:author id="{DD3408F0-0523-4485-4FBB-9F392202EC8A}" name="Tong Jennifer - SLF" initials="TS" userId="S::jennifer.tong_helsingborg.se#ext#@uppsalakommun1.onmicrosoft.com::65b8c75a-64ae-4535-9b44-ee977d06c9d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91D23"/>
    <a:srgbClr val="FCDE05"/>
    <a:srgbClr val="338F8D"/>
    <a:srgbClr val="2F81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50"/>
    <p:restoredTop sz="94618"/>
  </p:normalViewPr>
  <p:slideViewPr>
    <p:cSldViewPr snapToGrid="0">
      <p:cViewPr varScale="1">
        <p:scale>
          <a:sx n="63" d="100"/>
          <a:sy n="63" d="100"/>
        </p:scale>
        <p:origin x="232" y="720"/>
      </p:cViewPr>
      <p:guideLst>
        <p:guide pos="2259"/>
        <p:guide orient="horz" pos="432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handoutMaster" Target="handoutMasters/handoutMaster1.xml"/><Relationship Id="rId8" Type="http://schemas.openxmlformats.org/officeDocument/2006/relationships/slide" Target="slides/slide2.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199F146E-54B7-2E42-AB57-C285B1F0F69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9183D5B7-6CA4-BD4D-8CA7-0F32966EB0D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428FD05-3668-064E-B570-03113E85385E}" type="datetimeFigureOut">
              <a:rPr lang="sv-SE" smtClean="0"/>
              <a:t>2022-12-11</a:t>
            </a:fld>
            <a:endParaRPr lang="sv-SE"/>
          </a:p>
        </p:txBody>
      </p:sp>
      <p:sp>
        <p:nvSpPr>
          <p:cNvPr id="4" name="Platshållare för sidfot 3">
            <a:extLst>
              <a:ext uri="{FF2B5EF4-FFF2-40B4-BE49-F238E27FC236}">
                <a16:creationId xmlns:a16="http://schemas.microsoft.com/office/drawing/2014/main" id="{53E0CD62-FD01-774C-A9DD-55574D49F90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1CCB5A80-9897-DF40-B760-23FAD534451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5011D4A-94F6-D14D-BA12-E26FCF188BB4}" type="slidenum">
              <a:rPr lang="sv-SE" smtClean="0"/>
              <a:t>‹#›</a:t>
            </a:fld>
            <a:endParaRPr lang="sv-SE"/>
          </a:p>
        </p:txBody>
      </p:sp>
    </p:spTree>
    <p:extLst>
      <p:ext uri="{BB962C8B-B14F-4D97-AF65-F5344CB8AC3E}">
        <p14:creationId xmlns:p14="http://schemas.microsoft.com/office/powerpoint/2010/main" val="37504310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2AEB24-C255-D54C-B9C1-D3B29D4B8CF6}" type="datetimeFigureOut">
              <a:rPr lang="sv-SE" smtClean="0"/>
              <a:t>2022-12-11</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98BCF9-52BB-7C44-8C87-540065A8D143}" type="slidenum">
              <a:rPr lang="sv-SE" smtClean="0"/>
              <a:t>‹#›</a:t>
            </a:fld>
            <a:endParaRPr lang="sv-SE"/>
          </a:p>
        </p:txBody>
      </p:sp>
    </p:spTree>
    <p:extLst>
      <p:ext uri="{BB962C8B-B14F-4D97-AF65-F5344CB8AC3E}">
        <p14:creationId xmlns:p14="http://schemas.microsoft.com/office/powerpoint/2010/main" val="1417699661"/>
      </p:ext>
    </p:extLst>
  </p:cSld>
  <p:clrMap bg1="lt1" tx1="dk1" bg2="lt2" tx2="dk2" accent1="accent1" accent2="accent2" accent3="accent3" accent4="accent4" accent5="accent5" accent6="accent6" hlink="hlink" folHlink="folHlink"/>
  <p:notesStyle>
    <a:lvl1pPr marL="0" algn="l" defTabSz="1828709" rtl="0" eaLnBrk="1" latinLnBrk="0" hangingPunct="1">
      <a:defRPr sz="2400" kern="1200">
        <a:solidFill>
          <a:schemeClr val="tx1"/>
        </a:solidFill>
        <a:latin typeface="+mn-lt"/>
        <a:ea typeface="+mn-ea"/>
        <a:cs typeface="+mn-cs"/>
      </a:defRPr>
    </a:lvl1pPr>
    <a:lvl2pPr marL="914354" algn="l" defTabSz="1828709" rtl="0" eaLnBrk="1" latinLnBrk="0" hangingPunct="1">
      <a:defRPr sz="2400" kern="1200">
        <a:solidFill>
          <a:schemeClr val="tx1"/>
        </a:solidFill>
        <a:latin typeface="+mn-lt"/>
        <a:ea typeface="+mn-ea"/>
        <a:cs typeface="+mn-cs"/>
      </a:defRPr>
    </a:lvl2pPr>
    <a:lvl3pPr marL="1828709" algn="l" defTabSz="1828709" rtl="0" eaLnBrk="1" latinLnBrk="0" hangingPunct="1">
      <a:defRPr sz="2400" kern="1200">
        <a:solidFill>
          <a:schemeClr val="tx1"/>
        </a:solidFill>
        <a:latin typeface="+mn-lt"/>
        <a:ea typeface="+mn-ea"/>
        <a:cs typeface="+mn-cs"/>
      </a:defRPr>
    </a:lvl3pPr>
    <a:lvl4pPr marL="2743063" algn="l" defTabSz="1828709" rtl="0" eaLnBrk="1" latinLnBrk="0" hangingPunct="1">
      <a:defRPr sz="2400" kern="1200">
        <a:solidFill>
          <a:schemeClr val="tx1"/>
        </a:solidFill>
        <a:latin typeface="+mn-lt"/>
        <a:ea typeface="+mn-ea"/>
        <a:cs typeface="+mn-cs"/>
      </a:defRPr>
    </a:lvl4pPr>
    <a:lvl5pPr marL="3657417" algn="l" defTabSz="1828709" rtl="0" eaLnBrk="1" latinLnBrk="0" hangingPunct="1">
      <a:defRPr sz="2400" kern="1200">
        <a:solidFill>
          <a:schemeClr val="tx1"/>
        </a:solidFill>
        <a:latin typeface="+mn-lt"/>
        <a:ea typeface="+mn-ea"/>
        <a:cs typeface="+mn-cs"/>
      </a:defRPr>
    </a:lvl5pPr>
    <a:lvl6pPr marL="4571771" algn="l" defTabSz="1828709" rtl="0" eaLnBrk="1" latinLnBrk="0" hangingPunct="1">
      <a:defRPr sz="2400" kern="1200">
        <a:solidFill>
          <a:schemeClr val="tx1"/>
        </a:solidFill>
        <a:latin typeface="+mn-lt"/>
        <a:ea typeface="+mn-ea"/>
        <a:cs typeface="+mn-cs"/>
      </a:defRPr>
    </a:lvl6pPr>
    <a:lvl7pPr marL="5486126" algn="l" defTabSz="1828709" rtl="0" eaLnBrk="1" latinLnBrk="0" hangingPunct="1">
      <a:defRPr sz="2400" kern="1200">
        <a:solidFill>
          <a:schemeClr val="tx1"/>
        </a:solidFill>
        <a:latin typeface="+mn-lt"/>
        <a:ea typeface="+mn-ea"/>
        <a:cs typeface="+mn-cs"/>
      </a:defRPr>
    </a:lvl7pPr>
    <a:lvl8pPr marL="6400480" algn="l" defTabSz="1828709" rtl="0" eaLnBrk="1" latinLnBrk="0" hangingPunct="1">
      <a:defRPr sz="2400" kern="1200">
        <a:solidFill>
          <a:schemeClr val="tx1"/>
        </a:solidFill>
        <a:latin typeface="+mn-lt"/>
        <a:ea typeface="+mn-ea"/>
        <a:cs typeface="+mn-cs"/>
      </a:defRPr>
    </a:lvl8pPr>
    <a:lvl9pPr marL="7314834" algn="l" defTabSz="1828709"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stötta användare som testat en </a:t>
            </a:r>
          </a:p>
          <a:p>
            <a:r>
              <a:rPr lang="sv-SE"/>
              <a:t>har en eventuell lösning som kan realiseras</a:t>
            </a:r>
          </a:p>
          <a:p>
            <a:r>
              <a:rPr lang="sv-SE"/>
              <a:t>analysera potential effekthemtagning som grund för beslutsfattning om att realisera eller inte.</a:t>
            </a:r>
          </a:p>
          <a:p>
            <a:endParaRPr lang="sv-SE"/>
          </a:p>
          <a:p>
            <a:r>
              <a:rPr lang="sv-SE"/>
              <a:t>skapat en bild av möjliga kortsiktiga kostnader och konsekvenser vs. långsiktiga besparingar, värdeskapande och konsekvenser, samt olika risker till en hållbar implementering</a:t>
            </a:r>
          </a:p>
          <a:p>
            <a:pPr>
              <a:buFont typeface="+mj-lt"/>
              <a:buAutoNum type="arabicPeriod"/>
            </a:pPr>
            <a:r>
              <a:rPr lang="sv-SE"/>
              <a:t>en tydlig grund för att besluta om lösningen borde realiseras eller inte</a:t>
            </a:r>
          </a:p>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a:t>
            </a:fld>
            <a:endParaRPr lang="sv-SE"/>
          </a:p>
        </p:txBody>
      </p:sp>
    </p:spTree>
    <p:extLst>
      <p:ext uri="{BB962C8B-B14F-4D97-AF65-F5344CB8AC3E}">
        <p14:creationId xmlns:p14="http://schemas.microsoft.com/office/powerpoint/2010/main" val="108309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effectLst/>
                <a:latin typeface="Helvetica Neue" panose="02000503000000020004" pitchFamily="2" charset="0"/>
              </a:rPr>
              <a:t>Nu kommer ni i rita 1</a:t>
            </a:r>
          </a:p>
          <a:p>
            <a:r>
              <a:rPr lang="sv-SE">
                <a:effectLst/>
                <a:latin typeface="Helvetica Neue" panose="02000503000000020004" pitchFamily="2" charset="0"/>
              </a:rPr>
              <a:t>Nämna de positiva </a:t>
            </a:r>
            <a:r>
              <a:rPr lang="sv-SE" err="1">
                <a:effectLst/>
                <a:latin typeface="Helvetica Neue" panose="02000503000000020004" pitchFamily="2" charset="0"/>
              </a:rPr>
              <a:t>effektera</a:t>
            </a:r>
            <a:r>
              <a:rPr lang="sv-SE">
                <a:effectLst/>
                <a:latin typeface="Helvetica Neue" panose="02000503000000020004" pitchFamily="2" charset="0"/>
              </a:rPr>
              <a:t> (värdeskapande </a:t>
            </a:r>
          </a:p>
          <a:p>
            <a:br>
              <a:rPr lang="sv-SE">
                <a:effectLst/>
                <a:latin typeface="Helvetica Neue" panose="02000503000000020004" pitchFamily="2" charset="0"/>
              </a:rPr>
            </a:br>
            <a:endParaRPr lang="sv-SE">
              <a:effectLst/>
              <a:latin typeface="Helvetica Neue" panose="02000503000000020004" pitchFamily="2" charset="0"/>
            </a:endParaRPr>
          </a:p>
          <a:p>
            <a:r>
              <a:rPr lang="sv-SE">
                <a:effectLst/>
                <a:latin typeface="Helvetica Neue" panose="02000503000000020004" pitchFamily="2" charset="0"/>
              </a:rPr>
              <a:t>I ruta 2: lista ut det som kan stötta </a:t>
            </a:r>
            <a:r>
              <a:rPr lang="sv-SE" err="1">
                <a:effectLst/>
                <a:latin typeface="Helvetica Neue" panose="02000503000000020004" pitchFamily="2" charset="0"/>
              </a:rPr>
              <a:t>genomförandet,.det</a:t>
            </a:r>
            <a:r>
              <a:rPr lang="sv-SE">
                <a:effectLst/>
                <a:latin typeface="Helvetica Neue" panose="02000503000000020004" pitchFamily="2" charset="0"/>
              </a:rPr>
              <a:t> kan vara förutsättningar eller saker i effektanalysen </a:t>
            </a:r>
          </a:p>
          <a:p>
            <a:br>
              <a:rPr lang="sv-SE">
                <a:effectLst/>
                <a:latin typeface="Helvetica Neue" panose="02000503000000020004" pitchFamily="2" charset="0"/>
              </a:rPr>
            </a:br>
            <a:endParaRPr lang="sv-SE">
              <a:effectLst/>
              <a:latin typeface="Helvetica Neue" panose="02000503000000020004" pitchFamily="2" charset="0"/>
            </a:endParaRPr>
          </a:p>
          <a:p>
            <a:r>
              <a:rPr lang="sv-SE">
                <a:effectLst/>
                <a:latin typeface="Helvetica Neue" panose="02000503000000020004" pitchFamily="2" charset="0"/>
              </a:rPr>
              <a:t>I ruta 3: </a:t>
            </a:r>
          </a:p>
          <a:p>
            <a:r>
              <a:rPr lang="sv-SE">
                <a:effectLst/>
                <a:latin typeface="Helvetica Neue" panose="02000503000000020004" pitchFamily="2" charset="0"/>
              </a:rPr>
              <a:t>Detta kan vara saker </a:t>
            </a:r>
            <a:r>
              <a:rPr lang="sv-SE" err="1">
                <a:effectLst/>
                <a:latin typeface="Helvetica Neue" panose="02000503000000020004" pitchFamily="2" charset="0"/>
              </a:rPr>
              <a:t>Done</a:t>
            </a:r>
            <a:r>
              <a:rPr lang="sv-SE">
                <a:effectLst/>
                <a:latin typeface="Helvetica Neue" panose="02000503000000020004" pitchFamily="2" charset="0"/>
              </a:rPr>
              <a:t> dimensioner eller effekter</a:t>
            </a:r>
          </a:p>
          <a:p>
            <a:br>
              <a:rPr lang="sv-SE">
                <a:effectLst/>
                <a:latin typeface="Helvetica Neue" panose="02000503000000020004" pitchFamily="2" charset="0"/>
              </a:rPr>
            </a:br>
            <a:endParaRPr lang="sv-SE">
              <a:effectLst/>
              <a:latin typeface="Helvetica Neue" panose="02000503000000020004" pitchFamily="2" charset="0"/>
            </a:endParaRPr>
          </a:p>
          <a:p>
            <a:r>
              <a:rPr lang="sv-SE">
                <a:effectLst/>
                <a:latin typeface="Helvetica Neue" panose="02000503000000020004" pitchFamily="2" charset="0"/>
              </a:rPr>
              <a:t>Ruta 4: </a:t>
            </a:r>
          </a:p>
          <a:p>
            <a:r>
              <a:rPr lang="sv-SE">
                <a:effectLst/>
                <a:latin typeface="Helvetica Neue" panose="02000503000000020004" pitchFamily="2" charset="0"/>
              </a:rPr>
              <a:t>Titta tillbaka vad ni identifierat </a:t>
            </a:r>
          </a:p>
          <a:p>
            <a:endParaRPr lang="sv-SE">
              <a:effectLst/>
              <a:latin typeface="Helvetica Neue" panose="02000503000000020004" pitchFamily="2" charset="0"/>
            </a:endParaRPr>
          </a:p>
          <a:p>
            <a:endParaRPr lang="sv-SE">
              <a:effectLst/>
              <a:latin typeface="Helvetica Neue" panose="02000503000000020004" pitchFamily="2" charset="0"/>
            </a:endParaRPr>
          </a:p>
          <a:p>
            <a:r>
              <a:rPr lang="en-US" sz="2400" err="1">
                <a:solidFill>
                  <a:srgbClr val="FFFFFF"/>
                </a:solidFill>
                <a:cs typeface="Calibri"/>
              </a:rPr>
              <a:t>Efter</a:t>
            </a:r>
            <a:r>
              <a:rPr lang="en-US" sz="2400">
                <a:solidFill>
                  <a:srgbClr val="FFFFFF"/>
                </a:solidFill>
                <a:cs typeface="Calibri"/>
              </a:rPr>
              <a:t> </a:t>
            </a:r>
            <a:r>
              <a:rPr lang="en-US" sz="2400" err="1">
                <a:solidFill>
                  <a:srgbClr val="FFFFFF"/>
                </a:solidFill>
                <a:cs typeface="Calibri"/>
              </a:rPr>
              <a:t>övningen</a:t>
            </a:r>
            <a:r>
              <a:rPr lang="en-US" sz="2400">
                <a:solidFill>
                  <a:srgbClr val="FFFFFF"/>
                </a:solidFill>
                <a:cs typeface="Calibri"/>
              </a:rPr>
              <a:t> </a:t>
            </a:r>
            <a:r>
              <a:rPr lang="en-US" sz="2400" err="1">
                <a:solidFill>
                  <a:srgbClr val="FFFFFF"/>
                </a:solidFill>
                <a:cs typeface="Calibri"/>
              </a:rPr>
              <a:t>har</a:t>
            </a:r>
            <a:r>
              <a:rPr lang="en-US" sz="2400">
                <a:solidFill>
                  <a:srgbClr val="FFFFFF"/>
                </a:solidFill>
                <a:cs typeface="Calibri"/>
              </a:rPr>
              <a:t> </a:t>
            </a:r>
            <a:r>
              <a:rPr lang="en-US" sz="2400" err="1">
                <a:solidFill>
                  <a:srgbClr val="FFFFFF"/>
                </a:solidFill>
                <a:cs typeface="Calibri"/>
              </a:rPr>
              <a:t>ni</a:t>
            </a:r>
            <a:r>
              <a:rPr lang="en-US" sz="2400">
                <a:solidFill>
                  <a:srgbClr val="FFFFFF"/>
                </a:solidFill>
                <a:cs typeface="Calibri"/>
              </a:rPr>
              <a:t> </a:t>
            </a:r>
            <a:r>
              <a:rPr lang="en-US" sz="2400" err="1">
                <a:solidFill>
                  <a:srgbClr val="FFFFFF"/>
                </a:solidFill>
                <a:cs typeface="Calibri"/>
              </a:rPr>
              <a:t>antagligen</a:t>
            </a:r>
            <a:r>
              <a:rPr lang="en-US" sz="2400">
                <a:solidFill>
                  <a:srgbClr val="FFFFFF"/>
                </a:solidFill>
                <a:cs typeface="Calibri"/>
              </a:rPr>
              <a:t> </a:t>
            </a:r>
            <a:r>
              <a:rPr lang="en-US" sz="2400" err="1">
                <a:solidFill>
                  <a:srgbClr val="FFFFFF"/>
                </a:solidFill>
                <a:cs typeface="Calibri"/>
              </a:rPr>
              <a:t>fått</a:t>
            </a:r>
            <a:r>
              <a:rPr lang="en-US" sz="2400">
                <a:solidFill>
                  <a:srgbClr val="FFFFFF"/>
                </a:solidFill>
                <a:cs typeface="Calibri"/>
              </a:rPr>
              <a:t> syn </a:t>
            </a:r>
            <a:r>
              <a:rPr lang="en-US" sz="2400" err="1">
                <a:solidFill>
                  <a:srgbClr val="FFFFFF"/>
                </a:solidFill>
                <a:cs typeface="Calibri"/>
              </a:rPr>
              <a:t>på</a:t>
            </a:r>
            <a:r>
              <a:rPr lang="en-US" sz="2400">
                <a:solidFill>
                  <a:srgbClr val="FFFFFF"/>
                </a:solidFill>
                <a:cs typeface="Calibri"/>
              </a:rPr>
              <a:t> </a:t>
            </a:r>
            <a:r>
              <a:rPr lang="en-US" sz="2400" err="1">
                <a:solidFill>
                  <a:srgbClr val="FFFFFF"/>
                </a:solidFill>
                <a:cs typeface="Calibri"/>
              </a:rPr>
              <a:t>vad</a:t>
            </a:r>
            <a:r>
              <a:rPr lang="en-US" sz="2400">
                <a:solidFill>
                  <a:srgbClr val="FFFFFF"/>
                </a:solidFill>
                <a:cs typeface="Calibri"/>
              </a:rPr>
              <a:t> </a:t>
            </a:r>
            <a:r>
              <a:rPr lang="en-US" sz="2400" err="1">
                <a:solidFill>
                  <a:srgbClr val="FFFFFF"/>
                </a:solidFill>
                <a:cs typeface="Calibri"/>
              </a:rPr>
              <a:t>som</a:t>
            </a:r>
            <a:r>
              <a:rPr lang="en-US" sz="2400">
                <a:solidFill>
                  <a:srgbClr val="FFFFFF"/>
                </a:solidFill>
                <a:cs typeface="Calibri"/>
              </a:rPr>
              <a:t> </a:t>
            </a:r>
            <a:r>
              <a:rPr lang="en-US" sz="2400" err="1">
                <a:solidFill>
                  <a:srgbClr val="FFFFFF"/>
                </a:solidFill>
                <a:cs typeface="Calibri"/>
              </a:rPr>
              <a:t>är</a:t>
            </a:r>
            <a:r>
              <a:rPr lang="en-US" sz="2400">
                <a:solidFill>
                  <a:srgbClr val="FFFFFF"/>
                </a:solidFill>
                <a:cs typeface="Calibri"/>
              </a:rPr>
              <a:t> det </a:t>
            </a:r>
            <a:r>
              <a:rPr lang="en-US" sz="2400" err="1">
                <a:solidFill>
                  <a:srgbClr val="FFFFFF"/>
                </a:solidFill>
                <a:cs typeface="Calibri"/>
              </a:rPr>
              <a:t>stora</a:t>
            </a:r>
            <a:r>
              <a:rPr lang="en-US" sz="2400">
                <a:solidFill>
                  <a:srgbClr val="FFFFFF"/>
                </a:solidFill>
                <a:cs typeface="Calibri"/>
              </a:rPr>
              <a:t> </a:t>
            </a:r>
            <a:r>
              <a:rPr lang="en-US" sz="2400" err="1">
                <a:solidFill>
                  <a:srgbClr val="FFFFFF"/>
                </a:solidFill>
                <a:cs typeface="Calibri"/>
              </a:rPr>
              <a:t>värdet</a:t>
            </a:r>
            <a:r>
              <a:rPr lang="en-US" sz="2400">
                <a:solidFill>
                  <a:srgbClr val="FFFFFF"/>
                </a:solidFill>
                <a:cs typeface="Calibri"/>
              </a:rPr>
              <a:t> med </a:t>
            </a:r>
            <a:r>
              <a:rPr lang="en-US" sz="2400" err="1">
                <a:solidFill>
                  <a:srgbClr val="FFFFFF"/>
                </a:solidFill>
                <a:cs typeface="Calibri"/>
              </a:rPr>
              <a:t>lösningen</a:t>
            </a:r>
            <a:r>
              <a:rPr lang="en-US" sz="2400">
                <a:solidFill>
                  <a:srgbClr val="FFFFFF"/>
                </a:solidFill>
                <a:cs typeface="Calibri"/>
              </a:rPr>
              <a:t> </a:t>
            </a:r>
            <a:r>
              <a:rPr lang="en-US" sz="2400" err="1">
                <a:solidFill>
                  <a:srgbClr val="FFFFFF"/>
                </a:solidFill>
                <a:cs typeface="Calibri"/>
              </a:rPr>
              <a:t>och</a:t>
            </a:r>
            <a:r>
              <a:rPr lang="en-US" sz="2400">
                <a:solidFill>
                  <a:srgbClr val="FFFFFF"/>
                </a:solidFill>
                <a:cs typeface="Calibri"/>
              </a:rPr>
              <a:t> </a:t>
            </a:r>
            <a:r>
              <a:rPr lang="en-US" sz="2400" err="1">
                <a:solidFill>
                  <a:srgbClr val="FFFFFF"/>
                </a:solidFill>
                <a:cs typeface="Calibri"/>
              </a:rPr>
              <a:t>sådant</a:t>
            </a:r>
            <a:r>
              <a:rPr lang="en-US" sz="2400">
                <a:solidFill>
                  <a:srgbClr val="FFFFFF"/>
                </a:solidFill>
                <a:cs typeface="Calibri"/>
              </a:rPr>
              <a:t> </a:t>
            </a:r>
            <a:r>
              <a:rPr lang="en-US" sz="2400" err="1">
                <a:solidFill>
                  <a:srgbClr val="FFFFFF"/>
                </a:solidFill>
                <a:cs typeface="Calibri"/>
              </a:rPr>
              <a:t>som</a:t>
            </a:r>
            <a:r>
              <a:rPr lang="en-US" sz="2400">
                <a:solidFill>
                  <a:srgbClr val="FFFFFF"/>
                </a:solidFill>
                <a:cs typeface="Calibri"/>
              </a:rPr>
              <a:t> </a:t>
            </a:r>
            <a:r>
              <a:rPr lang="en-US" sz="2400" err="1">
                <a:solidFill>
                  <a:srgbClr val="FFFFFF"/>
                </a:solidFill>
                <a:cs typeface="Calibri"/>
              </a:rPr>
              <a:t>kan</a:t>
            </a:r>
            <a:r>
              <a:rPr lang="en-US" sz="2400">
                <a:solidFill>
                  <a:srgbClr val="FFFFFF"/>
                </a:solidFill>
                <a:cs typeface="Calibri"/>
              </a:rPr>
              <a:t> </a:t>
            </a:r>
            <a:r>
              <a:rPr lang="en-US" sz="2400" err="1">
                <a:solidFill>
                  <a:srgbClr val="FFFFFF"/>
                </a:solidFill>
                <a:cs typeface="Calibri"/>
              </a:rPr>
              <a:t>stötta</a:t>
            </a:r>
            <a:r>
              <a:rPr lang="en-US" sz="2400">
                <a:solidFill>
                  <a:srgbClr val="FFFFFF"/>
                </a:solidFill>
                <a:cs typeface="Calibri"/>
              </a:rPr>
              <a:t> </a:t>
            </a:r>
            <a:r>
              <a:rPr lang="en-US" sz="2400" err="1">
                <a:solidFill>
                  <a:srgbClr val="FFFFFF"/>
                </a:solidFill>
                <a:cs typeface="Calibri"/>
              </a:rPr>
              <a:t>genomförandet</a:t>
            </a:r>
            <a:r>
              <a:rPr lang="en-US" sz="2400">
                <a:solidFill>
                  <a:srgbClr val="FFFFFF"/>
                </a:solidFill>
                <a:cs typeface="Calibri"/>
              </a:rPr>
              <a:t>:</a:t>
            </a:r>
          </a:p>
          <a:p>
            <a:endParaRPr lang="en-US" sz="2400">
              <a:solidFill>
                <a:srgbClr val="FFFFFF"/>
              </a:solidFill>
              <a:cs typeface="Calibri"/>
            </a:endParaRPr>
          </a:p>
          <a:p>
            <a:r>
              <a:rPr lang="en-US" sz="2400">
                <a:solidFill>
                  <a:srgbClr val="FFFFFF"/>
                </a:solidFill>
                <a:cs typeface="Calibri"/>
              </a:rPr>
              <a:t>I </a:t>
            </a:r>
            <a:r>
              <a:rPr lang="en-US" sz="2400" err="1">
                <a:solidFill>
                  <a:srgbClr val="FFFFFF"/>
                </a:solidFill>
                <a:cs typeface="Calibri"/>
              </a:rPr>
              <a:t>rutorna</a:t>
            </a:r>
            <a:r>
              <a:rPr lang="en-US" sz="2400">
                <a:solidFill>
                  <a:srgbClr val="FFFFFF"/>
                </a:solidFill>
                <a:cs typeface="Calibri"/>
              </a:rPr>
              <a:t> till </a:t>
            </a:r>
            <a:r>
              <a:rPr lang="en-US" sz="2400" err="1">
                <a:solidFill>
                  <a:srgbClr val="FFFFFF"/>
                </a:solidFill>
                <a:cs typeface="Calibri"/>
              </a:rPr>
              <a:t>höger</a:t>
            </a:r>
            <a:r>
              <a:rPr lang="en-US" sz="2400">
                <a:solidFill>
                  <a:srgbClr val="FFFFFF"/>
                </a:solidFill>
                <a:cs typeface="Calibri"/>
              </a:rPr>
              <a:t> </a:t>
            </a:r>
            <a:r>
              <a:rPr lang="en-US" sz="2400" err="1">
                <a:solidFill>
                  <a:srgbClr val="FFFFFF"/>
                </a:solidFill>
                <a:cs typeface="Calibri"/>
              </a:rPr>
              <a:t>fyller</a:t>
            </a:r>
            <a:r>
              <a:rPr lang="en-US" sz="2400">
                <a:solidFill>
                  <a:srgbClr val="FFFFFF"/>
                </a:solidFill>
                <a:cs typeface="Calibri"/>
              </a:rPr>
              <a:t> </a:t>
            </a:r>
            <a:r>
              <a:rPr lang="en-US" sz="2400" err="1">
                <a:solidFill>
                  <a:srgbClr val="FFFFFF"/>
                </a:solidFill>
                <a:cs typeface="Calibri"/>
              </a:rPr>
              <a:t>ni</a:t>
            </a:r>
            <a:r>
              <a:rPr lang="en-US" sz="2400">
                <a:solidFill>
                  <a:srgbClr val="FFFFFF"/>
                </a:solidFill>
                <a:cs typeface="Calibri"/>
              </a:rPr>
              <a:t> </a:t>
            </a:r>
            <a:r>
              <a:rPr lang="en-US" sz="2400" err="1">
                <a:solidFill>
                  <a:srgbClr val="FFFFFF"/>
                </a:solidFill>
                <a:cs typeface="Calibri"/>
              </a:rPr>
              <a:t>i</a:t>
            </a:r>
            <a:r>
              <a:rPr lang="en-US" sz="2400">
                <a:solidFill>
                  <a:srgbClr val="FFFFFF"/>
                </a:solidFill>
                <a:cs typeface="Calibri"/>
              </a:rPr>
              <a:t> </a:t>
            </a:r>
            <a:r>
              <a:rPr lang="en-US" sz="2400" err="1">
                <a:solidFill>
                  <a:srgbClr val="FFFFFF"/>
                </a:solidFill>
                <a:cs typeface="Calibri"/>
              </a:rPr>
              <a:t>och</a:t>
            </a:r>
            <a:r>
              <a:rPr lang="en-US" sz="2400">
                <a:solidFill>
                  <a:srgbClr val="FFFFFF"/>
                </a:solidFill>
                <a:cs typeface="Calibri"/>
              </a:rPr>
              <a:t> </a:t>
            </a:r>
            <a:r>
              <a:rPr lang="en-US" sz="2400" err="1">
                <a:solidFill>
                  <a:srgbClr val="FFFFFF"/>
                </a:solidFill>
                <a:cs typeface="Calibri"/>
              </a:rPr>
              <a:t>summerar</a:t>
            </a:r>
            <a:r>
              <a:rPr lang="en-US" sz="2400">
                <a:solidFill>
                  <a:srgbClr val="FFFFFF"/>
                </a:solidFill>
                <a:cs typeface="Calibri"/>
              </a:rPr>
              <a:t>:</a:t>
            </a:r>
          </a:p>
          <a:p>
            <a:endParaRPr lang="en-US" sz="2400">
              <a:solidFill>
                <a:srgbClr val="FFFFFF"/>
              </a:solidFill>
              <a:cs typeface="Calibri"/>
            </a:endParaRPr>
          </a:p>
          <a:p>
            <a:pPr marL="457200" indent="-457200">
              <a:buFont typeface="Arial" panose="020B0604020202020204" pitchFamily="34" charset="0"/>
              <a:buChar char="•"/>
            </a:pPr>
            <a:r>
              <a:rPr lang="en-US" sz="2400">
                <a:solidFill>
                  <a:srgbClr val="FFFFFF"/>
                </a:solidFill>
                <a:cs typeface="Calibri"/>
              </a:rPr>
              <a:t>Till </a:t>
            </a:r>
            <a:r>
              <a:rPr lang="en-US" sz="2400" err="1">
                <a:solidFill>
                  <a:srgbClr val="FFFFFF"/>
                </a:solidFill>
                <a:cs typeface="Calibri"/>
              </a:rPr>
              <a:t>vänster</a:t>
            </a:r>
            <a:r>
              <a:rPr lang="en-US" sz="2400">
                <a:solidFill>
                  <a:srgbClr val="FFFFFF"/>
                </a:solidFill>
                <a:cs typeface="Calibri"/>
              </a:rPr>
              <a:t> </a:t>
            </a:r>
            <a:r>
              <a:rPr lang="en-US" sz="2400" err="1">
                <a:solidFill>
                  <a:srgbClr val="FFFFFF"/>
                </a:solidFill>
                <a:cs typeface="Calibri"/>
              </a:rPr>
              <a:t>fyller</a:t>
            </a:r>
            <a:r>
              <a:rPr lang="en-US" sz="2400">
                <a:solidFill>
                  <a:srgbClr val="FFFFFF"/>
                </a:solidFill>
                <a:cs typeface="Calibri"/>
              </a:rPr>
              <a:t> </a:t>
            </a:r>
            <a:r>
              <a:rPr lang="en-US" sz="2400" err="1">
                <a:solidFill>
                  <a:srgbClr val="FFFFFF"/>
                </a:solidFill>
                <a:cs typeface="Calibri"/>
              </a:rPr>
              <a:t>ni</a:t>
            </a:r>
            <a:r>
              <a:rPr lang="en-US" sz="2400">
                <a:solidFill>
                  <a:srgbClr val="FFFFFF"/>
                </a:solidFill>
                <a:cs typeface="Calibri"/>
              </a:rPr>
              <a:t> I de </a:t>
            </a:r>
            <a:r>
              <a:rPr lang="en-US" sz="2400" err="1">
                <a:solidFill>
                  <a:srgbClr val="FFFFFF"/>
                </a:solidFill>
                <a:cs typeface="Calibri"/>
              </a:rPr>
              <a:t>värdeskapande</a:t>
            </a:r>
            <a:r>
              <a:rPr lang="en-US" sz="2400">
                <a:solidFill>
                  <a:srgbClr val="FFFFFF"/>
                </a:solidFill>
                <a:cs typeface="Calibri"/>
              </a:rPr>
              <a:t>  </a:t>
            </a:r>
            <a:r>
              <a:rPr lang="en-US" sz="2400" err="1">
                <a:solidFill>
                  <a:srgbClr val="FFFFFF"/>
                </a:solidFill>
                <a:cs typeface="Calibri"/>
              </a:rPr>
              <a:t>faktorer</a:t>
            </a:r>
            <a:r>
              <a:rPr lang="en-US" sz="2400">
                <a:solidFill>
                  <a:srgbClr val="FFFFFF"/>
                </a:solidFill>
                <a:cs typeface="Calibri"/>
              </a:rPr>
              <a:t> </a:t>
            </a:r>
            <a:r>
              <a:rPr lang="en-US" sz="2400" err="1">
                <a:solidFill>
                  <a:srgbClr val="FFFFFF"/>
                </a:solidFill>
                <a:cs typeface="Calibri"/>
              </a:rPr>
              <a:t>som</a:t>
            </a:r>
            <a:r>
              <a:rPr lang="en-US" sz="2400">
                <a:solidFill>
                  <a:srgbClr val="FFFFFF"/>
                </a:solidFill>
                <a:cs typeface="Calibri"/>
              </a:rPr>
              <a:t> </a:t>
            </a:r>
            <a:r>
              <a:rPr lang="en-US" sz="2400" err="1">
                <a:solidFill>
                  <a:srgbClr val="FFFFFF"/>
                </a:solidFill>
                <a:cs typeface="Calibri"/>
              </a:rPr>
              <a:t>identifierats</a:t>
            </a:r>
            <a:r>
              <a:rPr lang="en-US" sz="2400">
                <a:solidFill>
                  <a:srgbClr val="FFFFFF"/>
                </a:solidFill>
                <a:cs typeface="Calibri"/>
              </a:rPr>
              <a:t> </a:t>
            </a:r>
            <a:r>
              <a:rPr lang="en-US" sz="2400" err="1">
                <a:solidFill>
                  <a:srgbClr val="FFFFFF"/>
                </a:solidFill>
                <a:cs typeface="Calibri"/>
              </a:rPr>
              <a:t>och</a:t>
            </a:r>
            <a:r>
              <a:rPr lang="en-US" sz="2400">
                <a:solidFill>
                  <a:srgbClr val="FFFFFF"/>
                </a:solidFill>
                <a:cs typeface="Calibri"/>
              </a:rPr>
              <a:t>, det </a:t>
            </a:r>
            <a:r>
              <a:rPr lang="en-US" sz="2400" err="1">
                <a:solidFill>
                  <a:srgbClr val="FFFFFF"/>
                </a:solidFill>
                <a:cs typeface="Calibri"/>
              </a:rPr>
              <a:t>som</a:t>
            </a:r>
            <a:r>
              <a:rPr lang="en-US" sz="2400">
                <a:solidFill>
                  <a:srgbClr val="FFFFFF"/>
                </a:solidFill>
                <a:cs typeface="Calibri"/>
              </a:rPr>
              <a:t> </a:t>
            </a:r>
            <a:r>
              <a:rPr lang="en-US" sz="2400" err="1">
                <a:solidFill>
                  <a:srgbClr val="FFFFFF"/>
                </a:solidFill>
                <a:cs typeface="Calibri"/>
              </a:rPr>
              <a:t>kan</a:t>
            </a:r>
            <a:r>
              <a:rPr lang="en-US" sz="2400">
                <a:solidFill>
                  <a:srgbClr val="FFFFFF"/>
                </a:solidFill>
                <a:cs typeface="Calibri"/>
              </a:rPr>
              <a:t> </a:t>
            </a:r>
            <a:r>
              <a:rPr lang="en-US" sz="2400" err="1">
                <a:solidFill>
                  <a:srgbClr val="FFFFFF"/>
                </a:solidFill>
                <a:cs typeface="Calibri"/>
              </a:rPr>
              <a:t>stötta</a:t>
            </a:r>
            <a:r>
              <a:rPr lang="en-US" sz="2400">
                <a:solidFill>
                  <a:srgbClr val="FFFFFF"/>
                </a:solidFill>
                <a:cs typeface="Calibri"/>
              </a:rPr>
              <a:t> </a:t>
            </a:r>
            <a:r>
              <a:rPr lang="en-US" sz="2400" err="1">
                <a:solidFill>
                  <a:srgbClr val="FFFFFF"/>
                </a:solidFill>
                <a:cs typeface="Calibri"/>
              </a:rPr>
              <a:t>ett</a:t>
            </a:r>
            <a:r>
              <a:rPr lang="en-US" sz="2400">
                <a:solidFill>
                  <a:srgbClr val="FFFFFF"/>
                </a:solidFill>
                <a:cs typeface="Calibri"/>
              </a:rPr>
              <a:t> </a:t>
            </a:r>
            <a:r>
              <a:rPr lang="en-US" sz="2400" err="1">
                <a:solidFill>
                  <a:srgbClr val="FFFFFF"/>
                </a:solidFill>
                <a:cs typeface="Calibri"/>
              </a:rPr>
              <a:t>genomförande</a:t>
            </a:r>
            <a:r>
              <a:rPr lang="en-US" sz="2400">
                <a:solidFill>
                  <a:srgbClr val="FFFFFF"/>
                </a:solidFill>
                <a:cs typeface="Calibri"/>
              </a:rPr>
              <a:t>.</a:t>
            </a:r>
          </a:p>
          <a:p>
            <a:pPr marL="457200" indent="-457200">
              <a:buFont typeface="Arial" panose="020B0604020202020204" pitchFamily="34" charset="0"/>
              <a:buChar char="•"/>
            </a:pPr>
            <a:r>
              <a:rPr lang="en-US" sz="2400">
                <a:solidFill>
                  <a:srgbClr val="FFFFFF"/>
                </a:solidFill>
                <a:cs typeface="Calibri"/>
              </a:rPr>
              <a:t>Till </a:t>
            </a:r>
            <a:r>
              <a:rPr lang="en-US" sz="2400" err="1">
                <a:solidFill>
                  <a:srgbClr val="FFFFFF"/>
                </a:solidFill>
                <a:cs typeface="Calibri"/>
              </a:rPr>
              <a:t>höger</a:t>
            </a:r>
            <a:r>
              <a:rPr lang="en-US" sz="2400">
                <a:solidFill>
                  <a:srgbClr val="FFFFFF"/>
                </a:solidFill>
                <a:cs typeface="Calibri"/>
              </a:rPr>
              <a:t> </a:t>
            </a:r>
            <a:r>
              <a:rPr lang="en-US" sz="2400" err="1">
                <a:solidFill>
                  <a:srgbClr val="FFFFFF"/>
                </a:solidFill>
                <a:cs typeface="Calibri"/>
              </a:rPr>
              <a:t>skriver</a:t>
            </a:r>
            <a:r>
              <a:rPr lang="en-US" sz="2400">
                <a:solidFill>
                  <a:srgbClr val="FFFFFF"/>
                </a:solidFill>
                <a:cs typeface="Calibri"/>
              </a:rPr>
              <a:t> </a:t>
            </a:r>
            <a:r>
              <a:rPr lang="en-US" sz="2400" err="1">
                <a:solidFill>
                  <a:srgbClr val="FFFFFF"/>
                </a:solidFill>
                <a:cs typeface="Calibri"/>
              </a:rPr>
              <a:t>ni</a:t>
            </a:r>
            <a:r>
              <a:rPr lang="en-US" sz="2400">
                <a:solidFill>
                  <a:srgbClr val="FFFFFF"/>
                </a:solidFill>
                <a:cs typeface="Calibri"/>
              </a:rPr>
              <a:t> in hinder </a:t>
            </a:r>
            <a:r>
              <a:rPr lang="en-US" sz="2400" err="1">
                <a:solidFill>
                  <a:srgbClr val="FFFFFF"/>
                </a:solidFill>
                <a:cs typeface="Calibri"/>
              </a:rPr>
              <a:t>ni</a:t>
            </a:r>
            <a:r>
              <a:rPr lang="en-US" sz="2400">
                <a:solidFill>
                  <a:srgbClr val="FFFFFF"/>
                </a:solidFill>
                <a:cs typeface="Calibri"/>
              </a:rPr>
              <a:t> </a:t>
            </a:r>
            <a:r>
              <a:rPr lang="en-US" sz="2400" err="1">
                <a:solidFill>
                  <a:srgbClr val="FFFFFF"/>
                </a:solidFill>
                <a:cs typeface="Calibri"/>
              </a:rPr>
              <a:t>identifierat</a:t>
            </a:r>
            <a:r>
              <a:rPr lang="en-US" sz="2400">
                <a:solidFill>
                  <a:srgbClr val="FFFFFF"/>
                </a:solidFill>
                <a:cs typeface="Calibri"/>
              </a:rPr>
              <a:t> </a:t>
            </a:r>
            <a:r>
              <a:rPr lang="en-US" sz="2400" err="1">
                <a:solidFill>
                  <a:srgbClr val="FFFFFF"/>
                </a:solidFill>
                <a:cs typeface="Calibri"/>
              </a:rPr>
              <a:t>och</a:t>
            </a:r>
            <a:r>
              <a:rPr lang="en-US" sz="2400">
                <a:solidFill>
                  <a:srgbClr val="FFFFFF"/>
                </a:solidFill>
                <a:cs typeface="Calibri"/>
              </a:rPr>
              <a:t>, </a:t>
            </a:r>
            <a:r>
              <a:rPr lang="en-US" sz="2400" err="1">
                <a:solidFill>
                  <a:srgbClr val="FFFFFF"/>
                </a:solidFill>
                <a:cs typeface="Calibri"/>
              </a:rPr>
              <a:t>hur</a:t>
            </a:r>
            <a:r>
              <a:rPr lang="en-US" sz="2400">
                <a:solidFill>
                  <a:srgbClr val="FFFFFF"/>
                </a:solidFill>
                <a:cs typeface="Calibri"/>
              </a:rPr>
              <a:t> hinder </a:t>
            </a:r>
            <a:r>
              <a:rPr lang="en-US" sz="2400" err="1">
                <a:solidFill>
                  <a:srgbClr val="FFFFFF"/>
                </a:solidFill>
                <a:cs typeface="Calibri"/>
              </a:rPr>
              <a:t>kan</a:t>
            </a:r>
            <a:r>
              <a:rPr lang="en-US" sz="2400">
                <a:solidFill>
                  <a:srgbClr val="FFFFFF"/>
                </a:solidFill>
                <a:cs typeface="Calibri"/>
              </a:rPr>
              <a:t> </a:t>
            </a:r>
            <a:r>
              <a:rPr lang="en-US" sz="2400" err="1">
                <a:solidFill>
                  <a:srgbClr val="FFFFFF"/>
                </a:solidFill>
                <a:cs typeface="Calibri"/>
              </a:rPr>
              <a:t>överkommas</a:t>
            </a:r>
            <a:r>
              <a:rPr lang="en-US" sz="2400">
                <a:solidFill>
                  <a:srgbClr val="FFFFFF"/>
                </a:solidFill>
                <a:cs typeface="Calibri"/>
              </a:rPr>
              <a:t>. </a:t>
            </a:r>
          </a:p>
          <a:p>
            <a:endParaRPr lang="sv-SE">
              <a:effectLst/>
              <a:latin typeface="Helvetica Neue" panose="02000503000000020004" pitchFamily="2" charset="0"/>
            </a:endParaRPr>
          </a:p>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22</a:t>
            </a:fld>
            <a:endParaRPr lang="sv-SE"/>
          </a:p>
        </p:txBody>
      </p:sp>
    </p:spTree>
    <p:extLst>
      <p:ext uri="{BB962C8B-B14F-4D97-AF65-F5344CB8AC3E}">
        <p14:creationId xmlns:p14="http://schemas.microsoft.com/office/powerpoint/2010/main" val="392647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23</a:t>
            </a:fld>
            <a:endParaRPr lang="sv-SE"/>
          </a:p>
        </p:txBody>
      </p:sp>
    </p:spTree>
    <p:extLst>
      <p:ext uri="{BB962C8B-B14F-4D97-AF65-F5344CB8AC3E}">
        <p14:creationId xmlns:p14="http://schemas.microsoft.com/office/powerpoint/2010/main" val="2544247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3600" b="1"/>
              <a:t>Checklista</a:t>
            </a:r>
          </a:p>
          <a:p>
            <a:endParaRPr lang="sv-SE" sz="2400" b="0" i="0"/>
          </a:p>
          <a:p>
            <a:r>
              <a:rPr lang="sv-SE" sz="2800" i="0"/>
              <a:t>Nedan finns en checklista som du kan ta stöd av när du granskar ditt initiativ och sammanfattningen.</a:t>
            </a:r>
          </a:p>
          <a:p>
            <a:endParaRPr lang="sv-SE" sz="2800" i="0" baseline="0">
              <a:solidFill>
                <a:sysClr val="windowText" lastClr="000000"/>
              </a:solidFill>
            </a:endParaRPr>
          </a:p>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24</a:t>
            </a:fld>
            <a:endParaRPr lang="sv-SE"/>
          </a:p>
        </p:txBody>
      </p:sp>
    </p:spTree>
    <p:extLst>
      <p:ext uri="{BB962C8B-B14F-4D97-AF65-F5344CB8AC3E}">
        <p14:creationId xmlns:p14="http://schemas.microsoft.com/office/powerpoint/2010/main" val="2639770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AD98BCF9-52BB-7C44-8C87-540065A8D14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27</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1144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2</a:t>
            </a:fld>
            <a:endParaRPr lang="sv-SE"/>
          </a:p>
        </p:txBody>
      </p:sp>
    </p:spTree>
    <p:extLst>
      <p:ext uri="{BB962C8B-B14F-4D97-AF65-F5344CB8AC3E}">
        <p14:creationId xmlns:p14="http://schemas.microsoft.com/office/powerpoint/2010/main" val="303276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3</a:t>
            </a:fld>
            <a:endParaRPr lang="sv-SE"/>
          </a:p>
        </p:txBody>
      </p:sp>
    </p:spTree>
    <p:extLst>
      <p:ext uri="{BB962C8B-B14F-4D97-AF65-F5344CB8AC3E}">
        <p14:creationId xmlns:p14="http://schemas.microsoft.com/office/powerpoint/2010/main" val="3995201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9</a:t>
            </a:fld>
            <a:endParaRPr lang="sv-SE"/>
          </a:p>
        </p:txBody>
      </p:sp>
    </p:spTree>
    <p:extLst>
      <p:ext uri="{BB962C8B-B14F-4D97-AF65-F5344CB8AC3E}">
        <p14:creationId xmlns:p14="http://schemas.microsoft.com/office/powerpoint/2010/main" val="3015378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11</a:t>
            </a:fld>
            <a:endParaRPr lang="sv-SE"/>
          </a:p>
        </p:txBody>
      </p:sp>
    </p:spTree>
    <p:extLst>
      <p:ext uri="{BB962C8B-B14F-4D97-AF65-F5344CB8AC3E}">
        <p14:creationId xmlns:p14="http://schemas.microsoft.com/office/powerpoint/2010/main" val="1435950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D98BCF9-52BB-7C44-8C87-540065A8D143}" type="slidenum">
              <a:rPr lang="sv-SE" smtClean="0"/>
              <a:t>12</a:t>
            </a:fld>
            <a:endParaRPr lang="sv-SE"/>
          </a:p>
        </p:txBody>
      </p:sp>
    </p:spTree>
    <p:extLst>
      <p:ext uri="{BB962C8B-B14F-4D97-AF65-F5344CB8AC3E}">
        <p14:creationId xmlns:p14="http://schemas.microsoft.com/office/powerpoint/2010/main" val="1728646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14</a:t>
            </a:fld>
            <a:endParaRPr lang="sv-SE"/>
          </a:p>
        </p:txBody>
      </p:sp>
    </p:spTree>
    <p:extLst>
      <p:ext uri="{BB962C8B-B14F-4D97-AF65-F5344CB8AC3E}">
        <p14:creationId xmlns:p14="http://schemas.microsoft.com/office/powerpoint/2010/main" val="2817173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16</a:t>
            </a:fld>
            <a:endParaRPr lang="sv-SE"/>
          </a:p>
        </p:txBody>
      </p:sp>
    </p:spTree>
    <p:extLst>
      <p:ext uri="{BB962C8B-B14F-4D97-AF65-F5344CB8AC3E}">
        <p14:creationId xmlns:p14="http://schemas.microsoft.com/office/powerpoint/2010/main" val="1518066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effectLst/>
                <a:latin typeface="Helvetica Neue" panose="02000503000000020004" pitchFamily="2" charset="0"/>
              </a:rPr>
              <a:t>Nu kommer ni i rita 1</a:t>
            </a:r>
          </a:p>
          <a:p>
            <a:r>
              <a:rPr lang="sv-SE">
                <a:effectLst/>
                <a:latin typeface="Helvetica Neue" panose="02000503000000020004" pitchFamily="2" charset="0"/>
              </a:rPr>
              <a:t>Nämna de positiva </a:t>
            </a:r>
            <a:r>
              <a:rPr lang="sv-SE" err="1">
                <a:effectLst/>
                <a:latin typeface="Helvetica Neue" panose="02000503000000020004" pitchFamily="2" charset="0"/>
              </a:rPr>
              <a:t>effektera</a:t>
            </a:r>
            <a:r>
              <a:rPr lang="sv-SE">
                <a:effectLst/>
                <a:latin typeface="Helvetica Neue" panose="02000503000000020004" pitchFamily="2" charset="0"/>
              </a:rPr>
              <a:t> (värdeskapande </a:t>
            </a:r>
          </a:p>
          <a:p>
            <a:br>
              <a:rPr lang="sv-SE">
                <a:effectLst/>
                <a:latin typeface="Helvetica Neue" panose="02000503000000020004" pitchFamily="2" charset="0"/>
              </a:rPr>
            </a:br>
            <a:endParaRPr lang="sv-SE">
              <a:effectLst/>
              <a:latin typeface="Helvetica Neue" panose="02000503000000020004" pitchFamily="2" charset="0"/>
            </a:endParaRPr>
          </a:p>
          <a:p>
            <a:r>
              <a:rPr lang="sv-SE">
                <a:effectLst/>
                <a:latin typeface="Helvetica Neue" panose="02000503000000020004" pitchFamily="2" charset="0"/>
              </a:rPr>
              <a:t>I ruta 2: lista ut det som kan stötta </a:t>
            </a:r>
            <a:r>
              <a:rPr lang="sv-SE" err="1">
                <a:effectLst/>
                <a:latin typeface="Helvetica Neue" panose="02000503000000020004" pitchFamily="2" charset="0"/>
              </a:rPr>
              <a:t>genomförandet,.det</a:t>
            </a:r>
            <a:r>
              <a:rPr lang="sv-SE">
                <a:effectLst/>
                <a:latin typeface="Helvetica Neue" panose="02000503000000020004" pitchFamily="2" charset="0"/>
              </a:rPr>
              <a:t> kan vara förutsättningar eller saker i effektanalysen </a:t>
            </a:r>
          </a:p>
          <a:p>
            <a:br>
              <a:rPr lang="sv-SE">
                <a:effectLst/>
                <a:latin typeface="Helvetica Neue" panose="02000503000000020004" pitchFamily="2" charset="0"/>
              </a:rPr>
            </a:br>
            <a:endParaRPr lang="sv-SE">
              <a:effectLst/>
              <a:latin typeface="Helvetica Neue" panose="02000503000000020004" pitchFamily="2" charset="0"/>
            </a:endParaRPr>
          </a:p>
          <a:p>
            <a:r>
              <a:rPr lang="sv-SE">
                <a:effectLst/>
                <a:latin typeface="Helvetica Neue" panose="02000503000000020004" pitchFamily="2" charset="0"/>
              </a:rPr>
              <a:t>I ruta 3: </a:t>
            </a:r>
          </a:p>
          <a:p>
            <a:r>
              <a:rPr lang="sv-SE">
                <a:effectLst/>
                <a:latin typeface="Helvetica Neue" panose="02000503000000020004" pitchFamily="2" charset="0"/>
              </a:rPr>
              <a:t>Detta kan vara saker </a:t>
            </a:r>
            <a:r>
              <a:rPr lang="sv-SE" err="1">
                <a:effectLst/>
                <a:latin typeface="Helvetica Neue" panose="02000503000000020004" pitchFamily="2" charset="0"/>
              </a:rPr>
              <a:t>Done</a:t>
            </a:r>
            <a:r>
              <a:rPr lang="sv-SE">
                <a:effectLst/>
                <a:latin typeface="Helvetica Neue" panose="02000503000000020004" pitchFamily="2" charset="0"/>
              </a:rPr>
              <a:t> dimensioner eller effekter</a:t>
            </a:r>
          </a:p>
          <a:p>
            <a:br>
              <a:rPr lang="sv-SE">
                <a:effectLst/>
                <a:latin typeface="Helvetica Neue" panose="02000503000000020004" pitchFamily="2" charset="0"/>
              </a:rPr>
            </a:br>
            <a:endParaRPr lang="sv-SE">
              <a:effectLst/>
              <a:latin typeface="Helvetica Neue" panose="02000503000000020004" pitchFamily="2" charset="0"/>
            </a:endParaRPr>
          </a:p>
          <a:p>
            <a:r>
              <a:rPr lang="sv-SE">
                <a:effectLst/>
                <a:latin typeface="Helvetica Neue" panose="02000503000000020004" pitchFamily="2" charset="0"/>
              </a:rPr>
              <a:t>Ruta 4: </a:t>
            </a:r>
          </a:p>
          <a:p>
            <a:r>
              <a:rPr lang="sv-SE">
                <a:effectLst/>
                <a:latin typeface="Helvetica Neue" panose="02000503000000020004" pitchFamily="2" charset="0"/>
              </a:rPr>
              <a:t>Titta tillbaka vad ni identifierat </a:t>
            </a:r>
          </a:p>
          <a:p>
            <a:endParaRPr lang="sv-SE">
              <a:effectLst/>
              <a:latin typeface="Helvetica Neue" panose="02000503000000020004" pitchFamily="2" charset="0"/>
            </a:endParaRPr>
          </a:p>
          <a:p>
            <a:endParaRPr lang="sv-SE">
              <a:effectLst/>
              <a:latin typeface="Helvetica Neue" panose="02000503000000020004" pitchFamily="2" charset="0"/>
            </a:endParaRPr>
          </a:p>
          <a:p>
            <a:r>
              <a:rPr lang="en-US" sz="2400" err="1">
                <a:solidFill>
                  <a:srgbClr val="FFFFFF"/>
                </a:solidFill>
                <a:cs typeface="Calibri"/>
              </a:rPr>
              <a:t>Efter</a:t>
            </a:r>
            <a:r>
              <a:rPr lang="en-US" sz="2400">
                <a:solidFill>
                  <a:srgbClr val="FFFFFF"/>
                </a:solidFill>
                <a:cs typeface="Calibri"/>
              </a:rPr>
              <a:t> </a:t>
            </a:r>
            <a:r>
              <a:rPr lang="en-US" sz="2400" err="1">
                <a:solidFill>
                  <a:srgbClr val="FFFFFF"/>
                </a:solidFill>
                <a:cs typeface="Calibri"/>
              </a:rPr>
              <a:t>övningen</a:t>
            </a:r>
            <a:r>
              <a:rPr lang="en-US" sz="2400">
                <a:solidFill>
                  <a:srgbClr val="FFFFFF"/>
                </a:solidFill>
                <a:cs typeface="Calibri"/>
              </a:rPr>
              <a:t> </a:t>
            </a:r>
            <a:r>
              <a:rPr lang="en-US" sz="2400" err="1">
                <a:solidFill>
                  <a:srgbClr val="FFFFFF"/>
                </a:solidFill>
                <a:cs typeface="Calibri"/>
              </a:rPr>
              <a:t>har</a:t>
            </a:r>
            <a:r>
              <a:rPr lang="en-US" sz="2400">
                <a:solidFill>
                  <a:srgbClr val="FFFFFF"/>
                </a:solidFill>
                <a:cs typeface="Calibri"/>
              </a:rPr>
              <a:t> </a:t>
            </a:r>
            <a:r>
              <a:rPr lang="en-US" sz="2400" err="1">
                <a:solidFill>
                  <a:srgbClr val="FFFFFF"/>
                </a:solidFill>
                <a:cs typeface="Calibri"/>
              </a:rPr>
              <a:t>ni</a:t>
            </a:r>
            <a:r>
              <a:rPr lang="en-US" sz="2400">
                <a:solidFill>
                  <a:srgbClr val="FFFFFF"/>
                </a:solidFill>
                <a:cs typeface="Calibri"/>
              </a:rPr>
              <a:t> </a:t>
            </a:r>
            <a:r>
              <a:rPr lang="en-US" sz="2400" err="1">
                <a:solidFill>
                  <a:srgbClr val="FFFFFF"/>
                </a:solidFill>
                <a:cs typeface="Calibri"/>
              </a:rPr>
              <a:t>antagligen</a:t>
            </a:r>
            <a:r>
              <a:rPr lang="en-US" sz="2400">
                <a:solidFill>
                  <a:srgbClr val="FFFFFF"/>
                </a:solidFill>
                <a:cs typeface="Calibri"/>
              </a:rPr>
              <a:t> </a:t>
            </a:r>
            <a:r>
              <a:rPr lang="en-US" sz="2400" err="1">
                <a:solidFill>
                  <a:srgbClr val="FFFFFF"/>
                </a:solidFill>
                <a:cs typeface="Calibri"/>
              </a:rPr>
              <a:t>fått</a:t>
            </a:r>
            <a:r>
              <a:rPr lang="en-US" sz="2400">
                <a:solidFill>
                  <a:srgbClr val="FFFFFF"/>
                </a:solidFill>
                <a:cs typeface="Calibri"/>
              </a:rPr>
              <a:t> syn </a:t>
            </a:r>
            <a:r>
              <a:rPr lang="en-US" sz="2400" err="1">
                <a:solidFill>
                  <a:srgbClr val="FFFFFF"/>
                </a:solidFill>
                <a:cs typeface="Calibri"/>
              </a:rPr>
              <a:t>på</a:t>
            </a:r>
            <a:r>
              <a:rPr lang="en-US" sz="2400">
                <a:solidFill>
                  <a:srgbClr val="FFFFFF"/>
                </a:solidFill>
                <a:cs typeface="Calibri"/>
              </a:rPr>
              <a:t> </a:t>
            </a:r>
            <a:r>
              <a:rPr lang="en-US" sz="2400" err="1">
                <a:solidFill>
                  <a:srgbClr val="FFFFFF"/>
                </a:solidFill>
                <a:cs typeface="Calibri"/>
              </a:rPr>
              <a:t>vad</a:t>
            </a:r>
            <a:r>
              <a:rPr lang="en-US" sz="2400">
                <a:solidFill>
                  <a:srgbClr val="FFFFFF"/>
                </a:solidFill>
                <a:cs typeface="Calibri"/>
              </a:rPr>
              <a:t> </a:t>
            </a:r>
            <a:r>
              <a:rPr lang="en-US" sz="2400" err="1">
                <a:solidFill>
                  <a:srgbClr val="FFFFFF"/>
                </a:solidFill>
                <a:cs typeface="Calibri"/>
              </a:rPr>
              <a:t>som</a:t>
            </a:r>
            <a:r>
              <a:rPr lang="en-US" sz="2400">
                <a:solidFill>
                  <a:srgbClr val="FFFFFF"/>
                </a:solidFill>
                <a:cs typeface="Calibri"/>
              </a:rPr>
              <a:t> </a:t>
            </a:r>
            <a:r>
              <a:rPr lang="en-US" sz="2400" err="1">
                <a:solidFill>
                  <a:srgbClr val="FFFFFF"/>
                </a:solidFill>
                <a:cs typeface="Calibri"/>
              </a:rPr>
              <a:t>är</a:t>
            </a:r>
            <a:r>
              <a:rPr lang="en-US" sz="2400">
                <a:solidFill>
                  <a:srgbClr val="FFFFFF"/>
                </a:solidFill>
                <a:cs typeface="Calibri"/>
              </a:rPr>
              <a:t> det </a:t>
            </a:r>
            <a:r>
              <a:rPr lang="en-US" sz="2400" err="1">
                <a:solidFill>
                  <a:srgbClr val="FFFFFF"/>
                </a:solidFill>
                <a:cs typeface="Calibri"/>
              </a:rPr>
              <a:t>stora</a:t>
            </a:r>
            <a:r>
              <a:rPr lang="en-US" sz="2400">
                <a:solidFill>
                  <a:srgbClr val="FFFFFF"/>
                </a:solidFill>
                <a:cs typeface="Calibri"/>
              </a:rPr>
              <a:t> </a:t>
            </a:r>
            <a:r>
              <a:rPr lang="en-US" sz="2400" err="1">
                <a:solidFill>
                  <a:srgbClr val="FFFFFF"/>
                </a:solidFill>
                <a:cs typeface="Calibri"/>
              </a:rPr>
              <a:t>värdet</a:t>
            </a:r>
            <a:r>
              <a:rPr lang="en-US" sz="2400">
                <a:solidFill>
                  <a:srgbClr val="FFFFFF"/>
                </a:solidFill>
                <a:cs typeface="Calibri"/>
              </a:rPr>
              <a:t> med </a:t>
            </a:r>
            <a:r>
              <a:rPr lang="en-US" sz="2400" err="1">
                <a:solidFill>
                  <a:srgbClr val="FFFFFF"/>
                </a:solidFill>
                <a:cs typeface="Calibri"/>
              </a:rPr>
              <a:t>lösningen</a:t>
            </a:r>
            <a:r>
              <a:rPr lang="en-US" sz="2400">
                <a:solidFill>
                  <a:srgbClr val="FFFFFF"/>
                </a:solidFill>
                <a:cs typeface="Calibri"/>
              </a:rPr>
              <a:t> </a:t>
            </a:r>
            <a:r>
              <a:rPr lang="en-US" sz="2400" err="1">
                <a:solidFill>
                  <a:srgbClr val="FFFFFF"/>
                </a:solidFill>
                <a:cs typeface="Calibri"/>
              </a:rPr>
              <a:t>och</a:t>
            </a:r>
            <a:r>
              <a:rPr lang="en-US" sz="2400">
                <a:solidFill>
                  <a:srgbClr val="FFFFFF"/>
                </a:solidFill>
                <a:cs typeface="Calibri"/>
              </a:rPr>
              <a:t> </a:t>
            </a:r>
            <a:r>
              <a:rPr lang="en-US" sz="2400" err="1">
                <a:solidFill>
                  <a:srgbClr val="FFFFFF"/>
                </a:solidFill>
                <a:cs typeface="Calibri"/>
              </a:rPr>
              <a:t>sådant</a:t>
            </a:r>
            <a:r>
              <a:rPr lang="en-US" sz="2400">
                <a:solidFill>
                  <a:srgbClr val="FFFFFF"/>
                </a:solidFill>
                <a:cs typeface="Calibri"/>
              </a:rPr>
              <a:t> </a:t>
            </a:r>
            <a:r>
              <a:rPr lang="en-US" sz="2400" err="1">
                <a:solidFill>
                  <a:srgbClr val="FFFFFF"/>
                </a:solidFill>
                <a:cs typeface="Calibri"/>
              </a:rPr>
              <a:t>som</a:t>
            </a:r>
            <a:r>
              <a:rPr lang="en-US" sz="2400">
                <a:solidFill>
                  <a:srgbClr val="FFFFFF"/>
                </a:solidFill>
                <a:cs typeface="Calibri"/>
              </a:rPr>
              <a:t> </a:t>
            </a:r>
            <a:r>
              <a:rPr lang="en-US" sz="2400" err="1">
                <a:solidFill>
                  <a:srgbClr val="FFFFFF"/>
                </a:solidFill>
                <a:cs typeface="Calibri"/>
              </a:rPr>
              <a:t>kan</a:t>
            </a:r>
            <a:r>
              <a:rPr lang="en-US" sz="2400">
                <a:solidFill>
                  <a:srgbClr val="FFFFFF"/>
                </a:solidFill>
                <a:cs typeface="Calibri"/>
              </a:rPr>
              <a:t> </a:t>
            </a:r>
            <a:r>
              <a:rPr lang="en-US" sz="2400" err="1">
                <a:solidFill>
                  <a:srgbClr val="FFFFFF"/>
                </a:solidFill>
                <a:cs typeface="Calibri"/>
              </a:rPr>
              <a:t>stötta</a:t>
            </a:r>
            <a:r>
              <a:rPr lang="en-US" sz="2400">
                <a:solidFill>
                  <a:srgbClr val="FFFFFF"/>
                </a:solidFill>
                <a:cs typeface="Calibri"/>
              </a:rPr>
              <a:t> </a:t>
            </a:r>
            <a:r>
              <a:rPr lang="en-US" sz="2400" err="1">
                <a:solidFill>
                  <a:srgbClr val="FFFFFF"/>
                </a:solidFill>
                <a:cs typeface="Calibri"/>
              </a:rPr>
              <a:t>genomförandet</a:t>
            </a:r>
            <a:r>
              <a:rPr lang="en-US" sz="2400">
                <a:solidFill>
                  <a:srgbClr val="FFFFFF"/>
                </a:solidFill>
                <a:cs typeface="Calibri"/>
              </a:rPr>
              <a:t>:</a:t>
            </a:r>
          </a:p>
          <a:p>
            <a:endParaRPr lang="en-US" sz="2400">
              <a:solidFill>
                <a:srgbClr val="FFFFFF"/>
              </a:solidFill>
              <a:cs typeface="Calibri"/>
            </a:endParaRPr>
          </a:p>
          <a:p>
            <a:r>
              <a:rPr lang="en-US" sz="2400">
                <a:solidFill>
                  <a:srgbClr val="FFFFFF"/>
                </a:solidFill>
                <a:cs typeface="Calibri"/>
              </a:rPr>
              <a:t>I </a:t>
            </a:r>
            <a:r>
              <a:rPr lang="en-US" sz="2400" err="1">
                <a:solidFill>
                  <a:srgbClr val="FFFFFF"/>
                </a:solidFill>
                <a:cs typeface="Calibri"/>
              </a:rPr>
              <a:t>rutorna</a:t>
            </a:r>
            <a:r>
              <a:rPr lang="en-US" sz="2400">
                <a:solidFill>
                  <a:srgbClr val="FFFFFF"/>
                </a:solidFill>
                <a:cs typeface="Calibri"/>
              </a:rPr>
              <a:t> till </a:t>
            </a:r>
            <a:r>
              <a:rPr lang="en-US" sz="2400" err="1">
                <a:solidFill>
                  <a:srgbClr val="FFFFFF"/>
                </a:solidFill>
                <a:cs typeface="Calibri"/>
              </a:rPr>
              <a:t>höger</a:t>
            </a:r>
            <a:r>
              <a:rPr lang="en-US" sz="2400">
                <a:solidFill>
                  <a:srgbClr val="FFFFFF"/>
                </a:solidFill>
                <a:cs typeface="Calibri"/>
              </a:rPr>
              <a:t> </a:t>
            </a:r>
            <a:r>
              <a:rPr lang="en-US" sz="2400" err="1">
                <a:solidFill>
                  <a:srgbClr val="FFFFFF"/>
                </a:solidFill>
                <a:cs typeface="Calibri"/>
              </a:rPr>
              <a:t>fyller</a:t>
            </a:r>
            <a:r>
              <a:rPr lang="en-US" sz="2400">
                <a:solidFill>
                  <a:srgbClr val="FFFFFF"/>
                </a:solidFill>
                <a:cs typeface="Calibri"/>
              </a:rPr>
              <a:t> </a:t>
            </a:r>
            <a:r>
              <a:rPr lang="en-US" sz="2400" err="1">
                <a:solidFill>
                  <a:srgbClr val="FFFFFF"/>
                </a:solidFill>
                <a:cs typeface="Calibri"/>
              </a:rPr>
              <a:t>ni</a:t>
            </a:r>
            <a:r>
              <a:rPr lang="en-US" sz="2400">
                <a:solidFill>
                  <a:srgbClr val="FFFFFF"/>
                </a:solidFill>
                <a:cs typeface="Calibri"/>
              </a:rPr>
              <a:t> </a:t>
            </a:r>
            <a:r>
              <a:rPr lang="en-US" sz="2400" err="1">
                <a:solidFill>
                  <a:srgbClr val="FFFFFF"/>
                </a:solidFill>
                <a:cs typeface="Calibri"/>
              </a:rPr>
              <a:t>i</a:t>
            </a:r>
            <a:r>
              <a:rPr lang="en-US" sz="2400">
                <a:solidFill>
                  <a:srgbClr val="FFFFFF"/>
                </a:solidFill>
                <a:cs typeface="Calibri"/>
              </a:rPr>
              <a:t> </a:t>
            </a:r>
            <a:r>
              <a:rPr lang="en-US" sz="2400" err="1">
                <a:solidFill>
                  <a:srgbClr val="FFFFFF"/>
                </a:solidFill>
                <a:cs typeface="Calibri"/>
              </a:rPr>
              <a:t>och</a:t>
            </a:r>
            <a:r>
              <a:rPr lang="en-US" sz="2400">
                <a:solidFill>
                  <a:srgbClr val="FFFFFF"/>
                </a:solidFill>
                <a:cs typeface="Calibri"/>
              </a:rPr>
              <a:t> </a:t>
            </a:r>
            <a:r>
              <a:rPr lang="en-US" sz="2400" err="1">
                <a:solidFill>
                  <a:srgbClr val="FFFFFF"/>
                </a:solidFill>
                <a:cs typeface="Calibri"/>
              </a:rPr>
              <a:t>summerar</a:t>
            </a:r>
            <a:r>
              <a:rPr lang="en-US" sz="2400">
                <a:solidFill>
                  <a:srgbClr val="FFFFFF"/>
                </a:solidFill>
                <a:cs typeface="Calibri"/>
              </a:rPr>
              <a:t>:</a:t>
            </a:r>
          </a:p>
          <a:p>
            <a:endParaRPr lang="en-US" sz="2400">
              <a:solidFill>
                <a:srgbClr val="FFFFFF"/>
              </a:solidFill>
              <a:cs typeface="Calibri"/>
            </a:endParaRPr>
          </a:p>
          <a:p>
            <a:pPr marL="457200" indent="-457200">
              <a:buFont typeface="Arial" panose="020B0604020202020204" pitchFamily="34" charset="0"/>
              <a:buChar char="•"/>
            </a:pPr>
            <a:r>
              <a:rPr lang="en-US" sz="2400">
                <a:solidFill>
                  <a:srgbClr val="FFFFFF"/>
                </a:solidFill>
                <a:cs typeface="Calibri"/>
              </a:rPr>
              <a:t>Till </a:t>
            </a:r>
            <a:r>
              <a:rPr lang="en-US" sz="2400" err="1">
                <a:solidFill>
                  <a:srgbClr val="FFFFFF"/>
                </a:solidFill>
                <a:cs typeface="Calibri"/>
              </a:rPr>
              <a:t>vänster</a:t>
            </a:r>
            <a:r>
              <a:rPr lang="en-US" sz="2400">
                <a:solidFill>
                  <a:srgbClr val="FFFFFF"/>
                </a:solidFill>
                <a:cs typeface="Calibri"/>
              </a:rPr>
              <a:t> </a:t>
            </a:r>
            <a:r>
              <a:rPr lang="en-US" sz="2400" err="1">
                <a:solidFill>
                  <a:srgbClr val="FFFFFF"/>
                </a:solidFill>
                <a:cs typeface="Calibri"/>
              </a:rPr>
              <a:t>fyller</a:t>
            </a:r>
            <a:r>
              <a:rPr lang="en-US" sz="2400">
                <a:solidFill>
                  <a:srgbClr val="FFFFFF"/>
                </a:solidFill>
                <a:cs typeface="Calibri"/>
              </a:rPr>
              <a:t> </a:t>
            </a:r>
            <a:r>
              <a:rPr lang="en-US" sz="2400" err="1">
                <a:solidFill>
                  <a:srgbClr val="FFFFFF"/>
                </a:solidFill>
                <a:cs typeface="Calibri"/>
              </a:rPr>
              <a:t>ni</a:t>
            </a:r>
            <a:r>
              <a:rPr lang="en-US" sz="2400">
                <a:solidFill>
                  <a:srgbClr val="FFFFFF"/>
                </a:solidFill>
                <a:cs typeface="Calibri"/>
              </a:rPr>
              <a:t> I de </a:t>
            </a:r>
            <a:r>
              <a:rPr lang="en-US" sz="2400" err="1">
                <a:solidFill>
                  <a:srgbClr val="FFFFFF"/>
                </a:solidFill>
                <a:cs typeface="Calibri"/>
              </a:rPr>
              <a:t>värdeskapande</a:t>
            </a:r>
            <a:r>
              <a:rPr lang="en-US" sz="2400">
                <a:solidFill>
                  <a:srgbClr val="FFFFFF"/>
                </a:solidFill>
                <a:cs typeface="Calibri"/>
              </a:rPr>
              <a:t>  </a:t>
            </a:r>
            <a:r>
              <a:rPr lang="en-US" sz="2400" err="1">
                <a:solidFill>
                  <a:srgbClr val="FFFFFF"/>
                </a:solidFill>
                <a:cs typeface="Calibri"/>
              </a:rPr>
              <a:t>faktorer</a:t>
            </a:r>
            <a:r>
              <a:rPr lang="en-US" sz="2400">
                <a:solidFill>
                  <a:srgbClr val="FFFFFF"/>
                </a:solidFill>
                <a:cs typeface="Calibri"/>
              </a:rPr>
              <a:t> </a:t>
            </a:r>
            <a:r>
              <a:rPr lang="en-US" sz="2400" err="1">
                <a:solidFill>
                  <a:srgbClr val="FFFFFF"/>
                </a:solidFill>
                <a:cs typeface="Calibri"/>
              </a:rPr>
              <a:t>som</a:t>
            </a:r>
            <a:r>
              <a:rPr lang="en-US" sz="2400">
                <a:solidFill>
                  <a:srgbClr val="FFFFFF"/>
                </a:solidFill>
                <a:cs typeface="Calibri"/>
              </a:rPr>
              <a:t> </a:t>
            </a:r>
            <a:r>
              <a:rPr lang="en-US" sz="2400" err="1">
                <a:solidFill>
                  <a:srgbClr val="FFFFFF"/>
                </a:solidFill>
                <a:cs typeface="Calibri"/>
              </a:rPr>
              <a:t>identifierats</a:t>
            </a:r>
            <a:r>
              <a:rPr lang="en-US" sz="2400">
                <a:solidFill>
                  <a:srgbClr val="FFFFFF"/>
                </a:solidFill>
                <a:cs typeface="Calibri"/>
              </a:rPr>
              <a:t> </a:t>
            </a:r>
            <a:r>
              <a:rPr lang="en-US" sz="2400" err="1">
                <a:solidFill>
                  <a:srgbClr val="FFFFFF"/>
                </a:solidFill>
                <a:cs typeface="Calibri"/>
              </a:rPr>
              <a:t>och</a:t>
            </a:r>
            <a:r>
              <a:rPr lang="en-US" sz="2400">
                <a:solidFill>
                  <a:srgbClr val="FFFFFF"/>
                </a:solidFill>
                <a:cs typeface="Calibri"/>
              </a:rPr>
              <a:t>, det </a:t>
            </a:r>
            <a:r>
              <a:rPr lang="en-US" sz="2400" err="1">
                <a:solidFill>
                  <a:srgbClr val="FFFFFF"/>
                </a:solidFill>
                <a:cs typeface="Calibri"/>
              </a:rPr>
              <a:t>som</a:t>
            </a:r>
            <a:r>
              <a:rPr lang="en-US" sz="2400">
                <a:solidFill>
                  <a:srgbClr val="FFFFFF"/>
                </a:solidFill>
                <a:cs typeface="Calibri"/>
              </a:rPr>
              <a:t> </a:t>
            </a:r>
            <a:r>
              <a:rPr lang="en-US" sz="2400" err="1">
                <a:solidFill>
                  <a:srgbClr val="FFFFFF"/>
                </a:solidFill>
                <a:cs typeface="Calibri"/>
              </a:rPr>
              <a:t>kan</a:t>
            </a:r>
            <a:r>
              <a:rPr lang="en-US" sz="2400">
                <a:solidFill>
                  <a:srgbClr val="FFFFFF"/>
                </a:solidFill>
                <a:cs typeface="Calibri"/>
              </a:rPr>
              <a:t> </a:t>
            </a:r>
            <a:r>
              <a:rPr lang="en-US" sz="2400" err="1">
                <a:solidFill>
                  <a:srgbClr val="FFFFFF"/>
                </a:solidFill>
                <a:cs typeface="Calibri"/>
              </a:rPr>
              <a:t>stötta</a:t>
            </a:r>
            <a:r>
              <a:rPr lang="en-US" sz="2400">
                <a:solidFill>
                  <a:srgbClr val="FFFFFF"/>
                </a:solidFill>
                <a:cs typeface="Calibri"/>
              </a:rPr>
              <a:t> </a:t>
            </a:r>
            <a:r>
              <a:rPr lang="en-US" sz="2400" err="1">
                <a:solidFill>
                  <a:srgbClr val="FFFFFF"/>
                </a:solidFill>
                <a:cs typeface="Calibri"/>
              </a:rPr>
              <a:t>ett</a:t>
            </a:r>
            <a:r>
              <a:rPr lang="en-US" sz="2400">
                <a:solidFill>
                  <a:srgbClr val="FFFFFF"/>
                </a:solidFill>
                <a:cs typeface="Calibri"/>
              </a:rPr>
              <a:t> </a:t>
            </a:r>
            <a:r>
              <a:rPr lang="en-US" sz="2400" err="1">
                <a:solidFill>
                  <a:srgbClr val="FFFFFF"/>
                </a:solidFill>
                <a:cs typeface="Calibri"/>
              </a:rPr>
              <a:t>genomförande</a:t>
            </a:r>
            <a:r>
              <a:rPr lang="en-US" sz="2400">
                <a:solidFill>
                  <a:srgbClr val="FFFFFF"/>
                </a:solidFill>
                <a:cs typeface="Calibri"/>
              </a:rPr>
              <a:t>.</a:t>
            </a:r>
          </a:p>
          <a:p>
            <a:pPr marL="457200" indent="-457200">
              <a:buFont typeface="Arial" panose="020B0604020202020204" pitchFamily="34" charset="0"/>
              <a:buChar char="•"/>
            </a:pPr>
            <a:r>
              <a:rPr lang="en-US" sz="2400">
                <a:solidFill>
                  <a:srgbClr val="FFFFFF"/>
                </a:solidFill>
                <a:cs typeface="Calibri"/>
              </a:rPr>
              <a:t>Till </a:t>
            </a:r>
            <a:r>
              <a:rPr lang="en-US" sz="2400" err="1">
                <a:solidFill>
                  <a:srgbClr val="FFFFFF"/>
                </a:solidFill>
                <a:cs typeface="Calibri"/>
              </a:rPr>
              <a:t>höger</a:t>
            </a:r>
            <a:r>
              <a:rPr lang="en-US" sz="2400">
                <a:solidFill>
                  <a:srgbClr val="FFFFFF"/>
                </a:solidFill>
                <a:cs typeface="Calibri"/>
              </a:rPr>
              <a:t> </a:t>
            </a:r>
            <a:r>
              <a:rPr lang="en-US" sz="2400" err="1">
                <a:solidFill>
                  <a:srgbClr val="FFFFFF"/>
                </a:solidFill>
                <a:cs typeface="Calibri"/>
              </a:rPr>
              <a:t>skriver</a:t>
            </a:r>
            <a:r>
              <a:rPr lang="en-US" sz="2400">
                <a:solidFill>
                  <a:srgbClr val="FFFFFF"/>
                </a:solidFill>
                <a:cs typeface="Calibri"/>
              </a:rPr>
              <a:t> </a:t>
            </a:r>
            <a:r>
              <a:rPr lang="en-US" sz="2400" err="1">
                <a:solidFill>
                  <a:srgbClr val="FFFFFF"/>
                </a:solidFill>
                <a:cs typeface="Calibri"/>
              </a:rPr>
              <a:t>ni</a:t>
            </a:r>
            <a:r>
              <a:rPr lang="en-US" sz="2400">
                <a:solidFill>
                  <a:srgbClr val="FFFFFF"/>
                </a:solidFill>
                <a:cs typeface="Calibri"/>
              </a:rPr>
              <a:t> in hinder </a:t>
            </a:r>
            <a:r>
              <a:rPr lang="en-US" sz="2400" err="1">
                <a:solidFill>
                  <a:srgbClr val="FFFFFF"/>
                </a:solidFill>
                <a:cs typeface="Calibri"/>
              </a:rPr>
              <a:t>ni</a:t>
            </a:r>
            <a:r>
              <a:rPr lang="en-US" sz="2400">
                <a:solidFill>
                  <a:srgbClr val="FFFFFF"/>
                </a:solidFill>
                <a:cs typeface="Calibri"/>
              </a:rPr>
              <a:t> </a:t>
            </a:r>
            <a:r>
              <a:rPr lang="en-US" sz="2400" err="1">
                <a:solidFill>
                  <a:srgbClr val="FFFFFF"/>
                </a:solidFill>
                <a:cs typeface="Calibri"/>
              </a:rPr>
              <a:t>identifierat</a:t>
            </a:r>
            <a:r>
              <a:rPr lang="en-US" sz="2400">
                <a:solidFill>
                  <a:srgbClr val="FFFFFF"/>
                </a:solidFill>
                <a:cs typeface="Calibri"/>
              </a:rPr>
              <a:t> </a:t>
            </a:r>
            <a:r>
              <a:rPr lang="en-US" sz="2400" err="1">
                <a:solidFill>
                  <a:srgbClr val="FFFFFF"/>
                </a:solidFill>
                <a:cs typeface="Calibri"/>
              </a:rPr>
              <a:t>och</a:t>
            </a:r>
            <a:r>
              <a:rPr lang="en-US" sz="2400">
                <a:solidFill>
                  <a:srgbClr val="FFFFFF"/>
                </a:solidFill>
                <a:cs typeface="Calibri"/>
              </a:rPr>
              <a:t>, </a:t>
            </a:r>
            <a:r>
              <a:rPr lang="en-US" sz="2400" err="1">
                <a:solidFill>
                  <a:srgbClr val="FFFFFF"/>
                </a:solidFill>
                <a:cs typeface="Calibri"/>
              </a:rPr>
              <a:t>hur</a:t>
            </a:r>
            <a:r>
              <a:rPr lang="en-US" sz="2400">
                <a:solidFill>
                  <a:srgbClr val="FFFFFF"/>
                </a:solidFill>
                <a:cs typeface="Calibri"/>
              </a:rPr>
              <a:t> hinder </a:t>
            </a:r>
            <a:r>
              <a:rPr lang="en-US" sz="2400" err="1">
                <a:solidFill>
                  <a:srgbClr val="FFFFFF"/>
                </a:solidFill>
                <a:cs typeface="Calibri"/>
              </a:rPr>
              <a:t>kan</a:t>
            </a:r>
            <a:r>
              <a:rPr lang="en-US" sz="2400">
                <a:solidFill>
                  <a:srgbClr val="FFFFFF"/>
                </a:solidFill>
                <a:cs typeface="Calibri"/>
              </a:rPr>
              <a:t> </a:t>
            </a:r>
            <a:r>
              <a:rPr lang="en-US" sz="2400" err="1">
                <a:solidFill>
                  <a:srgbClr val="FFFFFF"/>
                </a:solidFill>
                <a:cs typeface="Calibri"/>
              </a:rPr>
              <a:t>överkommas</a:t>
            </a:r>
            <a:r>
              <a:rPr lang="en-US" sz="2400">
                <a:solidFill>
                  <a:srgbClr val="FFFFFF"/>
                </a:solidFill>
                <a:cs typeface="Calibri"/>
              </a:rPr>
              <a:t>. </a:t>
            </a:r>
          </a:p>
          <a:p>
            <a:endParaRPr lang="sv-SE">
              <a:effectLst/>
              <a:latin typeface="Helvetica Neue" panose="02000503000000020004" pitchFamily="2" charset="0"/>
            </a:endParaRPr>
          </a:p>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21</a:t>
            </a:fld>
            <a:endParaRPr lang="sv-SE"/>
          </a:p>
        </p:txBody>
      </p:sp>
    </p:spTree>
    <p:extLst>
      <p:ext uri="{BB962C8B-B14F-4D97-AF65-F5344CB8AC3E}">
        <p14:creationId xmlns:p14="http://schemas.microsoft.com/office/powerpoint/2010/main" val="183314542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3" Type="http://schemas.openxmlformats.org/officeDocument/2006/relationships/image" Target="../media/image30.svg"/><Relationship Id="rId7" Type="http://schemas.openxmlformats.org/officeDocument/2006/relationships/image" Target="../media/image32.svg"/><Relationship Id="rId12" Type="http://schemas.openxmlformats.org/officeDocument/2006/relationships/image" Target="../media/image37.png"/><Relationship Id="rId17" Type="http://schemas.openxmlformats.org/officeDocument/2006/relationships/image" Target="../media/image42.svg"/><Relationship Id="rId2" Type="http://schemas.openxmlformats.org/officeDocument/2006/relationships/image" Target="../media/image29.png"/><Relationship Id="rId16" Type="http://schemas.openxmlformats.org/officeDocument/2006/relationships/image" Target="../media/image41.png"/><Relationship Id="rId1" Type="http://schemas.openxmlformats.org/officeDocument/2006/relationships/slideMaster" Target="../slideMasters/slideMaster1.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4.svg"/><Relationship Id="rId15" Type="http://schemas.openxmlformats.org/officeDocument/2006/relationships/image" Target="../media/image40.svg"/><Relationship Id="rId10" Type="http://schemas.openxmlformats.org/officeDocument/2006/relationships/image" Target="../media/image35.png"/><Relationship Id="rId4" Type="http://schemas.openxmlformats.org/officeDocument/2006/relationships/image" Target="../media/image3.png"/><Relationship Id="rId9" Type="http://schemas.openxmlformats.org/officeDocument/2006/relationships/image" Target="../media/image34.svg"/><Relationship Id="rId14" Type="http://schemas.openxmlformats.org/officeDocument/2006/relationships/image" Target="../media/image39.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3" Type="http://schemas.openxmlformats.org/officeDocument/2006/relationships/image" Target="../media/image44.svg"/><Relationship Id="rId7" Type="http://schemas.openxmlformats.org/officeDocument/2006/relationships/image" Target="../media/image46.svg"/><Relationship Id="rId12" Type="http://schemas.openxmlformats.org/officeDocument/2006/relationships/image" Target="../media/image51.png"/><Relationship Id="rId2" Type="http://schemas.openxmlformats.org/officeDocument/2006/relationships/image" Target="../media/image43.png"/><Relationship Id="rId1" Type="http://schemas.openxmlformats.org/officeDocument/2006/relationships/slideMaster" Target="../slideMasters/slideMaster1.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21.svg"/><Relationship Id="rId10" Type="http://schemas.openxmlformats.org/officeDocument/2006/relationships/image" Target="../media/image49.png"/><Relationship Id="rId4" Type="http://schemas.openxmlformats.org/officeDocument/2006/relationships/image" Target="../media/image20.png"/><Relationship Id="rId9" Type="http://schemas.openxmlformats.org/officeDocument/2006/relationships/image" Target="../media/image48.sv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svg"/><Relationship Id="rId3" Type="http://schemas.openxmlformats.org/officeDocument/2006/relationships/image" Target="../media/image54.svg"/><Relationship Id="rId7" Type="http://schemas.openxmlformats.org/officeDocument/2006/relationships/image" Target="../media/image4.svg"/><Relationship Id="rId12" Type="http://schemas.openxmlformats.org/officeDocument/2006/relationships/image" Target="../media/image59.png"/><Relationship Id="rId2" Type="http://schemas.openxmlformats.org/officeDocument/2006/relationships/image" Target="../media/image53.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58.svg"/><Relationship Id="rId5" Type="http://schemas.openxmlformats.org/officeDocument/2006/relationships/image" Target="../media/image30.svg"/><Relationship Id="rId10" Type="http://schemas.openxmlformats.org/officeDocument/2006/relationships/image" Target="../media/image57.png"/><Relationship Id="rId4" Type="http://schemas.openxmlformats.org/officeDocument/2006/relationships/image" Target="../media/image29.png"/><Relationship Id="rId9" Type="http://schemas.openxmlformats.org/officeDocument/2006/relationships/image" Target="../media/image56.sv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61.svg"/><Relationship Id="rId7" Type="http://schemas.openxmlformats.org/officeDocument/2006/relationships/image" Target="../media/image64.sv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63.png"/><Relationship Id="rId11" Type="http://schemas.openxmlformats.org/officeDocument/2006/relationships/image" Target="../media/image4.svg"/><Relationship Id="rId5" Type="http://schemas.openxmlformats.org/officeDocument/2006/relationships/image" Target="../media/image62.svg"/><Relationship Id="rId10" Type="http://schemas.openxmlformats.org/officeDocument/2006/relationships/image" Target="../media/image3.png"/><Relationship Id="rId4" Type="http://schemas.openxmlformats.org/officeDocument/2006/relationships/image" Target="../media/image16.png"/><Relationship Id="rId9" Type="http://schemas.openxmlformats.org/officeDocument/2006/relationships/image" Target="../media/image50.sv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6.svg"/><Relationship Id="rId7" Type="http://schemas.openxmlformats.org/officeDocument/2006/relationships/image" Target="../media/image50.svg"/><Relationship Id="rId2" Type="http://schemas.openxmlformats.org/officeDocument/2006/relationships/image" Target="../media/image65.png"/><Relationship Id="rId1" Type="http://schemas.openxmlformats.org/officeDocument/2006/relationships/slideMaster" Target="../slideMasters/slideMaster1.xml"/><Relationship Id="rId6" Type="http://schemas.openxmlformats.org/officeDocument/2006/relationships/image" Target="../media/image49.png"/><Relationship Id="rId5" Type="http://schemas.openxmlformats.org/officeDocument/2006/relationships/image" Target="../media/image54.svg"/><Relationship Id="rId4" Type="http://schemas.openxmlformats.org/officeDocument/2006/relationships/image" Target="../media/image53.png"/><Relationship Id="rId9" Type="http://schemas.openxmlformats.org/officeDocument/2006/relationships/image" Target="../media/image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0.svg"/><Relationship Id="rId7" Type="http://schemas.openxmlformats.org/officeDocument/2006/relationships/image" Target="../media/image4.svg"/><Relationship Id="rId2" Type="http://schemas.openxmlformats.org/officeDocument/2006/relationships/image" Target="../media/image49.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67.svg"/><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svg"/><Relationship Id="rId3" Type="http://schemas.openxmlformats.org/officeDocument/2006/relationships/image" Target="../media/image32.svg"/><Relationship Id="rId7" Type="http://schemas.openxmlformats.org/officeDocument/2006/relationships/image" Target="../media/image68.svg"/><Relationship Id="rId12" Type="http://schemas.openxmlformats.org/officeDocument/2006/relationships/image" Target="../media/image3.pn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39.png"/><Relationship Id="rId11" Type="http://schemas.openxmlformats.org/officeDocument/2006/relationships/image" Target="../media/image71.svg"/><Relationship Id="rId5" Type="http://schemas.openxmlformats.org/officeDocument/2006/relationships/image" Target="../media/image50.svg"/><Relationship Id="rId10" Type="http://schemas.openxmlformats.org/officeDocument/2006/relationships/image" Target="../media/image70.png"/><Relationship Id="rId4" Type="http://schemas.openxmlformats.org/officeDocument/2006/relationships/image" Target="../media/image49.png"/><Relationship Id="rId9" Type="http://schemas.openxmlformats.org/officeDocument/2006/relationships/image" Target="../media/image69.sv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2.svg"/><Relationship Id="rId7" Type="http://schemas.openxmlformats.org/officeDocument/2006/relationships/image" Target="../media/image4.svg"/><Relationship Id="rId2" Type="http://schemas.openxmlformats.org/officeDocument/2006/relationships/image" Target="../media/image3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2.svg"/><Relationship Id="rId4" Type="http://schemas.openxmlformats.org/officeDocument/2006/relationships/image" Target="../media/image70.png"/><Relationship Id="rId9" Type="http://schemas.openxmlformats.org/officeDocument/2006/relationships/image" Target="../media/image30.sv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svg"/><Relationship Id="rId7"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4.svg"/><Relationship Id="rId7" Type="http://schemas.openxmlformats.org/officeDocument/2006/relationships/image" Target="../media/image77.svg"/><Relationship Id="rId2" Type="http://schemas.openxmlformats.org/officeDocument/2006/relationships/image" Target="../media/image73.png"/><Relationship Id="rId1" Type="http://schemas.openxmlformats.org/officeDocument/2006/relationships/slideMaster" Target="../slideMasters/slideMaster1.xml"/><Relationship Id="rId6" Type="http://schemas.openxmlformats.org/officeDocument/2006/relationships/image" Target="../media/image76.png"/><Relationship Id="rId5" Type="http://schemas.openxmlformats.org/officeDocument/2006/relationships/image" Target="../media/image75.sv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83.svg"/><Relationship Id="rId3" Type="http://schemas.openxmlformats.org/officeDocument/2006/relationships/image" Target="../media/image79.svg"/><Relationship Id="rId7" Type="http://schemas.openxmlformats.org/officeDocument/2006/relationships/image" Target="../media/image2.svg"/><Relationship Id="rId12" Type="http://schemas.openxmlformats.org/officeDocument/2006/relationships/image" Target="../media/image82.png"/><Relationship Id="rId2" Type="http://schemas.openxmlformats.org/officeDocument/2006/relationships/image" Target="../media/image78.png"/><Relationship Id="rId1" Type="http://schemas.openxmlformats.org/officeDocument/2006/relationships/slideMaster" Target="../slideMasters/slideMaster1.xml"/><Relationship Id="rId6" Type="http://schemas.openxmlformats.org/officeDocument/2006/relationships/image" Target="../media/image1.png"/><Relationship Id="rId11" Type="http://schemas.openxmlformats.org/officeDocument/2006/relationships/image" Target="../media/image69.svg"/><Relationship Id="rId5" Type="http://schemas.openxmlformats.org/officeDocument/2006/relationships/image" Target="../media/image81.svg"/><Relationship Id="rId10" Type="http://schemas.openxmlformats.org/officeDocument/2006/relationships/image" Target="../media/image41.png"/><Relationship Id="rId4" Type="http://schemas.openxmlformats.org/officeDocument/2006/relationships/image" Target="../media/image80.png"/><Relationship Id="rId9" Type="http://schemas.openxmlformats.org/officeDocument/2006/relationships/image" Target="../media/image71.sv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85.svg"/><Relationship Id="rId7" Type="http://schemas.openxmlformats.org/officeDocument/2006/relationships/image" Target="../media/image21.svg"/><Relationship Id="rId2" Type="http://schemas.openxmlformats.org/officeDocument/2006/relationships/image" Target="../media/image84.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87.svg"/><Relationship Id="rId4" Type="http://schemas.openxmlformats.org/officeDocument/2006/relationships/image" Target="../media/image86.png"/><Relationship Id="rId9" Type="http://schemas.openxmlformats.org/officeDocument/2006/relationships/image" Target="../media/image88.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Master" Target="../slideMasters/slideMaster2.xml"/><Relationship Id="rId5" Type="http://schemas.openxmlformats.org/officeDocument/2006/relationships/image" Target="../media/image92.svg"/><Relationship Id="rId4" Type="http://schemas.openxmlformats.org/officeDocument/2006/relationships/image" Target="../media/image91.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svg"/><Relationship Id="rId7" Type="http://schemas.openxmlformats.org/officeDocument/2006/relationships/image" Target="../media/image98.svg"/><Relationship Id="rId12" Type="http://schemas.openxmlformats.org/officeDocument/2006/relationships/image" Target="../media/image103.svg"/><Relationship Id="rId2" Type="http://schemas.openxmlformats.org/officeDocument/2006/relationships/image" Target="../media/image93.png"/><Relationship Id="rId1" Type="http://schemas.openxmlformats.org/officeDocument/2006/relationships/slideMaster" Target="../slideMasters/slideMaster2.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svg"/><Relationship Id="rId10" Type="http://schemas.openxmlformats.org/officeDocument/2006/relationships/image" Target="../media/image101.svg"/><Relationship Id="rId4" Type="http://schemas.openxmlformats.org/officeDocument/2006/relationships/image" Target="../media/image95.png"/><Relationship Id="rId9" Type="http://schemas.openxmlformats.org/officeDocument/2006/relationships/image" Target="../media/image10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5.svg"/><Relationship Id="rId2" Type="http://schemas.openxmlformats.org/officeDocument/2006/relationships/image" Target="../media/image104.png"/><Relationship Id="rId1" Type="http://schemas.openxmlformats.org/officeDocument/2006/relationships/slideMaster" Target="../slideMasters/slideMaster2.xml"/><Relationship Id="rId5" Type="http://schemas.openxmlformats.org/officeDocument/2006/relationships/image" Target="../media/image107.svg"/><Relationship Id="rId4" Type="http://schemas.openxmlformats.org/officeDocument/2006/relationships/image" Target="../media/image106.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emf"/><Relationship Id="rId7" Type="http://schemas.openxmlformats.org/officeDocument/2006/relationships/image" Target="../media/image113.png"/><Relationship Id="rId2" Type="http://schemas.openxmlformats.org/officeDocument/2006/relationships/image" Target="../media/image108.emf"/><Relationship Id="rId1" Type="http://schemas.openxmlformats.org/officeDocument/2006/relationships/slideMaster" Target="../slideMasters/slideMaster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emf"/></Relationships>
</file>

<file path=ppt/slideLayouts/_rels/slideLayout28.xml.rels><?xml version="1.0" encoding="UTF-8" standalone="yes"?>
<Relationships xmlns="http://schemas.openxmlformats.org/package/2006/relationships"><Relationship Id="rId26" Type="http://schemas.openxmlformats.org/officeDocument/2006/relationships/image" Target="../media/image137.png"/><Relationship Id="rId21" Type="http://schemas.openxmlformats.org/officeDocument/2006/relationships/image" Target="../media/image133.svg"/><Relationship Id="rId42" Type="http://schemas.openxmlformats.org/officeDocument/2006/relationships/image" Target="../media/image37.png"/><Relationship Id="rId47" Type="http://schemas.openxmlformats.org/officeDocument/2006/relationships/image" Target="../media/image81.svg"/><Relationship Id="rId63" Type="http://schemas.openxmlformats.org/officeDocument/2006/relationships/image" Target="../media/image169.svg"/><Relationship Id="rId68" Type="http://schemas.openxmlformats.org/officeDocument/2006/relationships/image" Target="../media/image174.png"/><Relationship Id="rId84" Type="http://schemas.openxmlformats.org/officeDocument/2006/relationships/image" Target="../media/image190.png"/><Relationship Id="rId89" Type="http://schemas.openxmlformats.org/officeDocument/2006/relationships/image" Target="../media/image195.svg"/><Relationship Id="rId16" Type="http://schemas.openxmlformats.org/officeDocument/2006/relationships/image" Target="../media/image128.png"/><Relationship Id="rId11" Type="http://schemas.openxmlformats.org/officeDocument/2006/relationships/image" Target="../media/image123.svg"/><Relationship Id="rId32" Type="http://schemas.openxmlformats.org/officeDocument/2006/relationships/image" Target="../media/image142.png"/><Relationship Id="rId37" Type="http://schemas.openxmlformats.org/officeDocument/2006/relationships/image" Target="../media/image146.svg"/><Relationship Id="rId53" Type="http://schemas.openxmlformats.org/officeDocument/2006/relationships/image" Target="../media/image159.svg"/><Relationship Id="rId58" Type="http://schemas.openxmlformats.org/officeDocument/2006/relationships/image" Target="../media/image164.png"/><Relationship Id="rId74" Type="http://schemas.openxmlformats.org/officeDocument/2006/relationships/image" Target="../media/image180.png"/><Relationship Id="rId79" Type="http://schemas.openxmlformats.org/officeDocument/2006/relationships/image" Target="../media/image185.svg"/><Relationship Id="rId5" Type="http://schemas.openxmlformats.org/officeDocument/2006/relationships/image" Target="../media/image117.svg"/><Relationship Id="rId90" Type="http://schemas.openxmlformats.org/officeDocument/2006/relationships/image" Target="../media/image196.png"/><Relationship Id="rId95" Type="http://schemas.openxmlformats.org/officeDocument/2006/relationships/image" Target="../media/image201.svg"/><Relationship Id="rId22" Type="http://schemas.openxmlformats.org/officeDocument/2006/relationships/image" Target="../media/image134.png"/><Relationship Id="rId27" Type="http://schemas.openxmlformats.org/officeDocument/2006/relationships/image" Target="../media/image138.svg"/><Relationship Id="rId43" Type="http://schemas.openxmlformats.org/officeDocument/2006/relationships/image" Target="../media/image151.svg"/><Relationship Id="rId48" Type="http://schemas.openxmlformats.org/officeDocument/2006/relationships/image" Target="../media/image154.png"/><Relationship Id="rId64" Type="http://schemas.openxmlformats.org/officeDocument/2006/relationships/image" Target="../media/image170.png"/><Relationship Id="rId69" Type="http://schemas.openxmlformats.org/officeDocument/2006/relationships/image" Target="../media/image175.svg"/><Relationship Id="rId80" Type="http://schemas.openxmlformats.org/officeDocument/2006/relationships/image" Target="../media/image186.png"/><Relationship Id="rId85" Type="http://schemas.openxmlformats.org/officeDocument/2006/relationships/image" Target="../media/image191.svg"/><Relationship Id="rId3" Type="http://schemas.openxmlformats.org/officeDocument/2006/relationships/image" Target="../media/image115.svg"/><Relationship Id="rId12" Type="http://schemas.openxmlformats.org/officeDocument/2006/relationships/image" Target="../media/image124.png"/><Relationship Id="rId17" Type="http://schemas.openxmlformats.org/officeDocument/2006/relationships/image" Target="../media/image129.svg"/><Relationship Id="rId25" Type="http://schemas.openxmlformats.org/officeDocument/2006/relationships/image" Target="../media/image136.svg"/><Relationship Id="rId33" Type="http://schemas.openxmlformats.org/officeDocument/2006/relationships/image" Target="../media/image143.svg"/><Relationship Id="rId38" Type="http://schemas.openxmlformats.org/officeDocument/2006/relationships/image" Target="../media/image147.png"/><Relationship Id="rId46" Type="http://schemas.openxmlformats.org/officeDocument/2006/relationships/image" Target="../media/image80.png"/><Relationship Id="rId59" Type="http://schemas.openxmlformats.org/officeDocument/2006/relationships/image" Target="../media/image165.svg"/><Relationship Id="rId67" Type="http://schemas.openxmlformats.org/officeDocument/2006/relationships/image" Target="../media/image173.svg"/><Relationship Id="rId20" Type="http://schemas.openxmlformats.org/officeDocument/2006/relationships/image" Target="../media/image132.png"/><Relationship Id="rId41" Type="http://schemas.openxmlformats.org/officeDocument/2006/relationships/image" Target="../media/image150.svg"/><Relationship Id="rId54" Type="http://schemas.openxmlformats.org/officeDocument/2006/relationships/image" Target="../media/image160.png"/><Relationship Id="rId62" Type="http://schemas.openxmlformats.org/officeDocument/2006/relationships/image" Target="../media/image168.png"/><Relationship Id="rId70" Type="http://schemas.openxmlformats.org/officeDocument/2006/relationships/image" Target="../media/image176.png"/><Relationship Id="rId75" Type="http://schemas.openxmlformats.org/officeDocument/2006/relationships/image" Target="../media/image181.svg"/><Relationship Id="rId83" Type="http://schemas.openxmlformats.org/officeDocument/2006/relationships/image" Target="../media/image189.svg"/><Relationship Id="rId88" Type="http://schemas.openxmlformats.org/officeDocument/2006/relationships/image" Target="../media/image194.png"/><Relationship Id="rId91" Type="http://schemas.openxmlformats.org/officeDocument/2006/relationships/image" Target="../media/image197.svg"/><Relationship Id="rId96" Type="http://schemas.openxmlformats.org/officeDocument/2006/relationships/image" Target="../media/image202.png"/><Relationship Id="rId1" Type="http://schemas.openxmlformats.org/officeDocument/2006/relationships/slideMaster" Target="../slideMasters/slideMaster3.xml"/><Relationship Id="rId6" Type="http://schemas.openxmlformats.org/officeDocument/2006/relationships/image" Target="../media/image118.png"/><Relationship Id="rId15" Type="http://schemas.openxmlformats.org/officeDocument/2006/relationships/image" Target="../media/image127.svg"/><Relationship Id="rId23" Type="http://schemas.openxmlformats.org/officeDocument/2006/relationships/image" Target="../media/image135.svg"/><Relationship Id="rId28" Type="http://schemas.openxmlformats.org/officeDocument/2006/relationships/image" Target="../media/image7.png"/><Relationship Id="rId36" Type="http://schemas.openxmlformats.org/officeDocument/2006/relationships/image" Target="../media/image73.png"/><Relationship Id="rId49" Type="http://schemas.openxmlformats.org/officeDocument/2006/relationships/image" Target="../media/image155.svg"/><Relationship Id="rId57" Type="http://schemas.openxmlformats.org/officeDocument/2006/relationships/image" Target="../media/image163.svg"/><Relationship Id="rId10" Type="http://schemas.openxmlformats.org/officeDocument/2006/relationships/image" Target="../media/image122.png"/><Relationship Id="rId31" Type="http://schemas.openxmlformats.org/officeDocument/2006/relationships/image" Target="../media/image141.svg"/><Relationship Id="rId44" Type="http://schemas.openxmlformats.org/officeDocument/2006/relationships/image" Target="../media/image152.png"/><Relationship Id="rId52" Type="http://schemas.openxmlformats.org/officeDocument/2006/relationships/image" Target="../media/image158.png"/><Relationship Id="rId60" Type="http://schemas.openxmlformats.org/officeDocument/2006/relationships/image" Target="../media/image166.png"/><Relationship Id="rId65" Type="http://schemas.openxmlformats.org/officeDocument/2006/relationships/image" Target="../media/image171.svg"/><Relationship Id="rId73" Type="http://schemas.openxmlformats.org/officeDocument/2006/relationships/image" Target="../media/image179.svg"/><Relationship Id="rId78" Type="http://schemas.openxmlformats.org/officeDocument/2006/relationships/image" Target="../media/image184.png"/><Relationship Id="rId81" Type="http://schemas.openxmlformats.org/officeDocument/2006/relationships/image" Target="../media/image187.svg"/><Relationship Id="rId86" Type="http://schemas.openxmlformats.org/officeDocument/2006/relationships/image" Target="../media/image192.png"/><Relationship Id="rId94" Type="http://schemas.openxmlformats.org/officeDocument/2006/relationships/image" Target="../media/image200.png"/><Relationship Id="rId99" Type="http://schemas.openxmlformats.org/officeDocument/2006/relationships/image" Target="../media/image205.svg"/><Relationship Id="rId4" Type="http://schemas.openxmlformats.org/officeDocument/2006/relationships/image" Target="../media/image116.png"/><Relationship Id="rId9" Type="http://schemas.openxmlformats.org/officeDocument/2006/relationships/image" Target="../media/image121.svg"/><Relationship Id="rId13" Type="http://schemas.openxmlformats.org/officeDocument/2006/relationships/image" Target="../media/image125.svg"/><Relationship Id="rId18" Type="http://schemas.openxmlformats.org/officeDocument/2006/relationships/image" Target="../media/image130.png"/><Relationship Id="rId39" Type="http://schemas.openxmlformats.org/officeDocument/2006/relationships/image" Target="../media/image148.svg"/><Relationship Id="rId34" Type="http://schemas.openxmlformats.org/officeDocument/2006/relationships/image" Target="../media/image144.png"/><Relationship Id="rId50" Type="http://schemas.openxmlformats.org/officeDocument/2006/relationships/image" Target="../media/image156.png"/><Relationship Id="rId55" Type="http://schemas.openxmlformats.org/officeDocument/2006/relationships/image" Target="../media/image161.svg"/><Relationship Id="rId76" Type="http://schemas.openxmlformats.org/officeDocument/2006/relationships/image" Target="../media/image182.png"/><Relationship Id="rId97" Type="http://schemas.openxmlformats.org/officeDocument/2006/relationships/image" Target="../media/image203.svg"/><Relationship Id="rId7" Type="http://schemas.openxmlformats.org/officeDocument/2006/relationships/image" Target="../media/image119.svg"/><Relationship Id="rId71" Type="http://schemas.openxmlformats.org/officeDocument/2006/relationships/image" Target="../media/image177.svg"/><Relationship Id="rId92" Type="http://schemas.openxmlformats.org/officeDocument/2006/relationships/image" Target="../media/image198.png"/><Relationship Id="rId2" Type="http://schemas.openxmlformats.org/officeDocument/2006/relationships/image" Target="../media/image100.png"/><Relationship Id="rId29" Type="http://schemas.openxmlformats.org/officeDocument/2006/relationships/image" Target="../media/image139.svg"/><Relationship Id="rId24" Type="http://schemas.openxmlformats.org/officeDocument/2006/relationships/image" Target="../media/image102.png"/><Relationship Id="rId40" Type="http://schemas.openxmlformats.org/officeDocument/2006/relationships/image" Target="../media/image149.png"/><Relationship Id="rId45" Type="http://schemas.openxmlformats.org/officeDocument/2006/relationships/image" Target="../media/image153.svg"/><Relationship Id="rId66" Type="http://schemas.openxmlformats.org/officeDocument/2006/relationships/image" Target="../media/image172.png"/><Relationship Id="rId87" Type="http://schemas.openxmlformats.org/officeDocument/2006/relationships/image" Target="../media/image193.svg"/><Relationship Id="rId61" Type="http://schemas.openxmlformats.org/officeDocument/2006/relationships/image" Target="../media/image167.svg"/><Relationship Id="rId82" Type="http://schemas.openxmlformats.org/officeDocument/2006/relationships/image" Target="../media/image188.png"/><Relationship Id="rId19" Type="http://schemas.openxmlformats.org/officeDocument/2006/relationships/image" Target="../media/image131.svg"/><Relationship Id="rId14" Type="http://schemas.openxmlformats.org/officeDocument/2006/relationships/image" Target="../media/image126.png"/><Relationship Id="rId30" Type="http://schemas.openxmlformats.org/officeDocument/2006/relationships/image" Target="../media/image140.png"/><Relationship Id="rId35" Type="http://schemas.openxmlformats.org/officeDocument/2006/relationships/image" Target="../media/image145.svg"/><Relationship Id="rId56" Type="http://schemas.openxmlformats.org/officeDocument/2006/relationships/image" Target="../media/image162.png"/><Relationship Id="rId77" Type="http://schemas.openxmlformats.org/officeDocument/2006/relationships/image" Target="../media/image183.svg"/><Relationship Id="rId8" Type="http://schemas.openxmlformats.org/officeDocument/2006/relationships/image" Target="../media/image120.png"/><Relationship Id="rId51" Type="http://schemas.openxmlformats.org/officeDocument/2006/relationships/image" Target="../media/image157.svg"/><Relationship Id="rId72" Type="http://schemas.openxmlformats.org/officeDocument/2006/relationships/image" Target="../media/image178.png"/><Relationship Id="rId93" Type="http://schemas.openxmlformats.org/officeDocument/2006/relationships/image" Target="../media/image199.svg"/><Relationship Id="rId98" Type="http://schemas.openxmlformats.org/officeDocument/2006/relationships/image" Target="../media/image20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3.svg"/><Relationship Id="rId7" Type="http://schemas.openxmlformats.org/officeDocument/2006/relationships/image" Target="../media/image15.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7.svg"/><Relationship Id="rId7" Type="http://schemas.openxmlformats.org/officeDocument/2006/relationships/image" Target="../media/image12.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1.png"/><Relationship Id="rId11" Type="http://schemas.openxmlformats.org/officeDocument/2006/relationships/image" Target="../media/image21.svg"/><Relationship Id="rId5" Type="http://schemas.openxmlformats.org/officeDocument/2006/relationships/image" Target="../media/image19.svg"/><Relationship Id="rId10" Type="http://schemas.openxmlformats.org/officeDocument/2006/relationships/image" Target="../media/image20.png"/><Relationship Id="rId4" Type="http://schemas.openxmlformats.org/officeDocument/2006/relationships/image" Target="../media/image18.png"/><Relationship Id="rId9"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3.svg"/><Relationship Id="rId7" Type="http://schemas.openxmlformats.org/officeDocument/2006/relationships/image" Target="../media/image4.sv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25.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6.svg"/><Relationship Id="rId4"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4.sv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rödtext">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2"/>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solidFill>
                <a:srgbClr val="091D23"/>
              </a:solidFill>
            </a:endParaRPr>
          </a:p>
        </p:txBody>
      </p:sp>
      <p:sp>
        <p:nvSpPr>
          <p:cNvPr id="14" name="Platshållare för text 3">
            <a:extLst>
              <a:ext uri="{FF2B5EF4-FFF2-40B4-BE49-F238E27FC236}">
                <a16:creationId xmlns:a16="http://schemas.microsoft.com/office/drawing/2014/main" id="{7BA793CE-063E-6A4E-A469-5EA1705C789A}"/>
              </a:ext>
            </a:extLst>
          </p:cNvPr>
          <p:cNvSpPr>
            <a:spLocks noGrp="1"/>
          </p:cNvSpPr>
          <p:nvPr>
            <p:ph type="body" sz="quarter" idx="36"/>
          </p:nvPr>
        </p:nvSpPr>
        <p:spPr>
          <a:xfrm>
            <a:off x="1711162" y="2831322"/>
            <a:ext cx="9717914" cy="2426478"/>
          </a:xfrm>
          <a:prstGeom prst="rect">
            <a:avLst/>
          </a:prstGeom>
        </p:spPr>
        <p:txBody>
          <a:bodyPr anchor="b" anchorCtr="0"/>
          <a:lstStyle>
            <a:lvl1pPr marL="0" indent="0">
              <a:buNone/>
              <a:defRPr sz="7900" b="1">
                <a:solidFill>
                  <a:srgbClr val="091D23"/>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35" name="Platshållare för text 11">
            <a:extLst>
              <a:ext uri="{FF2B5EF4-FFF2-40B4-BE49-F238E27FC236}">
                <a16:creationId xmlns:a16="http://schemas.microsoft.com/office/drawing/2014/main" id="{80C55261-1DEE-DA48-9E79-E99E887CAD49}"/>
              </a:ext>
            </a:extLst>
          </p:cNvPr>
          <p:cNvSpPr>
            <a:spLocks noGrp="1"/>
          </p:cNvSpPr>
          <p:nvPr>
            <p:ph type="body" sz="quarter" idx="10"/>
          </p:nvPr>
        </p:nvSpPr>
        <p:spPr>
          <a:xfrm>
            <a:off x="1713600" y="1423315"/>
            <a:ext cx="1802138" cy="536400"/>
          </a:xfrm>
          <a:prstGeom prst="rect">
            <a:avLst/>
          </a:prstGeom>
        </p:spPr>
        <p:txBody>
          <a:bodyPr/>
          <a:lstStyle>
            <a:lvl1pPr marL="0" indent="0">
              <a:buFontTx/>
              <a:buNone/>
              <a:defRPr sz="3200">
                <a:solidFill>
                  <a:srgbClr val="091D23"/>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6" name="Platshållare för text 13">
            <a:extLst>
              <a:ext uri="{FF2B5EF4-FFF2-40B4-BE49-F238E27FC236}">
                <a16:creationId xmlns:a16="http://schemas.microsoft.com/office/drawing/2014/main" id="{BE26A192-EF25-E448-88B2-F00378FE8FD2}"/>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rgbClr val="091D23"/>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7" name="Platshållare för text 13">
            <a:extLst>
              <a:ext uri="{FF2B5EF4-FFF2-40B4-BE49-F238E27FC236}">
                <a16:creationId xmlns:a16="http://schemas.microsoft.com/office/drawing/2014/main" id="{0DD90923-BCB6-7E4A-ADE9-21D556182613}"/>
              </a:ext>
            </a:extLst>
          </p:cNvPr>
          <p:cNvSpPr>
            <a:spLocks noGrp="1"/>
          </p:cNvSpPr>
          <p:nvPr>
            <p:ph type="body" sz="quarter" idx="11"/>
          </p:nvPr>
        </p:nvSpPr>
        <p:spPr>
          <a:xfrm>
            <a:off x="7594586" y="1423315"/>
            <a:ext cx="2700881" cy="537215"/>
          </a:xfrm>
          <a:prstGeom prst="rect">
            <a:avLst/>
          </a:prstGeom>
        </p:spPr>
        <p:txBody>
          <a:bodyPr/>
          <a:lstStyle>
            <a:lvl1pPr marL="0" indent="0">
              <a:buFontTx/>
              <a:buNone/>
              <a:defRPr sz="3200">
                <a:solidFill>
                  <a:srgbClr val="091D23"/>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 name="Platshållare för text 2">
            <a:extLst>
              <a:ext uri="{FF2B5EF4-FFF2-40B4-BE49-F238E27FC236}">
                <a16:creationId xmlns:a16="http://schemas.microsoft.com/office/drawing/2014/main" id="{64111580-F836-624B-9E42-EBEC642E8CEB}"/>
              </a:ext>
            </a:extLst>
          </p:cNvPr>
          <p:cNvSpPr>
            <a:spLocks noGrp="1"/>
          </p:cNvSpPr>
          <p:nvPr>
            <p:ph type="body" sz="quarter" idx="37"/>
          </p:nvPr>
        </p:nvSpPr>
        <p:spPr>
          <a:xfrm>
            <a:off x="1749263" y="6171191"/>
            <a:ext cx="9717914" cy="6121494"/>
          </a:xfrm>
          <a:prstGeom prst="rect">
            <a:avLst/>
          </a:prstGeom>
        </p:spPr>
        <p:txBody>
          <a:bodyPr/>
          <a:lstStyle>
            <a:lvl1pPr marL="0" indent="0">
              <a:buNone/>
              <a:defRPr sz="3100">
                <a:solidFill>
                  <a:srgbClr val="091D23"/>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16" name="Platshållare för text 2">
            <a:extLst>
              <a:ext uri="{FF2B5EF4-FFF2-40B4-BE49-F238E27FC236}">
                <a16:creationId xmlns:a16="http://schemas.microsoft.com/office/drawing/2014/main" id="{F4423B8D-1060-E94C-8C60-5DB5789EE601}"/>
              </a:ext>
            </a:extLst>
          </p:cNvPr>
          <p:cNvSpPr>
            <a:spLocks noGrp="1"/>
          </p:cNvSpPr>
          <p:nvPr>
            <p:ph type="body" sz="quarter" idx="38"/>
          </p:nvPr>
        </p:nvSpPr>
        <p:spPr>
          <a:xfrm>
            <a:off x="13916381" y="6171191"/>
            <a:ext cx="9717914" cy="6121494"/>
          </a:xfrm>
          <a:prstGeom prst="rect">
            <a:avLst/>
          </a:prstGeom>
        </p:spPr>
        <p:txBody>
          <a:bodyPr/>
          <a:lstStyle>
            <a:lvl1pPr marL="0" indent="0">
              <a:buFont typeface="Arial" panose="020B0604020202020204" pitchFamily="34" charset="0"/>
              <a:buNone/>
              <a:defRPr sz="3100">
                <a:solidFill>
                  <a:srgbClr val="091D23"/>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pic>
        <p:nvPicPr>
          <p:cNvPr id="15" name="Bild">
            <a:extLst>
              <a:ext uri="{FF2B5EF4-FFF2-40B4-BE49-F238E27FC236}">
                <a16:creationId xmlns:a16="http://schemas.microsoft.com/office/drawing/2014/main" id="{2E9EF2EB-46A1-2B43-B031-65EF34154B6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749262" y="5366102"/>
            <a:ext cx="9679814" cy="224710"/>
          </a:xfrm>
          <a:prstGeom prst="rect">
            <a:avLst/>
          </a:prstGeom>
          <a:ln w="12700">
            <a:miter lim="400000"/>
          </a:ln>
        </p:spPr>
      </p:pic>
      <p:pic>
        <p:nvPicPr>
          <p:cNvPr id="12" name="Bild">
            <a:extLst>
              <a:ext uri="{FF2B5EF4-FFF2-40B4-BE49-F238E27FC236}">
                <a16:creationId xmlns:a16="http://schemas.microsoft.com/office/drawing/2014/main" id="{E0F0C559-865F-314F-AC3A-4924C115F48B}"/>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2005023" y="-54617"/>
            <a:ext cx="608750" cy="13696897"/>
          </a:xfrm>
          <a:prstGeom prst="rect">
            <a:avLst/>
          </a:prstGeom>
          <a:ln w="12700">
            <a:miter lim="400000"/>
          </a:ln>
        </p:spPr>
      </p:pic>
    </p:spTree>
    <p:extLst>
      <p:ext uri="{BB962C8B-B14F-4D97-AF65-F5344CB8AC3E}">
        <p14:creationId xmlns:p14="http://schemas.microsoft.com/office/powerpoint/2010/main" val="2985796479"/>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al tre st högersida">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759733" y="-103068"/>
            <a:ext cx="14622680"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55" name="Platshållare för text 3">
            <a:extLst>
              <a:ext uri="{FF2B5EF4-FFF2-40B4-BE49-F238E27FC236}">
                <a16:creationId xmlns:a16="http://schemas.microsoft.com/office/drawing/2014/main" id="{C9848867-277B-C643-8868-246679E6011B}"/>
              </a:ext>
            </a:extLst>
          </p:cNvPr>
          <p:cNvSpPr>
            <a:spLocks noGrp="1"/>
          </p:cNvSpPr>
          <p:nvPr>
            <p:ph type="body" sz="quarter" idx="36"/>
          </p:nvPr>
        </p:nvSpPr>
        <p:spPr>
          <a:xfrm>
            <a:off x="1711161" y="2924627"/>
            <a:ext cx="6990867" cy="2426478"/>
          </a:xfrm>
          <a:prstGeom prst="rect">
            <a:avLst/>
          </a:prstGeom>
        </p:spPr>
        <p:txBody>
          <a:bodyPr anchor="b" anchorCtr="0"/>
          <a:lstStyle>
            <a:lvl1pPr marL="0" indent="0">
              <a:buNone/>
              <a:defRPr sz="7900" b="1">
                <a:solidFill>
                  <a:schemeClr val="tx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57" name="Platshållare för text 11">
            <a:extLst>
              <a:ext uri="{FF2B5EF4-FFF2-40B4-BE49-F238E27FC236}">
                <a16:creationId xmlns:a16="http://schemas.microsoft.com/office/drawing/2014/main" id="{97239B10-80E8-8D4B-8CDF-5FE0D0852C1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8" name="Platshållare för text 13">
            <a:extLst>
              <a:ext uri="{FF2B5EF4-FFF2-40B4-BE49-F238E27FC236}">
                <a16:creationId xmlns:a16="http://schemas.microsoft.com/office/drawing/2014/main" id="{D6649F01-1872-1F48-882F-ED7BCEA658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9" name="Platshållare för text 13">
            <a:extLst>
              <a:ext uri="{FF2B5EF4-FFF2-40B4-BE49-F238E27FC236}">
                <a16:creationId xmlns:a16="http://schemas.microsoft.com/office/drawing/2014/main" id="{2A4FAF5D-9A6E-BD46-9436-D6AB167F6FA1}"/>
              </a:ext>
            </a:extLst>
          </p:cNvPr>
          <p:cNvSpPr>
            <a:spLocks noGrp="1"/>
          </p:cNvSpPr>
          <p:nvPr>
            <p:ph type="body" sz="quarter" idx="11"/>
          </p:nvPr>
        </p:nvSpPr>
        <p:spPr>
          <a:xfrm>
            <a:off x="7594586" y="1423315"/>
            <a:ext cx="2165147"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54" name="Bild">
            <a:extLst>
              <a:ext uri="{FF2B5EF4-FFF2-40B4-BE49-F238E27FC236}">
                <a16:creationId xmlns:a16="http://schemas.microsoft.com/office/drawing/2014/main" id="{B20A0553-2B76-7F48-9878-5D9593423A84}"/>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1268" y="5542568"/>
            <a:ext cx="6798970" cy="240132"/>
          </a:xfrm>
          <a:prstGeom prst="rect">
            <a:avLst/>
          </a:prstGeom>
          <a:ln w="12700">
            <a:miter lim="400000"/>
          </a:ln>
        </p:spPr>
      </p:pic>
      <p:sp>
        <p:nvSpPr>
          <p:cNvPr id="10" name="Platshållare för text 2">
            <a:extLst>
              <a:ext uri="{FF2B5EF4-FFF2-40B4-BE49-F238E27FC236}">
                <a16:creationId xmlns:a16="http://schemas.microsoft.com/office/drawing/2014/main" id="{4D01E298-AAF5-B942-871C-9144689D7D07}"/>
              </a:ext>
            </a:extLst>
          </p:cNvPr>
          <p:cNvSpPr>
            <a:spLocks noGrp="1"/>
          </p:cNvSpPr>
          <p:nvPr>
            <p:ph type="body" sz="quarter" idx="40"/>
          </p:nvPr>
        </p:nvSpPr>
        <p:spPr>
          <a:xfrm>
            <a:off x="1749425" y="6359035"/>
            <a:ext cx="6953197" cy="5933650"/>
          </a:xfrm>
          <a:prstGeom prst="rect">
            <a:avLst/>
          </a:prstGeom>
        </p:spPr>
        <p:txBody>
          <a:bodyPr/>
          <a:lstStyle>
            <a:lvl1pPr marL="0" indent="0">
              <a:buNone/>
              <a:defRPr sz="310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11" name="Bild">
            <a:extLst>
              <a:ext uri="{FF2B5EF4-FFF2-40B4-BE49-F238E27FC236}">
                <a16:creationId xmlns:a16="http://schemas.microsoft.com/office/drawing/2014/main" id="{4E71CDAE-57C3-F14A-8A4C-D25B5988DFE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384840" y="-54617"/>
            <a:ext cx="608750" cy="13696897"/>
          </a:xfrm>
          <a:prstGeom prst="rect">
            <a:avLst/>
          </a:prstGeom>
          <a:ln w="12700">
            <a:miter lim="400000"/>
          </a:ln>
        </p:spPr>
      </p:pic>
      <p:pic>
        <p:nvPicPr>
          <p:cNvPr id="2" name="Bild 1">
            <a:extLst>
              <a:ext uri="{FF2B5EF4-FFF2-40B4-BE49-F238E27FC236}">
                <a16:creationId xmlns:a16="http://schemas.microsoft.com/office/drawing/2014/main" id="{B643BCEC-95A5-DDA1-1A12-E2F703C25EA3}"/>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314219" y="1423314"/>
            <a:ext cx="13446759" cy="11776375"/>
          </a:xfrm>
          <a:prstGeom prst="rect">
            <a:avLst/>
          </a:prstGeom>
        </p:spPr>
      </p:pic>
      <p:pic>
        <p:nvPicPr>
          <p:cNvPr id="3" name="Bild 2">
            <a:extLst>
              <a:ext uri="{FF2B5EF4-FFF2-40B4-BE49-F238E27FC236}">
                <a16:creationId xmlns:a16="http://schemas.microsoft.com/office/drawing/2014/main" id="{75F9FC92-7C7B-8715-E32B-7F23704DF9FF}"/>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545014" y="9702593"/>
            <a:ext cx="5450624" cy="1787332"/>
          </a:xfrm>
          <a:prstGeom prst="rect">
            <a:avLst/>
          </a:prstGeom>
        </p:spPr>
      </p:pic>
      <p:pic>
        <p:nvPicPr>
          <p:cNvPr id="4" name="Bild 3">
            <a:extLst>
              <a:ext uri="{FF2B5EF4-FFF2-40B4-BE49-F238E27FC236}">
                <a16:creationId xmlns:a16="http://schemas.microsoft.com/office/drawing/2014/main" id="{E64004C3-011D-F868-EE4A-63AA14118345}"/>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241113" y="9770700"/>
            <a:ext cx="4812604" cy="1694413"/>
          </a:xfrm>
          <a:prstGeom prst="rect">
            <a:avLst/>
          </a:prstGeom>
        </p:spPr>
      </p:pic>
      <p:pic>
        <p:nvPicPr>
          <p:cNvPr id="5" name="Bild 4">
            <a:extLst>
              <a:ext uri="{FF2B5EF4-FFF2-40B4-BE49-F238E27FC236}">
                <a16:creationId xmlns:a16="http://schemas.microsoft.com/office/drawing/2014/main" id="{62A8498F-0C3B-5A92-B1DB-873098C48944}"/>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V="1">
            <a:off x="12545014" y="6706179"/>
            <a:ext cx="5450624" cy="1787332"/>
          </a:xfrm>
          <a:prstGeom prst="rect">
            <a:avLst/>
          </a:prstGeom>
        </p:spPr>
      </p:pic>
      <p:pic>
        <p:nvPicPr>
          <p:cNvPr id="6" name="Bild 5">
            <a:extLst>
              <a:ext uri="{FF2B5EF4-FFF2-40B4-BE49-F238E27FC236}">
                <a16:creationId xmlns:a16="http://schemas.microsoft.com/office/drawing/2014/main" id="{E4EC8022-4565-6EE8-B539-AE8F9B3A9ECD}"/>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flipV="1">
            <a:off x="18241113" y="6855150"/>
            <a:ext cx="4812604" cy="1694413"/>
          </a:xfrm>
          <a:prstGeom prst="rect">
            <a:avLst/>
          </a:prstGeom>
        </p:spPr>
      </p:pic>
      <p:pic>
        <p:nvPicPr>
          <p:cNvPr id="7" name="Bild 6">
            <a:extLst>
              <a:ext uri="{FF2B5EF4-FFF2-40B4-BE49-F238E27FC236}">
                <a16:creationId xmlns:a16="http://schemas.microsoft.com/office/drawing/2014/main" id="{DA6A0CD4-BA26-DDDB-38DA-49327FE2568E}"/>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545014" y="3788131"/>
            <a:ext cx="5450624" cy="1787332"/>
          </a:xfrm>
          <a:prstGeom prst="rect">
            <a:avLst/>
          </a:prstGeom>
        </p:spPr>
      </p:pic>
      <p:pic>
        <p:nvPicPr>
          <p:cNvPr id="8" name="Bild 7">
            <a:extLst>
              <a:ext uri="{FF2B5EF4-FFF2-40B4-BE49-F238E27FC236}">
                <a16:creationId xmlns:a16="http://schemas.microsoft.com/office/drawing/2014/main" id="{92C32152-54DF-880B-5B6A-9FC1F4AD3C9F}"/>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241113" y="3805438"/>
            <a:ext cx="4812604" cy="1694413"/>
          </a:xfrm>
          <a:prstGeom prst="rect">
            <a:avLst/>
          </a:prstGeom>
        </p:spPr>
      </p:pic>
      <p:pic>
        <p:nvPicPr>
          <p:cNvPr id="9" name="Bild 8">
            <a:extLst>
              <a:ext uri="{FF2B5EF4-FFF2-40B4-BE49-F238E27FC236}">
                <a16:creationId xmlns:a16="http://schemas.microsoft.com/office/drawing/2014/main" id="{F5A5C0E8-0EE0-950A-C051-45F3771E5CC7}"/>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146685" y="4044754"/>
            <a:ext cx="1065767" cy="1054100"/>
          </a:xfrm>
          <a:prstGeom prst="rect">
            <a:avLst/>
          </a:prstGeom>
        </p:spPr>
      </p:pic>
      <p:pic>
        <p:nvPicPr>
          <p:cNvPr id="12" name="Bild 11">
            <a:extLst>
              <a:ext uri="{FF2B5EF4-FFF2-40B4-BE49-F238E27FC236}">
                <a16:creationId xmlns:a16="http://schemas.microsoft.com/office/drawing/2014/main" id="{5B63CDF9-494B-FFB5-DE81-E8668530A842}"/>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146684" y="7060125"/>
            <a:ext cx="1065767" cy="1054100"/>
          </a:xfrm>
          <a:prstGeom prst="rect">
            <a:avLst/>
          </a:prstGeom>
        </p:spPr>
      </p:pic>
      <p:pic>
        <p:nvPicPr>
          <p:cNvPr id="13" name="Bild 12">
            <a:extLst>
              <a:ext uri="{FF2B5EF4-FFF2-40B4-BE49-F238E27FC236}">
                <a16:creationId xmlns:a16="http://schemas.microsoft.com/office/drawing/2014/main" id="{9728DEA0-C06C-081B-4E2F-76FFB50F0E18}"/>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146684" y="9922841"/>
            <a:ext cx="1065767" cy="1054100"/>
          </a:xfrm>
          <a:prstGeom prst="rect">
            <a:avLst/>
          </a:prstGeom>
        </p:spPr>
      </p:pic>
      <p:pic>
        <p:nvPicPr>
          <p:cNvPr id="14" name="Bild">
            <a:extLst>
              <a:ext uri="{FF2B5EF4-FFF2-40B4-BE49-F238E27FC236}">
                <a16:creationId xmlns:a16="http://schemas.microsoft.com/office/drawing/2014/main" id="{AAA92098-31B2-49F5-EBA9-EB9E5325F079}"/>
              </a:ext>
              <a:ext uri="{C183D7F6-B498-43B3-948B-1728B52AA6E4}">
                <adec:decorative xmlns:adec="http://schemas.microsoft.com/office/drawing/2017/decorative" val="1"/>
              </a:ext>
            </a:extLst>
          </p:cNvPr>
          <p:cNvPicPr>
            <a:picLocks/>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rot="5400000">
            <a:off x="12152207" y="820912"/>
            <a:ext cx="1980800" cy="1371599"/>
          </a:xfrm>
          <a:prstGeom prst="rect">
            <a:avLst/>
          </a:prstGeom>
          <a:ln w="12700">
            <a:miter lim="400000"/>
          </a:ln>
        </p:spPr>
      </p:pic>
      <p:pic>
        <p:nvPicPr>
          <p:cNvPr id="15" name="Platshållare för innehåll 58">
            <a:extLst>
              <a:ext uri="{FF2B5EF4-FFF2-40B4-BE49-F238E27FC236}">
                <a16:creationId xmlns:a16="http://schemas.microsoft.com/office/drawing/2014/main" id="{D39A04B9-E229-BD49-59A0-CCE5B8F5141D}"/>
              </a:ext>
              <a:ext uri="{C183D7F6-B498-43B3-948B-1728B52AA6E4}">
                <adec:decorative xmlns:adec="http://schemas.microsoft.com/office/drawing/2017/decorative" val="1"/>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775114" y="1691922"/>
            <a:ext cx="889000" cy="965200"/>
          </a:xfrm>
          <a:prstGeom prst="rect">
            <a:avLst/>
          </a:prstGeom>
        </p:spPr>
      </p:pic>
      <p:sp>
        <p:nvSpPr>
          <p:cNvPr id="53" name="Platshållare för text 3">
            <a:extLst>
              <a:ext uri="{FF2B5EF4-FFF2-40B4-BE49-F238E27FC236}">
                <a16:creationId xmlns:a16="http://schemas.microsoft.com/office/drawing/2014/main" id="{26EF79C3-173B-A27A-B3F3-70B61DD50D5C}"/>
              </a:ext>
            </a:extLst>
          </p:cNvPr>
          <p:cNvSpPr>
            <a:spLocks noGrp="1"/>
          </p:cNvSpPr>
          <p:nvPr>
            <p:ph type="body" sz="quarter" idx="41"/>
          </p:nvPr>
        </p:nvSpPr>
        <p:spPr>
          <a:xfrm>
            <a:off x="12593461" y="3075760"/>
            <a:ext cx="4940391" cy="659817"/>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6" name="Platshållare för text 3">
            <a:extLst>
              <a:ext uri="{FF2B5EF4-FFF2-40B4-BE49-F238E27FC236}">
                <a16:creationId xmlns:a16="http://schemas.microsoft.com/office/drawing/2014/main" id="{CB146D73-9B21-DE35-9A0E-511A5BB9CCBC}"/>
              </a:ext>
            </a:extLst>
          </p:cNvPr>
          <p:cNvSpPr>
            <a:spLocks noGrp="1"/>
          </p:cNvSpPr>
          <p:nvPr>
            <p:ph type="body" sz="quarter" idx="42"/>
          </p:nvPr>
        </p:nvSpPr>
        <p:spPr>
          <a:xfrm>
            <a:off x="18210489" y="3075760"/>
            <a:ext cx="4940391" cy="659817"/>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0" name="Platshållare för text 3">
            <a:extLst>
              <a:ext uri="{FF2B5EF4-FFF2-40B4-BE49-F238E27FC236}">
                <a16:creationId xmlns:a16="http://schemas.microsoft.com/office/drawing/2014/main" id="{F5783FD1-1BE3-3025-F8FA-16F9DB9A8FA0}"/>
              </a:ext>
            </a:extLst>
          </p:cNvPr>
          <p:cNvSpPr>
            <a:spLocks noGrp="1"/>
          </p:cNvSpPr>
          <p:nvPr>
            <p:ph type="body" sz="quarter" idx="43"/>
          </p:nvPr>
        </p:nvSpPr>
        <p:spPr>
          <a:xfrm>
            <a:off x="12593461" y="6042895"/>
            <a:ext cx="4940391" cy="659817"/>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1" name="Platshållare för text 3">
            <a:extLst>
              <a:ext uri="{FF2B5EF4-FFF2-40B4-BE49-F238E27FC236}">
                <a16:creationId xmlns:a16="http://schemas.microsoft.com/office/drawing/2014/main" id="{1B54C49D-AD2D-4315-565D-E903B0C97DBF}"/>
              </a:ext>
            </a:extLst>
          </p:cNvPr>
          <p:cNvSpPr>
            <a:spLocks noGrp="1"/>
          </p:cNvSpPr>
          <p:nvPr>
            <p:ph type="body" sz="quarter" idx="44"/>
          </p:nvPr>
        </p:nvSpPr>
        <p:spPr>
          <a:xfrm>
            <a:off x="18210489" y="6042895"/>
            <a:ext cx="4940391" cy="659817"/>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2" name="Platshållare för text 3">
            <a:extLst>
              <a:ext uri="{FF2B5EF4-FFF2-40B4-BE49-F238E27FC236}">
                <a16:creationId xmlns:a16="http://schemas.microsoft.com/office/drawing/2014/main" id="{B741271C-0D0D-EE09-D696-752149A3110A}"/>
              </a:ext>
            </a:extLst>
          </p:cNvPr>
          <p:cNvSpPr>
            <a:spLocks noGrp="1"/>
          </p:cNvSpPr>
          <p:nvPr>
            <p:ph type="body" sz="quarter" idx="45"/>
          </p:nvPr>
        </p:nvSpPr>
        <p:spPr>
          <a:xfrm>
            <a:off x="12593461" y="9010030"/>
            <a:ext cx="4940391" cy="659817"/>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3" name="Platshållare för text 3">
            <a:extLst>
              <a:ext uri="{FF2B5EF4-FFF2-40B4-BE49-F238E27FC236}">
                <a16:creationId xmlns:a16="http://schemas.microsoft.com/office/drawing/2014/main" id="{E90730A6-A95D-46A9-9273-CCDBF862A5F6}"/>
              </a:ext>
            </a:extLst>
          </p:cNvPr>
          <p:cNvSpPr>
            <a:spLocks noGrp="1"/>
          </p:cNvSpPr>
          <p:nvPr>
            <p:ph type="body" sz="quarter" idx="46"/>
          </p:nvPr>
        </p:nvSpPr>
        <p:spPr>
          <a:xfrm>
            <a:off x="18210489" y="9010030"/>
            <a:ext cx="4940391" cy="659817"/>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4" name="Platshållare för text 3">
            <a:extLst>
              <a:ext uri="{FF2B5EF4-FFF2-40B4-BE49-F238E27FC236}">
                <a16:creationId xmlns:a16="http://schemas.microsoft.com/office/drawing/2014/main" id="{372303CB-F87D-716E-191E-970DA7E9AC94}"/>
              </a:ext>
            </a:extLst>
          </p:cNvPr>
          <p:cNvSpPr>
            <a:spLocks noGrp="1"/>
          </p:cNvSpPr>
          <p:nvPr>
            <p:ph type="body" sz="quarter" idx="47"/>
          </p:nvPr>
        </p:nvSpPr>
        <p:spPr>
          <a:xfrm>
            <a:off x="12593462" y="4139450"/>
            <a:ext cx="4761478"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5" name="Platshållare för text 3">
            <a:extLst>
              <a:ext uri="{FF2B5EF4-FFF2-40B4-BE49-F238E27FC236}">
                <a16:creationId xmlns:a16="http://schemas.microsoft.com/office/drawing/2014/main" id="{205C4832-C2C6-07A8-6F0C-F8FEDF241A94}"/>
              </a:ext>
            </a:extLst>
          </p:cNvPr>
          <p:cNvSpPr>
            <a:spLocks noGrp="1"/>
          </p:cNvSpPr>
          <p:nvPr>
            <p:ph type="body" sz="quarter" idx="48"/>
          </p:nvPr>
        </p:nvSpPr>
        <p:spPr>
          <a:xfrm>
            <a:off x="18378442" y="4139450"/>
            <a:ext cx="4537542"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6" name="Platshållare för text 3">
            <a:extLst>
              <a:ext uri="{FF2B5EF4-FFF2-40B4-BE49-F238E27FC236}">
                <a16:creationId xmlns:a16="http://schemas.microsoft.com/office/drawing/2014/main" id="{84597A55-69F8-C67F-E96D-0CDC19ABE0CE}"/>
              </a:ext>
            </a:extLst>
          </p:cNvPr>
          <p:cNvSpPr>
            <a:spLocks noGrp="1"/>
          </p:cNvSpPr>
          <p:nvPr>
            <p:ph type="body" sz="quarter" idx="49"/>
          </p:nvPr>
        </p:nvSpPr>
        <p:spPr>
          <a:xfrm>
            <a:off x="12593462" y="7125246"/>
            <a:ext cx="4761478"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7" name="Platshållare för text 3">
            <a:extLst>
              <a:ext uri="{FF2B5EF4-FFF2-40B4-BE49-F238E27FC236}">
                <a16:creationId xmlns:a16="http://schemas.microsoft.com/office/drawing/2014/main" id="{362CF631-3D74-F225-BE4D-A9985C2AA649}"/>
              </a:ext>
            </a:extLst>
          </p:cNvPr>
          <p:cNvSpPr>
            <a:spLocks noGrp="1"/>
          </p:cNvSpPr>
          <p:nvPr>
            <p:ph type="body" sz="quarter" idx="50"/>
          </p:nvPr>
        </p:nvSpPr>
        <p:spPr>
          <a:xfrm>
            <a:off x="18378442" y="7125246"/>
            <a:ext cx="4537542"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8" name="Platshållare för text 3">
            <a:extLst>
              <a:ext uri="{FF2B5EF4-FFF2-40B4-BE49-F238E27FC236}">
                <a16:creationId xmlns:a16="http://schemas.microsoft.com/office/drawing/2014/main" id="{B975D65E-7C01-589C-F829-C939AD54BC5E}"/>
              </a:ext>
            </a:extLst>
          </p:cNvPr>
          <p:cNvSpPr>
            <a:spLocks noGrp="1"/>
          </p:cNvSpPr>
          <p:nvPr>
            <p:ph type="body" sz="quarter" idx="51"/>
          </p:nvPr>
        </p:nvSpPr>
        <p:spPr>
          <a:xfrm>
            <a:off x="12593462" y="10111042"/>
            <a:ext cx="4761478"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9" name="Platshållare för text 3">
            <a:extLst>
              <a:ext uri="{FF2B5EF4-FFF2-40B4-BE49-F238E27FC236}">
                <a16:creationId xmlns:a16="http://schemas.microsoft.com/office/drawing/2014/main" id="{8D1A93CA-EA7A-4CE9-DACD-98E28EB37C07}"/>
              </a:ext>
            </a:extLst>
          </p:cNvPr>
          <p:cNvSpPr>
            <a:spLocks noGrp="1"/>
          </p:cNvSpPr>
          <p:nvPr>
            <p:ph type="body" sz="quarter" idx="52"/>
          </p:nvPr>
        </p:nvSpPr>
        <p:spPr>
          <a:xfrm>
            <a:off x="18378442" y="10111042"/>
            <a:ext cx="4537542"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70" name="Platshållare för text 21">
            <a:extLst>
              <a:ext uri="{FF2B5EF4-FFF2-40B4-BE49-F238E27FC236}">
                <a16:creationId xmlns:a16="http://schemas.microsoft.com/office/drawing/2014/main" id="{514D9F53-87D6-D499-B862-7D9561B7335C}"/>
              </a:ext>
            </a:extLst>
          </p:cNvPr>
          <p:cNvSpPr>
            <a:spLocks noGrp="1"/>
          </p:cNvSpPr>
          <p:nvPr>
            <p:ph type="body" sz="quarter" idx="53"/>
          </p:nvPr>
        </p:nvSpPr>
        <p:spPr>
          <a:xfrm>
            <a:off x="14149036" y="516311"/>
            <a:ext cx="8375304" cy="1116630"/>
          </a:xfrm>
          <a:prstGeom prst="rect">
            <a:avLst/>
          </a:prstGeom>
        </p:spPr>
        <p:txBody>
          <a:bodyPr anchor="t" anchorCtr="0"/>
          <a:lstStyle>
            <a:lvl1pPr marL="0" indent="0" algn="l">
              <a:buNone/>
              <a:defRPr sz="3100" b="1">
                <a:solidFill>
                  <a:schemeClr val="tx1"/>
                </a:solidFill>
                <a:latin typeface="+mj-lt"/>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Tree>
    <p:extLst>
      <p:ext uri="{BB962C8B-B14F-4D97-AF65-F5344CB8AC3E}">
        <p14:creationId xmlns:p14="http://schemas.microsoft.com/office/powerpoint/2010/main" val="1035290593"/>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ps 3 st">
    <p:bg>
      <p:bgPr>
        <a:solidFill>
          <a:schemeClr val="accent1"/>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27D60830-1E63-9441-A29E-1A53AF915B4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45417" y="2267907"/>
            <a:ext cx="11200032" cy="10198100"/>
          </a:xfrm>
          <a:prstGeom prst="rect">
            <a:avLst/>
          </a:prstGeom>
        </p:spPr>
      </p:pic>
      <p:sp>
        <p:nvSpPr>
          <p:cNvPr id="19" name="Platshållare för text 3">
            <a:extLst>
              <a:ext uri="{FF2B5EF4-FFF2-40B4-BE49-F238E27FC236}">
                <a16:creationId xmlns:a16="http://schemas.microsoft.com/office/drawing/2014/main" id="{924BCA80-6C17-D348-AF75-D50F5BC7A07F}"/>
              </a:ext>
            </a:extLst>
          </p:cNvPr>
          <p:cNvSpPr>
            <a:spLocks noGrp="1"/>
          </p:cNvSpPr>
          <p:nvPr>
            <p:ph type="body" sz="quarter" idx="36"/>
          </p:nvPr>
        </p:nvSpPr>
        <p:spPr>
          <a:xfrm>
            <a:off x="1711162" y="2924627"/>
            <a:ext cx="6779076" cy="2426478"/>
          </a:xfrm>
          <a:prstGeom prst="rect">
            <a:avLst/>
          </a:prstGeom>
        </p:spPr>
        <p:txBody>
          <a:bodyPr anchor="b" anchorCtr="0"/>
          <a:lstStyle>
            <a:lvl1pPr marL="0" indent="0">
              <a:buNone/>
              <a:defRPr sz="7900" b="1">
                <a:solidFill>
                  <a:srgbClr val="091D23"/>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E37F27B9-0012-3945-B91A-33421CFF56E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760987" y="3099301"/>
            <a:ext cx="9715057" cy="2441480"/>
          </a:xfrm>
          <a:prstGeom prst="rect">
            <a:avLst/>
          </a:prstGeom>
          <a:ln w="12700">
            <a:miter lim="400000"/>
          </a:ln>
        </p:spPr>
      </p:pic>
      <p:pic>
        <p:nvPicPr>
          <p:cNvPr id="34" name="Bild">
            <a:extLst>
              <a:ext uri="{FF2B5EF4-FFF2-40B4-BE49-F238E27FC236}">
                <a16:creationId xmlns:a16="http://schemas.microsoft.com/office/drawing/2014/main" id="{F4053517-6D04-874D-AFA9-3F9B7E840713}"/>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557571">
            <a:off x="11887314" y="6037327"/>
            <a:ext cx="9716237" cy="2543517"/>
          </a:xfrm>
          <a:prstGeom prst="rect">
            <a:avLst/>
          </a:prstGeom>
          <a:ln w="12700">
            <a:miter lim="400000"/>
          </a:ln>
        </p:spPr>
      </p:pic>
      <p:pic>
        <p:nvPicPr>
          <p:cNvPr id="35" name="Bild">
            <a:extLst>
              <a:ext uri="{FF2B5EF4-FFF2-40B4-BE49-F238E27FC236}">
                <a16:creationId xmlns:a16="http://schemas.microsoft.com/office/drawing/2014/main" id="{2BF95C99-1B2F-2346-A0C9-93EEE441600F}"/>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flipH="1">
            <a:off x="11896700" y="8938677"/>
            <a:ext cx="9697466" cy="2623224"/>
          </a:xfrm>
          <a:prstGeom prst="rect">
            <a:avLst/>
          </a:prstGeom>
          <a:ln w="12700">
            <a:miter lim="400000"/>
          </a:ln>
        </p:spPr>
      </p:pic>
      <p:pic>
        <p:nvPicPr>
          <p:cNvPr id="38" name="Bild">
            <a:extLst>
              <a:ext uri="{FF2B5EF4-FFF2-40B4-BE49-F238E27FC236}">
                <a16:creationId xmlns:a16="http://schemas.microsoft.com/office/drawing/2014/main" id="{3CC06CE1-C7CC-CA42-8E0D-EE51390A03A1}"/>
              </a:ext>
              <a:ext uri="{C183D7F6-B498-43B3-948B-1728B52AA6E4}">
                <adec:decorative xmlns:adec="http://schemas.microsoft.com/office/drawing/2017/decorative" val="1"/>
              </a:ext>
            </a:extLst>
          </p:cNvPr>
          <p:cNvPicPr>
            <a:picLocks/>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rot="21600000">
            <a:off x="1691268" y="5542568"/>
            <a:ext cx="6798970" cy="240132"/>
          </a:xfrm>
          <a:prstGeom prst="rect">
            <a:avLst/>
          </a:prstGeom>
          <a:ln w="12700">
            <a:miter lim="400000"/>
          </a:ln>
        </p:spPr>
      </p:pic>
      <p:pic>
        <p:nvPicPr>
          <p:cNvPr id="2" name="Bildobjekt 1">
            <a:extLst>
              <a:ext uri="{FF2B5EF4-FFF2-40B4-BE49-F238E27FC236}">
                <a16:creationId xmlns:a16="http://schemas.microsoft.com/office/drawing/2014/main" id="{AC8E1C2C-156E-F849-9A1C-CE3D809D26B2}"/>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887314" y="6858000"/>
            <a:ext cx="4521200" cy="6096000"/>
          </a:xfrm>
          <a:prstGeom prst="rect">
            <a:avLst/>
          </a:prstGeom>
        </p:spPr>
      </p:pic>
      <p:sp>
        <p:nvSpPr>
          <p:cNvPr id="21" name="Platshållare för text 11">
            <a:extLst>
              <a:ext uri="{FF2B5EF4-FFF2-40B4-BE49-F238E27FC236}">
                <a16:creationId xmlns:a16="http://schemas.microsoft.com/office/drawing/2014/main" id="{AED7F39B-39A3-284D-A609-BF9BEC961FE7}"/>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rgbClr val="091D23"/>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2" name="Platshållare för text 13">
            <a:extLst>
              <a:ext uri="{FF2B5EF4-FFF2-40B4-BE49-F238E27FC236}">
                <a16:creationId xmlns:a16="http://schemas.microsoft.com/office/drawing/2014/main" id="{B2173883-746A-CF49-82D4-AF782B3CF34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rgbClr val="091D23"/>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809FDCCB-05EF-6D43-BFC2-EFA928CB5F75}"/>
              </a:ext>
            </a:extLst>
          </p:cNvPr>
          <p:cNvSpPr>
            <a:spLocks noGrp="1"/>
          </p:cNvSpPr>
          <p:nvPr>
            <p:ph type="body" sz="quarter" idx="11"/>
          </p:nvPr>
        </p:nvSpPr>
        <p:spPr>
          <a:xfrm>
            <a:off x="7594586" y="1423315"/>
            <a:ext cx="2565414" cy="537215"/>
          </a:xfrm>
          <a:prstGeom prst="rect">
            <a:avLst/>
          </a:prstGeom>
        </p:spPr>
        <p:txBody>
          <a:bodyPr/>
          <a:lstStyle>
            <a:lvl1pPr marL="0" indent="0">
              <a:buFontTx/>
              <a:buNone/>
              <a:defRPr sz="3200">
                <a:solidFill>
                  <a:srgbClr val="091D23"/>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4" name="Platshållare för text 21">
            <a:extLst>
              <a:ext uri="{FF2B5EF4-FFF2-40B4-BE49-F238E27FC236}">
                <a16:creationId xmlns:a16="http://schemas.microsoft.com/office/drawing/2014/main" id="{131295A5-5017-0848-AA97-FD747F68D8A2}"/>
              </a:ext>
            </a:extLst>
          </p:cNvPr>
          <p:cNvSpPr>
            <a:spLocks noGrp="1"/>
          </p:cNvSpPr>
          <p:nvPr>
            <p:ph type="body" sz="quarter" idx="22"/>
          </p:nvPr>
        </p:nvSpPr>
        <p:spPr>
          <a:xfrm>
            <a:off x="12249336" y="3589664"/>
            <a:ext cx="8785224" cy="1642057"/>
          </a:xfrm>
          <a:prstGeom prst="rect">
            <a:avLst/>
          </a:prstGeom>
        </p:spPr>
        <p:txBody>
          <a:bodyPr anchor="t" anchorCtr="0"/>
          <a:lstStyle>
            <a:lvl1pPr marL="0" indent="0" algn="l">
              <a:buNone/>
              <a:defRPr sz="3000" b="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6" name="Platshållare för text 22">
            <a:extLst>
              <a:ext uri="{FF2B5EF4-FFF2-40B4-BE49-F238E27FC236}">
                <a16:creationId xmlns:a16="http://schemas.microsoft.com/office/drawing/2014/main" id="{CEB9CD1D-8C47-504A-9F19-D57A39047EC7}"/>
              </a:ext>
            </a:extLst>
          </p:cNvPr>
          <p:cNvSpPr>
            <a:spLocks noGrp="1"/>
          </p:cNvSpPr>
          <p:nvPr>
            <p:ph type="body" sz="quarter" idx="23"/>
          </p:nvPr>
        </p:nvSpPr>
        <p:spPr>
          <a:xfrm>
            <a:off x="12249336" y="6390014"/>
            <a:ext cx="8785224" cy="1953886"/>
          </a:xfrm>
          <a:prstGeom prst="rect">
            <a:avLst/>
          </a:prstGeom>
        </p:spPr>
        <p:txBody>
          <a:bodyPr anchor="t" anchorCtr="0"/>
          <a:lstStyle>
            <a:lvl1pPr marL="0" indent="0" algn="l">
              <a:buNone/>
              <a:defRPr sz="3000" b="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7" name="Platshållare för text 23">
            <a:extLst>
              <a:ext uri="{FF2B5EF4-FFF2-40B4-BE49-F238E27FC236}">
                <a16:creationId xmlns:a16="http://schemas.microsoft.com/office/drawing/2014/main" id="{8773F1AF-094B-6D46-96EA-0D9951F329D8}"/>
              </a:ext>
            </a:extLst>
          </p:cNvPr>
          <p:cNvSpPr>
            <a:spLocks noGrp="1"/>
          </p:cNvSpPr>
          <p:nvPr>
            <p:ph type="body" sz="quarter" idx="24"/>
          </p:nvPr>
        </p:nvSpPr>
        <p:spPr>
          <a:xfrm>
            <a:off x="12249336" y="9323714"/>
            <a:ext cx="8785224" cy="1953886"/>
          </a:xfrm>
          <a:prstGeom prst="rect">
            <a:avLst/>
          </a:prstGeom>
        </p:spPr>
        <p:txBody>
          <a:bodyPr anchor="t" anchorCtr="0"/>
          <a:lstStyle>
            <a:lvl1pPr marL="0" indent="0" algn="l">
              <a:buNone/>
              <a:defRPr sz="3000" b="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Tree>
    <p:extLst>
      <p:ext uri="{BB962C8B-B14F-4D97-AF65-F5344CB8AC3E}">
        <p14:creationId xmlns:p14="http://schemas.microsoft.com/office/powerpoint/2010/main" val="3347195998"/>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östning">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13" name="Platshållare för text 3">
            <a:extLst>
              <a:ext uri="{FF2B5EF4-FFF2-40B4-BE49-F238E27FC236}">
                <a16:creationId xmlns:a16="http://schemas.microsoft.com/office/drawing/2014/main" id="{80C664F4-7CC3-8748-B8B2-1F6AF8A7BD50}"/>
              </a:ext>
            </a:extLst>
          </p:cNvPr>
          <p:cNvSpPr>
            <a:spLocks noGrp="1"/>
          </p:cNvSpPr>
          <p:nvPr>
            <p:ph type="body" sz="quarter" idx="36"/>
          </p:nvPr>
        </p:nvSpPr>
        <p:spPr>
          <a:xfrm>
            <a:off x="1711161" y="2924627"/>
            <a:ext cx="6990867" cy="2426478"/>
          </a:xfrm>
          <a:prstGeom prst="rect">
            <a:avLst/>
          </a:prstGeom>
        </p:spPr>
        <p:txBody>
          <a:bodyPr anchor="b" anchorCtr="0"/>
          <a:lstStyle>
            <a:lvl1pPr marL="0" indent="0">
              <a:buNone/>
              <a:defRPr sz="7900" b="1">
                <a:solidFill>
                  <a:schemeClr val="tx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2" name="Platshållare för text 11">
            <a:extLst>
              <a:ext uri="{FF2B5EF4-FFF2-40B4-BE49-F238E27FC236}">
                <a16:creationId xmlns:a16="http://schemas.microsoft.com/office/drawing/2014/main" id="{ABAE7ABD-1B4C-A949-BDF9-4FA8423A489B}"/>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66B169A1-913A-104D-A97D-BB09E27D065C}"/>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5" name="Platshållare för text 13">
            <a:extLst>
              <a:ext uri="{FF2B5EF4-FFF2-40B4-BE49-F238E27FC236}">
                <a16:creationId xmlns:a16="http://schemas.microsoft.com/office/drawing/2014/main" id="{740E9188-B153-6E40-B0B0-E8D7589A9CB9}"/>
              </a:ext>
            </a:extLst>
          </p:cNvPr>
          <p:cNvSpPr>
            <a:spLocks noGrp="1"/>
          </p:cNvSpPr>
          <p:nvPr>
            <p:ph type="body" sz="quarter" idx="11"/>
          </p:nvPr>
        </p:nvSpPr>
        <p:spPr>
          <a:xfrm>
            <a:off x="7594586" y="1423315"/>
            <a:ext cx="2175947"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4" name="Platshållare för text 2">
            <a:extLst>
              <a:ext uri="{FF2B5EF4-FFF2-40B4-BE49-F238E27FC236}">
                <a16:creationId xmlns:a16="http://schemas.microsoft.com/office/drawing/2014/main" id="{6F20F0EA-9A70-5040-B185-2C76C37C51CF}"/>
              </a:ext>
            </a:extLst>
          </p:cNvPr>
          <p:cNvSpPr>
            <a:spLocks noGrp="1"/>
          </p:cNvSpPr>
          <p:nvPr>
            <p:ph type="body" sz="quarter" idx="37"/>
          </p:nvPr>
        </p:nvSpPr>
        <p:spPr>
          <a:xfrm>
            <a:off x="1749263" y="6351060"/>
            <a:ext cx="6952766" cy="3791959"/>
          </a:xfrm>
          <a:prstGeom prst="rect">
            <a:avLst/>
          </a:prstGeom>
        </p:spPr>
        <p:txBody>
          <a:bodyPr/>
          <a:lstStyle>
            <a:lvl1pPr marL="0" indent="0">
              <a:buNone/>
              <a:defRPr sz="310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1161DAC8-0370-BE44-9C66-3ABF601D31D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4" b="134"/>
          <a:stretch/>
        </p:blipFill>
        <p:spPr>
          <a:xfrm>
            <a:off x="5785892" y="10157945"/>
            <a:ext cx="2916137" cy="1238275"/>
          </a:xfrm>
          <a:prstGeom prst="rect">
            <a:avLst/>
          </a:prstGeom>
          <a:ln w="12700">
            <a:miter lim="400000"/>
          </a:ln>
        </p:spPr>
      </p:pic>
      <p:pic>
        <p:nvPicPr>
          <p:cNvPr id="12" name="Bild">
            <a:extLst>
              <a:ext uri="{FF2B5EF4-FFF2-40B4-BE49-F238E27FC236}">
                <a16:creationId xmlns:a16="http://schemas.microsoft.com/office/drawing/2014/main" id="{8BB66F3F-2863-5E4A-8515-990E4D62647F}"/>
              </a:ext>
              <a:ext uri="{C183D7F6-B498-43B3-948B-1728B52AA6E4}">
                <adec:decorative xmlns:adec="http://schemas.microsoft.com/office/drawing/2017/decorative" val="1"/>
              </a:ext>
            </a:extLst>
          </p:cNvPr>
          <p:cNvPicPr>
            <a:picLocks/>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691268" y="5542568"/>
            <a:ext cx="6798970" cy="240132"/>
          </a:xfrm>
          <a:prstGeom prst="rect">
            <a:avLst/>
          </a:prstGeom>
          <a:ln w="12700">
            <a:miter lim="400000"/>
          </a:ln>
        </p:spPr>
      </p:pic>
      <p:pic>
        <p:nvPicPr>
          <p:cNvPr id="15" name="Bild">
            <a:extLst>
              <a:ext uri="{FF2B5EF4-FFF2-40B4-BE49-F238E27FC236}">
                <a16:creationId xmlns:a16="http://schemas.microsoft.com/office/drawing/2014/main" id="{11DBBFF8-E89F-9A4D-A366-071E269E645C}"/>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384840" y="-54617"/>
            <a:ext cx="608750" cy="13696897"/>
          </a:xfrm>
          <a:prstGeom prst="rect">
            <a:avLst/>
          </a:prstGeom>
          <a:ln w="12700">
            <a:miter lim="400000"/>
          </a:ln>
        </p:spPr>
      </p:pic>
      <p:sp>
        <p:nvSpPr>
          <p:cNvPr id="2" name="Platshållare för text 4">
            <a:extLst>
              <a:ext uri="{FF2B5EF4-FFF2-40B4-BE49-F238E27FC236}">
                <a16:creationId xmlns:a16="http://schemas.microsoft.com/office/drawing/2014/main" id="{60BB9624-0C7A-780F-537B-3E5896E00534}"/>
              </a:ext>
            </a:extLst>
          </p:cNvPr>
          <p:cNvSpPr>
            <a:spLocks noGrp="1"/>
          </p:cNvSpPr>
          <p:nvPr>
            <p:ph type="body" sz="quarter" idx="41"/>
          </p:nvPr>
        </p:nvSpPr>
        <p:spPr>
          <a:xfrm>
            <a:off x="11986520" y="1555552"/>
            <a:ext cx="9689694" cy="914400"/>
          </a:xfrm>
          <a:prstGeom prst="rect">
            <a:avLst/>
          </a:prstGeom>
        </p:spPr>
        <p:txBody>
          <a:bodyPr/>
          <a:lstStyle>
            <a:lvl1pPr marL="0" indent="0">
              <a:buNone/>
              <a:defRPr sz="3400" b="1">
                <a:solidFill>
                  <a:schemeClr val="tx1"/>
                </a:solidFill>
                <a:latin typeface="+mj-lt"/>
              </a:defRPr>
            </a:lvl1pPr>
            <a:lvl2pPr marL="914354" indent="0">
              <a:buNone/>
              <a:defRPr/>
            </a:lvl2pPr>
          </a:lstStyle>
          <a:p>
            <a:pPr lvl="0"/>
            <a:r>
              <a:rPr lang="sv-SE"/>
              <a:t>Klicka här för att ändra format på bakgrundstexten</a:t>
            </a:r>
          </a:p>
        </p:txBody>
      </p:sp>
      <p:pic>
        <p:nvPicPr>
          <p:cNvPr id="3" name="Bild">
            <a:extLst>
              <a:ext uri="{FF2B5EF4-FFF2-40B4-BE49-F238E27FC236}">
                <a16:creationId xmlns:a16="http://schemas.microsoft.com/office/drawing/2014/main" id="{76BF48A6-C3E7-D0CE-4620-57140018ECD3}"/>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21557571">
            <a:off x="11655800" y="9822150"/>
            <a:ext cx="11128140" cy="2642161"/>
          </a:xfrm>
          <a:prstGeom prst="rect">
            <a:avLst/>
          </a:prstGeom>
          <a:ln w="12700">
            <a:miter lim="400000"/>
          </a:ln>
        </p:spPr>
      </p:pic>
      <p:pic>
        <p:nvPicPr>
          <p:cNvPr id="4" name="Bild">
            <a:extLst>
              <a:ext uri="{FF2B5EF4-FFF2-40B4-BE49-F238E27FC236}">
                <a16:creationId xmlns:a16="http://schemas.microsoft.com/office/drawing/2014/main" id="{5EC9F02F-ECE1-E9A6-001B-CF81EB62E7D3}"/>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rot="10800000" flipH="1">
            <a:off x="11639920" y="6147078"/>
            <a:ext cx="11102727" cy="2677857"/>
          </a:xfrm>
          <a:prstGeom prst="rect">
            <a:avLst/>
          </a:prstGeom>
          <a:ln w="12700">
            <a:miter lim="400000"/>
          </a:ln>
        </p:spPr>
      </p:pic>
      <p:pic>
        <p:nvPicPr>
          <p:cNvPr id="5" name="Bild">
            <a:extLst>
              <a:ext uri="{FF2B5EF4-FFF2-40B4-BE49-F238E27FC236}">
                <a16:creationId xmlns:a16="http://schemas.microsoft.com/office/drawing/2014/main" id="{FA758906-FEDA-8826-C1B3-CA195F4B462C}"/>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1639921" y="2243227"/>
            <a:ext cx="11102727" cy="2711932"/>
          </a:xfrm>
          <a:prstGeom prst="rect">
            <a:avLst/>
          </a:prstGeom>
          <a:ln w="12700">
            <a:miter lim="400000"/>
          </a:ln>
        </p:spPr>
      </p:pic>
      <p:sp>
        <p:nvSpPr>
          <p:cNvPr id="6" name="Platshållare för text 4">
            <a:extLst>
              <a:ext uri="{FF2B5EF4-FFF2-40B4-BE49-F238E27FC236}">
                <a16:creationId xmlns:a16="http://schemas.microsoft.com/office/drawing/2014/main" id="{22008603-1727-9C93-8832-96D6D59CF2AA}"/>
              </a:ext>
            </a:extLst>
          </p:cNvPr>
          <p:cNvSpPr>
            <a:spLocks noGrp="1"/>
          </p:cNvSpPr>
          <p:nvPr>
            <p:ph type="body" sz="quarter" idx="42"/>
          </p:nvPr>
        </p:nvSpPr>
        <p:spPr>
          <a:xfrm>
            <a:off x="11989444" y="5421917"/>
            <a:ext cx="9689694" cy="914400"/>
          </a:xfrm>
          <a:prstGeom prst="rect">
            <a:avLst/>
          </a:prstGeom>
        </p:spPr>
        <p:txBody>
          <a:bodyPr/>
          <a:lstStyle>
            <a:lvl1pPr marL="0" indent="0">
              <a:buNone/>
              <a:defRPr sz="3400" b="1">
                <a:solidFill>
                  <a:schemeClr val="tx1"/>
                </a:solidFill>
                <a:latin typeface="+mj-lt"/>
              </a:defRPr>
            </a:lvl1pPr>
            <a:lvl2pPr marL="914354" indent="0">
              <a:buNone/>
              <a:defRPr/>
            </a:lvl2pPr>
          </a:lstStyle>
          <a:p>
            <a:pPr lvl="0"/>
            <a:r>
              <a:rPr lang="sv-SE"/>
              <a:t>Klicka här för att ändra format på bakgrundstexten</a:t>
            </a:r>
          </a:p>
        </p:txBody>
      </p:sp>
      <p:sp>
        <p:nvSpPr>
          <p:cNvPr id="7" name="Platshållare för text 4">
            <a:extLst>
              <a:ext uri="{FF2B5EF4-FFF2-40B4-BE49-F238E27FC236}">
                <a16:creationId xmlns:a16="http://schemas.microsoft.com/office/drawing/2014/main" id="{A77207AB-8E35-E125-7021-27887CBDDEE4}"/>
              </a:ext>
            </a:extLst>
          </p:cNvPr>
          <p:cNvSpPr>
            <a:spLocks noGrp="1"/>
          </p:cNvSpPr>
          <p:nvPr>
            <p:ph type="body" sz="quarter" idx="43"/>
          </p:nvPr>
        </p:nvSpPr>
        <p:spPr>
          <a:xfrm>
            <a:off x="11992368" y="9288282"/>
            <a:ext cx="9689694" cy="914400"/>
          </a:xfrm>
          <a:prstGeom prst="rect">
            <a:avLst/>
          </a:prstGeom>
        </p:spPr>
        <p:txBody>
          <a:bodyPr/>
          <a:lstStyle>
            <a:lvl1pPr marL="0" indent="0">
              <a:buNone/>
              <a:defRPr sz="3400" b="1">
                <a:solidFill>
                  <a:schemeClr val="tx1"/>
                </a:solidFill>
                <a:latin typeface="+mj-lt"/>
              </a:defRPr>
            </a:lvl1pPr>
            <a:lvl2pPr marL="914354" indent="0">
              <a:buNone/>
              <a:defRPr/>
            </a:lvl2pPr>
          </a:lstStyle>
          <a:p>
            <a:pPr lvl="0"/>
            <a:r>
              <a:rPr lang="sv-SE"/>
              <a:t>Klicka här för att ändra format på bakgrundstexten</a:t>
            </a:r>
          </a:p>
        </p:txBody>
      </p:sp>
      <p:sp>
        <p:nvSpPr>
          <p:cNvPr id="8" name="Platshållare för text 4">
            <a:extLst>
              <a:ext uri="{FF2B5EF4-FFF2-40B4-BE49-F238E27FC236}">
                <a16:creationId xmlns:a16="http://schemas.microsoft.com/office/drawing/2014/main" id="{CEC836F9-CCB9-1D63-587D-36474EEE5F09}"/>
              </a:ext>
            </a:extLst>
          </p:cNvPr>
          <p:cNvSpPr>
            <a:spLocks noGrp="1"/>
          </p:cNvSpPr>
          <p:nvPr>
            <p:ph type="body" sz="quarter" idx="44"/>
          </p:nvPr>
        </p:nvSpPr>
        <p:spPr>
          <a:xfrm>
            <a:off x="11986520" y="25842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9" name="Platshållare för text 4">
            <a:extLst>
              <a:ext uri="{FF2B5EF4-FFF2-40B4-BE49-F238E27FC236}">
                <a16:creationId xmlns:a16="http://schemas.microsoft.com/office/drawing/2014/main" id="{32568798-422B-2CDF-776B-DEC3CFFAF21B}"/>
              </a:ext>
            </a:extLst>
          </p:cNvPr>
          <p:cNvSpPr>
            <a:spLocks noGrp="1"/>
          </p:cNvSpPr>
          <p:nvPr>
            <p:ph type="body" sz="quarter" idx="45"/>
          </p:nvPr>
        </p:nvSpPr>
        <p:spPr>
          <a:xfrm>
            <a:off x="18120620" y="25842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0" name="Platshållare för text 4">
            <a:extLst>
              <a:ext uri="{FF2B5EF4-FFF2-40B4-BE49-F238E27FC236}">
                <a16:creationId xmlns:a16="http://schemas.microsoft.com/office/drawing/2014/main" id="{923FB0CA-5ECA-F1AE-1A05-618299C59111}"/>
              </a:ext>
            </a:extLst>
          </p:cNvPr>
          <p:cNvSpPr>
            <a:spLocks noGrp="1"/>
          </p:cNvSpPr>
          <p:nvPr>
            <p:ph type="body" sz="quarter" idx="46"/>
          </p:nvPr>
        </p:nvSpPr>
        <p:spPr>
          <a:xfrm>
            <a:off x="11986520" y="65466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1" name="Platshållare för text 4">
            <a:extLst>
              <a:ext uri="{FF2B5EF4-FFF2-40B4-BE49-F238E27FC236}">
                <a16:creationId xmlns:a16="http://schemas.microsoft.com/office/drawing/2014/main" id="{27B216C1-CD7F-A87A-91AD-33406F4DF846}"/>
              </a:ext>
            </a:extLst>
          </p:cNvPr>
          <p:cNvSpPr>
            <a:spLocks noGrp="1"/>
          </p:cNvSpPr>
          <p:nvPr>
            <p:ph type="body" sz="quarter" idx="47"/>
          </p:nvPr>
        </p:nvSpPr>
        <p:spPr>
          <a:xfrm>
            <a:off x="18120620" y="65466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6" name="Platshållare för text 4">
            <a:extLst>
              <a:ext uri="{FF2B5EF4-FFF2-40B4-BE49-F238E27FC236}">
                <a16:creationId xmlns:a16="http://schemas.microsoft.com/office/drawing/2014/main" id="{9D81D053-B788-6872-7AA6-D906FBD396CE}"/>
              </a:ext>
            </a:extLst>
          </p:cNvPr>
          <p:cNvSpPr>
            <a:spLocks noGrp="1"/>
          </p:cNvSpPr>
          <p:nvPr>
            <p:ph type="body" sz="quarter" idx="48"/>
          </p:nvPr>
        </p:nvSpPr>
        <p:spPr>
          <a:xfrm>
            <a:off x="11986520" y="1022330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7" name="Platshållare för text 4">
            <a:extLst>
              <a:ext uri="{FF2B5EF4-FFF2-40B4-BE49-F238E27FC236}">
                <a16:creationId xmlns:a16="http://schemas.microsoft.com/office/drawing/2014/main" id="{B38FF144-065C-E1D5-E77A-13C854DB7D7E}"/>
              </a:ext>
            </a:extLst>
          </p:cNvPr>
          <p:cNvSpPr>
            <a:spLocks noGrp="1"/>
          </p:cNvSpPr>
          <p:nvPr>
            <p:ph type="body" sz="quarter" idx="49"/>
          </p:nvPr>
        </p:nvSpPr>
        <p:spPr>
          <a:xfrm>
            <a:off x="18120620" y="1022330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Tree>
    <p:extLst>
      <p:ext uri="{BB962C8B-B14F-4D97-AF65-F5344CB8AC3E}">
        <p14:creationId xmlns:p14="http://schemas.microsoft.com/office/powerpoint/2010/main" val="773595047"/>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38" userDrawn="1">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varstext 3 punkter">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 uri="{C183D7F6-B498-43B3-948B-1728B52AA6E4}">
                <adec:decorative xmlns:adec="http://schemas.microsoft.com/office/drawing/2017/decorative" val="1"/>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7" name="Bild 6">
            <a:extLst>
              <a:ext uri="{FF2B5EF4-FFF2-40B4-BE49-F238E27FC236}">
                <a16:creationId xmlns:a16="http://schemas.microsoft.com/office/drawing/2014/main" id="{397C9F29-0668-BD47-BA0F-910009EA447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81014" y="1691922"/>
            <a:ext cx="11393988" cy="6929564"/>
          </a:xfrm>
          <a:prstGeom prst="rect">
            <a:avLst/>
          </a:prstGeom>
        </p:spPr>
      </p:pic>
      <p:pic>
        <p:nvPicPr>
          <p:cNvPr id="3" name="Bild 2">
            <a:extLst>
              <a:ext uri="{FF2B5EF4-FFF2-40B4-BE49-F238E27FC236}">
                <a16:creationId xmlns:a16="http://schemas.microsoft.com/office/drawing/2014/main" id="{D78F3C1F-2387-774C-A2F1-DF8FE23F77E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353617" y="8737064"/>
            <a:ext cx="11411472" cy="4160229"/>
          </a:xfrm>
          <a:prstGeom prst="rect">
            <a:avLst/>
          </a:prstGeom>
        </p:spPr>
      </p:pic>
      <p:sp>
        <p:nvSpPr>
          <p:cNvPr id="31" name="Platshållare för text 3">
            <a:extLst>
              <a:ext uri="{FF2B5EF4-FFF2-40B4-BE49-F238E27FC236}">
                <a16:creationId xmlns:a16="http://schemas.microsoft.com/office/drawing/2014/main" id="{33A54320-52CD-4048-B957-D31770F73AD4}"/>
              </a:ext>
            </a:extLst>
          </p:cNvPr>
          <p:cNvSpPr>
            <a:spLocks noGrp="1"/>
          </p:cNvSpPr>
          <p:nvPr>
            <p:ph type="body" sz="quarter" idx="39"/>
          </p:nvPr>
        </p:nvSpPr>
        <p:spPr>
          <a:xfrm>
            <a:off x="1711162" y="2924627"/>
            <a:ext cx="6779076" cy="2426478"/>
          </a:xfrm>
          <a:prstGeom prst="rect">
            <a:avLst/>
          </a:prstGeom>
        </p:spPr>
        <p:txBody>
          <a:bodyPr anchor="b" anchorCtr="0"/>
          <a:lstStyle>
            <a:lvl1pPr marL="0" indent="0">
              <a:buNone/>
              <a:defRPr sz="7900" b="1">
                <a:solidFill>
                  <a:srgbClr val="091D23"/>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pic>
        <p:nvPicPr>
          <p:cNvPr id="28" name="Bild">
            <a:extLst>
              <a:ext uri="{FF2B5EF4-FFF2-40B4-BE49-F238E27FC236}">
                <a16:creationId xmlns:a16="http://schemas.microsoft.com/office/drawing/2014/main" id="{F266E76C-995F-674C-860F-7329AFC5494C}"/>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476455" y="3363248"/>
            <a:ext cx="1868837" cy="774473"/>
          </a:xfrm>
          <a:prstGeom prst="rect">
            <a:avLst/>
          </a:prstGeom>
          <a:ln w="12700">
            <a:miter lim="400000"/>
          </a:ln>
        </p:spPr>
      </p:pic>
      <p:pic>
        <p:nvPicPr>
          <p:cNvPr id="60" name="Bild">
            <a:extLst>
              <a:ext uri="{FF2B5EF4-FFF2-40B4-BE49-F238E27FC236}">
                <a16:creationId xmlns:a16="http://schemas.microsoft.com/office/drawing/2014/main" id="{FA2EFD68-2AD8-5A47-8E53-43380699E9D9}"/>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476455" y="5331196"/>
            <a:ext cx="1868837" cy="774473"/>
          </a:xfrm>
          <a:prstGeom prst="rect">
            <a:avLst/>
          </a:prstGeom>
          <a:ln w="12700">
            <a:miter lim="400000"/>
          </a:ln>
        </p:spPr>
      </p:pic>
      <p:pic>
        <p:nvPicPr>
          <p:cNvPr id="64" name="Bild">
            <a:extLst>
              <a:ext uri="{FF2B5EF4-FFF2-40B4-BE49-F238E27FC236}">
                <a16:creationId xmlns:a16="http://schemas.microsoft.com/office/drawing/2014/main" id="{BDC4BA14-4D99-0E4A-89EF-997421FD14B9}"/>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476455" y="7239509"/>
            <a:ext cx="1868837" cy="774473"/>
          </a:xfrm>
          <a:prstGeom prst="rect">
            <a:avLst/>
          </a:prstGeom>
          <a:ln w="12700">
            <a:miter lim="400000"/>
          </a:ln>
        </p:spPr>
      </p:pic>
      <p:sp>
        <p:nvSpPr>
          <p:cNvPr id="50" name="Platshållare för text 11">
            <a:extLst>
              <a:ext uri="{FF2B5EF4-FFF2-40B4-BE49-F238E27FC236}">
                <a16:creationId xmlns:a16="http://schemas.microsoft.com/office/drawing/2014/main" id="{06736E8D-0921-8442-ABC8-986C74D82C65}"/>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rgbClr val="091D23"/>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1" name="Platshållare för text 13">
            <a:extLst>
              <a:ext uri="{FF2B5EF4-FFF2-40B4-BE49-F238E27FC236}">
                <a16:creationId xmlns:a16="http://schemas.microsoft.com/office/drawing/2014/main" id="{A0A63260-02FD-1F49-B9FE-174AA10849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rgbClr val="091D23"/>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2" name="Platshållare för text 13">
            <a:extLst>
              <a:ext uri="{FF2B5EF4-FFF2-40B4-BE49-F238E27FC236}">
                <a16:creationId xmlns:a16="http://schemas.microsoft.com/office/drawing/2014/main" id="{EC7D8AED-F697-3F49-8DAD-4C66A6728FA1}"/>
              </a:ext>
            </a:extLst>
          </p:cNvPr>
          <p:cNvSpPr>
            <a:spLocks noGrp="1"/>
          </p:cNvSpPr>
          <p:nvPr>
            <p:ph type="body" sz="quarter" idx="11"/>
          </p:nvPr>
        </p:nvSpPr>
        <p:spPr>
          <a:xfrm>
            <a:off x="7594586" y="1423315"/>
            <a:ext cx="2035729" cy="537215"/>
          </a:xfrm>
          <a:prstGeom prst="rect">
            <a:avLst/>
          </a:prstGeom>
        </p:spPr>
        <p:txBody>
          <a:bodyPr/>
          <a:lstStyle>
            <a:lvl1pPr marL="0" indent="0">
              <a:buFontTx/>
              <a:buNone/>
              <a:defRPr sz="3200">
                <a:solidFill>
                  <a:srgbClr val="091D23"/>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2" name="Platshållare för text 2">
            <a:extLst>
              <a:ext uri="{FF2B5EF4-FFF2-40B4-BE49-F238E27FC236}">
                <a16:creationId xmlns:a16="http://schemas.microsoft.com/office/drawing/2014/main" id="{98158F0C-A72C-484B-8C60-A33C640C11B6}"/>
              </a:ext>
            </a:extLst>
          </p:cNvPr>
          <p:cNvSpPr>
            <a:spLocks noGrp="1"/>
          </p:cNvSpPr>
          <p:nvPr>
            <p:ph type="body" sz="quarter" idx="40"/>
          </p:nvPr>
        </p:nvSpPr>
        <p:spPr>
          <a:xfrm>
            <a:off x="1749425" y="6359035"/>
            <a:ext cx="6953197" cy="5933650"/>
          </a:xfrm>
          <a:prstGeom prst="rect">
            <a:avLst/>
          </a:prstGeom>
        </p:spPr>
        <p:txBody>
          <a:bodyPr/>
          <a:lstStyle>
            <a:lvl1pPr marL="0" indent="0">
              <a:buNone/>
              <a:defRPr sz="3100">
                <a:solidFill>
                  <a:srgbClr val="091D23"/>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5" name="Platshållare för innehåll 22">
            <a:extLst>
              <a:ext uri="{FF2B5EF4-FFF2-40B4-BE49-F238E27FC236}">
                <a16:creationId xmlns:a16="http://schemas.microsoft.com/office/drawing/2014/main" id="{29D21963-B6E3-ED44-8120-93C07FF91FB3}"/>
              </a:ext>
            </a:extLst>
          </p:cNvPr>
          <p:cNvSpPr>
            <a:spLocks noGrp="1"/>
          </p:cNvSpPr>
          <p:nvPr>
            <p:ph sz="quarter" idx="21"/>
          </p:nvPr>
        </p:nvSpPr>
        <p:spPr>
          <a:xfrm>
            <a:off x="11901325" y="2492387"/>
            <a:ext cx="7167725" cy="533622"/>
          </a:xfrm>
          <a:prstGeom prst="rect">
            <a:avLst/>
          </a:prstGeom>
        </p:spPr>
        <p:txBody>
          <a:bodyPr anchor="t" anchorCtr="0"/>
          <a:lstStyle>
            <a:lvl1pPr marL="0" indent="0">
              <a:lnSpc>
                <a:spcPct val="100000"/>
              </a:lnSpc>
              <a:buFont typeface="Arial" panose="020B0604020202020204" pitchFamily="34" charset="0"/>
              <a:buNone/>
              <a:defRPr sz="2600" b="1">
                <a:solidFill>
                  <a:srgbClr val="091D23"/>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6" name="Platshållare för innehåll 24">
            <a:extLst>
              <a:ext uri="{FF2B5EF4-FFF2-40B4-BE49-F238E27FC236}">
                <a16:creationId xmlns:a16="http://schemas.microsoft.com/office/drawing/2014/main" id="{F744F820-042F-BD44-B0A3-8BBA5036ABC9}"/>
              </a:ext>
            </a:extLst>
          </p:cNvPr>
          <p:cNvSpPr>
            <a:spLocks noGrp="1"/>
          </p:cNvSpPr>
          <p:nvPr>
            <p:ph sz="quarter" idx="22"/>
          </p:nvPr>
        </p:nvSpPr>
        <p:spPr>
          <a:xfrm>
            <a:off x="19407025" y="2482774"/>
            <a:ext cx="2576675" cy="533622"/>
          </a:xfrm>
          <a:prstGeom prst="rect">
            <a:avLst/>
          </a:prstGeom>
        </p:spPr>
        <p:txBody>
          <a:bodyPr anchor="t" anchorCtr="0"/>
          <a:lstStyle>
            <a:lvl1pPr marL="0" indent="0">
              <a:lnSpc>
                <a:spcPct val="100000"/>
              </a:lnSpc>
              <a:buFont typeface="Arial" panose="020B0604020202020204" pitchFamily="34" charset="0"/>
              <a:buNone/>
              <a:defRPr sz="2600" b="1">
                <a:solidFill>
                  <a:srgbClr val="091D23"/>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34" name="Platshållare för text 2">
            <a:extLst>
              <a:ext uri="{FF2B5EF4-FFF2-40B4-BE49-F238E27FC236}">
                <a16:creationId xmlns:a16="http://schemas.microsoft.com/office/drawing/2014/main" id="{70AC0F74-29FF-B943-810B-B8F9F2E84FE9}"/>
              </a:ext>
            </a:extLst>
          </p:cNvPr>
          <p:cNvSpPr>
            <a:spLocks noGrp="1"/>
          </p:cNvSpPr>
          <p:nvPr>
            <p:ph type="body" sz="quarter" idx="42"/>
          </p:nvPr>
        </p:nvSpPr>
        <p:spPr>
          <a:xfrm>
            <a:off x="11923713" y="3288169"/>
            <a:ext cx="7553325" cy="909188"/>
          </a:xfrm>
          <a:prstGeom prst="rect">
            <a:avLst/>
          </a:prstGeom>
        </p:spPr>
        <p:txBody>
          <a:bodyPr/>
          <a:lstStyle>
            <a:lvl1pPr marL="0" indent="0">
              <a:buNone/>
              <a:defRPr sz="2600" b="0">
                <a:solidFill>
                  <a:srgbClr val="091D23"/>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a:t>Klicka här för att ändra format på bakgrundstexten</a:t>
            </a:r>
          </a:p>
        </p:txBody>
      </p:sp>
      <p:sp>
        <p:nvSpPr>
          <p:cNvPr id="35" name="Platshållare för innehåll 24">
            <a:extLst>
              <a:ext uri="{FF2B5EF4-FFF2-40B4-BE49-F238E27FC236}">
                <a16:creationId xmlns:a16="http://schemas.microsoft.com/office/drawing/2014/main" id="{A9F4B433-040F-F24D-B442-4CFA41BE621A}"/>
              </a:ext>
            </a:extLst>
          </p:cNvPr>
          <p:cNvSpPr>
            <a:spLocks noGrp="1"/>
          </p:cNvSpPr>
          <p:nvPr>
            <p:ph sz="quarter" idx="36"/>
          </p:nvPr>
        </p:nvSpPr>
        <p:spPr>
          <a:xfrm>
            <a:off x="19260721" y="3496566"/>
            <a:ext cx="2576675" cy="533622"/>
          </a:xfrm>
          <a:prstGeom prst="rect">
            <a:avLst/>
          </a:prstGeom>
        </p:spPr>
        <p:txBody>
          <a:bodyPr anchor="t" anchorCtr="0"/>
          <a:lstStyle>
            <a:lvl1pPr marL="0" indent="0" algn="ctr">
              <a:lnSpc>
                <a:spcPct val="100000"/>
              </a:lnSpc>
              <a:buFont typeface="Arial" panose="020B0604020202020204" pitchFamily="34" charset="0"/>
              <a:buNone/>
              <a:defRPr sz="2600" b="0">
                <a:solidFill>
                  <a:srgbClr val="091D23"/>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38" name="Platshållare för innehåll 22">
            <a:extLst>
              <a:ext uri="{FF2B5EF4-FFF2-40B4-BE49-F238E27FC236}">
                <a16:creationId xmlns:a16="http://schemas.microsoft.com/office/drawing/2014/main" id="{D647488A-515C-BE43-8A33-1A7CFDB896B0}"/>
              </a:ext>
            </a:extLst>
          </p:cNvPr>
          <p:cNvSpPr>
            <a:spLocks noGrp="1"/>
          </p:cNvSpPr>
          <p:nvPr>
            <p:ph sz="quarter" idx="43"/>
          </p:nvPr>
        </p:nvSpPr>
        <p:spPr>
          <a:xfrm>
            <a:off x="11901325" y="4433155"/>
            <a:ext cx="7167725" cy="533622"/>
          </a:xfrm>
          <a:prstGeom prst="rect">
            <a:avLst/>
          </a:prstGeom>
        </p:spPr>
        <p:txBody>
          <a:bodyPr anchor="t" anchorCtr="0"/>
          <a:lstStyle>
            <a:lvl1pPr marL="0" indent="0">
              <a:lnSpc>
                <a:spcPct val="100000"/>
              </a:lnSpc>
              <a:buFont typeface="Arial" panose="020B0604020202020204" pitchFamily="34" charset="0"/>
              <a:buNone/>
              <a:defRPr sz="2600" b="1">
                <a:solidFill>
                  <a:srgbClr val="091D23"/>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63" name="Platshållare för innehåll 24">
            <a:extLst>
              <a:ext uri="{FF2B5EF4-FFF2-40B4-BE49-F238E27FC236}">
                <a16:creationId xmlns:a16="http://schemas.microsoft.com/office/drawing/2014/main" id="{F90A2643-7A40-1449-A5F0-8DE50BDC18EE}"/>
              </a:ext>
            </a:extLst>
          </p:cNvPr>
          <p:cNvSpPr>
            <a:spLocks noGrp="1"/>
          </p:cNvSpPr>
          <p:nvPr>
            <p:ph sz="quarter" idx="26"/>
          </p:nvPr>
        </p:nvSpPr>
        <p:spPr>
          <a:xfrm>
            <a:off x="19407025" y="4450722"/>
            <a:ext cx="2576675" cy="533622"/>
          </a:xfrm>
          <a:prstGeom prst="rect">
            <a:avLst/>
          </a:prstGeom>
        </p:spPr>
        <p:txBody>
          <a:bodyPr anchor="t" anchorCtr="0"/>
          <a:lstStyle>
            <a:lvl1pPr marL="0" indent="0">
              <a:lnSpc>
                <a:spcPct val="100000"/>
              </a:lnSpc>
              <a:buFont typeface="Arial" panose="020B0604020202020204" pitchFamily="34" charset="0"/>
              <a:buNone/>
              <a:defRPr sz="2600" b="1">
                <a:solidFill>
                  <a:srgbClr val="091D23"/>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39" name="Platshållare för text 2">
            <a:extLst>
              <a:ext uri="{FF2B5EF4-FFF2-40B4-BE49-F238E27FC236}">
                <a16:creationId xmlns:a16="http://schemas.microsoft.com/office/drawing/2014/main" id="{A25AE303-A449-3A4C-9813-A7DA1C3104A9}"/>
              </a:ext>
            </a:extLst>
          </p:cNvPr>
          <p:cNvSpPr>
            <a:spLocks noGrp="1"/>
          </p:cNvSpPr>
          <p:nvPr>
            <p:ph type="body" sz="quarter" idx="44"/>
          </p:nvPr>
        </p:nvSpPr>
        <p:spPr>
          <a:xfrm>
            <a:off x="11923713" y="5228937"/>
            <a:ext cx="7553325" cy="909188"/>
          </a:xfrm>
          <a:prstGeom prst="rect">
            <a:avLst/>
          </a:prstGeom>
        </p:spPr>
        <p:txBody>
          <a:bodyPr/>
          <a:lstStyle>
            <a:lvl1pPr marL="0" indent="0">
              <a:buNone/>
              <a:defRPr sz="2600" b="0">
                <a:solidFill>
                  <a:srgbClr val="091D23"/>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a:t>Klicka här för att ändra format på bakgrundstexten</a:t>
            </a:r>
          </a:p>
        </p:txBody>
      </p:sp>
      <p:sp>
        <p:nvSpPr>
          <p:cNvPr id="36" name="Platshållare för innehåll 24">
            <a:extLst>
              <a:ext uri="{FF2B5EF4-FFF2-40B4-BE49-F238E27FC236}">
                <a16:creationId xmlns:a16="http://schemas.microsoft.com/office/drawing/2014/main" id="{A53F90B8-EF05-A941-809C-B90ACCB0D1ED}"/>
              </a:ext>
            </a:extLst>
          </p:cNvPr>
          <p:cNvSpPr>
            <a:spLocks noGrp="1"/>
          </p:cNvSpPr>
          <p:nvPr>
            <p:ph sz="quarter" idx="37"/>
          </p:nvPr>
        </p:nvSpPr>
        <p:spPr>
          <a:xfrm>
            <a:off x="19260721" y="5489958"/>
            <a:ext cx="2576675" cy="533622"/>
          </a:xfrm>
          <a:prstGeom prst="rect">
            <a:avLst/>
          </a:prstGeom>
        </p:spPr>
        <p:txBody>
          <a:bodyPr anchor="t" anchorCtr="0"/>
          <a:lstStyle>
            <a:lvl1pPr marL="0" indent="0" algn="ctr">
              <a:lnSpc>
                <a:spcPct val="100000"/>
              </a:lnSpc>
              <a:buFont typeface="Arial" panose="020B0604020202020204" pitchFamily="34" charset="0"/>
              <a:buNone/>
              <a:defRPr sz="2600" b="0">
                <a:solidFill>
                  <a:srgbClr val="091D23"/>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0" name="Platshållare för innehåll 22">
            <a:extLst>
              <a:ext uri="{FF2B5EF4-FFF2-40B4-BE49-F238E27FC236}">
                <a16:creationId xmlns:a16="http://schemas.microsoft.com/office/drawing/2014/main" id="{8755B8F8-1026-654D-BBE4-92DD86F4836F}"/>
              </a:ext>
            </a:extLst>
          </p:cNvPr>
          <p:cNvSpPr>
            <a:spLocks noGrp="1"/>
          </p:cNvSpPr>
          <p:nvPr>
            <p:ph sz="quarter" idx="45"/>
          </p:nvPr>
        </p:nvSpPr>
        <p:spPr>
          <a:xfrm>
            <a:off x="11901325" y="6336600"/>
            <a:ext cx="7167725" cy="533622"/>
          </a:xfrm>
          <a:prstGeom prst="rect">
            <a:avLst/>
          </a:prstGeom>
        </p:spPr>
        <p:txBody>
          <a:bodyPr anchor="t" anchorCtr="0"/>
          <a:lstStyle>
            <a:lvl1pPr marL="0" indent="0">
              <a:lnSpc>
                <a:spcPct val="100000"/>
              </a:lnSpc>
              <a:buFont typeface="Arial" panose="020B0604020202020204" pitchFamily="34" charset="0"/>
              <a:buNone/>
              <a:defRPr sz="2600" b="1">
                <a:solidFill>
                  <a:srgbClr val="091D23"/>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67" name="Platshållare för innehåll 24">
            <a:extLst>
              <a:ext uri="{FF2B5EF4-FFF2-40B4-BE49-F238E27FC236}">
                <a16:creationId xmlns:a16="http://schemas.microsoft.com/office/drawing/2014/main" id="{B45C2A50-5589-E549-8FD0-70662EA67D5C}"/>
              </a:ext>
            </a:extLst>
          </p:cNvPr>
          <p:cNvSpPr>
            <a:spLocks noGrp="1"/>
          </p:cNvSpPr>
          <p:nvPr>
            <p:ph sz="quarter" idx="29"/>
          </p:nvPr>
        </p:nvSpPr>
        <p:spPr>
          <a:xfrm>
            <a:off x="19407025" y="6359035"/>
            <a:ext cx="2576675" cy="533622"/>
          </a:xfrm>
          <a:prstGeom prst="rect">
            <a:avLst/>
          </a:prstGeom>
        </p:spPr>
        <p:txBody>
          <a:bodyPr anchor="t" anchorCtr="0"/>
          <a:lstStyle>
            <a:lvl1pPr marL="0" indent="0">
              <a:lnSpc>
                <a:spcPct val="100000"/>
              </a:lnSpc>
              <a:buFont typeface="Arial" panose="020B0604020202020204" pitchFamily="34" charset="0"/>
              <a:buNone/>
              <a:defRPr sz="2600" b="1">
                <a:solidFill>
                  <a:srgbClr val="091D23"/>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3" name="Platshållare för text 2">
            <a:extLst>
              <a:ext uri="{FF2B5EF4-FFF2-40B4-BE49-F238E27FC236}">
                <a16:creationId xmlns:a16="http://schemas.microsoft.com/office/drawing/2014/main" id="{2F45BD37-135C-E848-A12E-73EBD6DDDA76}"/>
              </a:ext>
            </a:extLst>
          </p:cNvPr>
          <p:cNvSpPr>
            <a:spLocks noGrp="1"/>
          </p:cNvSpPr>
          <p:nvPr>
            <p:ph type="body" sz="quarter" idx="46"/>
          </p:nvPr>
        </p:nvSpPr>
        <p:spPr>
          <a:xfrm>
            <a:off x="11923713" y="7132382"/>
            <a:ext cx="7553325" cy="909188"/>
          </a:xfrm>
          <a:prstGeom prst="rect">
            <a:avLst/>
          </a:prstGeom>
        </p:spPr>
        <p:txBody>
          <a:bodyPr/>
          <a:lstStyle>
            <a:lvl1pPr marL="0" indent="0">
              <a:buNone/>
              <a:defRPr sz="2600" b="0">
                <a:solidFill>
                  <a:srgbClr val="091D23"/>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a:t>Klicka här för att ändra format på bakgrundstexten</a:t>
            </a:r>
          </a:p>
        </p:txBody>
      </p:sp>
      <p:sp>
        <p:nvSpPr>
          <p:cNvPr id="37" name="Platshållare för innehåll 24">
            <a:extLst>
              <a:ext uri="{FF2B5EF4-FFF2-40B4-BE49-F238E27FC236}">
                <a16:creationId xmlns:a16="http://schemas.microsoft.com/office/drawing/2014/main" id="{6A96800E-8A9E-DF40-9C3D-7E25354CA79F}"/>
              </a:ext>
            </a:extLst>
          </p:cNvPr>
          <p:cNvSpPr>
            <a:spLocks noGrp="1"/>
          </p:cNvSpPr>
          <p:nvPr>
            <p:ph sz="quarter" idx="38"/>
          </p:nvPr>
        </p:nvSpPr>
        <p:spPr>
          <a:xfrm>
            <a:off x="19260721" y="7373622"/>
            <a:ext cx="2576675" cy="533622"/>
          </a:xfrm>
          <a:prstGeom prst="rect">
            <a:avLst/>
          </a:prstGeom>
        </p:spPr>
        <p:txBody>
          <a:bodyPr anchor="t" anchorCtr="0"/>
          <a:lstStyle>
            <a:lvl1pPr marL="0" indent="0" algn="ctr">
              <a:lnSpc>
                <a:spcPct val="100000"/>
              </a:lnSpc>
              <a:buFont typeface="Arial" panose="020B0604020202020204" pitchFamily="34" charset="0"/>
              <a:buNone/>
              <a:defRPr sz="2600" b="0">
                <a:solidFill>
                  <a:srgbClr val="091D23"/>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4" name="Platshållare för text 2">
            <a:extLst>
              <a:ext uri="{FF2B5EF4-FFF2-40B4-BE49-F238E27FC236}">
                <a16:creationId xmlns:a16="http://schemas.microsoft.com/office/drawing/2014/main" id="{592175F9-6CBD-DF48-9A30-0722DDB99D20}"/>
              </a:ext>
            </a:extLst>
          </p:cNvPr>
          <p:cNvSpPr>
            <a:spLocks noGrp="1"/>
          </p:cNvSpPr>
          <p:nvPr>
            <p:ph type="body" sz="quarter" idx="47"/>
          </p:nvPr>
        </p:nvSpPr>
        <p:spPr>
          <a:xfrm>
            <a:off x="12124353" y="9472549"/>
            <a:ext cx="10241935" cy="2986152"/>
          </a:xfrm>
          <a:prstGeom prst="rect">
            <a:avLst/>
          </a:prstGeom>
        </p:spPr>
        <p:txBody>
          <a:bodyPr/>
          <a:lstStyle>
            <a:lvl1pPr marL="0" indent="0">
              <a:buNone/>
              <a:defRPr sz="2700" b="0">
                <a:solidFill>
                  <a:srgbClr val="091D23"/>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a:t>Klicka här för att ändra format på bakgrundstexten</a:t>
            </a:r>
          </a:p>
        </p:txBody>
      </p:sp>
      <p:pic>
        <p:nvPicPr>
          <p:cNvPr id="30" name="Bild">
            <a:extLst>
              <a:ext uri="{FF2B5EF4-FFF2-40B4-BE49-F238E27FC236}">
                <a16:creationId xmlns:a16="http://schemas.microsoft.com/office/drawing/2014/main" id="{F54EA7CC-AF2D-9A4C-9D78-D41599232358}"/>
              </a:ext>
              <a:ext uri="{C183D7F6-B498-43B3-948B-1728B52AA6E4}">
                <adec:decorative xmlns:adec="http://schemas.microsoft.com/office/drawing/2017/decorative" val="1"/>
              </a:ext>
            </a:extLst>
          </p:cNvPr>
          <p:cNvPicPr>
            <a:picLocks/>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21600000">
            <a:off x="1691268" y="5542568"/>
            <a:ext cx="6798970" cy="240132"/>
          </a:xfrm>
          <a:prstGeom prst="rect">
            <a:avLst/>
          </a:prstGeom>
          <a:ln w="12700">
            <a:miter lim="400000"/>
          </a:ln>
        </p:spPr>
      </p:pic>
      <p:pic>
        <p:nvPicPr>
          <p:cNvPr id="29" name="Bild">
            <a:extLst>
              <a:ext uri="{FF2B5EF4-FFF2-40B4-BE49-F238E27FC236}">
                <a16:creationId xmlns:a16="http://schemas.microsoft.com/office/drawing/2014/main" id="{D97F5E13-D692-514E-8478-2F363FF511FF}"/>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4190640642"/>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lm">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36" name="Bild">
            <a:extLst>
              <a:ext uri="{FF2B5EF4-FFF2-40B4-BE49-F238E27FC236}">
                <a16:creationId xmlns:a16="http://schemas.microsoft.com/office/drawing/2014/main" id="{16C0AEE4-3D99-0D47-A367-C88C18BD40F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255249" y="3565566"/>
            <a:ext cx="13566919" cy="7943676"/>
          </a:xfrm>
          <a:prstGeom prst="rect">
            <a:avLst/>
          </a:prstGeom>
          <a:ln w="12700">
            <a:miter lim="400000"/>
          </a:ln>
        </p:spPr>
      </p:pic>
      <p:sp>
        <p:nvSpPr>
          <p:cNvPr id="13" name="Platshållare för text 3">
            <a:extLst>
              <a:ext uri="{FF2B5EF4-FFF2-40B4-BE49-F238E27FC236}">
                <a16:creationId xmlns:a16="http://schemas.microsoft.com/office/drawing/2014/main" id="{80C664F4-7CC3-8748-B8B2-1F6AF8A7BD50}"/>
              </a:ext>
            </a:extLst>
          </p:cNvPr>
          <p:cNvSpPr>
            <a:spLocks noGrp="1"/>
          </p:cNvSpPr>
          <p:nvPr>
            <p:ph type="body" sz="quarter" idx="36"/>
          </p:nvPr>
        </p:nvSpPr>
        <p:spPr>
          <a:xfrm>
            <a:off x="1711161" y="2924627"/>
            <a:ext cx="6990867" cy="2426478"/>
          </a:xfrm>
          <a:prstGeom prst="rect">
            <a:avLst/>
          </a:prstGeom>
        </p:spPr>
        <p:txBody>
          <a:bodyPr anchor="b" anchorCtr="0"/>
          <a:lstStyle>
            <a:lvl1pPr marL="0" indent="0">
              <a:buNone/>
              <a:defRPr sz="7900" b="1">
                <a:solidFill>
                  <a:srgbClr val="091D23"/>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2" name="Platshållare för text 11">
            <a:extLst>
              <a:ext uri="{FF2B5EF4-FFF2-40B4-BE49-F238E27FC236}">
                <a16:creationId xmlns:a16="http://schemas.microsoft.com/office/drawing/2014/main" id="{ABAE7ABD-1B4C-A949-BDF9-4FA8423A489B}"/>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rgbClr val="091D23"/>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66B169A1-913A-104D-A97D-BB09E27D065C}"/>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rgbClr val="091D23"/>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5" name="Platshållare för text 13">
            <a:extLst>
              <a:ext uri="{FF2B5EF4-FFF2-40B4-BE49-F238E27FC236}">
                <a16:creationId xmlns:a16="http://schemas.microsoft.com/office/drawing/2014/main" id="{740E9188-B153-6E40-B0B0-E8D7589A9CB9}"/>
              </a:ext>
            </a:extLst>
          </p:cNvPr>
          <p:cNvSpPr>
            <a:spLocks noGrp="1"/>
          </p:cNvSpPr>
          <p:nvPr>
            <p:ph type="body" sz="quarter" idx="11"/>
          </p:nvPr>
        </p:nvSpPr>
        <p:spPr>
          <a:xfrm>
            <a:off x="7594586" y="1423315"/>
            <a:ext cx="2175947" cy="537215"/>
          </a:xfrm>
          <a:prstGeom prst="rect">
            <a:avLst/>
          </a:prstGeom>
        </p:spPr>
        <p:txBody>
          <a:bodyPr/>
          <a:lstStyle>
            <a:lvl1pPr marL="0" indent="0">
              <a:buFontTx/>
              <a:buNone/>
              <a:defRPr sz="3200">
                <a:solidFill>
                  <a:srgbClr val="091D23"/>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4" name="Platshållare för text 2">
            <a:extLst>
              <a:ext uri="{FF2B5EF4-FFF2-40B4-BE49-F238E27FC236}">
                <a16:creationId xmlns:a16="http://schemas.microsoft.com/office/drawing/2014/main" id="{6F20F0EA-9A70-5040-B185-2C76C37C51CF}"/>
              </a:ext>
            </a:extLst>
          </p:cNvPr>
          <p:cNvSpPr>
            <a:spLocks noGrp="1"/>
          </p:cNvSpPr>
          <p:nvPr>
            <p:ph type="body" sz="quarter" idx="37"/>
          </p:nvPr>
        </p:nvSpPr>
        <p:spPr>
          <a:xfrm>
            <a:off x="1749263" y="6351060"/>
            <a:ext cx="6952766" cy="3791959"/>
          </a:xfrm>
          <a:prstGeom prst="rect">
            <a:avLst/>
          </a:prstGeom>
        </p:spPr>
        <p:txBody>
          <a:bodyPr/>
          <a:lstStyle>
            <a:lvl1pPr marL="0" indent="0">
              <a:buNone/>
              <a:defRPr sz="3100">
                <a:solidFill>
                  <a:srgbClr val="091D23"/>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1161DAC8-0370-BE44-9C66-3ABF601D31D6}"/>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134" b="134"/>
          <a:stretch/>
        </p:blipFill>
        <p:spPr>
          <a:xfrm>
            <a:off x="5785892" y="10157945"/>
            <a:ext cx="2916137" cy="1238275"/>
          </a:xfrm>
          <a:prstGeom prst="rect">
            <a:avLst/>
          </a:prstGeom>
          <a:ln w="12700">
            <a:miter lim="400000"/>
          </a:ln>
        </p:spPr>
      </p:pic>
      <p:pic>
        <p:nvPicPr>
          <p:cNvPr id="12" name="Bild">
            <a:extLst>
              <a:ext uri="{FF2B5EF4-FFF2-40B4-BE49-F238E27FC236}">
                <a16:creationId xmlns:a16="http://schemas.microsoft.com/office/drawing/2014/main" id="{8BB66F3F-2863-5E4A-8515-990E4D62647F}"/>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691268" y="5542568"/>
            <a:ext cx="6798970" cy="240132"/>
          </a:xfrm>
          <a:prstGeom prst="rect">
            <a:avLst/>
          </a:prstGeom>
          <a:ln w="12700">
            <a:miter lim="400000"/>
          </a:ln>
        </p:spPr>
      </p:pic>
      <p:pic>
        <p:nvPicPr>
          <p:cNvPr id="15" name="Bild">
            <a:extLst>
              <a:ext uri="{FF2B5EF4-FFF2-40B4-BE49-F238E27FC236}">
                <a16:creationId xmlns:a16="http://schemas.microsoft.com/office/drawing/2014/main" id="{11DBBFF8-E89F-9A4D-A366-071E269E645C}"/>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2942304908"/>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 skrivrutor postit 2">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759733" y="-100218"/>
            <a:ext cx="14622680"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55" name="Platshållare för text 3">
            <a:extLst>
              <a:ext uri="{FF2B5EF4-FFF2-40B4-BE49-F238E27FC236}">
                <a16:creationId xmlns:a16="http://schemas.microsoft.com/office/drawing/2014/main" id="{C9848867-277B-C643-8868-246679E6011B}"/>
              </a:ext>
            </a:extLst>
          </p:cNvPr>
          <p:cNvSpPr>
            <a:spLocks noGrp="1"/>
          </p:cNvSpPr>
          <p:nvPr>
            <p:ph type="body" sz="quarter" idx="36"/>
          </p:nvPr>
        </p:nvSpPr>
        <p:spPr>
          <a:xfrm>
            <a:off x="1711161" y="2924627"/>
            <a:ext cx="6990867" cy="2426478"/>
          </a:xfrm>
          <a:prstGeom prst="rect">
            <a:avLst/>
          </a:prstGeom>
        </p:spPr>
        <p:txBody>
          <a:bodyPr anchor="b" anchorCtr="0"/>
          <a:lstStyle>
            <a:lvl1pPr marL="0" indent="0">
              <a:buNone/>
              <a:defRPr sz="7900" b="1">
                <a:solidFill>
                  <a:srgbClr val="091D23"/>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57" name="Platshållare för text 11">
            <a:extLst>
              <a:ext uri="{FF2B5EF4-FFF2-40B4-BE49-F238E27FC236}">
                <a16:creationId xmlns:a16="http://schemas.microsoft.com/office/drawing/2014/main" id="{97239B10-80E8-8D4B-8CDF-5FE0D0852C1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rgbClr val="091D23"/>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8" name="Platshållare för text 13">
            <a:extLst>
              <a:ext uri="{FF2B5EF4-FFF2-40B4-BE49-F238E27FC236}">
                <a16:creationId xmlns:a16="http://schemas.microsoft.com/office/drawing/2014/main" id="{D6649F01-1872-1F48-882F-ED7BCEA658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rgbClr val="091D23"/>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9" name="Platshållare för text 13">
            <a:extLst>
              <a:ext uri="{FF2B5EF4-FFF2-40B4-BE49-F238E27FC236}">
                <a16:creationId xmlns:a16="http://schemas.microsoft.com/office/drawing/2014/main" id="{2A4FAF5D-9A6E-BD46-9436-D6AB167F6FA1}"/>
              </a:ext>
            </a:extLst>
          </p:cNvPr>
          <p:cNvSpPr>
            <a:spLocks noGrp="1"/>
          </p:cNvSpPr>
          <p:nvPr>
            <p:ph type="body" sz="quarter" idx="11"/>
          </p:nvPr>
        </p:nvSpPr>
        <p:spPr>
          <a:xfrm>
            <a:off x="7594586" y="1423315"/>
            <a:ext cx="2165147" cy="537215"/>
          </a:xfrm>
          <a:prstGeom prst="rect">
            <a:avLst/>
          </a:prstGeom>
        </p:spPr>
        <p:txBody>
          <a:bodyPr/>
          <a:lstStyle>
            <a:lvl1pPr marL="0" indent="0">
              <a:buFontTx/>
              <a:buNone/>
              <a:defRPr sz="3200">
                <a:solidFill>
                  <a:srgbClr val="091D23"/>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54" name="Bild">
            <a:extLst>
              <a:ext uri="{FF2B5EF4-FFF2-40B4-BE49-F238E27FC236}">
                <a16:creationId xmlns:a16="http://schemas.microsoft.com/office/drawing/2014/main" id="{B20A0553-2B76-7F48-9878-5D9593423A84}"/>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1268" y="5542568"/>
            <a:ext cx="6798970" cy="240132"/>
          </a:xfrm>
          <a:prstGeom prst="rect">
            <a:avLst/>
          </a:prstGeom>
          <a:ln w="12700">
            <a:miter lim="400000"/>
          </a:ln>
        </p:spPr>
      </p:pic>
      <p:sp>
        <p:nvSpPr>
          <p:cNvPr id="10" name="Platshållare för text 2">
            <a:extLst>
              <a:ext uri="{FF2B5EF4-FFF2-40B4-BE49-F238E27FC236}">
                <a16:creationId xmlns:a16="http://schemas.microsoft.com/office/drawing/2014/main" id="{4D01E298-AAF5-B942-871C-9144689D7D07}"/>
              </a:ext>
            </a:extLst>
          </p:cNvPr>
          <p:cNvSpPr>
            <a:spLocks noGrp="1"/>
          </p:cNvSpPr>
          <p:nvPr>
            <p:ph type="body" sz="quarter" idx="40"/>
          </p:nvPr>
        </p:nvSpPr>
        <p:spPr>
          <a:xfrm>
            <a:off x="1749425" y="6359035"/>
            <a:ext cx="6953197" cy="5933650"/>
          </a:xfrm>
          <a:prstGeom prst="rect">
            <a:avLst/>
          </a:prstGeom>
        </p:spPr>
        <p:txBody>
          <a:bodyPr/>
          <a:lstStyle>
            <a:lvl1pPr marL="0" indent="0">
              <a:buNone/>
              <a:defRPr sz="3100">
                <a:solidFill>
                  <a:srgbClr val="091D23"/>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11" name="Bild">
            <a:extLst>
              <a:ext uri="{FF2B5EF4-FFF2-40B4-BE49-F238E27FC236}">
                <a16:creationId xmlns:a16="http://schemas.microsoft.com/office/drawing/2014/main" id="{4E71CDAE-57C3-F14A-8A4C-D25B5988DFE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70237822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9 skrivrutor postit 1">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6946727" y="-200436"/>
            <a:ext cx="17435686"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60" name="Platshållare för innehåll 17">
            <a:extLst>
              <a:ext uri="{FF2B5EF4-FFF2-40B4-BE49-F238E27FC236}">
                <a16:creationId xmlns:a16="http://schemas.microsoft.com/office/drawing/2014/main" id="{8245DCBF-EC11-BB4C-9672-BDF7B90DE750}"/>
              </a:ext>
            </a:extLst>
          </p:cNvPr>
          <p:cNvSpPr>
            <a:spLocks noGrp="1"/>
          </p:cNvSpPr>
          <p:nvPr>
            <p:ph sz="quarter" idx="12" hasCustomPrompt="1"/>
          </p:nvPr>
        </p:nvSpPr>
        <p:spPr>
          <a:xfrm>
            <a:off x="1690729" y="3016397"/>
            <a:ext cx="4303671" cy="2358442"/>
          </a:xfrm>
          <a:prstGeom prst="rect">
            <a:avLst/>
          </a:prstGeom>
        </p:spPr>
        <p:txBody>
          <a:bodyPr anchor="b" anchorCtr="0"/>
          <a:lstStyle>
            <a:lvl1pPr marL="0" indent="0">
              <a:lnSpc>
                <a:spcPts val="8080"/>
              </a:lnSpc>
              <a:buFontTx/>
              <a:buNone/>
              <a:defRPr sz="7900" b="1">
                <a:solidFill>
                  <a:srgbClr val="091D23"/>
                </a:solidFill>
                <a:latin typeface="+mj-lt"/>
              </a:defRPr>
            </a:lvl1pPr>
            <a:lvl2pPr marL="914354" indent="0">
              <a:buFontTx/>
              <a:buNone/>
              <a:defRPr sz="7900" b="1"/>
            </a:lvl2pPr>
            <a:lvl3pPr marL="1828709" indent="0">
              <a:buFontTx/>
              <a:buNone/>
              <a:defRPr sz="7900" b="1"/>
            </a:lvl3pPr>
            <a:lvl4pPr marL="2743063" indent="0">
              <a:buFontTx/>
              <a:buNone/>
              <a:defRPr sz="7900" b="1"/>
            </a:lvl4pPr>
            <a:lvl5pPr marL="3657417" indent="0">
              <a:buFontTx/>
              <a:buNone/>
              <a:defRPr sz="7900" b="1"/>
            </a:lvl5pPr>
          </a:lstStyle>
          <a:p>
            <a:pPr lvl="0"/>
            <a:r>
              <a:rPr lang="sv-SE"/>
              <a:t>Klicka för att</a:t>
            </a:r>
          </a:p>
        </p:txBody>
      </p:sp>
      <p:sp>
        <p:nvSpPr>
          <p:cNvPr id="28" name="Platshållare för text 2">
            <a:extLst>
              <a:ext uri="{FF2B5EF4-FFF2-40B4-BE49-F238E27FC236}">
                <a16:creationId xmlns:a16="http://schemas.microsoft.com/office/drawing/2014/main" id="{2A4F69C0-7521-0A40-9C49-9B1E9B758ABD}"/>
              </a:ext>
            </a:extLst>
          </p:cNvPr>
          <p:cNvSpPr>
            <a:spLocks noGrp="1"/>
          </p:cNvSpPr>
          <p:nvPr>
            <p:ph type="body" sz="quarter" idx="45"/>
          </p:nvPr>
        </p:nvSpPr>
        <p:spPr>
          <a:xfrm>
            <a:off x="1749425" y="6359035"/>
            <a:ext cx="4244975" cy="5933650"/>
          </a:xfrm>
          <a:prstGeom prst="rect">
            <a:avLst/>
          </a:prstGeom>
        </p:spPr>
        <p:txBody>
          <a:bodyPr/>
          <a:lstStyle>
            <a:lvl1pPr marL="0" indent="0">
              <a:buNone/>
              <a:defRPr sz="3100">
                <a:solidFill>
                  <a:srgbClr val="091D23"/>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61" name="Bild">
            <a:extLst>
              <a:ext uri="{FF2B5EF4-FFF2-40B4-BE49-F238E27FC236}">
                <a16:creationId xmlns:a16="http://schemas.microsoft.com/office/drawing/2014/main" id="{C4557580-46FF-6843-813D-95FBB534EC76}"/>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0729" y="5542567"/>
            <a:ext cx="4244975" cy="248633"/>
          </a:xfrm>
          <a:prstGeom prst="rect">
            <a:avLst/>
          </a:prstGeom>
          <a:ln w="12700">
            <a:miter lim="400000"/>
          </a:ln>
        </p:spPr>
      </p:pic>
      <p:pic>
        <p:nvPicPr>
          <p:cNvPr id="29" name="Bild">
            <a:extLst>
              <a:ext uri="{FF2B5EF4-FFF2-40B4-BE49-F238E27FC236}">
                <a16:creationId xmlns:a16="http://schemas.microsoft.com/office/drawing/2014/main" id="{74F0C930-36C2-5F4B-A9BE-5330619F14D5}"/>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553200" y="-54617"/>
            <a:ext cx="608750" cy="13696897"/>
          </a:xfrm>
          <a:prstGeom prst="rect">
            <a:avLst/>
          </a:prstGeom>
          <a:ln w="12700">
            <a:miter lim="400000"/>
          </a:ln>
        </p:spPr>
      </p:pic>
      <p:sp>
        <p:nvSpPr>
          <p:cNvPr id="7" name="Platshållare för text 11">
            <a:extLst>
              <a:ext uri="{FF2B5EF4-FFF2-40B4-BE49-F238E27FC236}">
                <a16:creationId xmlns:a16="http://schemas.microsoft.com/office/drawing/2014/main" id="{48E0B76F-2CB3-5846-B930-58E8704B0EB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rgbClr val="091D23"/>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8" name="Platshållare för text 13">
            <a:extLst>
              <a:ext uri="{FF2B5EF4-FFF2-40B4-BE49-F238E27FC236}">
                <a16:creationId xmlns:a16="http://schemas.microsoft.com/office/drawing/2014/main" id="{C593919B-802B-D742-A16C-1125D9950E79}"/>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rgbClr val="091D23"/>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Tree>
    <p:extLst>
      <p:ext uri="{BB962C8B-B14F-4D97-AF65-F5344CB8AC3E}">
        <p14:creationId xmlns:p14="http://schemas.microsoft.com/office/powerpoint/2010/main" val="125095110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 skrivrutor postit 1">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706404" y="-200436"/>
            <a:ext cx="14760587"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i="0">
              <a:solidFill>
                <a:srgbClr val="091D23"/>
              </a:solidFill>
            </a:endParaRPr>
          </a:p>
        </p:txBody>
      </p:sp>
      <p:sp>
        <p:nvSpPr>
          <p:cNvPr id="60" name="Platshållare för innehåll 17">
            <a:extLst>
              <a:ext uri="{FF2B5EF4-FFF2-40B4-BE49-F238E27FC236}">
                <a16:creationId xmlns:a16="http://schemas.microsoft.com/office/drawing/2014/main" id="{8245DCBF-EC11-BB4C-9672-BDF7B90DE750}"/>
              </a:ext>
            </a:extLst>
          </p:cNvPr>
          <p:cNvSpPr>
            <a:spLocks noGrp="1"/>
          </p:cNvSpPr>
          <p:nvPr>
            <p:ph sz="quarter" idx="12" hasCustomPrompt="1"/>
          </p:nvPr>
        </p:nvSpPr>
        <p:spPr>
          <a:xfrm>
            <a:off x="1690729" y="3016397"/>
            <a:ext cx="6957971" cy="2358442"/>
          </a:xfrm>
          <a:prstGeom prst="rect">
            <a:avLst/>
          </a:prstGeom>
        </p:spPr>
        <p:txBody>
          <a:bodyPr anchor="b" anchorCtr="0"/>
          <a:lstStyle>
            <a:lvl1pPr marL="0" indent="0">
              <a:lnSpc>
                <a:spcPts val="8080"/>
              </a:lnSpc>
              <a:buFontTx/>
              <a:buNone/>
              <a:defRPr sz="7900" b="1" i="0">
                <a:solidFill>
                  <a:srgbClr val="091D23"/>
                </a:solidFill>
                <a:latin typeface="+mj-lt"/>
              </a:defRPr>
            </a:lvl1pPr>
            <a:lvl2pPr marL="914354" indent="0">
              <a:buFontTx/>
              <a:buNone/>
              <a:defRPr sz="7900" b="1"/>
            </a:lvl2pPr>
            <a:lvl3pPr marL="1828709" indent="0">
              <a:buFontTx/>
              <a:buNone/>
              <a:defRPr sz="7900" b="1"/>
            </a:lvl3pPr>
            <a:lvl4pPr marL="2743063" indent="0">
              <a:buFontTx/>
              <a:buNone/>
              <a:defRPr sz="7900" b="1"/>
            </a:lvl4pPr>
            <a:lvl5pPr marL="3657417" indent="0">
              <a:buFontTx/>
              <a:buNone/>
              <a:defRPr sz="7900" b="1"/>
            </a:lvl5pPr>
          </a:lstStyle>
          <a:p>
            <a:pPr lvl="0"/>
            <a:r>
              <a:rPr lang="sv-SE"/>
              <a:t>Klicka för att</a:t>
            </a:r>
          </a:p>
        </p:txBody>
      </p:sp>
      <p:sp>
        <p:nvSpPr>
          <p:cNvPr id="57" name="Platshållare för text 11">
            <a:extLst>
              <a:ext uri="{FF2B5EF4-FFF2-40B4-BE49-F238E27FC236}">
                <a16:creationId xmlns:a16="http://schemas.microsoft.com/office/drawing/2014/main" id="{97239B10-80E8-8D4B-8CDF-5FE0D0852C1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i="0">
                <a:solidFill>
                  <a:srgbClr val="091D23"/>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8" name="Platshållare för text 13">
            <a:extLst>
              <a:ext uri="{FF2B5EF4-FFF2-40B4-BE49-F238E27FC236}">
                <a16:creationId xmlns:a16="http://schemas.microsoft.com/office/drawing/2014/main" id="{D6649F01-1872-1F48-882F-ED7BCEA658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i="0">
                <a:solidFill>
                  <a:srgbClr val="091D23"/>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9" name="Platshållare för text 13">
            <a:extLst>
              <a:ext uri="{FF2B5EF4-FFF2-40B4-BE49-F238E27FC236}">
                <a16:creationId xmlns:a16="http://schemas.microsoft.com/office/drawing/2014/main" id="{2A4FAF5D-9A6E-BD46-9436-D6AB167F6FA1}"/>
              </a:ext>
            </a:extLst>
          </p:cNvPr>
          <p:cNvSpPr>
            <a:spLocks noGrp="1"/>
          </p:cNvSpPr>
          <p:nvPr>
            <p:ph type="body" sz="quarter" idx="11"/>
          </p:nvPr>
        </p:nvSpPr>
        <p:spPr>
          <a:xfrm>
            <a:off x="7594586" y="1423315"/>
            <a:ext cx="2000504" cy="537215"/>
          </a:xfrm>
          <a:prstGeom prst="rect">
            <a:avLst/>
          </a:prstGeom>
        </p:spPr>
        <p:txBody>
          <a:bodyPr/>
          <a:lstStyle>
            <a:lvl1pPr marL="0" indent="0">
              <a:buFontTx/>
              <a:buNone/>
              <a:defRPr sz="3200" i="0">
                <a:solidFill>
                  <a:srgbClr val="091D23"/>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8" name="Platshållare för text 2">
            <a:extLst>
              <a:ext uri="{FF2B5EF4-FFF2-40B4-BE49-F238E27FC236}">
                <a16:creationId xmlns:a16="http://schemas.microsoft.com/office/drawing/2014/main" id="{2A4F69C0-7521-0A40-9C49-9B1E9B758ABD}"/>
              </a:ext>
            </a:extLst>
          </p:cNvPr>
          <p:cNvSpPr>
            <a:spLocks noGrp="1"/>
          </p:cNvSpPr>
          <p:nvPr>
            <p:ph type="body" sz="quarter" idx="45"/>
          </p:nvPr>
        </p:nvSpPr>
        <p:spPr>
          <a:xfrm>
            <a:off x="1749425" y="6359035"/>
            <a:ext cx="6953197" cy="5933650"/>
          </a:xfrm>
          <a:prstGeom prst="rect">
            <a:avLst/>
          </a:prstGeom>
        </p:spPr>
        <p:txBody>
          <a:bodyPr/>
          <a:lstStyle>
            <a:lvl1pPr marL="0" indent="0">
              <a:buNone/>
              <a:defRPr sz="3100" i="0">
                <a:solidFill>
                  <a:srgbClr val="091D23"/>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61" name="Bild">
            <a:extLst>
              <a:ext uri="{FF2B5EF4-FFF2-40B4-BE49-F238E27FC236}">
                <a16:creationId xmlns:a16="http://schemas.microsoft.com/office/drawing/2014/main" id="{C4557580-46FF-6843-813D-95FBB534EC76}"/>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1268" y="5542568"/>
            <a:ext cx="6798970" cy="240132"/>
          </a:xfrm>
          <a:prstGeom prst="rect">
            <a:avLst/>
          </a:prstGeom>
          <a:ln w="12700">
            <a:miter lim="400000"/>
          </a:ln>
        </p:spPr>
      </p:pic>
      <p:pic>
        <p:nvPicPr>
          <p:cNvPr id="3" name="Bild 2">
            <a:extLst>
              <a:ext uri="{FF2B5EF4-FFF2-40B4-BE49-F238E27FC236}">
                <a16:creationId xmlns:a16="http://schemas.microsoft.com/office/drawing/2014/main" id="{F55CE8FA-3D47-AE48-B26B-D1B7A237D6E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104904" y="1078018"/>
            <a:ext cx="4474447" cy="3818920"/>
          </a:xfrm>
          <a:prstGeom prst="rect">
            <a:avLst/>
          </a:prstGeom>
        </p:spPr>
      </p:pic>
      <p:pic>
        <p:nvPicPr>
          <p:cNvPr id="31" name="Bild 30">
            <a:extLst>
              <a:ext uri="{FF2B5EF4-FFF2-40B4-BE49-F238E27FC236}">
                <a16:creationId xmlns:a16="http://schemas.microsoft.com/office/drawing/2014/main" id="{ECB7B4BF-4763-C340-8836-DF1F6D1F25E0}"/>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914648" y="1078018"/>
            <a:ext cx="4474447" cy="3818920"/>
          </a:xfrm>
          <a:prstGeom prst="rect">
            <a:avLst/>
          </a:prstGeom>
        </p:spPr>
      </p:pic>
      <p:pic>
        <p:nvPicPr>
          <p:cNvPr id="34" name="Bild 33">
            <a:extLst>
              <a:ext uri="{FF2B5EF4-FFF2-40B4-BE49-F238E27FC236}">
                <a16:creationId xmlns:a16="http://schemas.microsoft.com/office/drawing/2014/main" id="{D415779F-2DA5-184E-8722-EE276F2D0C27}"/>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9651240" y="1078018"/>
            <a:ext cx="4474447" cy="3818920"/>
          </a:xfrm>
          <a:prstGeom prst="rect">
            <a:avLst/>
          </a:prstGeom>
        </p:spPr>
      </p:pic>
      <p:pic>
        <p:nvPicPr>
          <p:cNvPr id="37" name="Bild 36">
            <a:extLst>
              <a:ext uri="{FF2B5EF4-FFF2-40B4-BE49-F238E27FC236}">
                <a16:creationId xmlns:a16="http://schemas.microsoft.com/office/drawing/2014/main" id="{3FE62083-9C57-D544-B48F-724527D5FB20}"/>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104904" y="5247682"/>
            <a:ext cx="4474447" cy="3818920"/>
          </a:xfrm>
          <a:prstGeom prst="rect">
            <a:avLst/>
          </a:prstGeom>
        </p:spPr>
      </p:pic>
      <p:pic>
        <p:nvPicPr>
          <p:cNvPr id="39" name="Bild 38">
            <a:extLst>
              <a:ext uri="{FF2B5EF4-FFF2-40B4-BE49-F238E27FC236}">
                <a16:creationId xmlns:a16="http://schemas.microsoft.com/office/drawing/2014/main" id="{F99152E4-3439-F14F-9AD6-3335D05C16CA}"/>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914648" y="5247682"/>
            <a:ext cx="4474447" cy="3818920"/>
          </a:xfrm>
          <a:prstGeom prst="rect">
            <a:avLst/>
          </a:prstGeom>
        </p:spPr>
      </p:pic>
      <p:pic>
        <p:nvPicPr>
          <p:cNvPr id="41" name="Bild 40">
            <a:extLst>
              <a:ext uri="{FF2B5EF4-FFF2-40B4-BE49-F238E27FC236}">
                <a16:creationId xmlns:a16="http://schemas.microsoft.com/office/drawing/2014/main" id="{7E7B19F9-9361-814F-B5B3-B83BA20BF495}"/>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9651240" y="5247682"/>
            <a:ext cx="4474447" cy="3818920"/>
          </a:xfrm>
          <a:prstGeom prst="rect">
            <a:avLst/>
          </a:prstGeom>
        </p:spPr>
      </p:pic>
      <p:pic>
        <p:nvPicPr>
          <p:cNvPr id="43" name="Bild 42">
            <a:extLst>
              <a:ext uri="{FF2B5EF4-FFF2-40B4-BE49-F238E27FC236}">
                <a16:creationId xmlns:a16="http://schemas.microsoft.com/office/drawing/2014/main" id="{F281BA29-C555-B74A-BF46-87688008DFB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104904" y="9380770"/>
            <a:ext cx="4474447" cy="3818920"/>
          </a:xfrm>
          <a:prstGeom prst="rect">
            <a:avLst/>
          </a:prstGeom>
        </p:spPr>
      </p:pic>
      <p:pic>
        <p:nvPicPr>
          <p:cNvPr id="45" name="Bild 44">
            <a:extLst>
              <a:ext uri="{FF2B5EF4-FFF2-40B4-BE49-F238E27FC236}">
                <a16:creationId xmlns:a16="http://schemas.microsoft.com/office/drawing/2014/main" id="{4D423882-6D04-2241-AB69-30B77FF6C514}"/>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914648" y="9380770"/>
            <a:ext cx="4474447" cy="3818920"/>
          </a:xfrm>
          <a:prstGeom prst="rect">
            <a:avLst/>
          </a:prstGeom>
        </p:spPr>
      </p:pic>
      <p:pic>
        <p:nvPicPr>
          <p:cNvPr id="47" name="Bild 46">
            <a:extLst>
              <a:ext uri="{FF2B5EF4-FFF2-40B4-BE49-F238E27FC236}">
                <a16:creationId xmlns:a16="http://schemas.microsoft.com/office/drawing/2014/main" id="{8E4CE825-6C67-2A4F-9606-0FC5F2D8C56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9651240" y="9380770"/>
            <a:ext cx="4474447" cy="3818920"/>
          </a:xfrm>
          <a:prstGeom prst="rect">
            <a:avLst/>
          </a:prstGeom>
        </p:spPr>
      </p:pic>
      <p:sp>
        <p:nvSpPr>
          <p:cNvPr id="4" name="Platshållare för text 3">
            <a:extLst>
              <a:ext uri="{FF2B5EF4-FFF2-40B4-BE49-F238E27FC236}">
                <a16:creationId xmlns:a16="http://schemas.microsoft.com/office/drawing/2014/main" id="{F0130E6F-049F-454A-A2F6-009E9C9135ED}"/>
              </a:ext>
            </a:extLst>
          </p:cNvPr>
          <p:cNvSpPr>
            <a:spLocks noGrp="1"/>
          </p:cNvSpPr>
          <p:nvPr>
            <p:ph type="body" sz="quarter" idx="36"/>
          </p:nvPr>
        </p:nvSpPr>
        <p:spPr>
          <a:xfrm>
            <a:off x="10507663" y="1451610"/>
            <a:ext cx="3640137" cy="3148012"/>
          </a:xfrm>
          <a:prstGeom prst="rect">
            <a:avLst/>
          </a:prstGeom>
        </p:spPr>
        <p:txBody>
          <a:bodyPr/>
          <a:lstStyle>
            <a:lvl1pPr marL="0" indent="0">
              <a:buNone/>
              <a:defRPr sz="2700" i="0">
                <a:solidFill>
                  <a:srgbClr val="091D23"/>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30" name="Platshållare för text 3">
            <a:extLst>
              <a:ext uri="{FF2B5EF4-FFF2-40B4-BE49-F238E27FC236}">
                <a16:creationId xmlns:a16="http://schemas.microsoft.com/office/drawing/2014/main" id="{5F193C02-73E4-E347-B856-BCFCAC32BEE1}"/>
              </a:ext>
            </a:extLst>
          </p:cNvPr>
          <p:cNvSpPr>
            <a:spLocks noGrp="1"/>
          </p:cNvSpPr>
          <p:nvPr>
            <p:ph type="body" sz="quarter" idx="37"/>
          </p:nvPr>
        </p:nvSpPr>
        <p:spPr>
          <a:xfrm>
            <a:off x="15379208" y="1451610"/>
            <a:ext cx="3640137" cy="3148012"/>
          </a:xfrm>
          <a:prstGeom prst="rect">
            <a:avLst/>
          </a:prstGeom>
        </p:spPr>
        <p:txBody>
          <a:bodyPr/>
          <a:lstStyle>
            <a:lvl1pPr marL="0" indent="0">
              <a:buNone/>
              <a:defRPr sz="2700" i="0">
                <a:solidFill>
                  <a:srgbClr val="091D23"/>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32" name="Platshållare för text 3">
            <a:extLst>
              <a:ext uri="{FF2B5EF4-FFF2-40B4-BE49-F238E27FC236}">
                <a16:creationId xmlns:a16="http://schemas.microsoft.com/office/drawing/2014/main" id="{6D2A8251-EEBE-CE4A-9E6E-0874269E85F2}"/>
              </a:ext>
            </a:extLst>
          </p:cNvPr>
          <p:cNvSpPr>
            <a:spLocks noGrp="1"/>
          </p:cNvSpPr>
          <p:nvPr>
            <p:ph type="body" sz="quarter" idx="38"/>
          </p:nvPr>
        </p:nvSpPr>
        <p:spPr>
          <a:xfrm>
            <a:off x="20045801" y="1451610"/>
            <a:ext cx="3640137" cy="3148012"/>
          </a:xfrm>
          <a:prstGeom prst="rect">
            <a:avLst/>
          </a:prstGeom>
        </p:spPr>
        <p:txBody>
          <a:bodyPr/>
          <a:lstStyle>
            <a:lvl1pPr marL="0" indent="0">
              <a:buNone/>
              <a:defRPr sz="2700" i="0">
                <a:solidFill>
                  <a:srgbClr val="091D23"/>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36" name="Platshållare för text 3">
            <a:extLst>
              <a:ext uri="{FF2B5EF4-FFF2-40B4-BE49-F238E27FC236}">
                <a16:creationId xmlns:a16="http://schemas.microsoft.com/office/drawing/2014/main" id="{02683098-3357-F544-94B7-EDF16FF12C84}"/>
              </a:ext>
            </a:extLst>
          </p:cNvPr>
          <p:cNvSpPr>
            <a:spLocks noGrp="1"/>
          </p:cNvSpPr>
          <p:nvPr>
            <p:ph type="body" sz="quarter" idx="39"/>
          </p:nvPr>
        </p:nvSpPr>
        <p:spPr>
          <a:xfrm>
            <a:off x="10507663" y="5613706"/>
            <a:ext cx="3640137" cy="3148012"/>
          </a:xfrm>
          <a:prstGeom prst="rect">
            <a:avLst/>
          </a:prstGeom>
        </p:spPr>
        <p:txBody>
          <a:bodyPr/>
          <a:lstStyle>
            <a:lvl1pPr marL="0" indent="0">
              <a:buNone/>
              <a:defRPr sz="2700" i="0">
                <a:solidFill>
                  <a:srgbClr val="091D23"/>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49" name="Platshållare för text 3">
            <a:extLst>
              <a:ext uri="{FF2B5EF4-FFF2-40B4-BE49-F238E27FC236}">
                <a16:creationId xmlns:a16="http://schemas.microsoft.com/office/drawing/2014/main" id="{CFE2C455-2C55-0846-B4F3-9021D02CD41E}"/>
              </a:ext>
            </a:extLst>
          </p:cNvPr>
          <p:cNvSpPr>
            <a:spLocks noGrp="1"/>
          </p:cNvSpPr>
          <p:nvPr>
            <p:ph type="body" sz="quarter" idx="40"/>
          </p:nvPr>
        </p:nvSpPr>
        <p:spPr>
          <a:xfrm>
            <a:off x="15379208" y="5613706"/>
            <a:ext cx="3640137" cy="3148012"/>
          </a:xfrm>
          <a:prstGeom prst="rect">
            <a:avLst/>
          </a:prstGeom>
        </p:spPr>
        <p:txBody>
          <a:bodyPr/>
          <a:lstStyle>
            <a:lvl1pPr marL="0" indent="0">
              <a:buNone/>
              <a:defRPr sz="2700" i="0">
                <a:solidFill>
                  <a:srgbClr val="091D23"/>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0" name="Platshållare för text 3">
            <a:extLst>
              <a:ext uri="{FF2B5EF4-FFF2-40B4-BE49-F238E27FC236}">
                <a16:creationId xmlns:a16="http://schemas.microsoft.com/office/drawing/2014/main" id="{DBF534D4-372E-6949-B55C-61557D8E6BE0}"/>
              </a:ext>
            </a:extLst>
          </p:cNvPr>
          <p:cNvSpPr>
            <a:spLocks noGrp="1"/>
          </p:cNvSpPr>
          <p:nvPr>
            <p:ph type="body" sz="quarter" idx="41"/>
          </p:nvPr>
        </p:nvSpPr>
        <p:spPr>
          <a:xfrm>
            <a:off x="20045801" y="5613706"/>
            <a:ext cx="3640137" cy="3148012"/>
          </a:xfrm>
          <a:prstGeom prst="rect">
            <a:avLst/>
          </a:prstGeom>
        </p:spPr>
        <p:txBody>
          <a:bodyPr/>
          <a:lstStyle>
            <a:lvl1pPr marL="0" indent="0">
              <a:buNone/>
              <a:defRPr sz="2700" i="0">
                <a:solidFill>
                  <a:srgbClr val="091D23"/>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1" name="Platshållare för text 3">
            <a:extLst>
              <a:ext uri="{FF2B5EF4-FFF2-40B4-BE49-F238E27FC236}">
                <a16:creationId xmlns:a16="http://schemas.microsoft.com/office/drawing/2014/main" id="{7CDB36C2-1B75-8142-BC47-0C0339E26722}"/>
              </a:ext>
            </a:extLst>
          </p:cNvPr>
          <p:cNvSpPr>
            <a:spLocks noGrp="1"/>
          </p:cNvSpPr>
          <p:nvPr>
            <p:ph type="body" sz="quarter" idx="42"/>
          </p:nvPr>
        </p:nvSpPr>
        <p:spPr>
          <a:xfrm>
            <a:off x="10507663" y="9696975"/>
            <a:ext cx="3640137" cy="3148012"/>
          </a:xfrm>
          <a:prstGeom prst="rect">
            <a:avLst/>
          </a:prstGeom>
        </p:spPr>
        <p:txBody>
          <a:bodyPr/>
          <a:lstStyle>
            <a:lvl1pPr marL="0" indent="0">
              <a:buNone/>
              <a:defRPr sz="2700" i="0">
                <a:solidFill>
                  <a:srgbClr val="091D23"/>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2" name="Platshållare för text 3">
            <a:extLst>
              <a:ext uri="{FF2B5EF4-FFF2-40B4-BE49-F238E27FC236}">
                <a16:creationId xmlns:a16="http://schemas.microsoft.com/office/drawing/2014/main" id="{02D4E5C7-7435-7747-8BC4-D967F3699E61}"/>
              </a:ext>
            </a:extLst>
          </p:cNvPr>
          <p:cNvSpPr>
            <a:spLocks noGrp="1"/>
          </p:cNvSpPr>
          <p:nvPr>
            <p:ph type="body" sz="quarter" idx="43"/>
          </p:nvPr>
        </p:nvSpPr>
        <p:spPr>
          <a:xfrm>
            <a:off x="15379208" y="9696975"/>
            <a:ext cx="3640137" cy="3148012"/>
          </a:xfrm>
          <a:prstGeom prst="rect">
            <a:avLst/>
          </a:prstGeom>
        </p:spPr>
        <p:txBody>
          <a:bodyPr/>
          <a:lstStyle>
            <a:lvl1pPr marL="0" indent="0">
              <a:buNone/>
              <a:defRPr sz="2700" i="0">
                <a:solidFill>
                  <a:srgbClr val="091D23"/>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3" name="Platshållare för text 3">
            <a:extLst>
              <a:ext uri="{FF2B5EF4-FFF2-40B4-BE49-F238E27FC236}">
                <a16:creationId xmlns:a16="http://schemas.microsoft.com/office/drawing/2014/main" id="{83411CD1-BE76-D648-9E3B-8E0F3ABF102C}"/>
              </a:ext>
            </a:extLst>
          </p:cNvPr>
          <p:cNvSpPr>
            <a:spLocks noGrp="1"/>
          </p:cNvSpPr>
          <p:nvPr>
            <p:ph type="body" sz="quarter" idx="44"/>
          </p:nvPr>
        </p:nvSpPr>
        <p:spPr>
          <a:xfrm>
            <a:off x="20045801" y="9696975"/>
            <a:ext cx="3640137" cy="3148012"/>
          </a:xfrm>
          <a:prstGeom prst="rect">
            <a:avLst/>
          </a:prstGeom>
        </p:spPr>
        <p:txBody>
          <a:bodyPr/>
          <a:lstStyle>
            <a:lvl1pPr marL="0" indent="0">
              <a:buNone/>
              <a:defRPr sz="2700" i="0">
                <a:solidFill>
                  <a:srgbClr val="091D23"/>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pic>
        <p:nvPicPr>
          <p:cNvPr id="29" name="Bild">
            <a:extLst>
              <a:ext uri="{FF2B5EF4-FFF2-40B4-BE49-F238E27FC236}">
                <a16:creationId xmlns:a16="http://schemas.microsoft.com/office/drawing/2014/main" id="{AA158D5E-6AA2-C445-86F8-AFD745DB1EC6}"/>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2605324817"/>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ista 7 punkter">
    <p:bg>
      <p:bgPr>
        <a:solidFill>
          <a:schemeClr val="accent1"/>
        </a:solidFill>
        <a:effectLst/>
      </p:bgPr>
    </p:bg>
    <p:spTree>
      <p:nvGrpSpPr>
        <p:cNvPr id="1" name=""/>
        <p:cNvGrpSpPr/>
        <p:nvPr/>
      </p:nvGrpSpPr>
      <p:grpSpPr>
        <a:xfrm>
          <a:off x="0" y="0"/>
          <a:ext cx="0" cy="0"/>
          <a:chOff x="0" y="0"/>
          <a:chExt cx="0" cy="0"/>
        </a:xfrm>
      </p:grpSpPr>
      <p:sp>
        <p:nvSpPr>
          <p:cNvPr id="32" name="Platshållare för text 3">
            <a:extLst>
              <a:ext uri="{FF2B5EF4-FFF2-40B4-BE49-F238E27FC236}">
                <a16:creationId xmlns:a16="http://schemas.microsoft.com/office/drawing/2014/main" id="{C115728C-0E2D-0D4F-B921-6258A90DD178}"/>
              </a:ext>
            </a:extLst>
          </p:cNvPr>
          <p:cNvSpPr>
            <a:spLocks noGrp="1"/>
          </p:cNvSpPr>
          <p:nvPr>
            <p:ph type="body" sz="quarter" idx="37"/>
          </p:nvPr>
        </p:nvSpPr>
        <p:spPr>
          <a:xfrm>
            <a:off x="1711161" y="2924627"/>
            <a:ext cx="6990867" cy="2426478"/>
          </a:xfrm>
          <a:prstGeom prst="rect">
            <a:avLst/>
          </a:prstGeom>
        </p:spPr>
        <p:txBody>
          <a:bodyPr anchor="b" anchorCtr="0"/>
          <a:lstStyle>
            <a:lvl1pPr marL="0" indent="0">
              <a:buNone/>
              <a:defRPr sz="7900" b="1">
                <a:solidFill>
                  <a:srgbClr val="091D23"/>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19" name="Rektangel">
            <a:extLst>
              <a:ext uri="{FF2B5EF4-FFF2-40B4-BE49-F238E27FC236}">
                <a16:creationId xmlns:a16="http://schemas.microsoft.com/office/drawing/2014/main" id="{13C23305-93B0-7A41-9645-EB42DF26DE58}"/>
              </a:ext>
              <a:ext uri="{C183D7F6-B498-43B3-948B-1728B52AA6E4}">
                <adec:decorative xmlns:adec="http://schemas.microsoft.com/office/drawing/2017/decorative" val="1"/>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solidFill>
                <a:srgbClr val="091D23"/>
              </a:solidFill>
            </a:endParaRPr>
          </a:p>
        </p:txBody>
      </p:sp>
      <p:pic>
        <p:nvPicPr>
          <p:cNvPr id="4" name="Bild 3">
            <a:extLst>
              <a:ext uri="{FF2B5EF4-FFF2-40B4-BE49-F238E27FC236}">
                <a16:creationId xmlns:a16="http://schemas.microsoft.com/office/drawing/2014/main" id="{E9EF84F0-846D-584E-9A10-7EFE7672159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314219" y="1423314"/>
            <a:ext cx="13446759" cy="11776375"/>
          </a:xfrm>
          <a:prstGeom prst="rect">
            <a:avLst/>
          </a:prstGeom>
        </p:spPr>
      </p:pic>
      <p:sp>
        <p:nvSpPr>
          <p:cNvPr id="44" name="Platshållare för text 11">
            <a:extLst>
              <a:ext uri="{FF2B5EF4-FFF2-40B4-BE49-F238E27FC236}">
                <a16:creationId xmlns:a16="http://schemas.microsoft.com/office/drawing/2014/main" id="{9EF8C3BD-1B62-6746-B036-A65EC8C2226A}"/>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rgbClr val="091D23"/>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45" name="Platshållare för text 13">
            <a:extLst>
              <a:ext uri="{FF2B5EF4-FFF2-40B4-BE49-F238E27FC236}">
                <a16:creationId xmlns:a16="http://schemas.microsoft.com/office/drawing/2014/main" id="{4AEBD94F-F793-EE40-B82F-7345F14B265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rgbClr val="091D23"/>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6" name="Platshållare för text 13">
            <a:extLst>
              <a:ext uri="{FF2B5EF4-FFF2-40B4-BE49-F238E27FC236}">
                <a16:creationId xmlns:a16="http://schemas.microsoft.com/office/drawing/2014/main" id="{95DD29EA-92F6-1B4F-873C-74D9B7A91C70}"/>
              </a:ext>
            </a:extLst>
          </p:cNvPr>
          <p:cNvSpPr>
            <a:spLocks noGrp="1"/>
          </p:cNvSpPr>
          <p:nvPr>
            <p:ph type="body" sz="quarter" idx="11"/>
          </p:nvPr>
        </p:nvSpPr>
        <p:spPr>
          <a:xfrm>
            <a:off x="7594586" y="1423315"/>
            <a:ext cx="2098198" cy="537215"/>
          </a:xfrm>
          <a:prstGeom prst="rect">
            <a:avLst/>
          </a:prstGeom>
        </p:spPr>
        <p:txBody>
          <a:bodyPr/>
          <a:lstStyle>
            <a:lvl1pPr marL="0" indent="0">
              <a:buFontTx/>
              <a:buNone/>
              <a:defRPr sz="3200">
                <a:solidFill>
                  <a:srgbClr val="091D23"/>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4" name="Platshållare för text 2">
            <a:extLst>
              <a:ext uri="{FF2B5EF4-FFF2-40B4-BE49-F238E27FC236}">
                <a16:creationId xmlns:a16="http://schemas.microsoft.com/office/drawing/2014/main" id="{60C81D5F-C388-5445-A40C-3C0847F1771A}"/>
              </a:ext>
            </a:extLst>
          </p:cNvPr>
          <p:cNvSpPr>
            <a:spLocks noGrp="1"/>
          </p:cNvSpPr>
          <p:nvPr>
            <p:ph type="body" sz="quarter" idx="46"/>
          </p:nvPr>
        </p:nvSpPr>
        <p:spPr>
          <a:xfrm>
            <a:off x="1749425" y="6359035"/>
            <a:ext cx="6953197" cy="5933650"/>
          </a:xfrm>
          <a:prstGeom prst="rect">
            <a:avLst/>
          </a:prstGeom>
        </p:spPr>
        <p:txBody>
          <a:bodyPr/>
          <a:lstStyle>
            <a:lvl1pPr marL="0" indent="0">
              <a:buNone/>
              <a:defRPr sz="3100">
                <a:solidFill>
                  <a:srgbClr val="091D23"/>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1" name="Bild">
            <a:extLst>
              <a:ext uri="{FF2B5EF4-FFF2-40B4-BE49-F238E27FC236}">
                <a16:creationId xmlns:a16="http://schemas.microsoft.com/office/drawing/2014/main" id="{0C7CA1AF-4E2A-6D49-BC0B-9CC0357E2779}"/>
              </a:ext>
              <a:ext uri="{C183D7F6-B498-43B3-948B-1728B52AA6E4}">
                <adec:decorative xmlns:adec="http://schemas.microsoft.com/office/drawing/2017/decorative" val="1"/>
              </a:ext>
            </a:extLst>
          </p:cNvPr>
          <p:cNvPicPr>
            <a:picLocks/>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691268" y="5542568"/>
            <a:ext cx="6798970" cy="240132"/>
          </a:xfrm>
          <a:prstGeom prst="rect">
            <a:avLst/>
          </a:prstGeom>
          <a:ln w="12700">
            <a:miter lim="400000"/>
          </a:ln>
        </p:spPr>
      </p:pic>
      <p:pic>
        <p:nvPicPr>
          <p:cNvPr id="51" name="Bild">
            <a:extLst>
              <a:ext uri="{FF2B5EF4-FFF2-40B4-BE49-F238E27FC236}">
                <a16:creationId xmlns:a16="http://schemas.microsoft.com/office/drawing/2014/main" id="{48332C30-AF38-1147-A528-89C51C800CAE}"/>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5400000">
            <a:off x="12152207" y="820912"/>
            <a:ext cx="1980800" cy="1371599"/>
          </a:xfrm>
          <a:prstGeom prst="rect">
            <a:avLst/>
          </a:prstGeom>
          <a:ln w="12700">
            <a:miter lim="400000"/>
          </a:ln>
        </p:spPr>
      </p:pic>
      <p:pic>
        <p:nvPicPr>
          <p:cNvPr id="66" name="Bild">
            <a:extLst>
              <a:ext uri="{FF2B5EF4-FFF2-40B4-BE49-F238E27FC236}">
                <a16:creationId xmlns:a16="http://schemas.microsoft.com/office/drawing/2014/main" id="{26A3D363-C093-8E4C-9666-4B724A4C9996}"/>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5400000">
            <a:off x="14035871" y="820912"/>
            <a:ext cx="1980800" cy="1371599"/>
          </a:xfrm>
          <a:prstGeom prst="rect">
            <a:avLst/>
          </a:prstGeom>
          <a:ln w="12700">
            <a:miter lim="400000"/>
          </a:ln>
        </p:spPr>
      </p:pic>
      <p:sp>
        <p:nvSpPr>
          <p:cNvPr id="76" name="Platshållare för text 211">
            <a:extLst>
              <a:ext uri="{FF2B5EF4-FFF2-40B4-BE49-F238E27FC236}">
                <a16:creationId xmlns:a16="http://schemas.microsoft.com/office/drawing/2014/main" id="{490D9A88-D350-0C46-8611-F5290E239DA6}"/>
              </a:ext>
            </a:extLst>
          </p:cNvPr>
          <p:cNvSpPr>
            <a:spLocks noGrp="1"/>
          </p:cNvSpPr>
          <p:nvPr>
            <p:ph type="body" sz="quarter" idx="36"/>
          </p:nvPr>
        </p:nvSpPr>
        <p:spPr>
          <a:xfrm>
            <a:off x="15871022" y="627048"/>
            <a:ext cx="7771741" cy="537215"/>
          </a:xfrm>
          <a:prstGeom prst="rect">
            <a:avLst/>
          </a:prstGeom>
        </p:spPr>
        <p:txBody>
          <a:bodyPr/>
          <a:lstStyle>
            <a:lvl1pPr marL="0" indent="0" algn="l">
              <a:buFontTx/>
              <a:buNone/>
              <a:defRPr sz="2700" b="1">
                <a:solidFill>
                  <a:srgbClr val="091D23"/>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72" name="Platshållare för text 42">
            <a:extLst>
              <a:ext uri="{FF2B5EF4-FFF2-40B4-BE49-F238E27FC236}">
                <a16:creationId xmlns:a16="http://schemas.microsoft.com/office/drawing/2014/main" id="{8111BC69-701D-594A-B7AF-9653362D4831}"/>
              </a:ext>
            </a:extLst>
          </p:cNvPr>
          <p:cNvSpPr>
            <a:spLocks noGrp="1"/>
          </p:cNvSpPr>
          <p:nvPr>
            <p:ph type="body" sz="quarter" idx="33"/>
          </p:nvPr>
        </p:nvSpPr>
        <p:spPr>
          <a:xfrm>
            <a:off x="12172085" y="1739375"/>
            <a:ext cx="1778040" cy="537215"/>
          </a:xfrm>
          <a:prstGeom prst="rect">
            <a:avLst/>
          </a:prstGeom>
        </p:spPr>
        <p:txBody>
          <a:bodyPr/>
          <a:lstStyle>
            <a:lvl1pPr marL="0" indent="0" algn="ctr">
              <a:buFontTx/>
              <a:buNone/>
              <a:defRPr sz="3600" b="1">
                <a:solidFill>
                  <a:srgbClr val="091D23"/>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73" name="Platshållare för text 44">
            <a:extLst>
              <a:ext uri="{FF2B5EF4-FFF2-40B4-BE49-F238E27FC236}">
                <a16:creationId xmlns:a16="http://schemas.microsoft.com/office/drawing/2014/main" id="{FA67DB96-688A-C44B-BEC0-0C71F919D9DE}"/>
              </a:ext>
            </a:extLst>
          </p:cNvPr>
          <p:cNvSpPr>
            <a:spLocks noGrp="1"/>
          </p:cNvSpPr>
          <p:nvPr>
            <p:ph type="body" sz="quarter" idx="34"/>
          </p:nvPr>
        </p:nvSpPr>
        <p:spPr>
          <a:xfrm>
            <a:off x="14092325" y="1739375"/>
            <a:ext cx="1778040" cy="537215"/>
          </a:xfrm>
          <a:prstGeom prst="rect">
            <a:avLst/>
          </a:prstGeom>
        </p:spPr>
        <p:txBody>
          <a:bodyPr/>
          <a:lstStyle>
            <a:lvl1pPr marL="0" indent="0" algn="ctr">
              <a:buFontTx/>
              <a:buNone/>
              <a:defRPr sz="3600" b="1">
                <a:solidFill>
                  <a:srgbClr val="091D23"/>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71" name="Platshållare för innehåll 58">
            <a:extLst>
              <a:ext uri="{FF2B5EF4-FFF2-40B4-BE49-F238E27FC236}">
                <a16:creationId xmlns:a16="http://schemas.microsoft.com/office/drawing/2014/main" id="{0BAAAF83-1C10-3249-9F51-60B708CF7270}"/>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775114" y="1691922"/>
            <a:ext cx="889000" cy="965200"/>
          </a:xfrm>
          <a:prstGeom prst="rect">
            <a:avLst/>
          </a:prstGeom>
        </p:spPr>
      </p:pic>
      <p:pic>
        <p:nvPicPr>
          <p:cNvPr id="6" name="Bild 5">
            <a:extLst>
              <a:ext uri="{FF2B5EF4-FFF2-40B4-BE49-F238E27FC236}">
                <a16:creationId xmlns:a16="http://schemas.microsoft.com/office/drawing/2014/main" id="{D8BAA27D-B8A3-304A-82F1-FED4E7C2D482}"/>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2824655"/>
            <a:ext cx="1065767" cy="1054100"/>
          </a:xfrm>
          <a:prstGeom prst="rect">
            <a:avLst/>
          </a:prstGeom>
        </p:spPr>
      </p:pic>
      <p:pic>
        <p:nvPicPr>
          <p:cNvPr id="53" name="Bild 52">
            <a:extLst>
              <a:ext uri="{FF2B5EF4-FFF2-40B4-BE49-F238E27FC236}">
                <a16:creationId xmlns:a16="http://schemas.microsoft.com/office/drawing/2014/main" id="{4D4939CC-5746-9B48-9AA2-4C0E368088BD}"/>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4184063"/>
            <a:ext cx="1065767" cy="1054100"/>
          </a:xfrm>
          <a:prstGeom prst="rect">
            <a:avLst/>
          </a:prstGeom>
        </p:spPr>
      </p:pic>
      <p:pic>
        <p:nvPicPr>
          <p:cNvPr id="55" name="Bild 54">
            <a:extLst>
              <a:ext uri="{FF2B5EF4-FFF2-40B4-BE49-F238E27FC236}">
                <a16:creationId xmlns:a16="http://schemas.microsoft.com/office/drawing/2014/main" id="{B6E64D77-1D36-E441-A2CA-978D21B43FD7}"/>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5543471"/>
            <a:ext cx="1065767" cy="1054100"/>
          </a:xfrm>
          <a:prstGeom prst="rect">
            <a:avLst/>
          </a:prstGeom>
        </p:spPr>
      </p:pic>
      <p:pic>
        <p:nvPicPr>
          <p:cNvPr id="57" name="Bild 56">
            <a:extLst>
              <a:ext uri="{FF2B5EF4-FFF2-40B4-BE49-F238E27FC236}">
                <a16:creationId xmlns:a16="http://schemas.microsoft.com/office/drawing/2014/main" id="{01481443-A1A6-7C42-90BF-207DDD0A7198}"/>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6902879"/>
            <a:ext cx="1065767" cy="1054100"/>
          </a:xfrm>
          <a:prstGeom prst="rect">
            <a:avLst/>
          </a:prstGeom>
        </p:spPr>
      </p:pic>
      <p:pic>
        <p:nvPicPr>
          <p:cNvPr id="59" name="Bild 58">
            <a:extLst>
              <a:ext uri="{FF2B5EF4-FFF2-40B4-BE49-F238E27FC236}">
                <a16:creationId xmlns:a16="http://schemas.microsoft.com/office/drawing/2014/main" id="{2E7C33E1-F734-D241-8045-CB01900EFB92}"/>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8262287"/>
            <a:ext cx="1065767" cy="1054100"/>
          </a:xfrm>
          <a:prstGeom prst="rect">
            <a:avLst/>
          </a:prstGeom>
        </p:spPr>
      </p:pic>
      <p:pic>
        <p:nvPicPr>
          <p:cNvPr id="61" name="Bild 60">
            <a:extLst>
              <a:ext uri="{FF2B5EF4-FFF2-40B4-BE49-F238E27FC236}">
                <a16:creationId xmlns:a16="http://schemas.microsoft.com/office/drawing/2014/main" id="{0F6D060E-5393-E54E-9233-425EEF261D30}"/>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9621695"/>
            <a:ext cx="1065767" cy="1054100"/>
          </a:xfrm>
          <a:prstGeom prst="rect">
            <a:avLst/>
          </a:prstGeom>
        </p:spPr>
      </p:pic>
      <p:sp>
        <p:nvSpPr>
          <p:cNvPr id="3" name="Platshållare för text 2">
            <a:extLst>
              <a:ext uri="{FF2B5EF4-FFF2-40B4-BE49-F238E27FC236}">
                <a16:creationId xmlns:a16="http://schemas.microsoft.com/office/drawing/2014/main" id="{AD3961AA-F3B1-004F-9C81-608720AE1978}"/>
              </a:ext>
            </a:extLst>
          </p:cNvPr>
          <p:cNvSpPr>
            <a:spLocks noGrp="1"/>
          </p:cNvSpPr>
          <p:nvPr>
            <p:ph type="body" sz="quarter" idx="39"/>
          </p:nvPr>
        </p:nvSpPr>
        <p:spPr>
          <a:xfrm>
            <a:off x="12654295" y="2910264"/>
            <a:ext cx="10126784" cy="913835"/>
          </a:xfrm>
          <a:prstGeom prst="rect">
            <a:avLst/>
          </a:prstGeom>
        </p:spPr>
        <p:txBody>
          <a:bodyPr anchor="ctr" anchorCtr="0"/>
          <a:lstStyle>
            <a:lvl1pPr marL="0" indent="0">
              <a:buNone/>
              <a:defRPr sz="2700">
                <a:solidFill>
                  <a:srgbClr val="091D23"/>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6" name="Platshållare för text 2">
            <a:extLst>
              <a:ext uri="{FF2B5EF4-FFF2-40B4-BE49-F238E27FC236}">
                <a16:creationId xmlns:a16="http://schemas.microsoft.com/office/drawing/2014/main" id="{FEF1C78A-7FEF-B14A-B5A0-A588E8FEA21C}"/>
              </a:ext>
            </a:extLst>
          </p:cNvPr>
          <p:cNvSpPr>
            <a:spLocks noGrp="1"/>
          </p:cNvSpPr>
          <p:nvPr>
            <p:ph type="body" sz="quarter" idx="40"/>
          </p:nvPr>
        </p:nvSpPr>
        <p:spPr>
          <a:xfrm>
            <a:off x="12654295" y="4235211"/>
            <a:ext cx="10126784" cy="913835"/>
          </a:xfrm>
          <a:prstGeom prst="rect">
            <a:avLst/>
          </a:prstGeom>
        </p:spPr>
        <p:txBody>
          <a:bodyPr anchor="ctr" anchorCtr="0"/>
          <a:lstStyle>
            <a:lvl1pPr marL="0" indent="0">
              <a:buNone/>
              <a:defRPr sz="2700">
                <a:solidFill>
                  <a:srgbClr val="091D23"/>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7" name="Platshållare för text 2">
            <a:extLst>
              <a:ext uri="{FF2B5EF4-FFF2-40B4-BE49-F238E27FC236}">
                <a16:creationId xmlns:a16="http://schemas.microsoft.com/office/drawing/2014/main" id="{0B66EF04-8635-A643-9E1F-A9FCB60F1D85}"/>
              </a:ext>
            </a:extLst>
          </p:cNvPr>
          <p:cNvSpPr>
            <a:spLocks noGrp="1"/>
          </p:cNvSpPr>
          <p:nvPr>
            <p:ph type="body" sz="quarter" idx="41"/>
          </p:nvPr>
        </p:nvSpPr>
        <p:spPr>
          <a:xfrm>
            <a:off x="12654295" y="5616141"/>
            <a:ext cx="10126784" cy="913835"/>
          </a:xfrm>
          <a:prstGeom prst="rect">
            <a:avLst/>
          </a:prstGeom>
        </p:spPr>
        <p:txBody>
          <a:bodyPr anchor="ctr" anchorCtr="0"/>
          <a:lstStyle>
            <a:lvl1pPr marL="0" indent="0">
              <a:buNone/>
              <a:defRPr sz="2700">
                <a:solidFill>
                  <a:srgbClr val="091D23"/>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8" name="Platshållare för text 2">
            <a:extLst>
              <a:ext uri="{FF2B5EF4-FFF2-40B4-BE49-F238E27FC236}">
                <a16:creationId xmlns:a16="http://schemas.microsoft.com/office/drawing/2014/main" id="{AD020529-B406-104E-B7F0-548991AC5B46}"/>
              </a:ext>
            </a:extLst>
          </p:cNvPr>
          <p:cNvSpPr>
            <a:spLocks noGrp="1"/>
          </p:cNvSpPr>
          <p:nvPr>
            <p:ph type="body" sz="quarter" idx="42"/>
          </p:nvPr>
        </p:nvSpPr>
        <p:spPr>
          <a:xfrm>
            <a:off x="12654295" y="6959749"/>
            <a:ext cx="10126784" cy="913835"/>
          </a:xfrm>
          <a:prstGeom prst="rect">
            <a:avLst/>
          </a:prstGeom>
        </p:spPr>
        <p:txBody>
          <a:bodyPr anchor="ctr" anchorCtr="0"/>
          <a:lstStyle>
            <a:lvl1pPr marL="0" indent="0">
              <a:buNone/>
              <a:defRPr sz="2700">
                <a:solidFill>
                  <a:srgbClr val="091D23"/>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9" name="Platshållare för text 2">
            <a:extLst>
              <a:ext uri="{FF2B5EF4-FFF2-40B4-BE49-F238E27FC236}">
                <a16:creationId xmlns:a16="http://schemas.microsoft.com/office/drawing/2014/main" id="{10EA89E8-E2AA-AE41-A2F4-45D8821F1FE9}"/>
              </a:ext>
            </a:extLst>
          </p:cNvPr>
          <p:cNvSpPr>
            <a:spLocks noGrp="1"/>
          </p:cNvSpPr>
          <p:nvPr>
            <p:ph type="body" sz="quarter" idx="43"/>
          </p:nvPr>
        </p:nvSpPr>
        <p:spPr>
          <a:xfrm>
            <a:off x="12654295" y="8340679"/>
            <a:ext cx="10126784" cy="913835"/>
          </a:xfrm>
          <a:prstGeom prst="rect">
            <a:avLst/>
          </a:prstGeom>
        </p:spPr>
        <p:txBody>
          <a:bodyPr anchor="ctr" anchorCtr="0"/>
          <a:lstStyle>
            <a:lvl1pPr marL="0" indent="0">
              <a:buNone/>
              <a:defRPr sz="2700">
                <a:solidFill>
                  <a:srgbClr val="091D23"/>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0" name="Platshållare för text 2">
            <a:extLst>
              <a:ext uri="{FF2B5EF4-FFF2-40B4-BE49-F238E27FC236}">
                <a16:creationId xmlns:a16="http://schemas.microsoft.com/office/drawing/2014/main" id="{AD3545B0-3E9C-6F45-9BBF-8295342F0342}"/>
              </a:ext>
            </a:extLst>
          </p:cNvPr>
          <p:cNvSpPr>
            <a:spLocks noGrp="1"/>
          </p:cNvSpPr>
          <p:nvPr>
            <p:ph type="body" sz="quarter" idx="44"/>
          </p:nvPr>
        </p:nvSpPr>
        <p:spPr>
          <a:xfrm>
            <a:off x="12654295" y="9702949"/>
            <a:ext cx="10126784" cy="913835"/>
          </a:xfrm>
          <a:prstGeom prst="rect">
            <a:avLst/>
          </a:prstGeom>
        </p:spPr>
        <p:txBody>
          <a:bodyPr anchor="ctr" anchorCtr="0"/>
          <a:lstStyle>
            <a:lvl1pPr marL="0" indent="0">
              <a:buNone/>
              <a:defRPr sz="2700">
                <a:solidFill>
                  <a:srgbClr val="091D23"/>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pic>
        <p:nvPicPr>
          <p:cNvPr id="33" name="Bild">
            <a:extLst>
              <a:ext uri="{FF2B5EF4-FFF2-40B4-BE49-F238E27FC236}">
                <a16:creationId xmlns:a16="http://schemas.microsoft.com/office/drawing/2014/main" id="{9F7C4D38-8957-FD47-838C-D4E00CEDD2D1}"/>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4067254619"/>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Lista 7 punkter">
    <p:bg>
      <p:bgPr>
        <a:solidFill>
          <a:schemeClr val="accent1"/>
        </a:solidFill>
        <a:effectLst/>
      </p:bgPr>
    </p:bg>
    <p:spTree>
      <p:nvGrpSpPr>
        <p:cNvPr id="1" name=""/>
        <p:cNvGrpSpPr/>
        <p:nvPr/>
      </p:nvGrpSpPr>
      <p:grpSpPr>
        <a:xfrm>
          <a:off x="0" y="0"/>
          <a:ext cx="0" cy="0"/>
          <a:chOff x="0" y="0"/>
          <a:chExt cx="0" cy="0"/>
        </a:xfrm>
      </p:grpSpPr>
      <p:sp>
        <p:nvSpPr>
          <p:cNvPr id="32" name="Platshållare för text 3">
            <a:extLst>
              <a:ext uri="{FF2B5EF4-FFF2-40B4-BE49-F238E27FC236}">
                <a16:creationId xmlns:a16="http://schemas.microsoft.com/office/drawing/2014/main" id="{C115728C-0E2D-0D4F-B921-6258A90DD178}"/>
              </a:ext>
            </a:extLst>
          </p:cNvPr>
          <p:cNvSpPr>
            <a:spLocks noGrp="1"/>
          </p:cNvSpPr>
          <p:nvPr>
            <p:ph type="body" sz="quarter" idx="37"/>
          </p:nvPr>
        </p:nvSpPr>
        <p:spPr>
          <a:xfrm>
            <a:off x="1711161" y="2924627"/>
            <a:ext cx="6990867" cy="2426478"/>
          </a:xfrm>
          <a:prstGeom prst="rect">
            <a:avLst/>
          </a:prstGeom>
        </p:spPr>
        <p:txBody>
          <a:bodyPr anchor="b" anchorCtr="0"/>
          <a:lstStyle>
            <a:lvl1pPr marL="0" indent="0">
              <a:buNone/>
              <a:defRPr sz="7900" b="1">
                <a:solidFill>
                  <a:schemeClr val="tx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19" name="Rektangel">
            <a:extLst>
              <a:ext uri="{FF2B5EF4-FFF2-40B4-BE49-F238E27FC236}">
                <a16:creationId xmlns:a16="http://schemas.microsoft.com/office/drawing/2014/main" id="{13C23305-93B0-7A41-9645-EB42DF26DE58}"/>
              </a:ext>
              <a:ext uri="{C183D7F6-B498-43B3-948B-1728B52AA6E4}">
                <adec:decorative xmlns:adec="http://schemas.microsoft.com/office/drawing/2017/decorative" val="1"/>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4" name="Bild 3">
            <a:extLst>
              <a:ext uri="{FF2B5EF4-FFF2-40B4-BE49-F238E27FC236}">
                <a16:creationId xmlns:a16="http://schemas.microsoft.com/office/drawing/2014/main" id="{E9EF84F0-846D-584E-9A10-7EFE7672159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314219" y="980902"/>
            <a:ext cx="13446759" cy="12218788"/>
          </a:xfrm>
          <a:prstGeom prst="rect">
            <a:avLst/>
          </a:prstGeom>
        </p:spPr>
      </p:pic>
      <p:sp>
        <p:nvSpPr>
          <p:cNvPr id="44" name="Platshållare för text 11">
            <a:extLst>
              <a:ext uri="{FF2B5EF4-FFF2-40B4-BE49-F238E27FC236}">
                <a16:creationId xmlns:a16="http://schemas.microsoft.com/office/drawing/2014/main" id="{9EF8C3BD-1B62-6746-B036-A65EC8C2226A}"/>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5" name="Platshållare för text 13">
            <a:extLst>
              <a:ext uri="{FF2B5EF4-FFF2-40B4-BE49-F238E27FC236}">
                <a16:creationId xmlns:a16="http://schemas.microsoft.com/office/drawing/2014/main" id="{4AEBD94F-F793-EE40-B82F-7345F14B265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6" name="Platshållare för text 13">
            <a:extLst>
              <a:ext uri="{FF2B5EF4-FFF2-40B4-BE49-F238E27FC236}">
                <a16:creationId xmlns:a16="http://schemas.microsoft.com/office/drawing/2014/main" id="{95DD29EA-92F6-1B4F-873C-74D9B7A91C70}"/>
              </a:ext>
            </a:extLst>
          </p:cNvPr>
          <p:cNvSpPr>
            <a:spLocks noGrp="1"/>
          </p:cNvSpPr>
          <p:nvPr>
            <p:ph type="body" sz="quarter" idx="11"/>
          </p:nvPr>
        </p:nvSpPr>
        <p:spPr>
          <a:xfrm>
            <a:off x="7594586" y="1423315"/>
            <a:ext cx="2098198"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4" name="Platshållare för text 2">
            <a:extLst>
              <a:ext uri="{FF2B5EF4-FFF2-40B4-BE49-F238E27FC236}">
                <a16:creationId xmlns:a16="http://schemas.microsoft.com/office/drawing/2014/main" id="{60C81D5F-C388-5445-A40C-3C0847F1771A}"/>
              </a:ext>
            </a:extLst>
          </p:cNvPr>
          <p:cNvSpPr>
            <a:spLocks noGrp="1"/>
          </p:cNvSpPr>
          <p:nvPr>
            <p:ph type="body" sz="quarter" idx="46"/>
          </p:nvPr>
        </p:nvSpPr>
        <p:spPr>
          <a:xfrm>
            <a:off x="1749425" y="6359035"/>
            <a:ext cx="6953197" cy="5933650"/>
          </a:xfrm>
          <a:prstGeom prst="rect">
            <a:avLst/>
          </a:prstGeom>
        </p:spPr>
        <p:txBody>
          <a:bodyPr/>
          <a:lstStyle>
            <a:lvl1pPr marL="0" indent="0">
              <a:buNone/>
              <a:defRPr sz="310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6" name="Platshållare för text 211">
            <a:extLst>
              <a:ext uri="{FF2B5EF4-FFF2-40B4-BE49-F238E27FC236}">
                <a16:creationId xmlns:a16="http://schemas.microsoft.com/office/drawing/2014/main" id="{490D9A88-D350-0C46-8611-F5290E239DA6}"/>
              </a:ext>
            </a:extLst>
          </p:cNvPr>
          <p:cNvSpPr>
            <a:spLocks noGrp="1"/>
          </p:cNvSpPr>
          <p:nvPr>
            <p:ph type="body" sz="quarter" idx="36"/>
          </p:nvPr>
        </p:nvSpPr>
        <p:spPr>
          <a:xfrm>
            <a:off x="11299022" y="1583990"/>
            <a:ext cx="11482057" cy="935357"/>
          </a:xfrm>
          <a:prstGeom prst="rect">
            <a:avLst/>
          </a:prstGeom>
        </p:spPr>
        <p:txBody>
          <a:bodyPr/>
          <a:lstStyle>
            <a:lvl1pPr marL="0" indent="0" algn="l">
              <a:buFontTx/>
              <a:buNone/>
              <a:defRPr sz="3100" b="1">
                <a:solidFill>
                  <a:schemeClr val="tx1"/>
                </a:solidFill>
                <a:latin typeface="+mj-lt"/>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6" name="Bild 5">
            <a:extLst>
              <a:ext uri="{FF2B5EF4-FFF2-40B4-BE49-F238E27FC236}">
                <a16:creationId xmlns:a16="http://schemas.microsoft.com/office/drawing/2014/main" id="{D8BAA27D-B8A3-304A-82F1-FED4E7C2D482}"/>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46685" y="2824655"/>
            <a:ext cx="1065767" cy="1054100"/>
          </a:xfrm>
          <a:prstGeom prst="rect">
            <a:avLst/>
          </a:prstGeom>
        </p:spPr>
      </p:pic>
      <p:pic>
        <p:nvPicPr>
          <p:cNvPr id="53" name="Bild 52">
            <a:extLst>
              <a:ext uri="{FF2B5EF4-FFF2-40B4-BE49-F238E27FC236}">
                <a16:creationId xmlns:a16="http://schemas.microsoft.com/office/drawing/2014/main" id="{4D4939CC-5746-9B48-9AA2-4C0E368088B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46685" y="4184063"/>
            <a:ext cx="1065767" cy="1054100"/>
          </a:xfrm>
          <a:prstGeom prst="rect">
            <a:avLst/>
          </a:prstGeom>
        </p:spPr>
      </p:pic>
      <p:pic>
        <p:nvPicPr>
          <p:cNvPr id="55" name="Bild 54">
            <a:extLst>
              <a:ext uri="{FF2B5EF4-FFF2-40B4-BE49-F238E27FC236}">
                <a16:creationId xmlns:a16="http://schemas.microsoft.com/office/drawing/2014/main" id="{B6E64D77-1D36-E441-A2CA-978D21B43FD7}"/>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46685" y="5543471"/>
            <a:ext cx="1065767" cy="1054100"/>
          </a:xfrm>
          <a:prstGeom prst="rect">
            <a:avLst/>
          </a:prstGeom>
        </p:spPr>
      </p:pic>
      <p:pic>
        <p:nvPicPr>
          <p:cNvPr id="57" name="Bild 56">
            <a:extLst>
              <a:ext uri="{FF2B5EF4-FFF2-40B4-BE49-F238E27FC236}">
                <a16:creationId xmlns:a16="http://schemas.microsoft.com/office/drawing/2014/main" id="{01481443-A1A6-7C42-90BF-207DDD0A7198}"/>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46685" y="6902879"/>
            <a:ext cx="1065767" cy="1054100"/>
          </a:xfrm>
          <a:prstGeom prst="rect">
            <a:avLst/>
          </a:prstGeom>
        </p:spPr>
      </p:pic>
      <p:pic>
        <p:nvPicPr>
          <p:cNvPr id="59" name="Bild 58">
            <a:extLst>
              <a:ext uri="{FF2B5EF4-FFF2-40B4-BE49-F238E27FC236}">
                <a16:creationId xmlns:a16="http://schemas.microsoft.com/office/drawing/2014/main" id="{2E7C33E1-F734-D241-8045-CB01900EFB92}"/>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46685" y="8262287"/>
            <a:ext cx="1065767" cy="1054100"/>
          </a:xfrm>
          <a:prstGeom prst="rect">
            <a:avLst/>
          </a:prstGeom>
        </p:spPr>
      </p:pic>
      <p:pic>
        <p:nvPicPr>
          <p:cNvPr id="61" name="Bild 60">
            <a:extLst>
              <a:ext uri="{FF2B5EF4-FFF2-40B4-BE49-F238E27FC236}">
                <a16:creationId xmlns:a16="http://schemas.microsoft.com/office/drawing/2014/main" id="{0F6D060E-5393-E54E-9233-425EEF261D30}"/>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46685" y="9621695"/>
            <a:ext cx="1065767" cy="1054100"/>
          </a:xfrm>
          <a:prstGeom prst="rect">
            <a:avLst/>
          </a:prstGeom>
        </p:spPr>
      </p:pic>
      <p:pic>
        <p:nvPicPr>
          <p:cNvPr id="63" name="Bild 62">
            <a:extLst>
              <a:ext uri="{FF2B5EF4-FFF2-40B4-BE49-F238E27FC236}">
                <a16:creationId xmlns:a16="http://schemas.microsoft.com/office/drawing/2014/main" id="{B3259D8F-933A-9542-8895-4406EC46490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46685" y="10981103"/>
            <a:ext cx="1065767" cy="1054100"/>
          </a:xfrm>
          <a:prstGeom prst="rect">
            <a:avLst/>
          </a:prstGeom>
        </p:spPr>
      </p:pic>
      <p:sp>
        <p:nvSpPr>
          <p:cNvPr id="3" name="Platshållare för text 2">
            <a:extLst>
              <a:ext uri="{FF2B5EF4-FFF2-40B4-BE49-F238E27FC236}">
                <a16:creationId xmlns:a16="http://schemas.microsoft.com/office/drawing/2014/main" id="{AD3961AA-F3B1-004F-9C81-608720AE1978}"/>
              </a:ext>
            </a:extLst>
          </p:cNvPr>
          <p:cNvSpPr>
            <a:spLocks noGrp="1"/>
          </p:cNvSpPr>
          <p:nvPr>
            <p:ph type="body" sz="quarter" idx="39"/>
          </p:nvPr>
        </p:nvSpPr>
        <p:spPr>
          <a:xfrm>
            <a:off x="12654295" y="2910264"/>
            <a:ext cx="10126784" cy="913835"/>
          </a:xfrm>
          <a:prstGeom prst="rect">
            <a:avLst/>
          </a:prstGeom>
        </p:spPr>
        <p:txBody>
          <a:bodyPr anchor="ctr" anchorCtr="0"/>
          <a:lstStyle>
            <a:lvl1pPr marL="0" indent="0">
              <a:buNone/>
              <a:defRPr sz="2700">
                <a:solidFill>
                  <a:schemeClr val="tx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6" name="Platshållare för text 2">
            <a:extLst>
              <a:ext uri="{FF2B5EF4-FFF2-40B4-BE49-F238E27FC236}">
                <a16:creationId xmlns:a16="http://schemas.microsoft.com/office/drawing/2014/main" id="{FEF1C78A-7FEF-B14A-B5A0-A588E8FEA21C}"/>
              </a:ext>
            </a:extLst>
          </p:cNvPr>
          <p:cNvSpPr>
            <a:spLocks noGrp="1"/>
          </p:cNvSpPr>
          <p:nvPr>
            <p:ph type="body" sz="quarter" idx="40"/>
          </p:nvPr>
        </p:nvSpPr>
        <p:spPr>
          <a:xfrm>
            <a:off x="12654295" y="4235211"/>
            <a:ext cx="10126784" cy="913835"/>
          </a:xfrm>
          <a:prstGeom prst="rect">
            <a:avLst/>
          </a:prstGeom>
        </p:spPr>
        <p:txBody>
          <a:bodyPr anchor="ctr" anchorCtr="0"/>
          <a:lstStyle>
            <a:lvl1pPr marL="0" indent="0">
              <a:buNone/>
              <a:defRPr sz="2700">
                <a:solidFill>
                  <a:schemeClr val="tx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7" name="Platshållare för text 2">
            <a:extLst>
              <a:ext uri="{FF2B5EF4-FFF2-40B4-BE49-F238E27FC236}">
                <a16:creationId xmlns:a16="http://schemas.microsoft.com/office/drawing/2014/main" id="{0B66EF04-8635-A643-9E1F-A9FCB60F1D85}"/>
              </a:ext>
            </a:extLst>
          </p:cNvPr>
          <p:cNvSpPr>
            <a:spLocks noGrp="1"/>
          </p:cNvSpPr>
          <p:nvPr>
            <p:ph type="body" sz="quarter" idx="41"/>
          </p:nvPr>
        </p:nvSpPr>
        <p:spPr>
          <a:xfrm>
            <a:off x="12654295" y="5616141"/>
            <a:ext cx="10126784" cy="913835"/>
          </a:xfrm>
          <a:prstGeom prst="rect">
            <a:avLst/>
          </a:prstGeom>
        </p:spPr>
        <p:txBody>
          <a:bodyPr anchor="ctr" anchorCtr="0"/>
          <a:lstStyle>
            <a:lvl1pPr marL="0" indent="0">
              <a:buNone/>
              <a:defRPr sz="2700">
                <a:solidFill>
                  <a:schemeClr val="tx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8" name="Platshållare för text 2">
            <a:extLst>
              <a:ext uri="{FF2B5EF4-FFF2-40B4-BE49-F238E27FC236}">
                <a16:creationId xmlns:a16="http://schemas.microsoft.com/office/drawing/2014/main" id="{AD020529-B406-104E-B7F0-548991AC5B46}"/>
              </a:ext>
            </a:extLst>
          </p:cNvPr>
          <p:cNvSpPr>
            <a:spLocks noGrp="1"/>
          </p:cNvSpPr>
          <p:nvPr>
            <p:ph type="body" sz="quarter" idx="42"/>
          </p:nvPr>
        </p:nvSpPr>
        <p:spPr>
          <a:xfrm>
            <a:off x="12654295" y="6959749"/>
            <a:ext cx="10126784" cy="913835"/>
          </a:xfrm>
          <a:prstGeom prst="rect">
            <a:avLst/>
          </a:prstGeom>
        </p:spPr>
        <p:txBody>
          <a:bodyPr anchor="ctr" anchorCtr="0"/>
          <a:lstStyle>
            <a:lvl1pPr marL="0" indent="0">
              <a:buNone/>
              <a:defRPr sz="2700">
                <a:solidFill>
                  <a:schemeClr val="tx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9" name="Platshållare för text 2">
            <a:extLst>
              <a:ext uri="{FF2B5EF4-FFF2-40B4-BE49-F238E27FC236}">
                <a16:creationId xmlns:a16="http://schemas.microsoft.com/office/drawing/2014/main" id="{10EA89E8-E2AA-AE41-A2F4-45D8821F1FE9}"/>
              </a:ext>
            </a:extLst>
          </p:cNvPr>
          <p:cNvSpPr>
            <a:spLocks noGrp="1"/>
          </p:cNvSpPr>
          <p:nvPr>
            <p:ph type="body" sz="quarter" idx="43"/>
          </p:nvPr>
        </p:nvSpPr>
        <p:spPr>
          <a:xfrm>
            <a:off x="12654295" y="8340679"/>
            <a:ext cx="10126784" cy="913835"/>
          </a:xfrm>
          <a:prstGeom prst="rect">
            <a:avLst/>
          </a:prstGeom>
        </p:spPr>
        <p:txBody>
          <a:bodyPr anchor="ctr" anchorCtr="0"/>
          <a:lstStyle>
            <a:lvl1pPr marL="0" indent="0">
              <a:buNone/>
              <a:defRPr sz="2700">
                <a:solidFill>
                  <a:schemeClr val="tx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0" name="Platshållare för text 2">
            <a:extLst>
              <a:ext uri="{FF2B5EF4-FFF2-40B4-BE49-F238E27FC236}">
                <a16:creationId xmlns:a16="http://schemas.microsoft.com/office/drawing/2014/main" id="{AD3545B0-3E9C-6F45-9BBF-8295342F0342}"/>
              </a:ext>
            </a:extLst>
          </p:cNvPr>
          <p:cNvSpPr>
            <a:spLocks noGrp="1"/>
          </p:cNvSpPr>
          <p:nvPr>
            <p:ph type="body" sz="quarter" idx="44"/>
          </p:nvPr>
        </p:nvSpPr>
        <p:spPr>
          <a:xfrm>
            <a:off x="12654295" y="9702949"/>
            <a:ext cx="10126784" cy="913835"/>
          </a:xfrm>
          <a:prstGeom prst="rect">
            <a:avLst/>
          </a:prstGeom>
        </p:spPr>
        <p:txBody>
          <a:bodyPr anchor="ctr" anchorCtr="0"/>
          <a:lstStyle>
            <a:lvl1pPr marL="0" indent="0">
              <a:buNone/>
              <a:defRPr sz="2700">
                <a:solidFill>
                  <a:schemeClr val="tx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1" name="Platshållare för text 2">
            <a:extLst>
              <a:ext uri="{FF2B5EF4-FFF2-40B4-BE49-F238E27FC236}">
                <a16:creationId xmlns:a16="http://schemas.microsoft.com/office/drawing/2014/main" id="{7C3EAD6E-B8EF-0349-AD0C-C7BBBB411022}"/>
              </a:ext>
            </a:extLst>
          </p:cNvPr>
          <p:cNvSpPr>
            <a:spLocks noGrp="1"/>
          </p:cNvSpPr>
          <p:nvPr>
            <p:ph type="body" sz="quarter" idx="45"/>
          </p:nvPr>
        </p:nvSpPr>
        <p:spPr>
          <a:xfrm>
            <a:off x="12654295" y="11046557"/>
            <a:ext cx="10126784" cy="913835"/>
          </a:xfrm>
          <a:prstGeom prst="rect">
            <a:avLst/>
          </a:prstGeom>
        </p:spPr>
        <p:txBody>
          <a:bodyPr anchor="ctr" anchorCtr="0"/>
          <a:lstStyle>
            <a:lvl1pPr marL="0" indent="0">
              <a:buNone/>
              <a:defRPr sz="2700">
                <a:solidFill>
                  <a:schemeClr val="tx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pic>
        <p:nvPicPr>
          <p:cNvPr id="33" name="Bild">
            <a:extLst>
              <a:ext uri="{FF2B5EF4-FFF2-40B4-BE49-F238E27FC236}">
                <a16:creationId xmlns:a16="http://schemas.microsoft.com/office/drawing/2014/main" id="{9F7C4D38-8957-FD47-838C-D4E00CEDD2D1}"/>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384840" y="-54617"/>
            <a:ext cx="608750" cy="13696897"/>
          </a:xfrm>
          <a:prstGeom prst="rect">
            <a:avLst/>
          </a:prstGeom>
          <a:ln w="12700">
            <a:miter lim="400000"/>
          </a:ln>
        </p:spPr>
      </p:pic>
      <p:pic>
        <p:nvPicPr>
          <p:cNvPr id="2" name="Bild">
            <a:extLst>
              <a:ext uri="{FF2B5EF4-FFF2-40B4-BE49-F238E27FC236}">
                <a16:creationId xmlns:a16="http://schemas.microsoft.com/office/drawing/2014/main" id="{13624B7A-E325-DA88-22C4-FFDCA6A48B1F}"/>
              </a:ext>
              <a:ext uri="{C183D7F6-B498-43B3-948B-1728B52AA6E4}">
                <adec:decorative xmlns:adec="http://schemas.microsoft.com/office/drawing/2017/decorative" val="1"/>
              </a:ext>
            </a:extLst>
          </p:cNvPr>
          <p:cNvPicPr>
            <a:picLocks/>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21600000">
            <a:off x="1691268" y="5542568"/>
            <a:ext cx="6798970" cy="240132"/>
          </a:xfrm>
          <a:prstGeom prst="rect">
            <a:avLst/>
          </a:prstGeom>
          <a:ln w="12700">
            <a:miter lim="400000"/>
          </a:ln>
        </p:spPr>
      </p:pic>
    </p:spTree>
    <p:extLst>
      <p:ext uri="{BB962C8B-B14F-4D97-AF65-F5344CB8AC3E}">
        <p14:creationId xmlns:p14="http://schemas.microsoft.com/office/powerpoint/2010/main" val="198888281"/>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rödtext &amp; läsruta">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solidFill>
                <a:srgbClr val="091D23"/>
              </a:solidFill>
            </a:endParaRPr>
          </a:p>
        </p:txBody>
      </p:sp>
      <p:pic>
        <p:nvPicPr>
          <p:cNvPr id="5" name="Bild 4">
            <a:extLst>
              <a:ext uri="{FF2B5EF4-FFF2-40B4-BE49-F238E27FC236}">
                <a16:creationId xmlns:a16="http://schemas.microsoft.com/office/drawing/2014/main" id="{10D0F9DE-6566-EB41-8D25-67F44BA5EA2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96878" y="4170464"/>
            <a:ext cx="8221906" cy="4545029"/>
          </a:xfrm>
          <a:prstGeom prst="rect">
            <a:avLst/>
          </a:prstGeom>
        </p:spPr>
      </p:pic>
      <p:sp>
        <p:nvSpPr>
          <p:cNvPr id="14" name="Platshållare för text 3">
            <a:extLst>
              <a:ext uri="{FF2B5EF4-FFF2-40B4-BE49-F238E27FC236}">
                <a16:creationId xmlns:a16="http://schemas.microsoft.com/office/drawing/2014/main" id="{F5874B09-32F3-C449-99DF-CC86C26D726D}"/>
              </a:ext>
            </a:extLst>
          </p:cNvPr>
          <p:cNvSpPr>
            <a:spLocks noGrp="1"/>
          </p:cNvSpPr>
          <p:nvPr>
            <p:ph type="body" sz="quarter" idx="36"/>
          </p:nvPr>
        </p:nvSpPr>
        <p:spPr>
          <a:xfrm>
            <a:off x="1711162" y="2831322"/>
            <a:ext cx="9717914" cy="2426478"/>
          </a:xfrm>
          <a:prstGeom prst="rect">
            <a:avLst/>
          </a:prstGeom>
        </p:spPr>
        <p:txBody>
          <a:bodyPr anchor="b" anchorCtr="0"/>
          <a:lstStyle>
            <a:lvl1pPr marL="0" indent="0">
              <a:buNone/>
              <a:defRPr sz="7900" b="1">
                <a:solidFill>
                  <a:srgbClr val="091D23"/>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3" name="Platshållare för text 11">
            <a:extLst>
              <a:ext uri="{FF2B5EF4-FFF2-40B4-BE49-F238E27FC236}">
                <a16:creationId xmlns:a16="http://schemas.microsoft.com/office/drawing/2014/main" id="{3041E13D-DD39-6F4D-AA4C-70359385BEB2}"/>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rgbClr val="091D23"/>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9CDCA5FB-1A7D-924A-9FC1-C2D0037EA30D}"/>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rgbClr val="091D23"/>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5" name="Platshållare för text 13">
            <a:extLst>
              <a:ext uri="{FF2B5EF4-FFF2-40B4-BE49-F238E27FC236}">
                <a16:creationId xmlns:a16="http://schemas.microsoft.com/office/drawing/2014/main" id="{D8ECB928-F5C0-6A4D-91AA-2329B893803F}"/>
              </a:ext>
            </a:extLst>
          </p:cNvPr>
          <p:cNvSpPr>
            <a:spLocks noGrp="1"/>
          </p:cNvSpPr>
          <p:nvPr>
            <p:ph type="body" sz="quarter" idx="11"/>
          </p:nvPr>
        </p:nvSpPr>
        <p:spPr>
          <a:xfrm>
            <a:off x="7594586" y="1423315"/>
            <a:ext cx="2887147" cy="537215"/>
          </a:xfrm>
          <a:prstGeom prst="rect">
            <a:avLst/>
          </a:prstGeom>
        </p:spPr>
        <p:txBody>
          <a:bodyPr/>
          <a:lstStyle>
            <a:lvl1pPr marL="0" indent="0">
              <a:buFontTx/>
              <a:buNone/>
              <a:defRPr sz="3200">
                <a:solidFill>
                  <a:srgbClr val="091D23"/>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2" name="Platshållare för text 2">
            <a:extLst>
              <a:ext uri="{FF2B5EF4-FFF2-40B4-BE49-F238E27FC236}">
                <a16:creationId xmlns:a16="http://schemas.microsoft.com/office/drawing/2014/main" id="{611465C8-0C01-BD49-A903-E1CF6B648821}"/>
              </a:ext>
            </a:extLst>
          </p:cNvPr>
          <p:cNvSpPr>
            <a:spLocks noGrp="1"/>
          </p:cNvSpPr>
          <p:nvPr>
            <p:ph type="body" sz="quarter" idx="37"/>
          </p:nvPr>
        </p:nvSpPr>
        <p:spPr>
          <a:xfrm>
            <a:off x="1749263" y="6171191"/>
            <a:ext cx="9717914" cy="6121494"/>
          </a:xfrm>
          <a:prstGeom prst="rect">
            <a:avLst/>
          </a:prstGeom>
        </p:spPr>
        <p:txBody>
          <a:bodyPr/>
          <a:lstStyle>
            <a:lvl1pPr marL="0" indent="0">
              <a:buNone/>
              <a:defRPr sz="3100">
                <a:solidFill>
                  <a:srgbClr val="091D23"/>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13" name="Platshållare för text 4">
            <a:extLst>
              <a:ext uri="{FF2B5EF4-FFF2-40B4-BE49-F238E27FC236}">
                <a16:creationId xmlns:a16="http://schemas.microsoft.com/office/drawing/2014/main" id="{835E6B40-DE49-E84C-8FAF-FC0000219206}"/>
              </a:ext>
            </a:extLst>
          </p:cNvPr>
          <p:cNvSpPr>
            <a:spLocks noGrp="1"/>
          </p:cNvSpPr>
          <p:nvPr>
            <p:ph type="body" sz="quarter" idx="39"/>
          </p:nvPr>
        </p:nvSpPr>
        <p:spPr>
          <a:xfrm>
            <a:off x="14541389" y="5478457"/>
            <a:ext cx="7052988" cy="2125604"/>
          </a:xfrm>
          <a:prstGeom prst="rect">
            <a:avLst/>
          </a:prstGeom>
        </p:spPr>
        <p:txBody>
          <a:bodyPr anchor="ctr" anchorCtr="0"/>
          <a:lstStyle>
            <a:lvl1pPr marL="0" indent="0" algn="ctr">
              <a:buNone/>
              <a:defRPr sz="3400" b="1">
                <a:solidFill>
                  <a:srgbClr val="091D23"/>
                </a:solidFill>
                <a:latin typeface="+mj-lt"/>
              </a:defRPr>
            </a:lvl1pPr>
            <a:lvl2pPr marL="914354" indent="0">
              <a:buNone/>
              <a:defRPr/>
            </a:lvl2pPr>
          </a:lstStyle>
          <a:p>
            <a:pPr lvl="0"/>
            <a:r>
              <a:rPr lang="sv-SE"/>
              <a:t>Klicka här för att ändra format på bakgrundstexten</a:t>
            </a:r>
          </a:p>
        </p:txBody>
      </p:sp>
      <p:pic>
        <p:nvPicPr>
          <p:cNvPr id="16" name="Bild">
            <a:extLst>
              <a:ext uri="{FF2B5EF4-FFF2-40B4-BE49-F238E27FC236}">
                <a16:creationId xmlns:a16="http://schemas.microsoft.com/office/drawing/2014/main" id="{531635C0-A72E-2A4D-8D60-A4CD14E8D7C2}"/>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5366102"/>
            <a:ext cx="9679814" cy="224710"/>
          </a:xfrm>
          <a:prstGeom prst="rect">
            <a:avLst/>
          </a:prstGeom>
          <a:ln w="12700">
            <a:miter lim="400000"/>
          </a:ln>
        </p:spPr>
      </p:pic>
      <p:pic>
        <p:nvPicPr>
          <p:cNvPr id="3" name="Bild 2">
            <a:extLst>
              <a:ext uri="{FF2B5EF4-FFF2-40B4-BE49-F238E27FC236}">
                <a16:creationId xmlns:a16="http://schemas.microsoft.com/office/drawing/2014/main" id="{E25938F1-2A51-364B-B829-BF63DCE7A2BC}"/>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693527" y="4170464"/>
            <a:ext cx="8748711" cy="6251506"/>
          </a:xfrm>
          <a:prstGeom prst="rect">
            <a:avLst/>
          </a:prstGeom>
        </p:spPr>
      </p:pic>
      <p:pic>
        <p:nvPicPr>
          <p:cNvPr id="15" name="Bild">
            <a:extLst>
              <a:ext uri="{FF2B5EF4-FFF2-40B4-BE49-F238E27FC236}">
                <a16:creationId xmlns:a16="http://schemas.microsoft.com/office/drawing/2014/main" id="{9E8F5C30-188B-3546-87ED-F4598BD833B5}"/>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2005023" y="-54617"/>
            <a:ext cx="608750" cy="13696897"/>
          </a:xfrm>
          <a:prstGeom prst="rect">
            <a:avLst/>
          </a:prstGeom>
          <a:ln w="12700">
            <a:miter lim="400000"/>
          </a:ln>
        </p:spPr>
      </p:pic>
    </p:spTree>
    <p:extLst>
      <p:ext uri="{BB962C8B-B14F-4D97-AF65-F5344CB8AC3E}">
        <p14:creationId xmlns:p14="http://schemas.microsoft.com/office/powerpoint/2010/main" val="1295826981"/>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ra jobbat">
    <p:bg>
      <p:bgPr>
        <a:solidFill>
          <a:schemeClr val="accent1"/>
        </a:solidFill>
        <a:effectLst/>
      </p:bgPr>
    </p:bg>
    <p:spTree>
      <p:nvGrpSpPr>
        <p:cNvPr id="1" name=""/>
        <p:cNvGrpSpPr/>
        <p:nvPr/>
      </p:nvGrpSpPr>
      <p:grpSpPr>
        <a:xfrm>
          <a:off x="0" y="0"/>
          <a:ext cx="0" cy="0"/>
          <a:chOff x="0" y="0"/>
          <a:chExt cx="0" cy="0"/>
        </a:xfrm>
      </p:grpSpPr>
      <p:sp>
        <p:nvSpPr>
          <p:cNvPr id="10" name="Platshållare för text 3">
            <a:extLst>
              <a:ext uri="{FF2B5EF4-FFF2-40B4-BE49-F238E27FC236}">
                <a16:creationId xmlns:a16="http://schemas.microsoft.com/office/drawing/2014/main" id="{B17DD139-BEDE-1F48-AA7C-EAAE4B4959A1}"/>
              </a:ext>
            </a:extLst>
          </p:cNvPr>
          <p:cNvSpPr>
            <a:spLocks noGrp="1"/>
          </p:cNvSpPr>
          <p:nvPr>
            <p:ph type="body" sz="quarter" idx="37"/>
          </p:nvPr>
        </p:nvSpPr>
        <p:spPr>
          <a:xfrm>
            <a:off x="1711161" y="2397308"/>
            <a:ext cx="6990867" cy="2426478"/>
          </a:xfrm>
          <a:prstGeom prst="rect">
            <a:avLst/>
          </a:prstGeom>
        </p:spPr>
        <p:txBody>
          <a:bodyPr anchor="b" anchorCtr="0"/>
          <a:lstStyle>
            <a:lvl1pPr marL="0" indent="0">
              <a:buNone/>
              <a:defRPr sz="7900" b="1">
                <a:solidFill>
                  <a:srgbClr val="091D23"/>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9" name="Platshållare för text 2">
            <a:extLst>
              <a:ext uri="{FF2B5EF4-FFF2-40B4-BE49-F238E27FC236}">
                <a16:creationId xmlns:a16="http://schemas.microsoft.com/office/drawing/2014/main" id="{174347DC-6F4B-BE42-B2F4-31368310C141}"/>
              </a:ext>
            </a:extLst>
          </p:cNvPr>
          <p:cNvSpPr>
            <a:spLocks noGrp="1"/>
          </p:cNvSpPr>
          <p:nvPr>
            <p:ph type="body" sz="quarter" idx="38"/>
          </p:nvPr>
        </p:nvSpPr>
        <p:spPr>
          <a:xfrm>
            <a:off x="1749263" y="7205472"/>
            <a:ext cx="6952766" cy="5465499"/>
          </a:xfrm>
          <a:prstGeom prst="rect">
            <a:avLst/>
          </a:prstGeom>
        </p:spPr>
        <p:txBody>
          <a:bodyPr/>
          <a:lstStyle>
            <a:lvl1pPr marL="0" indent="0">
              <a:buNone/>
              <a:defRPr sz="3100">
                <a:solidFill>
                  <a:srgbClr val="091D23"/>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20" name="Bild 19">
            <a:extLst>
              <a:ext uri="{FF2B5EF4-FFF2-40B4-BE49-F238E27FC236}">
                <a16:creationId xmlns:a16="http://schemas.microsoft.com/office/drawing/2014/main" id="{26A3DD7F-DA82-F644-88BE-C5F81FCDD71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49424" y="5101959"/>
            <a:ext cx="6516751" cy="1408569"/>
          </a:xfrm>
          <a:prstGeom prst="rect">
            <a:avLst/>
          </a:prstGeom>
        </p:spPr>
      </p:pic>
      <p:pic>
        <p:nvPicPr>
          <p:cNvPr id="14" name="Bild">
            <a:extLst>
              <a:ext uri="{FF2B5EF4-FFF2-40B4-BE49-F238E27FC236}">
                <a16:creationId xmlns:a16="http://schemas.microsoft.com/office/drawing/2014/main" id="{BE26C076-5A77-B047-B317-7EB6FFADFC1E}"/>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2157423" y="97783"/>
            <a:ext cx="608750" cy="13696897"/>
          </a:xfrm>
          <a:prstGeom prst="rect">
            <a:avLst/>
          </a:prstGeom>
          <a:ln w="12700">
            <a:miter lim="400000"/>
          </a:ln>
        </p:spPr>
      </p:pic>
      <p:pic>
        <p:nvPicPr>
          <p:cNvPr id="12" name="Bildobjekt 11">
            <a:extLst>
              <a:ext uri="{FF2B5EF4-FFF2-40B4-BE49-F238E27FC236}">
                <a16:creationId xmlns:a16="http://schemas.microsoft.com/office/drawing/2014/main" id="{4428C87F-CEBA-1B4C-9CD8-1F2AD6B15E2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18875" t="7075" r="7760" b="7581"/>
          <a:stretch/>
        </p:blipFill>
        <p:spPr>
          <a:xfrm>
            <a:off x="12427452" y="-54617"/>
            <a:ext cx="11954962" cy="13906885"/>
          </a:xfrm>
          <a:prstGeom prst="rect">
            <a:avLst/>
          </a:prstGeom>
        </p:spPr>
      </p:pic>
      <p:pic>
        <p:nvPicPr>
          <p:cNvPr id="15" name="Bild">
            <a:extLst>
              <a:ext uri="{FF2B5EF4-FFF2-40B4-BE49-F238E27FC236}">
                <a16:creationId xmlns:a16="http://schemas.microsoft.com/office/drawing/2014/main" id="{5A7F0CEE-3837-644A-AF85-2DD46A5B9685}"/>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2005023" y="-54617"/>
            <a:ext cx="608750" cy="13696897"/>
          </a:xfrm>
          <a:prstGeom prst="rect">
            <a:avLst/>
          </a:prstGeom>
          <a:ln w="12700">
            <a:miter lim="400000"/>
          </a:ln>
        </p:spPr>
      </p:pic>
      <p:sp>
        <p:nvSpPr>
          <p:cNvPr id="4" name="Platshållare för text 11">
            <a:extLst>
              <a:ext uri="{FF2B5EF4-FFF2-40B4-BE49-F238E27FC236}">
                <a16:creationId xmlns:a16="http://schemas.microsoft.com/office/drawing/2014/main" id="{8C1374D4-33C1-59E2-735A-D186404E84DC}"/>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rgbClr val="091D23"/>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5" name="Platshållare för text 13">
            <a:extLst>
              <a:ext uri="{FF2B5EF4-FFF2-40B4-BE49-F238E27FC236}">
                <a16:creationId xmlns:a16="http://schemas.microsoft.com/office/drawing/2014/main" id="{F6228096-1890-B895-06CD-64DB14B52F6C}"/>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rgbClr val="091D23"/>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6" name="Platshållare för text 13">
            <a:extLst>
              <a:ext uri="{FF2B5EF4-FFF2-40B4-BE49-F238E27FC236}">
                <a16:creationId xmlns:a16="http://schemas.microsoft.com/office/drawing/2014/main" id="{F647BDC5-DC21-F806-97AD-AA8B6ADC082F}"/>
              </a:ext>
            </a:extLst>
          </p:cNvPr>
          <p:cNvSpPr>
            <a:spLocks noGrp="1"/>
          </p:cNvSpPr>
          <p:nvPr>
            <p:ph type="body" sz="quarter" idx="11"/>
          </p:nvPr>
        </p:nvSpPr>
        <p:spPr>
          <a:xfrm>
            <a:off x="7594586" y="1423315"/>
            <a:ext cx="2098198" cy="537215"/>
          </a:xfrm>
          <a:prstGeom prst="rect">
            <a:avLst/>
          </a:prstGeom>
        </p:spPr>
        <p:txBody>
          <a:bodyPr/>
          <a:lstStyle>
            <a:lvl1pPr marL="0" indent="0">
              <a:buFontTx/>
              <a:buNone/>
              <a:defRPr sz="3200">
                <a:solidFill>
                  <a:srgbClr val="091D23"/>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Tree>
    <p:extLst>
      <p:ext uri="{BB962C8B-B14F-4D97-AF65-F5344CB8AC3E}">
        <p14:creationId xmlns:p14="http://schemas.microsoft.com/office/powerpoint/2010/main" val="1266918339"/>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om slide">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184934"/>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al 3 st">
    <p:bg>
      <p:bgPr>
        <a:solidFill>
          <a:schemeClr val="accent1"/>
        </a:solidFill>
        <a:effectLst/>
      </p:bgPr>
    </p:bg>
    <p:spTree>
      <p:nvGrpSpPr>
        <p:cNvPr id="1" name=""/>
        <p:cNvGrpSpPr/>
        <p:nvPr/>
      </p:nvGrpSpPr>
      <p:grpSpPr>
        <a:xfrm>
          <a:off x="0" y="0"/>
          <a:ext cx="0" cy="0"/>
          <a:chOff x="0" y="0"/>
          <a:chExt cx="0" cy="0"/>
        </a:xfrm>
      </p:grpSpPr>
      <p:pic>
        <p:nvPicPr>
          <p:cNvPr id="31" name="Bildobjekt 15">
            <a:extLst>
              <a:ext uri="{FF2B5EF4-FFF2-40B4-BE49-F238E27FC236}">
                <a16:creationId xmlns:a16="http://schemas.microsoft.com/office/drawing/2014/main" id="{66266466-1DA0-304A-B1D2-31A5F66FF94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4407789" y="8455898"/>
            <a:ext cx="6804808" cy="1816021"/>
          </a:xfrm>
          <a:prstGeom prst="rect">
            <a:avLst/>
          </a:prstGeom>
        </p:spPr>
      </p:pic>
      <p:pic>
        <p:nvPicPr>
          <p:cNvPr id="32" name="Bildobjekt 15">
            <a:extLst>
              <a:ext uri="{FF2B5EF4-FFF2-40B4-BE49-F238E27FC236}">
                <a16:creationId xmlns:a16="http://schemas.microsoft.com/office/drawing/2014/main" id="{7575C5C8-C4C9-4749-9BD4-B18B2C60943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4407789" y="11082366"/>
            <a:ext cx="6804808" cy="1816021"/>
          </a:xfrm>
          <a:prstGeom prst="rect">
            <a:avLst/>
          </a:prstGeom>
        </p:spPr>
      </p:pic>
      <p:sp>
        <p:nvSpPr>
          <p:cNvPr id="4" name="Platshållare för text 3">
            <a:extLst>
              <a:ext uri="{FF2B5EF4-FFF2-40B4-BE49-F238E27FC236}">
                <a16:creationId xmlns:a16="http://schemas.microsoft.com/office/drawing/2014/main" id="{2CDABC01-7291-AC49-B786-41609399F877}"/>
              </a:ext>
            </a:extLst>
          </p:cNvPr>
          <p:cNvSpPr>
            <a:spLocks noGrp="1"/>
          </p:cNvSpPr>
          <p:nvPr>
            <p:ph type="body" sz="quarter" idx="36"/>
          </p:nvPr>
        </p:nvSpPr>
        <p:spPr>
          <a:xfrm>
            <a:off x="1680560" y="2313992"/>
            <a:ext cx="9748515" cy="2426478"/>
          </a:xfrm>
          <a:prstGeom prst="rect">
            <a:avLst/>
          </a:prstGeom>
        </p:spPr>
        <p:txBody>
          <a:bodyPr anchor="b" anchorCtr="0"/>
          <a:lstStyle>
            <a:lvl1pPr marL="0" indent="0">
              <a:buNone/>
              <a:defRPr sz="7900" b="1">
                <a:solidFill>
                  <a:srgbClr val="091D23"/>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1" name="Platshållare för text 11">
            <a:extLst>
              <a:ext uri="{FF2B5EF4-FFF2-40B4-BE49-F238E27FC236}">
                <a16:creationId xmlns:a16="http://schemas.microsoft.com/office/drawing/2014/main" id="{AED7F39B-39A3-284D-A609-BF9BEC961FE7}"/>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rgbClr val="091D23"/>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2" name="Platshållare för text 13">
            <a:extLst>
              <a:ext uri="{FF2B5EF4-FFF2-40B4-BE49-F238E27FC236}">
                <a16:creationId xmlns:a16="http://schemas.microsoft.com/office/drawing/2014/main" id="{B2173883-746A-CF49-82D4-AF782B3CF34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rgbClr val="091D23"/>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809FDCCB-05EF-6D43-BFC2-EFA928CB5F75}"/>
              </a:ext>
            </a:extLst>
          </p:cNvPr>
          <p:cNvSpPr>
            <a:spLocks noGrp="1"/>
          </p:cNvSpPr>
          <p:nvPr>
            <p:ph type="body" sz="quarter" idx="11"/>
          </p:nvPr>
        </p:nvSpPr>
        <p:spPr>
          <a:xfrm>
            <a:off x="7594586" y="1423315"/>
            <a:ext cx="2408396" cy="644321"/>
          </a:xfrm>
          <a:prstGeom prst="rect">
            <a:avLst/>
          </a:prstGeom>
        </p:spPr>
        <p:txBody>
          <a:bodyPr/>
          <a:lstStyle>
            <a:lvl1pPr marL="0" indent="0">
              <a:buFontTx/>
              <a:buNone/>
              <a:defRPr sz="3200">
                <a:solidFill>
                  <a:srgbClr val="091D23"/>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16" name="Bildobjekt 15">
            <a:extLst>
              <a:ext uri="{FF2B5EF4-FFF2-40B4-BE49-F238E27FC236}">
                <a16:creationId xmlns:a16="http://schemas.microsoft.com/office/drawing/2014/main" id="{A3B49F58-EF6A-1E4E-A866-1B81305F035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4407789" y="5946162"/>
            <a:ext cx="6804808" cy="1816021"/>
          </a:xfrm>
          <a:prstGeom prst="rect">
            <a:avLst/>
          </a:prstGeom>
        </p:spPr>
      </p:pic>
      <p:pic>
        <p:nvPicPr>
          <p:cNvPr id="14" name="Bild 13">
            <a:extLst>
              <a:ext uri="{FF2B5EF4-FFF2-40B4-BE49-F238E27FC236}">
                <a16:creationId xmlns:a16="http://schemas.microsoft.com/office/drawing/2014/main" id="{1FEE8EB2-AB51-3B41-AB21-BC0E465DE60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98920" y="5825348"/>
            <a:ext cx="11137825" cy="1990660"/>
          </a:xfrm>
          <a:prstGeom prst="rect">
            <a:avLst/>
          </a:prstGeom>
        </p:spPr>
      </p:pic>
      <p:pic>
        <p:nvPicPr>
          <p:cNvPr id="39" name="Bild 38">
            <a:extLst>
              <a:ext uri="{FF2B5EF4-FFF2-40B4-BE49-F238E27FC236}">
                <a16:creationId xmlns:a16="http://schemas.microsoft.com/office/drawing/2014/main" id="{49900AB6-6B85-E748-99B8-81FD56BE211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98920" y="8288630"/>
            <a:ext cx="11137825" cy="1990660"/>
          </a:xfrm>
          <a:prstGeom prst="rect">
            <a:avLst/>
          </a:prstGeom>
        </p:spPr>
      </p:pic>
      <p:pic>
        <p:nvPicPr>
          <p:cNvPr id="41" name="Bild 40">
            <a:extLst>
              <a:ext uri="{FF2B5EF4-FFF2-40B4-BE49-F238E27FC236}">
                <a16:creationId xmlns:a16="http://schemas.microsoft.com/office/drawing/2014/main" id="{EB56C28C-4FE4-724E-908B-9B89EBBF3F9E}"/>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98920" y="10938524"/>
            <a:ext cx="11137825" cy="1990660"/>
          </a:xfrm>
          <a:prstGeom prst="rect">
            <a:avLst/>
          </a:prstGeom>
        </p:spPr>
      </p:pic>
      <p:sp>
        <p:nvSpPr>
          <p:cNvPr id="52" name="Platshållare för text 21">
            <a:extLst>
              <a:ext uri="{FF2B5EF4-FFF2-40B4-BE49-F238E27FC236}">
                <a16:creationId xmlns:a16="http://schemas.microsoft.com/office/drawing/2014/main" id="{C93C2C37-84B4-1244-9A89-A8FEF0BB402B}"/>
              </a:ext>
            </a:extLst>
          </p:cNvPr>
          <p:cNvSpPr>
            <a:spLocks noGrp="1"/>
          </p:cNvSpPr>
          <p:nvPr>
            <p:ph type="body" sz="quarter" idx="46"/>
          </p:nvPr>
        </p:nvSpPr>
        <p:spPr>
          <a:xfrm>
            <a:off x="15526859" y="1423315"/>
            <a:ext cx="6353704" cy="1531784"/>
          </a:xfrm>
          <a:prstGeom prst="rect">
            <a:avLst/>
          </a:prstGeom>
        </p:spPr>
        <p:txBody>
          <a:bodyPr anchor="t" anchorCtr="0"/>
          <a:lstStyle>
            <a:lvl1pPr marL="0" indent="0" algn="l">
              <a:buNone/>
              <a:defRPr sz="2400" b="0">
                <a:solidFill>
                  <a:srgbClr val="091D23"/>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9" name="Platshållare för text 21">
            <a:extLst>
              <a:ext uri="{FF2B5EF4-FFF2-40B4-BE49-F238E27FC236}">
                <a16:creationId xmlns:a16="http://schemas.microsoft.com/office/drawing/2014/main" id="{AD8A4598-C53F-724C-B336-6688E01025A8}"/>
              </a:ext>
            </a:extLst>
          </p:cNvPr>
          <p:cNvSpPr>
            <a:spLocks noGrp="1"/>
          </p:cNvSpPr>
          <p:nvPr>
            <p:ph type="body" sz="quarter" idx="43"/>
          </p:nvPr>
        </p:nvSpPr>
        <p:spPr>
          <a:xfrm>
            <a:off x="3331472" y="5485723"/>
            <a:ext cx="5961817" cy="460439"/>
          </a:xfrm>
          <a:prstGeom prst="rect">
            <a:avLst/>
          </a:prstGeom>
        </p:spPr>
        <p:txBody>
          <a:bodyPr anchor="t" anchorCtr="0"/>
          <a:lstStyle>
            <a:lvl1pPr marL="0" indent="0" algn="l">
              <a:buNone/>
              <a:defRPr sz="2400" b="1">
                <a:solidFill>
                  <a:srgbClr val="091D23"/>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8" name="Platshållare för text 21">
            <a:extLst>
              <a:ext uri="{FF2B5EF4-FFF2-40B4-BE49-F238E27FC236}">
                <a16:creationId xmlns:a16="http://schemas.microsoft.com/office/drawing/2014/main" id="{69941E3C-A464-5648-9851-7E21C3FFC35B}"/>
              </a:ext>
            </a:extLst>
          </p:cNvPr>
          <p:cNvSpPr>
            <a:spLocks noGrp="1"/>
          </p:cNvSpPr>
          <p:nvPr>
            <p:ph type="body" sz="quarter" idx="37"/>
          </p:nvPr>
        </p:nvSpPr>
        <p:spPr>
          <a:xfrm>
            <a:off x="3331472" y="6229126"/>
            <a:ext cx="9302177" cy="1187902"/>
          </a:xfrm>
          <a:prstGeom prst="rect">
            <a:avLst/>
          </a:prstGeom>
        </p:spPr>
        <p:txBody>
          <a:bodyPr anchor="ctr" anchorCtr="0"/>
          <a:lstStyle>
            <a:lvl1pPr marL="0" indent="0" algn="l">
              <a:buNone/>
              <a:defRPr sz="2600" b="0">
                <a:solidFill>
                  <a:srgbClr val="091D23"/>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5" name="Platshållare för text 21">
            <a:extLst>
              <a:ext uri="{FF2B5EF4-FFF2-40B4-BE49-F238E27FC236}">
                <a16:creationId xmlns:a16="http://schemas.microsoft.com/office/drawing/2014/main" id="{387356A4-C3ED-0744-968F-77F8F937E2A9}"/>
              </a:ext>
            </a:extLst>
          </p:cNvPr>
          <p:cNvSpPr>
            <a:spLocks noGrp="1"/>
          </p:cNvSpPr>
          <p:nvPr>
            <p:ph type="body" sz="quarter" idx="40"/>
          </p:nvPr>
        </p:nvSpPr>
        <p:spPr>
          <a:xfrm>
            <a:off x="14752142" y="6229126"/>
            <a:ext cx="5961817" cy="1187902"/>
          </a:xfrm>
          <a:prstGeom prst="rect">
            <a:avLst/>
          </a:prstGeom>
        </p:spPr>
        <p:txBody>
          <a:bodyPr anchor="ctr" anchorCtr="0"/>
          <a:lstStyle>
            <a:lvl1pPr marL="0" indent="0" algn="l">
              <a:buNone/>
              <a:defRPr sz="2600" b="0">
                <a:solidFill>
                  <a:srgbClr val="091D23"/>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50" name="Platshållare för text 21">
            <a:extLst>
              <a:ext uri="{FF2B5EF4-FFF2-40B4-BE49-F238E27FC236}">
                <a16:creationId xmlns:a16="http://schemas.microsoft.com/office/drawing/2014/main" id="{4238C8DB-C11A-7546-8321-D68B378AF5BC}"/>
              </a:ext>
            </a:extLst>
          </p:cNvPr>
          <p:cNvSpPr>
            <a:spLocks noGrp="1"/>
          </p:cNvSpPr>
          <p:nvPr>
            <p:ph type="body" sz="quarter" idx="44"/>
          </p:nvPr>
        </p:nvSpPr>
        <p:spPr>
          <a:xfrm>
            <a:off x="3331472" y="7949004"/>
            <a:ext cx="5961817" cy="460439"/>
          </a:xfrm>
          <a:prstGeom prst="rect">
            <a:avLst/>
          </a:prstGeom>
        </p:spPr>
        <p:txBody>
          <a:bodyPr anchor="t" anchorCtr="0"/>
          <a:lstStyle>
            <a:lvl1pPr marL="0" indent="0" algn="l">
              <a:buNone/>
              <a:defRPr sz="2400" b="1">
                <a:solidFill>
                  <a:srgbClr val="091D23"/>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0" name="Platshållare för text 21">
            <a:extLst>
              <a:ext uri="{FF2B5EF4-FFF2-40B4-BE49-F238E27FC236}">
                <a16:creationId xmlns:a16="http://schemas.microsoft.com/office/drawing/2014/main" id="{B46D2735-2A42-C841-8D9D-5018770F252E}"/>
              </a:ext>
            </a:extLst>
          </p:cNvPr>
          <p:cNvSpPr>
            <a:spLocks noGrp="1"/>
          </p:cNvSpPr>
          <p:nvPr>
            <p:ph type="body" sz="quarter" idx="38"/>
          </p:nvPr>
        </p:nvSpPr>
        <p:spPr>
          <a:xfrm>
            <a:off x="3331472" y="8692408"/>
            <a:ext cx="9302177" cy="1187902"/>
          </a:xfrm>
          <a:prstGeom prst="rect">
            <a:avLst/>
          </a:prstGeom>
        </p:spPr>
        <p:txBody>
          <a:bodyPr anchor="ctr" anchorCtr="0"/>
          <a:lstStyle>
            <a:lvl1pPr marL="0" indent="0" algn="l">
              <a:buNone/>
              <a:defRPr sz="2600" b="0">
                <a:solidFill>
                  <a:srgbClr val="091D23"/>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6" name="Platshållare för text 21">
            <a:extLst>
              <a:ext uri="{FF2B5EF4-FFF2-40B4-BE49-F238E27FC236}">
                <a16:creationId xmlns:a16="http://schemas.microsoft.com/office/drawing/2014/main" id="{5B22C289-ABA6-8241-8953-5EFB70A8F04E}"/>
              </a:ext>
            </a:extLst>
          </p:cNvPr>
          <p:cNvSpPr>
            <a:spLocks noGrp="1"/>
          </p:cNvSpPr>
          <p:nvPr>
            <p:ph type="body" sz="quarter" idx="41"/>
          </p:nvPr>
        </p:nvSpPr>
        <p:spPr>
          <a:xfrm>
            <a:off x="14752142" y="8767052"/>
            <a:ext cx="5961817" cy="1187902"/>
          </a:xfrm>
          <a:prstGeom prst="rect">
            <a:avLst/>
          </a:prstGeom>
        </p:spPr>
        <p:txBody>
          <a:bodyPr anchor="ctr" anchorCtr="0"/>
          <a:lstStyle>
            <a:lvl1pPr marL="0" indent="0" algn="l">
              <a:buNone/>
              <a:defRPr sz="2600" b="0">
                <a:solidFill>
                  <a:srgbClr val="091D23"/>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51" name="Platshållare för text 21">
            <a:extLst>
              <a:ext uri="{FF2B5EF4-FFF2-40B4-BE49-F238E27FC236}">
                <a16:creationId xmlns:a16="http://schemas.microsoft.com/office/drawing/2014/main" id="{94404405-1A92-4A4C-A346-17E220027393}"/>
              </a:ext>
            </a:extLst>
          </p:cNvPr>
          <p:cNvSpPr>
            <a:spLocks noGrp="1"/>
          </p:cNvSpPr>
          <p:nvPr>
            <p:ph type="body" sz="quarter" idx="45"/>
          </p:nvPr>
        </p:nvSpPr>
        <p:spPr>
          <a:xfrm>
            <a:off x="3331472" y="10580237"/>
            <a:ext cx="5961817" cy="460439"/>
          </a:xfrm>
          <a:prstGeom prst="rect">
            <a:avLst/>
          </a:prstGeom>
        </p:spPr>
        <p:txBody>
          <a:bodyPr anchor="t" anchorCtr="0"/>
          <a:lstStyle>
            <a:lvl1pPr marL="0" indent="0" algn="l">
              <a:buNone/>
              <a:defRPr sz="2400" b="1">
                <a:solidFill>
                  <a:srgbClr val="091D23"/>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2" name="Platshållare för text 21">
            <a:extLst>
              <a:ext uri="{FF2B5EF4-FFF2-40B4-BE49-F238E27FC236}">
                <a16:creationId xmlns:a16="http://schemas.microsoft.com/office/drawing/2014/main" id="{2FE87669-51C4-2C49-BC8A-2868F4A167DD}"/>
              </a:ext>
            </a:extLst>
          </p:cNvPr>
          <p:cNvSpPr>
            <a:spLocks noGrp="1"/>
          </p:cNvSpPr>
          <p:nvPr>
            <p:ph type="body" sz="quarter" idx="39"/>
          </p:nvPr>
        </p:nvSpPr>
        <p:spPr>
          <a:xfrm>
            <a:off x="3331472" y="11342302"/>
            <a:ext cx="9302177" cy="1187902"/>
          </a:xfrm>
          <a:prstGeom prst="rect">
            <a:avLst/>
          </a:prstGeom>
        </p:spPr>
        <p:txBody>
          <a:bodyPr anchor="ctr" anchorCtr="0"/>
          <a:lstStyle>
            <a:lvl1pPr marL="0" indent="0" algn="l">
              <a:buNone/>
              <a:defRPr sz="2600" b="0">
                <a:solidFill>
                  <a:srgbClr val="091D23"/>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7" name="Platshållare för text 21">
            <a:extLst>
              <a:ext uri="{FF2B5EF4-FFF2-40B4-BE49-F238E27FC236}">
                <a16:creationId xmlns:a16="http://schemas.microsoft.com/office/drawing/2014/main" id="{C160A2AE-1AFD-BF4E-B7EE-2E87E892404D}"/>
              </a:ext>
            </a:extLst>
          </p:cNvPr>
          <p:cNvSpPr>
            <a:spLocks noGrp="1"/>
          </p:cNvSpPr>
          <p:nvPr>
            <p:ph type="body" sz="quarter" idx="42"/>
          </p:nvPr>
        </p:nvSpPr>
        <p:spPr>
          <a:xfrm>
            <a:off x="14752142" y="11360962"/>
            <a:ext cx="5961817" cy="1187902"/>
          </a:xfrm>
          <a:prstGeom prst="rect">
            <a:avLst/>
          </a:prstGeom>
        </p:spPr>
        <p:txBody>
          <a:bodyPr anchor="ctr" anchorCtr="0"/>
          <a:lstStyle>
            <a:lvl1pPr marL="0" indent="0" algn="l">
              <a:buNone/>
              <a:defRPr sz="2600" b="0">
                <a:solidFill>
                  <a:srgbClr val="091D23"/>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19" name="Bild">
            <a:extLst>
              <a:ext uri="{FF2B5EF4-FFF2-40B4-BE49-F238E27FC236}">
                <a16:creationId xmlns:a16="http://schemas.microsoft.com/office/drawing/2014/main" id="{D15138DA-65EE-A54A-8D0C-3BC1FF334AE3}"/>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749262" y="4986827"/>
            <a:ext cx="9679814" cy="196604"/>
          </a:xfrm>
          <a:prstGeom prst="rect">
            <a:avLst/>
          </a:prstGeom>
          <a:ln w="12700">
            <a:miter lim="400000"/>
          </a:ln>
        </p:spPr>
      </p:pic>
      <p:pic>
        <p:nvPicPr>
          <p:cNvPr id="20" name="Bild 19">
            <a:extLst>
              <a:ext uri="{FF2B5EF4-FFF2-40B4-BE49-F238E27FC236}">
                <a16:creationId xmlns:a16="http://schemas.microsoft.com/office/drawing/2014/main" id="{90DE7295-1B53-334A-AFF8-08F59F219346}"/>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29334" y="6033796"/>
            <a:ext cx="1398542" cy="1383232"/>
          </a:xfrm>
          <a:prstGeom prst="rect">
            <a:avLst/>
          </a:prstGeom>
        </p:spPr>
      </p:pic>
      <p:pic>
        <p:nvPicPr>
          <p:cNvPr id="26" name="Bild 25">
            <a:extLst>
              <a:ext uri="{FF2B5EF4-FFF2-40B4-BE49-F238E27FC236}">
                <a16:creationId xmlns:a16="http://schemas.microsoft.com/office/drawing/2014/main" id="{B05A1912-1DF8-044E-A5AF-40642FC7BA5D}"/>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29334" y="8478416"/>
            <a:ext cx="1398542" cy="1383232"/>
          </a:xfrm>
          <a:prstGeom prst="rect">
            <a:avLst/>
          </a:prstGeom>
        </p:spPr>
      </p:pic>
      <p:pic>
        <p:nvPicPr>
          <p:cNvPr id="27" name="Bild 26">
            <a:extLst>
              <a:ext uri="{FF2B5EF4-FFF2-40B4-BE49-F238E27FC236}">
                <a16:creationId xmlns:a16="http://schemas.microsoft.com/office/drawing/2014/main" id="{A36E8101-0214-2B4A-B145-97ACF4053050}"/>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29334" y="11146971"/>
            <a:ext cx="1398542" cy="1383232"/>
          </a:xfrm>
          <a:prstGeom prst="rect">
            <a:avLst/>
          </a:prstGeom>
        </p:spPr>
      </p:pic>
      <p:pic>
        <p:nvPicPr>
          <p:cNvPr id="48" name="Platshållare för innehåll 58">
            <a:extLst>
              <a:ext uri="{FF2B5EF4-FFF2-40B4-BE49-F238E27FC236}">
                <a16:creationId xmlns:a16="http://schemas.microsoft.com/office/drawing/2014/main" id="{A229CDF9-7E29-6F4F-BD7E-52B1F162CF81}"/>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863142" y="2313992"/>
            <a:ext cx="889000" cy="965200"/>
          </a:xfrm>
          <a:prstGeom prst="rect">
            <a:avLst/>
          </a:prstGeom>
        </p:spPr>
      </p:pic>
      <p:pic>
        <p:nvPicPr>
          <p:cNvPr id="30" name="Bild">
            <a:extLst>
              <a:ext uri="{FF2B5EF4-FFF2-40B4-BE49-F238E27FC236}">
                <a16:creationId xmlns:a16="http://schemas.microsoft.com/office/drawing/2014/main" id="{9A755ABF-9864-B84F-B92A-992B89723B42}"/>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rot="21600000">
            <a:off x="15543468" y="2955099"/>
            <a:ext cx="4379164" cy="88944"/>
          </a:xfrm>
          <a:prstGeom prst="rect">
            <a:avLst/>
          </a:prstGeom>
          <a:ln w="12700">
            <a:miter lim="400000"/>
          </a:ln>
        </p:spPr>
      </p:pic>
    </p:spTree>
    <p:extLst>
      <p:ext uri="{BB962C8B-B14F-4D97-AF65-F5344CB8AC3E}">
        <p14:creationId xmlns:p14="http://schemas.microsoft.com/office/powerpoint/2010/main" val="374787727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ell 3 kolumner">
    <p:bg>
      <p:bgPr>
        <a:solidFill>
          <a:schemeClr val="accent1"/>
        </a:solidFill>
        <a:effectLst/>
      </p:bgPr>
    </p:bg>
    <p:spTree>
      <p:nvGrpSpPr>
        <p:cNvPr id="1" name=""/>
        <p:cNvGrpSpPr/>
        <p:nvPr/>
      </p:nvGrpSpPr>
      <p:grpSpPr>
        <a:xfrm>
          <a:off x="0" y="0"/>
          <a:ext cx="0" cy="0"/>
          <a:chOff x="0" y="0"/>
          <a:chExt cx="0" cy="0"/>
        </a:xfrm>
      </p:grpSpPr>
      <p:pic>
        <p:nvPicPr>
          <p:cNvPr id="31" name="Bild">
            <a:extLst>
              <a:ext uri="{FF2B5EF4-FFF2-40B4-BE49-F238E27FC236}">
                <a16:creationId xmlns:a16="http://schemas.microsoft.com/office/drawing/2014/main" id="{99CB5D9B-D1AD-CD40-BEBA-CF1A63691C5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690728" y="4490357"/>
            <a:ext cx="21531222" cy="8688101"/>
          </a:xfrm>
          <a:prstGeom prst="rect">
            <a:avLst/>
          </a:prstGeom>
          <a:ln w="12700">
            <a:miter lim="400000"/>
          </a:ln>
        </p:spPr>
      </p:pic>
      <p:pic>
        <p:nvPicPr>
          <p:cNvPr id="87" name="Bild">
            <a:extLst>
              <a:ext uri="{FF2B5EF4-FFF2-40B4-BE49-F238E27FC236}">
                <a16:creationId xmlns:a16="http://schemas.microsoft.com/office/drawing/2014/main" id="{A395EAD9-95AB-F246-99E6-D96CBD42CFF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flipH="1" flipV="1">
            <a:off x="2057412" y="5524791"/>
            <a:ext cx="21014859" cy="7327907"/>
          </a:xfrm>
          <a:prstGeom prst="rect">
            <a:avLst/>
          </a:prstGeom>
          <a:ln w="12700">
            <a:miter lim="400000"/>
          </a:ln>
        </p:spPr>
      </p:pic>
      <p:sp>
        <p:nvSpPr>
          <p:cNvPr id="93" name="Platshållare för text 3">
            <a:extLst>
              <a:ext uri="{FF2B5EF4-FFF2-40B4-BE49-F238E27FC236}">
                <a16:creationId xmlns:a16="http://schemas.microsoft.com/office/drawing/2014/main" id="{4BD86D93-096D-104C-8DE1-4EE7FDB13B5F}"/>
              </a:ext>
            </a:extLst>
          </p:cNvPr>
          <p:cNvSpPr>
            <a:spLocks noGrp="1"/>
          </p:cNvSpPr>
          <p:nvPr>
            <p:ph type="body" sz="quarter" idx="52"/>
          </p:nvPr>
        </p:nvSpPr>
        <p:spPr>
          <a:xfrm>
            <a:off x="1680560" y="1473772"/>
            <a:ext cx="9748515" cy="2426478"/>
          </a:xfrm>
          <a:prstGeom prst="rect">
            <a:avLst/>
          </a:prstGeom>
        </p:spPr>
        <p:txBody>
          <a:bodyPr anchor="b" anchorCtr="0"/>
          <a:lstStyle>
            <a:lvl1pPr marL="0" indent="0">
              <a:buNone/>
              <a:defRPr sz="7900" b="1">
                <a:solidFill>
                  <a:srgbClr val="091D23"/>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1" name="Platshållare för text 11">
            <a:extLst>
              <a:ext uri="{FF2B5EF4-FFF2-40B4-BE49-F238E27FC236}">
                <a16:creationId xmlns:a16="http://schemas.microsoft.com/office/drawing/2014/main" id="{AED7F39B-39A3-284D-A609-BF9BEC961FE7}"/>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rgbClr val="091D23"/>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2" name="Platshållare för text 13">
            <a:extLst>
              <a:ext uri="{FF2B5EF4-FFF2-40B4-BE49-F238E27FC236}">
                <a16:creationId xmlns:a16="http://schemas.microsoft.com/office/drawing/2014/main" id="{B2173883-746A-CF49-82D4-AF782B3CF34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rgbClr val="091D23"/>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809FDCCB-05EF-6D43-BFC2-EFA928CB5F75}"/>
              </a:ext>
            </a:extLst>
          </p:cNvPr>
          <p:cNvSpPr>
            <a:spLocks noGrp="1"/>
          </p:cNvSpPr>
          <p:nvPr>
            <p:ph type="body" sz="quarter" idx="11"/>
          </p:nvPr>
        </p:nvSpPr>
        <p:spPr>
          <a:xfrm>
            <a:off x="7594585" y="1423315"/>
            <a:ext cx="2491523" cy="537215"/>
          </a:xfrm>
          <a:prstGeom prst="rect">
            <a:avLst/>
          </a:prstGeom>
        </p:spPr>
        <p:txBody>
          <a:bodyPr/>
          <a:lstStyle>
            <a:lvl1pPr marL="0" indent="0">
              <a:buFontTx/>
              <a:buNone/>
              <a:defRPr sz="3200">
                <a:solidFill>
                  <a:srgbClr val="091D23"/>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4" name="Platshållare för text 21">
            <a:extLst>
              <a:ext uri="{FF2B5EF4-FFF2-40B4-BE49-F238E27FC236}">
                <a16:creationId xmlns:a16="http://schemas.microsoft.com/office/drawing/2014/main" id="{131295A5-5017-0848-AA97-FD747F68D8A2}"/>
              </a:ext>
            </a:extLst>
          </p:cNvPr>
          <p:cNvSpPr>
            <a:spLocks noGrp="1"/>
          </p:cNvSpPr>
          <p:nvPr>
            <p:ph type="body" sz="quarter" idx="22"/>
          </p:nvPr>
        </p:nvSpPr>
        <p:spPr>
          <a:xfrm>
            <a:off x="2648896" y="4824959"/>
            <a:ext cx="6749279" cy="542525"/>
          </a:xfrm>
          <a:prstGeom prst="rect">
            <a:avLst/>
          </a:prstGeom>
        </p:spPr>
        <p:txBody>
          <a:bodyPr anchor="b" anchorCtr="0"/>
          <a:lstStyle>
            <a:lvl1pPr marL="0" indent="0" algn="l">
              <a:buNone/>
              <a:defRPr sz="2700" b="1">
                <a:solidFill>
                  <a:srgbClr val="091D23"/>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6" name="Platshållare för text 21">
            <a:extLst>
              <a:ext uri="{FF2B5EF4-FFF2-40B4-BE49-F238E27FC236}">
                <a16:creationId xmlns:a16="http://schemas.microsoft.com/office/drawing/2014/main" id="{19662158-1348-E44B-8EA6-08FF53ABEA1D}"/>
              </a:ext>
            </a:extLst>
          </p:cNvPr>
          <p:cNvSpPr>
            <a:spLocks noGrp="1"/>
          </p:cNvSpPr>
          <p:nvPr>
            <p:ph type="body" sz="quarter" idx="36"/>
          </p:nvPr>
        </p:nvSpPr>
        <p:spPr>
          <a:xfrm>
            <a:off x="10056387" y="4824959"/>
            <a:ext cx="7025561" cy="542525"/>
          </a:xfrm>
          <a:prstGeom prst="rect">
            <a:avLst/>
          </a:prstGeom>
        </p:spPr>
        <p:txBody>
          <a:bodyPr anchor="b" anchorCtr="0"/>
          <a:lstStyle>
            <a:lvl1pPr marL="0" indent="0" algn="l">
              <a:buNone/>
              <a:defRPr sz="2700" b="1">
                <a:solidFill>
                  <a:srgbClr val="091D23"/>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7" name="Platshållare för text 21">
            <a:extLst>
              <a:ext uri="{FF2B5EF4-FFF2-40B4-BE49-F238E27FC236}">
                <a16:creationId xmlns:a16="http://schemas.microsoft.com/office/drawing/2014/main" id="{FE96EE3F-134A-E142-9914-4E7F6D221570}"/>
              </a:ext>
            </a:extLst>
          </p:cNvPr>
          <p:cNvSpPr>
            <a:spLocks noGrp="1"/>
          </p:cNvSpPr>
          <p:nvPr>
            <p:ph type="body" sz="quarter" idx="37"/>
          </p:nvPr>
        </p:nvSpPr>
        <p:spPr>
          <a:xfrm>
            <a:off x="17967414" y="4824959"/>
            <a:ext cx="4759071" cy="542525"/>
          </a:xfrm>
          <a:prstGeom prst="rect">
            <a:avLst/>
          </a:prstGeom>
        </p:spPr>
        <p:txBody>
          <a:bodyPr anchor="b" anchorCtr="0"/>
          <a:lstStyle>
            <a:lvl1pPr marL="0" indent="0" algn="l">
              <a:buNone/>
              <a:defRPr sz="2700" b="1">
                <a:solidFill>
                  <a:srgbClr val="091D23"/>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9" name="Platshållare för text 21">
            <a:extLst>
              <a:ext uri="{FF2B5EF4-FFF2-40B4-BE49-F238E27FC236}">
                <a16:creationId xmlns:a16="http://schemas.microsoft.com/office/drawing/2014/main" id="{850782F4-D4A5-6341-BA81-0AECB2666B3A}"/>
              </a:ext>
            </a:extLst>
          </p:cNvPr>
          <p:cNvSpPr>
            <a:spLocks noGrp="1"/>
          </p:cNvSpPr>
          <p:nvPr>
            <p:ph type="body" sz="quarter" idx="39"/>
          </p:nvPr>
        </p:nvSpPr>
        <p:spPr>
          <a:xfrm>
            <a:off x="2648896" y="5791990"/>
            <a:ext cx="7029571" cy="652670"/>
          </a:xfrm>
          <a:prstGeom prst="rect">
            <a:avLst/>
          </a:prstGeom>
        </p:spPr>
        <p:txBody>
          <a:bodyPr anchor="ctr" anchorCtr="0"/>
          <a:lstStyle>
            <a:lvl1pPr marL="0" indent="0" algn="l">
              <a:buNone/>
              <a:defRPr sz="2100" b="0">
                <a:solidFill>
                  <a:srgbClr val="091D23"/>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1" name="Platshållare för text 21">
            <a:extLst>
              <a:ext uri="{FF2B5EF4-FFF2-40B4-BE49-F238E27FC236}">
                <a16:creationId xmlns:a16="http://schemas.microsoft.com/office/drawing/2014/main" id="{C32DF4CE-5DAA-A041-AE09-89405E7E273E}"/>
              </a:ext>
            </a:extLst>
          </p:cNvPr>
          <p:cNvSpPr>
            <a:spLocks noGrp="1"/>
          </p:cNvSpPr>
          <p:nvPr>
            <p:ph type="body" sz="quarter" idx="53"/>
          </p:nvPr>
        </p:nvSpPr>
        <p:spPr>
          <a:xfrm>
            <a:off x="10056387" y="5791990"/>
            <a:ext cx="7537830" cy="652670"/>
          </a:xfrm>
          <a:prstGeom prst="rect">
            <a:avLst/>
          </a:prstGeom>
        </p:spPr>
        <p:txBody>
          <a:bodyPr anchor="ctr" anchorCtr="0"/>
          <a:lstStyle>
            <a:lvl1pPr marL="0" indent="0" algn="l">
              <a:buNone/>
              <a:defRPr sz="2100" b="0">
                <a:solidFill>
                  <a:srgbClr val="091D23"/>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2" name="Platshållare för text 21">
            <a:extLst>
              <a:ext uri="{FF2B5EF4-FFF2-40B4-BE49-F238E27FC236}">
                <a16:creationId xmlns:a16="http://schemas.microsoft.com/office/drawing/2014/main" id="{755DEFD8-7089-1D45-9125-CD61F6C4F91C}"/>
              </a:ext>
            </a:extLst>
          </p:cNvPr>
          <p:cNvSpPr>
            <a:spLocks noGrp="1"/>
          </p:cNvSpPr>
          <p:nvPr>
            <p:ph type="body" sz="quarter" idx="54"/>
          </p:nvPr>
        </p:nvSpPr>
        <p:spPr>
          <a:xfrm>
            <a:off x="17940910" y="5791990"/>
            <a:ext cx="4785571" cy="652670"/>
          </a:xfrm>
          <a:prstGeom prst="rect">
            <a:avLst/>
          </a:prstGeom>
        </p:spPr>
        <p:txBody>
          <a:bodyPr anchor="ctr" anchorCtr="0"/>
          <a:lstStyle>
            <a:lvl1pPr marL="0" indent="0" algn="l">
              <a:buNone/>
              <a:defRPr sz="2100" b="0">
                <a:solidFill>
                  <a:srgbClr val="091D23"/>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4" name="Platshållare för text 21">
            <a:extLst>
              <a:ext uri="{FF2B5EF4-FFF2-40B4-BE49-F238E27FC236}">
                <a16:creationId xmlns:a16="http://schemas.microsoft.com/office/drawing/2014/main" id="{96B4F3FD-758B-CE40-8BF8-AC701BD30511}"/>
              </a:ext>
            </a:extLst>
          </p:cNvPr>
          <p:cNvSpPr>
            <a:spLocks noGrp="1"/>
          </p:cNvSpPr>
          <p:nvPr>
            <p:ph type="body" sz="quarter" idx="56"/>
          </p:nvPr>
        </p:nvSpPr>
        <p:spPr>
          <a:xfrm>
            <a:off x="2648896" y="6825660"/>
            <a:ext cx="7029571" cy="652670"/>
          </a:xfrm>
          <a:prstGeom prst="rect">
            <a:avLst/>
          </a:prstGeom>
        </p:spPr>
        <p:txBody>
          <a:bodyPr anchor="ctr" anchorCtr="0"/>
          <a:lstStyle>
            <a:lvl1pPr marL="0" indent="0" algn="l">
              <a:buNone/>
              <a:defRPr sz="2100" b="0">
                <a:solidFill>
                  <a:srgbClr val="091D23"/>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5" name="Platshållare för text 21">
            <a:extLst>
              <a:ext uri="{FF2B5EF4-FFF2-40B4-BE49-F238E27FC236}">
                <a16:creationId xmlns:a16="http://schemas.microsoft.com/office/drawing/2014/main" id="{26FE73C5-2409-AA42-A05B-EF3423B8D642}"/>
              </a:ext>
            </a:extLst>
          </p:cNvPr>
          <p:cNvSpPr>
            <a:spLocks noGrp="1"/>
          </p:cNvSpPr>
          <p:nvPr>
            <p:ph type="body" sz="quarter" idx="57"/>
          </p:nvPr>
        </p:nvSpPr>
        <p:spPr>
          <a:xfrm>
            <a:off x="10056387" y="6825660"/>
            <a:ext cx="7537830" cy="652670"/>
          </a:xfrm>
          <a:prstGeom prst="rect">
            <a:avLst/>
          </a:prstGeom>
        </p:spPr>
        <p:txBody>
          <a:bodyPr anchor="ctr" anchorCtr="0"/>
          <a:lstStyle>
            <a:lvl1pPr marL="0" indent="0" algn="l">
              <a:buNone/>
              <a:defRPr sz="2100" b="0">
                <a:solidFill>
                  <a:srgbClr val="091D23"/>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6" name="Platshållare för text 21">
            <a:extLst>
              <a:ext uri="{FF2B5EF4-FFF2-40B4-BE49-F238E27FC236}">
                <a16:creationId xmlns:a16="http://schemas.microsoft.com/office/drawing/2014/main" id="{371BBA36-2A20-4944-A16F-D33439C0D556}"/>
              </a:ext>
            </a:extLst>
          </p:cNvPr>
          <p:cNvSpPr>
            <a:spLocks noGrp="1"/>
          </p:cNvSpPr>
          <p:nvPr>
            <p:ph type="body" sz="quarter" idx="58"/>
          </p:nvPr>
        </p:nvSpPr>
        <p:spPr>
          <a:xfrm>
            <a:off x="17940910" y="6806413"/>
            <a:ext cx="4785571" cy="703991"/>
          </a:xfrm>
          <a:prstGeom prst="rect">
            <a:avLst/>
          </a:prstGeom>
        </p:spPr>
        <p:txBody>
          <a:bodyPr anchor="ctr" anchorCtr="0"/>
          <a:lstStyle>
            <a:lvl1pPr marL="0" indent="0" algn="l">
              <a:buNone/>
              <a:defRPr sz="2100" b="0">
                <a:solidFill>
                  <a:srgbClr val="091D23"/>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8" name="Platshållare för text 21">
            <a:extLst>
              <a:ext uri="{FF2B5EF4-FFF2-40B4-BE49-F238E27FC236}">
                <a16:creationId xmlns:a16="http://schemas.microsoft.com/office/drawing/2014/main" id="{D0323EDD-37D8-C046-B548-9238EB75CDC7}"/>
              </a:ext>
            </a:extLst>
          </p:cNvPr>
          <p:cNvSpPr>
            <a:spLocks noGrp="1"/>
          </p:cNvSpPr>
          <p:nvPr>
            <p:ph type="body" sz="quarter" idx="60"/>
          </p:nvPr>
        </p:nvSpPr>
        <p:spPr>
          <a:xfrm>
            <a:off x="2648896" y="7846077"/>
            <a:ext cx="7029571" cy="1314033"/>
          </a:xfrm>
          <a:prstGeom prst="rect">
            <a:avLst/>
          </a:prstGeom>
        </p:spPr>
        <p:txBody>
          <a:bodyPr anchor="ctr" anchorCtr="0"/>
          <a:lstStyle>
            <a:lvl1pPr marL="0" indent="0" algn="l">
              <a:buNone/>
              <a:defRPr sz="2100" b="0">
                <a:solidFill>
                  <a:srgbClr val="091D23"/>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69" name="Platshållare för text 21">
            <a:extLst>
              <a:ext uri="{FF2B5EF4-FFF2-40B4-BE49-F238E27FC236}">
                <a16:creationId xmlns:a16="http://schemas.microsoft.com/office/drawing/2014/main" id="{0F670CBE-FF3F-EA4A-94EA-93A7B63164FC}"/>
              </a:ext>
            </a:extLst>
          </p:cNvPr>
          <p:cNvSpPr>
            <a:spLocks noGrp="1"/>
          </p:cNvSpPr>
          <p:nvPr>
            <p:ph type="body" sz="quarter" idx="61"/>
          </p:nvPr>
        </p:nvSpPr>
        <p:spPr>
          <a:xfrm>
            <a:off x="10056387" y="7846077"/>
            <a:ext cx="7537830" cy="1314033"/>
          </a:xfrm>
          <a:prstGeom prst="rect">
            <a:avLst/>
          </a:prstGeom>
        </p:spPr>
        <p:txBody>
          <a:bodyPr anchor="ctr" anchorCtr="0"/>
          <a:lstStyle>
            <a:lvl1pPr marL="0" indent="0" algn="l">
              <a:buNone/>
              <a:defRPr sz="2100" b="0">
                <a:solidFill>
                  <a:srgbClr val="091D23"/>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0" name="Platshållare för text 21">
            <a:extLst>
              <a:ext uri="{FF2B5EF4-FFF2-40B4-BE49-F238E27FC236}">
                <a16:creationId xmlns:a16="http://schemas.microsoft.com/office/drawing/2014/main" id="{EBAABCC0-1FE5-A843-A339-874102205C00}"/>
              </a:ext>
            </a:extLst>
          </p:cNvPr>
          <p:cNvSpPr>
            <a:spLocks noGrp="1"/>
          </p:cNvSpPr>
          <p:nvPr>
            <p:ph type="body" sz="quarter" idx="62"/>
          </p:nvPr>
        </p:nvSpPr>
        <p:spPr>
          <a:xfrm>
            <a:off x="17940910" y="7846077"/>
            <a:ext cx="4785571" cy="1314033"/>
          </a:xfrm>
          <a:prstGeom prst="rect">
            <a:avLst/>
          </a:prstGeom>
        </p:spPr>
        <p:txBody>
          <a:bodyPr anchor="ctr" anchorCtr="0"/>
          <a:lstStyle>
            <a:lvl1pPr marL="0" indent="0" algn="l">
              <a:buNone/>
              <a:defRPr sz="2100" b="0">
                <a:solidFill>
                  <a:srgbClr val="091D23"/>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2" name="Platshållare för text 21">
            <a:extLst>
              <a:ext uri="{FF2B5EF4-FFF2-40B4-BE49-F238E27FC236}">
                <a16:creationId xmlns:a16="http://schemas.microsoft.com/office/drawing/2014/main" id="{435A84D6-539D-384F-BEDD-28949720C8E6}"/>
              </a:ext>
            </a:extLst>
          </p:cNvPr>
          <p:cNvSpPr>
            <a:spLocks noGrp="1"/>
          </p:cNvSpPr>
          <p:nvPr>
            <p:ph type="body" sz="quarter" idx="64"/>
          </p:nvPr>
        </p:nvSpPr>
        <p:spPr>
          <a:xfrm>
            <a:off x="2648896" y="9582112"/>
            <a:ext cx="7029571" cy="992809"/>
          </a:xfrm>
          <a:prstGeom prst="rect">
            <a:avLst/>
          </a:prstGeom>
        </p:spPr>
        <p:txBody>
          <a:bodyPr anchor="ctr" anchorCtr="0"/>
          <a:lstStyle>
            <a:lvl1pPr marL="0" indent="0" algn="l">
              <a:buNone/>
              <a:defRPr sz="2100" b="0">
                <a:solidFill>
                  <a:srgbClr val="091D23"/>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3" name="Platshållare för text 21">
            <a:extLst>
              <a:ext uri="{FF2B5EF4-FFF2-40B4-BE49-F238E27FC236}">
                <a16:creationId xmlns:a16="http://schemas.microsoft.com/office/drawing/2014/main" id="{BA95282C-272E-2240-907E-BA70333B1F43}"/>
              </a:ext>
            </a:extLst>
          </p:cNvPr>
          <p:cNvSpPr>
            <a:spLocks noGrp="1"/>
          </p:cNvSpPr>
          <p:nvPr>
            <p:ph type="body" sz="quarter" idx="65"/>
          </p:nvPr>
        </p:nvSpPr>
        <p:spPr>
          <a:xfrm>
            <a:off x="10056387" y="9582112"/>
            <a:ext cx="7537830" cy="992809"/>
          </a:xfrm>
          <a:prstGeom prst="rect">
            <a:avLst/>
          </a:prstGeom>
        </p:spPr>
        <p:txBody>
          <a:bodyPr anchor="ctr" anchorCtr="0"/>
          <a:lstStyle>
            <a:lvl1pPr marL="0" indent="0" algn="l">
              <a:buNone/>
              <a:defRPr sz="2100" b="0">
                <a:solidFill>
                  <a:srgbClr val="091D23"/>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4" name="Platshållare för text 21">
            <a:extLst>
              <a:ext uri="{FF2B5EF4-FFF2-40B4-BE49-F238E27FC236}">
                <a16:creationId xmlns:a16="http://schemas.microsoft.com/office/drawing/2014/main" id="{52C6C0D5-AB58-C743-8563-0CFDAA5F2883}"/>
              </a:ext>
            </a:extLst>
          </p:cNvPr>
          <p:cNvSpPr>
            <a:spLocks noGrp="1"/>
          </p:cNvSpPr>
          <p:nvPr>
            <p:ph type="body" sz="quarter" idx="66"/>
          </p:nvPr>
        </p:nvSpPr>
        <p:spPr>
          <a:xfrm>
            <a:off x="17940910" y="9582112"/>
            <a:ext cx="4785571" cy="992809"/>
          </a:xfrm>
          <a:prstGeom prst="rect">
            <a:avLst/>
          </a:prstGeom>
        </p:spPr>
        <p:txBody>
          <a:bodyPr anchor="ctr" anchorCtr="0"/>
          <a:lstStyle>
            <a:lvl1pPr marL="0" indent="0" algn="l">
              <a:buNone/>
              <a:defRPr sz="2100" b="0">
                <a:solidFill>
                  <a:srgbClr val="091D23"/>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6" name="Platshållare för text 21">
            <a:extLst>
              <a:ext uri="{FF2B5EF4-FFF2-40B4-BE49-F238E27FC236}">
                <a16:creationId xmlns:a16="http://schemas.microsoft.com/office/drawing/2014/main" id="{702AAC28-FC32-E84E-81BF-D598E5AFF0F5}"/>
              </a:ext>
            </a:extLst>
          </p:cNvPr>
          <p:cNvSpPr>
            <a:spLocks noGrp="1"/>
          </p:cNvSpPr>
          <p:nvPr>
            <p:ph type="body" sz="quarter" idx="68"/>
          </p:nvPr>
        </p:nvSpPr>
        <p:spPr>
          <a:xfrm>
            <a:off x="2648896" y="10973591"/>
            <a:ext cx="7029571" cy="652670"/>
          </a:xfrm>
          <a:prstGeom prst="rect">
            <a:avLst/>
          </a:prstGeom>
        </p:spPr>
        <p:txBody>
          <a:bodyPr anchor="ctr" anchorCtr="0"/>
          <a:lstStyle>
            <a:lvl1pPr marL="0" indent="0" algn="l">
              <a:buNone/>
              <a:defRPr sz="2100" b="0">
                <a:solidFill>
                  <a:srgbClr val="091D23"/>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7" name="Platshållare för text 21">
            <a:extLst>
              <a:ext uri="{FF2B5EF4-FFF2-40B4-BE49-F238E27FC236}">
                <a16:creationId xmlns:a16="http://schemas.microsoft.com/office/drawing/2014/main" id="{8A190CDC-D814-B84D-A574-57E7672BFA51}"/>
              </a:ext>
            </a:extLst>
          </p:cNvPr>
          <p:cNvSpPr>
            <a:spLocks noGrp="1"/>
          </p:cNvSpPr>
          <p:nvPr>
            <p:ph type="body" sz="quarter" idx="69"/>
          </p:nvPr>
        </p:nvSpPr>
        <p:spPr>
          <a:xfrm>
            <a:off x="10056387" y="10973591"/>
            <a:ext cx="7537830" cy="652670"/>
          </a:xfrm>
          <a:prstGeom prst="rect">
            <a:avLst/>
          </a:prstGeom>
        </p:spPr>
        <p:txBody>
          <a:bodyPr anchor="ctr" anchorCtr="0"/>
          <a:lstStyle>
            <a:lvl1pPr marL="0" indent="0" algn="l">
              <a:buNone/>
              <a:defRPr sz="2100" b="0">
                <a:solidFill>
                  <a:srgbClr val="091D23"/>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78" name="Platshållare för text 21">
            <a:extLst>
              <a:ext uri="{FF2B5EF4-FFF2-40B4-BE49-F238E27FC236}">
                <a16:creationId xmlns:a16="http://schemas.microsoft.com/office/drawing/2014/main" id="{AF03BEC1-430A-9E42-BD95-29083E9D1626}"/>
              </a:ext>
            </a:extLst>
          </p:cNvPr>
          <p:cNvSpPr>
            <a:spLocks noGrp="1"/>
          </p:cNvSpPr>
          <p:nvPr>
            <p:ph type="body" sz="quarter" idx="70"/>
          </p:nvPr>
        </p:nvSpPr>
        <p:spPr>
          <a:xfrm>
            <a:off x="17940910" y="10954344"/>
            <a:ext cx="4785571" cy="703991"/>
          </a:xfrm>
          <a:prstGeom prst="rect">
            <a:avLst/>
          </a:prstGeom>
        </p:spPr>
        <p:txBody>
          <a:bodyPr anchor="ctr" anchorCtr="0"/>
          <a:lstStyle>
            <a:lvl1pPr marL="0" indent="0" algn="l">
              <a:buNone/>
              <a:defRPr sz="2100" b="0">
                <a:solidFill>
                  <a:srgbClr val="091D23"/>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81" name="Platshållare för text 21">
            <a:extLst>
              <a:ext uri="{FF2B5EF4-FFF2-40B4-BE49-F238E27FC236}">
                <a16:creationId xmlns:a16="http://schemas.microsoft.com/office/drawing/2014/main" id="{AAD2B35B-EDBA-2B4D-9797-500E10164134}"/>
              </a:ext>
            </a:extLst>
          </p:cNvPr>
          <p:cNvSpPr>
            <a:spLocks noGrp="1"/>
          </p:cNvSpPr>
          <p:nvPr>
            <p:ph type="body" sz="quarter" idx="72"/>
          </p:nvPr>
        </p:nvSpPr>
        <p:spPr>
          <a:xfrm>
            <a:off x="2648896" y="12007261"/>
            <a:ext cx="7029571" cy="652670"/>
          </a:xfrm>
          <a:prstGeom prst="rect">
            <a:avLst/>
          </a:prstGeom>
        </p:spPr>
        <p:txBody>
          <a:bodyPr anchor="ctr" anchorCtr="0"/>
          <a:lstStyle>
            <a:lvl1pPr marL="0" indent="0" algn="l">
              <a:buNone/>
              <a:defRPr sz="2100" b="0">
                <a:solidFill>
                  <a:srgbClr val="091D23"/>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82" name="Platshållare för text 21">
            <a:extLst>
              <a:ext uri="{FF2B5EF4-FFF2-40B4-BE49-F238E27FC236}">
                <a16:creationId xmlns:a16="http://schemas.microsoft.com/office/drawing/2014/main" id="{7D0B5A64-4058-4645-AA63-0BF6ACE00E31}"/>
              </a:ext>
            </a:extLst>
          </p:cNvPr>
          <p:cNvSpPr>
            <a:spLocks noGrp="1"/>
          </p:cNvSpPr>
          <p:nvPr>
            <p:ph type="body" sz="quarter" idx="73"/>
          </p:nvPr>
        </p:nvSpPr>
        <p:spPr>
          <a:xfrm>
            <a:off x="10056387" y="12007261"/>
            <a:ext cx="7537830" cy="652670"/>
          </a:xfrm>
          <a:prstGeom prst="rect">
            <a:avLst/>
          </a:prstGeom>
        </p:spPr>
        <p:txBody>
          <a:bodyPr anchor="ctr" anchorCtr="0"/>
          <a:lstStyle>
            <a:lvl1pPr marL="0" indent="0" algn="l">
              <a:buNone/>
              <a:defRPr sz="2100" b="0">
                <a:solidFill>
                  <a:srgbClr val="091D23"/>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83" name="Platshållare för text 21">
            <a:extLst>
              <a:ext uri="{FF2B5EF4-FFF2-40B4-BE49-F238E27FC236}">
                <a16:creationId xmlns:a16="http://schemas.microsoft.com/office/drawing/2014/main" id="{0AAE42AC-4C39-B74D-8F34-6287FF1F8EAC}"/>
              </a:ext>
            </a:extLst>
          </p:cNvPr>
          <p:cNvSpPr>
            <a:spLocks noGrp="1"/>
          </p:cNvSpPr>
          <p:nvPr>
            <p:ph type="body" sz="quarter" idx="74"/>
          </p:nvPr>
        </p:nvSpPr>
        <p:spPr>
          <a:xfrm>
            <a:off x="17940910" y="11988014"/>
            <a:ext cx="4785571" cy="703991"/>
          </a:xfrm>
          <a:prstGeom prst="rect">
            <a:avLst/>
          </a:prstGeom>
        </p:spPr>
        <p:txBody>
          <a:bodyPr anchor="ctr" anchorCtr="0"/>
          <a:lstStyle>
            <a:lvl1pPr marL="0" indent="0" algn="l">
              <a:buNone/>
              <a:defRPr sz="2100" b="0">
                <a:solidFill>
                  <a:srgbClr val="091D23"/>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cxnSp>
        <p:nvCxnSpPr>
          <p:cNvPr id="4" name="Rak 3">
            <a:extLst>
              <a:ext uri="{FF2B5EF4-FFF2-40B4-BE49-F238E27FC236}">
                <a16:creationId xmlns:a16="http://schemas.microsoft.com/office/drawing/2014/main" id="{C18D2AC7-F5D0-864B-9E7A-7CBB71C01415}"/>
              </a:ext>
            </a:extLst>
          </p:cNvPr>
          <p:cNvCxnSpPr>
            <a:cxnSpLocks/>
          </p:cNvCxnSpPr>
          <p:nvPr userDrawn="1"/>
        </p:nvCxnSpPr>
        <p:spPr>
          <a:xfrm>
            <a:off x="9901986" y="5367484"/>
            <a:ext cx="0" cy="7553388"/>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9" name="Rak 58">
            <a:extLst>
              <a:ext uri="{FF2B5EF4-FFF2-40B4-BE49-F238E27FC236}">
                <a16:creationId xmlns:a16="http://schemas.microsoft.com/office/drawing/2014/main" id="{A3CA9C88-3C5E-984B-9388-8C37E95453B1}"/>
              </a:ext>
            </a:extLst>
          </p:cNvPr>
          <p:cNvCxnSpPr>
            <a:cxnSpLocks/>
          </p:cNvCxnSpPr>
          <p:nvPr userDrawn="1"/>
        </p:nvCxnSpPr>
        <p:spPr>
          <a:xfrm>
            <a:off x="17743896" y="5367484"/>
            <a:ext cx="0" cy="768591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8" name="Rak 87">
            <a:extLst>
              <a:ext uri="{FF2B5EF4-FFF2-40B4-BE49-F238E27FC236}">
                <a16:creationId xmlns:a16="http://schemas.microsoft.com/office/drawing/2014/main" id="{D04EF7D1-2D60-6043-8E01-9AA470F264EF}"/>
              </a:ext>
            </a:extLst>
          </p:cNvPr>
          <p:cNvCxnSpPr>
            <a:cxnSpLocks/>
          </p:cNvCxnSpPr>
          <p:nvPr userDrawn="1"/>
        </p:nvCxnSpPr>
        <p:spPr>
          <a:xfrm flipH="1">
            <a:off x="1845129" y="6634583"/>
            <a:ext cx="21227142"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9" name="Rak 88">
            <a:extLst>
              <a:ext uri="{FF2B5EF4-FFF2-40B4-BE49-F238E27FC236}">
                <a16:creationId xmlns:a16="http://schemas.microsoft.com/office/drawing/2014/main" id="{7A96CAA6-1175-F94E-B1BC-7DFB44A6AC4F}"/>
              </a:ext>
            </a:extLst>
          </p:cNvPr>
          <p:cNvCxnSpPr>
            <a:cxnSpLocks/>
          </p:cNvCxnSpPr>
          <p:nvPr userDrawn="1"/>
        </p:nvCxnSpPr>
        <p:spPr>
          <a:xfrm flipH="1">
            <a:off x="2057412" y="7679611"/>
            <a:ext cx="21014859"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0" name="Rak 89">
            <a:extLst>
              <a:ext uri="{FF2B5EF4-FFF2-40B4-BE49-F238E27FC236}">
                <a16:creationId xmlns:a16="http://schemas.microsoft.com/office/drawing/2014/main" id="{7ABE8A74-0AF4-9844-B258-5D614045C3B7}"/>
              </a:ext>
            </a:extLst>
          </p:cNvPr>
          <p:cNvCxnSpPr>
            <a:cxnSpLocks/>
          </p:cNvCxnSpPr>
          <p:nvPr userDrawn="1"/>
        </p:nvCxnSpPr>
        <p:spPr>
          <a:xfrm flipH="1">
            <a:off x="1713600" y="9410439"/>
            <a:ext cx="21358671"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1" name="Rak 90">
            <a:extLst>
              <a:ext uri="{FF2B5EF4-FFF2-40B4-BE49-F238E27FC236}">
                <a16:creationId xmlns:a16="http://schemas.microsoft.com/office/drawing/2014/main" id="{81E96AF9-F008-9944-A406-3AAC36896E12}"/>
              </a:ext>
            </a:extLst>
          </p:cNvPr>
          <p:cNvCxnSpPr>
            <a:cxnSpLocks/>
          </p:cNvCxnSpPr>
          <p:nvPr userDrawn="1"/>
        </p:nvCxnSpPr>
        <p:spPr>
          <a:xfrm flipH="1">
            <a:off x="1894114" y="10814696"/>
            <a:ext cx="21178157"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2" name="Rak 91">
            <a:extLst>
              <a:ext uri="{FF2B5EF4-FFF2-40B4-BE49-F238E27FC236}">
                <a16:creationId xmlns:a16="http://schemas.microsoft.com/office/drawing/2014/main" id="{C3ECE661-85B6-3F48-B643-C196AEA1CBB7}"/>
              </a:ext>
            </a:extLst>
          </p:cNvPr>
          <p:cNvCxnSpPr>
            <a:cxnSpLocks/>
          </p:cNvCxnSpPr>
          <p:nvPr userDrawn="1"/>
        </p:nvCxnSpPr>
        <p:spPr>
          <a:xfrm flipH="1">
            <a:off x="1713600" y="11827067"/>
            <a:ext cx="21358671"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8" name="Bild">
            <a:extLst>
              <a:ext uri="{FF2B5EF4-FFF2-40B4-BE49-F238E27FC236}">
                <a16:creationId xmlns:a16="http://schemas.microsoft.com/office/drawing/2014/main" id="{86562447-9947-214C-8B51-92C6D8B9BD45}"/>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6489868" y="1520802"/>
            <a:ext cx="6442383" cy="1619028"/>
          </a:xfrm>
          <a:prstGeom prst="rect">
            <a:avLst/>
          </a:prstGeom>
          <a:ln w="12700">
            <a:miter lim="400000"/>
          </a:ln>
        </p:spPr>
      </p:pic>
      <p:sp>
        <p:nvSpPr>
          <p:cNvPr id="99" name="Platshållare för text 211">
            <a:extLst>
              <a:ext uri="{FF2B5EF4-FFF2-40B4-BE49-F238E27FC236}">
                <a16:creationId xmlns:a16="http://schemas.microsoft.com/office/drawing/2014/main" id="{EB309356-9EBC-744F-93A4-FF019DFF5C6D}"/>
              </a:ext>
            </a:extLst>
          </p:cNvPr>
          <p:cNvSpPr>
            <a:spLocks noGrp="1"/>
          </p:cNvSpPr>
          <p:nvPr>
            <p:ph type="body" sz="quarter" idx="51"/>
          </p:nvPr>
        </p:nvSpPr>
        <p:spPr>
          <a:xfrm>
            <a:off x="16710355" y="1793101"/>
            <a:ext cx="5729021" cy="1041539"/>
          </a:xfrm>
          <a:prstGeom prst="rect">
            <a:avLst/>
          </a:prstGeom>
        </p:spPr>
        <p:txBody>
          <a:bodyPr/>
          <a:lstStyle>
            <a:lvl1pPr marL="0" indent="0" algn="l">
              <a:buFontTx/>
              <a:buNone/>
              <a:defRPr sz="2700" b="1">
                <a:solidFill>
                  <a:srgbClr val="091D23"/>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49" name="Bild">
            <a:extLst>
              <a:ext uri="{FF2B5EF4-FFF2-40B4-BE49-F238E27FC236}">
                <a16:creationId xmlns:a16="http://schemas.microsoft.com/office/drawing/2014/main" id="{9584914A-E0A4-470F-AB0F-27A0F0747FB6}"/>
              </a:ext>
              <a:ext uri="{C183D7F6-B498-43B3-948B-1728B52AA6E4}">
                <adec:decorative xmlns:adec="http://schemas.microsoft.com/office/drawing/2017/decorative" val="1"/>
              </a:ext>
            </a:extLst>
          </p:cNvPr>
          <p:cNvPicPr>
            <a:picLocks/>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691267" y="4089482"/>
            <a:ext cx="10273300" cy="215081"/>
          </a:xfrm>
          <a:prstGeom prst="rect">
            <a:avLst/>
          </a:prstGeom>
          <a:ln w="12700">
            <a:miter lim="400000"/>
          </a:ln>
        </p:spPr>
      </p:pic>
    </p:spTree>
    <p:extLst>
      <p:ext uri="{BB962C8B-B14F-4D97-AF65-F5344CB8AC3E}">
        <p14:creationId xmlns:p14="http://schemas.microsoft.com/office/powerpoint/2010/main" val="2024452814"/>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Övningens första sida">
    <p:bg>
      <p:bgPr>
        <a:solidFill>
          <a:schemeClr val="bg1"/>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BEB89DF3-356A-0D44-862C-CA4EF6FA936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 y="893"/>
            <a:ext cx="24382412" cy="13715107"/>
          </a:xfrm>
          <a:prstGeom prst="rect">
            <a:avLst/>
          </a:prstGeom>
        </p:spPr>
      </p:pic>
      <p:sp>
        <p:nvSpPr>
          <p:cNvPr id="11" name="Platshållare för text 10">
            <a:extLst>
              <a:ext uri="{FF2B5EF4-FFF2-40B4-BE49-F238E27FC236}">
                <a16:creationId xmlns:a16="http://schemas.microsoft.com/office/drawing/2014/main" id="{808A6B7C-17CD-7F41-90DE-07B0A46ECA94}"/>
              </a:ext>
            </a:extLst>
          </p:cNvPr>
          <p:cNvSpPr>
            <a:spLocks noGrp="1"/>
          </p:cNvSpPr>
          <p:nvPr>
            <p:ph type="body" sz="quarter" idx="38"/>
          </p:nvPr>
        </p:nvSpPr>
        <p:spPr>
          <a:xfrm>
            <a:off x="1722692" y="3516300"/>
            <a:ext cx="9765841" cy="2275538"/>
          </a:xfrm>
          <a:prstGeom prst="rect">
            <a:avLst/>
          </a:prstGeom>
        </p:spPr>
        <p:txBody>
          <a:bodyPr anchor="b" anchorCtr="0"/>
          <a:lstStyle>
            <a:lvl1pPr marL="0" indent="0">
              <a:buNone/>
              <a:defRPr sz="7900" b="1">
                <a:latin typeface="+mj-lt"/>
              </a:defRPr>
            </a:lvl1pPr>
            <a:lvl2pPr marL="914354" indent="0">
              <a:buNone/>
              <a:defRPr sz="7900" b="1"/>
            </a:lvl2pPr>
            <a:lvl3pPr marL="1828709" indent="0">
              <a:buNone/>
              <a:defRPr sz="7900" b="1"/>
            </a:lvl3pPr>
            <a:lvl4pPr marL="2743063" indent="0">
              <a:buNone/>
              <a:defRPr sz="7900" b="1"/>
            </a:lvl4pPr>
            <a:lvl5pPr marL="3657417" indent="0">
              <a:buNone/>
              <a:defRPr sz="7900" b="1"/>
            </a:lvl5pPr>
          </a:lstStyle>
          <a:p>
            <a:pPr lvl="0"/>
            <a:r>
              <a:rPr lang="sv-SE"/>
              <a:t>Klicka här för att ändra</a:t>
            </a:r>
          </a:p>
        </p:txBody>
      </p:sp>
      <p:sp>
        <p:nvSpPr>
          <p:cNvPr id="35" name="Platshållare för text 11">
            <a:extLst>
              <a:ext uri="{FF2B5EF4-FFF2-40B4-BE49-F238E27FC236}">
                <a16:creationId xmlns:a16="http://schemas.microsoft.com/office/drawing/2014/main" id="{80C55261-1DEE-DA48-9E79-E99E887CAD49}"/>
              </a:ext>
            </a:extLst>
          </p:cNvPr>
          <p:cNvSpPr>
            <a:spLocks noGrp="1"/>
          </p:cNvSpPr>
          <p:nvPr>
            <p:ph type="body" sz="quarter" idx="10"/>
          </p:nvPr>
        </p:nvSpPr>
        <p:spPr>
          <a:xfrm>
            <a:off x="2498400" y="1423315"/>
            <a:ext cx="2680716"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a:t>
            </a:r>
          </a:p>
        </p:txBody>
      </p:sp>
      <p:sp>
        <p:nvSpPr>
          <p:cNvPr id="9" name="Platshållare för text 8">
            <a:extLst>
              <a:ext uri="{FF2B5EF4-FFF2-40B4-BE49-F238E27FC236}">
                <a16:creationId xmlns:a16="http://schemas.microsoft.com/office/drawing/2014/main" id="{F5E67C71-75F6-124F-84DA-36E5917E6B1A}"/>
              </a:ext>
            </a:extLst>
          </p:cNvPr>
          <p:cNvSpPr>
            <a:spLocks noGrp="1"/>
          </p:cNvSpPr>
          <p:nvPr>
            <p:ph type="body" sz="quarter" idx="37"/>
          </p:nvPr>
        </p:nvSpPr>
        <p:spPr>
          <a:xfrm>
            <a:off x="1749262" y="6712283"/>
            <a:ext cx="9739272" cy="4503113"/>
          </a:xfrm>
          <a:prstGeom prst="rect">
            <a:avLst/>
          </a:prstGeom>
        </p:spPr>
        <p:txBody>
          <a:bodyPr/>
          <a:lstStyle>
            <a:lvl1pPr marL="0" indent="0">
              <a:buNone/>
              <a:defRPr sz="4300"/>
            </a:lvl1pPr>
          </a:lstStyle>
          <a:p>
            <a:pPr lvl="0"/>
            <a:r>
              <a:rPr lang="sv-SE"/>
              <a:t>Klicka här för att ändra format på bakgrundstexten</a:t>
            </a:r>
          </a:p>
          <a:p>
            <a:pPr lvl="0"/>
            <a:endParaRPr lang="sv-SE"/>
          </a:p>
        </p:txBody>
      </p:sp>
      <p:pic>
        <p:nvPicPr>
          <p:cNvPr id="15" name="Bild">
            <a:extLst>
              <a:ext uri="{FF2B5EF4-FFF2-40B4-BE49-F238E27FC236}">
                <a16:creationId xmlns:a16="http://schemas.microsoft.com/office/drawing/2014/main" id="{2E9EF2EB-46A1-2B43-B031-65EF34154B66}"/>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5903317"/>
            <a:ext cx="9679814" cy="224710"/>
          </a:xfrm>
          <a:prstGeom prst="rect">
            <a:avLst/>
          </a:prstGeom>
          <a:ln w="12700">
            <a:miter lim="400000"/>
          </a:ln>
        </p:spPr>
      </p:pic>
      <p:sp>
        <p:nvSpPr>
          <p:cNvPr id="5" name="Platshållare för bild 4">
            <a:extLst>
              <a:ext uri="{FF2B5EF4-FFF2-40B4-BE49-F238E27FC236}">
                <a16:creationId xmlns:a16="http://schemas.microsoft.com/office/drawing/2014/main" id="{83A78926-89A8-C145-9BFA-622976875264}"/>
              </a:ext>
              <a:ext uri="{C183D7F6-B498-43B3-948B-1728B52AA6E4}">
                <adec:decorative xmlns:adec="http://schemas.microsoft.com/office/drawing/2017/decorative" val="1"/>
              </a:ext>
            </a:extLst>
          </p:cNvPr>
          <p:cNvSpPr>
            <a:spLocks noGrp="1"/>
          </p:cNvSpPr>
          <p:nvPr>
            <p:ph type="pic" sz="quarter" idx="36"/>
          </p:nvPr>
        </p:nvSpPr>
        <p:spPr>
          <a:xfrm>
            <a:off x="12191206" y="-1588"/>
            <a:ext cx="12191207" cy="13717588"/>
          </a:xfrm>
          <a:prstGeom prst="rect">
            <a:avLst/>
          </a:prstGeom>
        </p:spPr>
        <p:txBody>
          <a:bodyPr/>
          <a:lstStyle/>
          <a:p>
            <a:endParaRPr lang="sv-SE"/>
          </a:p>
        </p:txBody>
      </p:sp>
    </p:spTree>
    <p:extLst>
      <p:ext uri="{BB962C8B-B14F-4D97-AF65-F5344CB8AC3E}">
        <p14:creationId xmlns:p14="http://schemas.microsoft.com/office/powerpoint/2010/main" val="2782116490"/>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Övningens steg">
    <p:bg>
      <p:bgPr>
        <a:solidFill>
          <a:schemeClr val="bg1"/>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BEB89DF3-356A-0D44-862C-CA4EF6FA936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 y="-16944"/>
            <a:ext cx="24382412" cy="13715107"/>
          </a:xfrm>
          <a:prstGeom prst="rect">
            <a:avLst/>
          </a:prstGeom>
        </p:spPr>
      </p:pic>
      <p:pic>
        <p:nvPicPr>
          <p:cNvPr id="4" name="Bild 3">
            <a:extLst>
              <a:ext uri="{FF2B5EF4-FFF2-40B4-BE49-F238E27FC236}">
                <a16:creationId xmlns:a16="http://schemas.microsoft.com/office/drawing/2014/main" id="{501B0D15-530C-C843-A8E6-00502B5B99B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07033" y="2996965"/>
            <a:ext cx="14432347" cy="9422470"/>
          </a:xfrm>
          <a:prstGeom prst="rect">
            <a:avLst/>
          </a:prstGeom>
        </p:spPr>
      </p:pic>
      <p:sp>
        <p:nvSpPr>
          <p:cNvPr id="41" name="Platshållare för text 10">
            <a:extLst>
              <a:ext uri="{FF2B5EF4-FFF2-40B4-BE49-F238E27FC236}">
                <a16:creationId xmlns:a16="http://schemas.microsoft.com/office/drawing/2014/main" id="{BCC6DD9F-C434-994D-A6CA-C1ABBB3B0D68}"/>
              </a:ext>
            </a:extLst>
          </p:cNvPr>
          <p:cNvSpPr>
            <a:spLocks noGrp="1"/>
          </p:cNvSpPr>
          <p:nvPr>
            <p:ph type="body" sz="quarter" idx="43"/>
          </p:nvPr>
        </p:nvSpPr>
        <p:spPr>
          <a:xfrm>
            <a:off x="1690731" y="2451729"/>
            <a:ext cx="6165646" cy="2864258"/>
          </a:xfrm>
          <a:prstGeom prst="rect">
            <a:avLst/>
          </a:prstGeom>
        </p:spPr>
        <p:txBody>
          <a:bodyPr anchor="b" anchorCtr="0"/>
          <a:lstStyle>
            <a:lvl1pPr marL="0" indent="0">
              <a:buNone/>
              <a:defRPr sz="7900" b="1">
                <a:latin typeface="+mj-lt"/>
              </a:defRPr>
            </a:lvl1pPr>
            <a:lvl2pPr marL="914354" indent="0">
              <a:buNone/>
              <a:defRPr sz="7900" b="1"/>
            </a:lvl2pPr>
            <a:lvl3pPr marL="1828709" indent="0">
              <a:buNone/>
              <a:defRPr sz="7900" b="1"/>
            </a:lvl3pPr>
            <a:lvl4pPr marL="2743063" indent="0">
              <a:buNone/>
              <a:defRPr sz="7900" b="1"/>
            </a:lvl4pPr>
            <a:lvl5pPr marL="3657417" indent="0">
              <a:buNone/>
              <a:defRPr sz="7900" b="1"/>
            </a:lvl5pPr>
          </a:lstStyle>
          <a:p>
            <a:pPr lvl="0"/>
            <a:r>
              <a:rPr lang="sv-SE"/>
              <a:t>Klicka här för att ändra</a:t>
            </a:r>
          </a:p>
        </p:txBody>
      </p:sp>
      <p:pic>
        <p:nvPicPr>
          <p:cNvPr id="11" name="Bild">
            <a:extLst>
              <a:ext uri="{FF2B5EF4-FFF2-40B4-BE49-F238E27FC236}">
                <a16:creationId xmlns:a16="http://schemas.microsoft.com/office/drawing/2014/main" id="{8D7FAE93-0935-8743-BA64-1B9A21759CD3}"/>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691268" y="5359473"/>
            <a:ext cx="6798970" cy="240132"/>
          </a:xfrm>
          <a:prstGeom prst="rect">
            <a:avLst/>
          </a:prstGeom>
          <a:ln w="12700">
            <a:miter lim="400000"/>
          </a:ln>
        </p:spPr>
      </p:pic>
      <p:sp>
        <p:nvSpPr>
          <p:cNvPr id="26" name="Platshållare för text 25">
            <a:extLst>
              <a:ext uri="{FF2B5EF4-FFF2-40B4-BE49-F238E27FC236}">
                <a16:creationId xmlns:a16="http://schemas.microsoft.com/office/drawing/2014/main" id="{A4DE87BA-E127-D242-97C7-CC11B0901236}"/>
              </a:ext>
            </a:extLst>
          </p:cNvPr>
          <p:cNvSpPr>
            <a:spLocks noGrp="1"/>
          </p:cNvSpPr>
          <p:nvPr>
            <p:ph type="body" sz="quarter" idx="44"/>
          </p:nvPr>
        </p:nvSpPr>
        <p:spPr>
          <a:xfrm>
            <a:off x="1746671" y="6191376"/>
            <a:ext cx="6109706" cy="4295775"/>
          </a:xfrm>
          <a:prstGeom prst="rect">
            <a:avLst/>
          </a:prstGeom>
        </p:spPr>
        <p:txBody>
          <a:bodyPr/>
          <a:lstStyle>
            <a:lvl1pPr marL="0" indent="0">
              <a:buNone/>
              <a:defRPr sz="3100"/>
            </a:lvl1pPr>
            <a:lvl2pPr marL="914354" indent="0">
              <a:buNone/>
              <a:defRPr sz="3100"/>
            </a:lvl2pPr>
            <a:lvl3pPr marL="1828709" indent="0">
              <a:buNone/>
              <a:defRPr sz="3100"/>
            </a:lvl3pPr>
            <a:lvl4pPr marL="2743063" indent="0">
              <a:buNone/>
              <a:defRPr sz="3100"/>
            </a:lvl4pPr>
            <a:lvl5pPr marL="3657417" indent="0">
              <a:buNone/>
              <a:defRPr sz="3100"/>
            </a:lvl5pPr>
          </a:lstStyle>
          <a:p>
            <a:pPr lvl="0"/>
            <a:r>
              <a:rPr lang="sv-SE"/>
              <a:t>Klicka här för att ändra format på bakgrundstexten</a:t>
            </a:r>
          </a:p>
        </p:txBody>
      </p:sp>
      <p:pic>
        <p:nvPicPr>
          <p:cNvPr id="7" name="Bildobjekt 6">
            <a:extLst>
              <a:ext uri="{FF2B5EF4-FFF2-40B4-BE49-F238E27FC236}">
                <a16:creationId xmlns:a16="http://schemas.microsoft.com/office/drawing/2014/main" id="{58A1BDCA-2911-7544-9D10-07F896EDA3B6}"/>
              </a:ext>
              <a:ext uri="{C183D7F6-B498-43B3-948B-1728B52AA6E4}">
                <adec:decorative xmlns:adec="http://schemas.microsoft.com/office/drawing/2017/decorative" val="1"/>
              </a:ext>
            </a:extLst>
          </p:cNvPr>
          <p:cNvPicPr>
            <a:picLocks noChangeAspect="1"/>
          </p:cNvPicPr>
          <p:nvPr userDrawn="1"/>
        </p:nvPicPr>
        <p:blipFill>
          <a:blip r:embed="rId8"/>
          <a:stretch>
            <a:fillRect/>
          </a:stretch>
        </p:blipFill>
        <p:spPr>
          <a:xfrm>
            <a:off x="10972279" y="3633742"/>
            <a:ext cx="8990202" cy="8213271"/>
          </a:xfrm>
          <a:prstGeom prst="rect">
            <a:avLst/>
          </a:prstGeom>
        </p:spPr>
      </p:pic>
      <p:sp>
        <p:nvSpPr>
          <p:cNvPr id="17" name="Platshållare för text 21">
            <a:extLst>
              <a:ext uri="{FF2B5EF4-FFF2-40B4-BE49-F238E27FC236}">
                <a16:creationId xmlns:a16="http://schemas.microsoft.com/office/drawing/2014/main" id="{EC3F22AB-DBF2-0048-A58A-2C8FD62DBA7D}"/>
              </a:ext>
            </a:extLst>
          </p:cNvPr>
          <p:cNvSpPr>
            <a:spLocks noGrp="1"/>
          </p:cNvSpPr>
          <p:nvPr>
            <p:ph type="body" sz="quarter" idx="22"/>
          </p:nvPr>
        </p:nvSpPr>
        <p:spPr>
          <a:xfrm>
            <a:off x="11364685" y="4060088"/>
            <a:ext cx="8080311" cy="1770273"/>
          </a:xfrm>
          <a:prstGeom prst="rect">
            <a:avLst/>
          </a:prstGeom>
        </p:spPr>
        <p:txBody>
          <a:bodyPr anchor="t" anchorCtr="0"/>
          <a:lstStyle>
            <a:lvl1pPr marL="0" indent="0" algn="l">
              <a:buNone/>
              <a:defRPr sz="3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5" name="Platshållare för text 13">
            <a:extLst>
              <a:ext uri="{FF2B5EF4-FFF2-40B4-BE49-F238E27FC236}">
                <a16:creationId xmlns:a16="http://schemas.microsoft.com/office/drawing/2014/main" id="{F70CE09D-52F8-9F43-BAB3-1B1F0DDE4832}"/>
              </a:ext>
            </a:extLst>
          </p:cNvPr>
          <p:cNvSpPr>
            <a:spLocks noGrp="1"/>
          </p:cNvSpPr>
          <p:nvPr>
            <p:ph type="body" sz="quarter" idx="45"/>
          </p:nvPr>
        </p:nvSpPr>
        <p:spPr>
          <a:xfrm>
            <a:off x="20052927" y="5544861"/>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a:t>
            </a:r>
          </a:p>
        </p:txBody>
      </p:sp>
      <p:sp>
        <p:nvSpPr>
          <p:cNvPr id="38" name="Platshållare för text 13">
            <a:extLst>
              <a:ext uri="{FF2B5EF4-FFF2-40B4-BE49-F238E27FC236}">
                <a16:creationId xmlns:a16="http://schemas.microsoft.com/office/drawing/2014/main" id="{065F646F-CE7A-5A48-A7F6-2966A00EBAA0}"/>
              </a:ext>
            </a:extLst>
          </p:cNvPr>
          <p:cNvSpPr>
            <a:spLocks noGrp="1"/>
          </p:cNvSpPr>
          <p:nvPr>
            <p:ph type="body" sz="quarter" idx="40"/>
          </p:nvPr>
        </p:nvSpPr>
        <p:spPr>
          <a:xfrm>
            <a:off x="21627727" y="5544861"/>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a:t>
            </a:r>
          </a:p>
        </p:txBody>
      </p:sp>
      <p:sp>
        <p:nvSpPr>
          <p:cNvPr id="20" name="Platshållare för text 21">
            <a:extLst>
              <a:ext uri="{FF2B5EF4-FFF2-40B4-BE49-F238E27FC236}">
                <a16:creationId xmlns:a16="http://schemas.microsoft.com/office/drawing/2014/main" id="{F8C400F7-F609-B34F-BF8A-1FCC76BB36EF}"/>
              </a:ext>
            </a:extLst>
          </p:cNvPr>
          <p:cNvSpPr>
            <a:spLocks noGrp="1"/>
          </p:cNvSpPr>
          <p:nvPr>
            <p:ph type="body" sz="quarter" idx="38"/>
          </p:nvPr>
        </p:nvSpPr>
        <p:spPr>
          <a:xfrm>
            <a:off x="11364685" y="6840610"/>
            <a:ext cx="8080311" cy="1799537"/>
          </a:xfrm>
          <a:prstGeom prst="rect">
            <a:avLst/>
          </a:prstGeom>
        </p:spPr>
        <p:txBody>
          <a:bodyPr anchor="t" anchorCtr="0"/>
          <a:lstStyle>
            <a:lvl1pPr marL="0" indent="0" algn="l">
              <a:buNone/>
              <a:defRPr sz="3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2" name="Platshållare för text 13">
            <a:extLst>
              <a:ext uri="{FF2B5EF4-FFF2-40B4-BE49-F238E27FC236}">
                <a16:creationId xmlns:a16="http://schemas.microsoft.com/office/drawing/2014/main" id="{D3A16FC0-2058-FB4F-B31E-A742DFE8D7A3}"/>
              </a:ext>
            </a:extLst>
          </p:cNvPr>
          <p:cNvSpPr>
            <a:spLocks noGrp="1"/>
          </p:cNvSpPr>
          <p:nvPr>
            <p:ph type="body" sz="quarter" idx="46"/>
          </p:nvPr>
        </p:nvSpPr>
        <p:spPr>
          <a:xfrm>
            <a:off x="20052927" y="8372728"/>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a:t>
            </a:r>
          </a:p>
        </p:txBody>
      </p:sp>
      <p:sp>
        <p:nvSpPr>
          <p:cNvPr id="39" name="Platshållare för text 13">
            <a:extLst>
              <a:ext uri="{FF2B5EF4-FFF2-40B4-BE49-F238E27FC236}">
                <a16:creationId xmlns:a16="http://schemas.microsoft.com/office/drawing/2014/main" id="{B491F598-8E3C-8249-AF7D-8DDE548A461B}"/>
              </a:ext>
            </a:extLst>
          </p:cNvPr>
          <p:cNvSpPr>
            <a:spLocks noGrp="1"/>
          </p:cNvSpPr>
          <p:nvPr>
            <p:ph type="body" sz="quarter" idx="41"/>
          </p:nvPr>
        </p:nvSpPr>
        <p:spPr>
          <a:xfrm>
            <a:off x="21627727" y="8381367"/>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a:t>
            </a:r>
          </a:p>
        </p:txBody>
      </p:sp>
      <p:sp>
        <p:nvSpPr>
          <p:cNvPr id="21" name="Platshållare för text 21">
            <a:extLst>
              <a:ext uri="{FF2B5EF4-FFF2-40B4-BE49-F238E27FC236}">
                <a16:creationId xmlns:a16="http://schemas.microsoft.com/office/drawing/2014/main" id="{3CDFEF40-DA8A-A347-BC6F-E1F44A0A86C1}"/>
              </a:ext>
            </a:extLst>
          </p:cNvPr>
          <p:cNvSpPr>
            <a:spLocks noGrp="1"/>
          </p:cNvSpPr>
          <p:nvPr>
            <p:ph type="body" sz="quarter" idx="39"/>
          </p:nvPr>
        </p:nvSpPr>
        <p:spPr>
          <a:xfrm>
            <a:off x="11364685" y="9639794"/>
            <a:ext cx="8080311" cy="1799537"/>
          </a:xfrm>
          <a:prstGeom prst="rect">
            <a:avLst/>
          </a:prstGeom>
        </p:spPr>
        <p:txBody>
          <a:bodyPr anchor="t" anchorCtr="0"/>
          <a:lstStyle>
            <a:lvl1pPr marL="0" indent="0" algn="l">
              <a:buNone/>
              <a:defRPr sz="31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5" name="Platshållare för text 13">
            <a:extLst>
              <a:ext uri="{FF2B5EF4-FFF2-40B4-BE49-F238E27FC236}">
                <a16:creationId xmlns:a16="http://schemas.microsoft.com/office/drawing/2014/main" id="{8FA5656B-9FAA-4A46-A964-1E06565F5CC2}"/>
              </a:ext>
            </a:extLst>
          </p:cNvPr>
          <p:cNvSpPr>
            <a:spLocks noGrp="1"/>
          </p:cNvSpPr>
          <p:nvPr>
            <p:ph type="body" sz="quarter" idx="47"/>
          </p:nvPr>
        </p:nvSpPr>
        <p:spPr>
          <a:xfrm>
            <a:off x="20052927" y="11053708"/>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a:t>
            </a:r>
          </a:p>
        </p:txBody>
      </p:sp>
      <p:sp>
        <p:nvSpPr>
          <p:cNvPr id="40" name="Platshållare för text 13">
            <a:extLst>
              <a:ext uri="{FF2B5EF4-FFF2-40B4-BE49-F238E27FC236}">
                <a16:creationId xmlns:a16="http://schemas.microsoft.com/office/drawing/2014/main" id="{EC90BCEB-FA2F-A54B-A4D5-4C6FBD8115EA}"/>
              </a:ext>
            </a:extLst>
          </p:cNvPr>
          <p:cNvSpPr>
            <a:spLocks noGrp="1"/>
          </p:cNvSpPr>
          <p:nvPr>
            <p:ph type="body" sz="quarter" idx="42"/>
          </p:nvPr>
        </p:nvSpPr>
        <p:spPr>
          <a:xfrm>
            <a:off x="21627727" y="11033665"/>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a:t>
            </a:r>
          </a:p>
        </p:txBody>
      </p:sp>
      <p:pic>
        <p:nvPicPr>
          <p:cNvPr id="27" name="Bild 26">
            <a:extLst>
              <a:ext uri="{FF2B5EF4-FFF2-40B4-BE49-F238E27FC236}">
                <a16:creationId xmlns:a16="http://schemas.microsoft.com/office/drawing/2014/main" id="{5DCDBF59-AC48-0E48-B06C-D5AFB82BF45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1753043" y="4241047"/>
            <a:ext cx="1132950" cy="1118425"/>
          </a:xfrm>
          <a:prstGeom prst="rect">
            <a:avLst/>
          </a:prstGeom>
        </p:spPr>
      </p:pic>
      <p:pic>
        <p:nvPicPr>
          <p:cNvPr id="29" name="Bild 28">
            <a:extLst>
              <a:ext uri="{FF2B5EF4-FFF2-40B4-BE49-F238E27FC236}">
                <a16:creationId xmlns:a16="http://schemas.microsoft.com/office/drawing/2014/main" id="{A56A8174-508B-A94B-8B67-AD9B004330B2}"/>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1753043" y="7114876"/>
            <a:ext cx="1132950" cy="1118425"/>
          </a:xfrm>
          <a:prstGeom prst="rect">
            <a:avLst/>
          </a:prstGeom>
        </p:spPr>
      </p:pic>
      <p:pic>
        <p:nvPicPr>
          <p:cNvPr id="31" name="Bild 30">
            <a:extLst>
              <a:ext uri="{FF2B5EF4-FFF2-40B4-BE49-F238E27FC236}">
                <a16:creationId xmlns:a16="http://schemas.microsoft.com/office/drawing/2014/main" id="{F9F912D1-DCB4-524E-91F6-CE33271A9987}"/>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1753043" y="9785835"/>
            <a:ext cx="1132950" cy="1118425"/>
          </a:xfrm>
          <a:prstGeom prst="rect">
            <a:avLst/>
          </a:prstGeom>
        </p:spPr>
      </p:pic>
      <p:pic>
        <p:nvPicPr>
          <p:cNvPr id="28" name="Bild 27">
            <a:extLst>
              <a:ext uri="{FF2B5EF4-FFF2-40B4-BE49-F238E27FC236}">
                <a16:creationId xmlns:a16="http://schemas.microsoft.com/office/drawing/2014/main" id="{8526346B-7B30-D446-8A9B-B5A478AD062F}"/>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51344" y="4279971"/>
            <a:ext cx="888013" cy="1036015"/>
          </a:xfrm>
          <a:prstGeom prst="rect">
            <a:avLst/>
          </a:prstGeom>
        </p:spPr>
      </p:pic>
      <p:pic>
        <p:nvPicPr>
          <p:cNvPr id="30" name="Bild 29">
            <a:extLst>
              <a:ext uri="{FF2B5EF4-FFF2-40B4-BE49-F238E27FC236}">
                <a16:creationId xmlns:a16="http://schemas.microsoft.com/office/drawing/2014/main" id="{28F45F89-1565-0C4F-B43D-C8FA98671DCD}"/>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51344" y="7062081"/>
            <a:ext cx="888013" cy="1036015"/>
          </a:xfrm>
          <a:prstGeom prst="rect">
            <a:avLst/>
          </a:prstGeom>
        </p:spPr>
      </p:pic>
      <p:pic>
        <p:nvPicPr>
          <p:cNvPr id="36" name="Bild 35">
            <a:extLst>
              <a:ext uri="{FF2B5EF4-FFF2-40B4-BE49-F238E27FC236}">
                <a16:creationId xmlns:a16="http://schemas.microsoft.com/office/drawing/2014/main" id="{280227E5-9CA4-4446-A49E-FAF3C97C014A}"/>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51344" y="9863647"/>
            <a:ext cx="888013" cy="1036015"/>
          </a:xfrm>
          <a:prstGeom prst="rect">
            <a:avLst/>
          </a:prstGeom>
        </p:spPr>
      </p:pic>
    </p:spTree>
    <p:extLst>
      <p:ext uri="{BB962C8B-B14F-4D97-AF65-F5344CB8AC3E}">
        <p14:creationId xmlns:p14="http://schemas.microsoft.com/office/powerpoint/2010/main" val="1360645473"/>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ubrik för ett steg">
    <p:bg>
      <p:bgPr>
        <a:solidFill>
          <a:schemeClr val="bg1"/>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BEB89DF3-356A-0D44-862C-CA4EF6FA936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 y="-1130"/>
            <a:ext cx="24382412" cy="13715106"/>
          </a:xfrm>
          <a:prstGeom prst="rect">
            <a:avLst/>
          </a:prstGeom>
        </p:spPr>
      </p:pic>
      <p:sp>
        <p:nvSpPr>
          <p:cNvPr id="10" name="Platshållare för text 9">
            <a:extLst>
              <a:ext uri="{FF2B5EF4-FFF2-40B4-BE49-F238E27FC236}">
                <a16:creationId xmlns:a16="http://schemas.microsoft.com/office/drawing/2014/main" id="{865C5FB7-3E16-7241-A318-2D7475B8F180}"/>
              </a:ext>
            </a:extLst>
          </p:cNvPr>
          <p:cNvSpPr>
            <a:spLocks noGrp="1"/>
          </p:cNvSpPr>
          <p:nvPr>
            <p:ph type="body" sz="quarter" idx="15"/>
          </p:nvPr>
        </p:nvSpPr>
        <p:spPr>
          <a:xfrm>
            <a:off x="6021007" y="6038600"/>
            <a:ext cx="12340399" cy="1549760"/>
          </a:xfrm>
          <a:prstGeom prst="rect">
            <a:avLst/>
          </a:prstGeom>
        </p:spPr>
        <p:txBody>
          <a:bodyPr/>
          <a:lstStyle>
            <a:lvl1pPr marL="0" indent="0" algn="ctr">
              <a:buNone/>
              <a:defRPr sz="9300" b="1">
                <a:solidFill>
                  <a:srgbClr val="091D23"/>
                </a:solidFill>
                <a:latin typeface="+mj-lt"/>
              </a:defRPr>
            </a:lvl1pPr>
            <a:lvl2pPr marL="914354" indent="0">
              <a:buNone/>
              <a:defRPr sz="9300" b="1">
                <a:latin typeface="+mj-lt"/>
              </a:defRPr>
            </a:lvl2pPr>
            <a:lvl3pPr marL="1828709" indent="0">
              <a:buNone/>
              <a:defRPr sz="9300" b="1">
                <a:latin typeface="+mj-lt"/>
              </a:defRPr>
            </a:lvl3pPr>
            <a:lvl4pPr marL="2743063" indent="0">
              <a:buNone/>
              <a:defRPr sz="9300" b="1">
                <a:latin typeface="+mj-lt"/>
              </a:defRPr>
            </a:lvl4pPr>
            <a:lvl5pPr marL="3657417" indent="0">
              <a:buNone/>
              <a:defRPr sz="9300" b="1">
                <a:latin typeface="+mj-lt"/>
              </a:defRPr>
            </a:lvl5pPr>
          </a:lstStyle>
          <a:p>
            <a:pPr lvl="0"/>
            <a:r>
              <a:rPr lang="sv-SE"/>
              <a:t>Klicka här för att</a:t>
            </a:r>
          </a:p>
        </p:txBody>
      </p:sp>
      <p:sp>
        <p:nvSpPr>
          <p:cNvPr id="42" name="Platshållare för text 11">
            <a:extLst>
              <a:ext uri="{FF2B5EF4-FFF2-40B4-BE49-F238E27FC236}">
                <a16:creationId xmlns:a16="http://schemas.microsoft.com/office/drawing/2014/main" id="{8C9A7E9B-1439-7844-BF99-529BD7139FF0}"/>
              </a:ext>
            </a:extLst>
          </p:cNvPr>
          <p:cNvSpPr>
            <a:spLocks noGrp="1"/>
          </p:cNvSpPr>
          <p:nvPr>
            <p:ph type="body" sz="quarter" idx="10"/>
          </p:nvPr>
        </p:nvSpPr>
        <p:spPr>
          <a:xfrm>
            <a:off x="2498400" y="1423315"/>
            <a:ext cx="2680716"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a:t>
            </a:r>
          </a:p>
        </p:txBody>
      </p:sp>
      <p:sp>
        <p:nvSpPr>
          <p:cNvPr id="43" name="Platshållare för text 11">
            <a:extLst>
              <a:ext uri="{FF2B5EF4-FFF2-40B4-BE49-F238E27FC236}">
                <a16:creationId xmlns:a16="http://schemas.microsoft.com/office/drawing/2014/main" id="{AB2A0A02-382D-7C4E-8462-A757010E33DA}"/>
              </a:ext>
            </a:extLst>
          </p:cNvPr>
          <p:cNvSpPr>
            <a:spLocks noGrp="1"/>
          </p:cNvSpPr>
          <p:nvPr>
            <p:ph type="body" sz="quarter" idx="16"/>
          </p:nvPr>
        </p:nvSpPr>
        <p:spPr>
          <a:xfrm>
            <a:off x="6177533" y="1423315"/>
            <a:ext cx="3382103"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a:t>
            </a:r>
          </a:p>
        </p:txBody>
      </p:sp>
      <p:pic>
        <p:nvPicPr>
          <p:cNvPr id="4" name="Bild 3">
            <a:extLst>
              <a:ext uri="{FF2B5EF4-FFF2-40B4-BE49-F238E27FC236}">
                <a16:creationId xmlns:a16="http://schemas.microsoft.com/office/drawing/2014/main" id="{4D9C8E49-1943-B843-8207-93A2DEC91ED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99824" y="7588360"/>
            <a:ext cx="12582769" cy="292100"/>
          </a:xfrm>
          <a:prstGeom prst="rect">
            <a:avLst/>
          </a:prstGeom>
        </p:spPr>
      </p:pic>
    </p:spTree>
    <p:extLst>
      <p:ext uri="{BB962C8B-B14F-4D97-AF65-F5344CB8AC3E}">
        <p14:creationId xmlns:p14="http://schemas.microsoft.com/office/powerpoint/2010/main" val="1622053546"/>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fo om dokumentet">
    <p:bg>
      <p:bgPr>
        <a:solidFill>
          <a:schemeClr val="bg1"/>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8C4CFBD-A6B2-DF4C-B0F8-E9888DF372D8}"/>
              </a:ext>
            </a:extLst>
          </p:cNvPr>
          <p:cNvPicPr>
            <a:picLocks noChangeAspect="1"/>
          </p:cNvPicPr>
          <p:nvPr userDrawn="1"/>
        </p:nvPicPr>
        <p:blipFill>
          <a:blip r:embed="rId2"/>
          <a:stretch>
            <a:fillRect/>
          </a:stretch>
        </p:blipFill>
        <p:spPr>
          <a:xfrm>
            <a:off x="13944600" y="3956334"/>
            <a:ext cx="8790336" cy="4013317"/>
          </a:xfrm>
          <a:prstGeom prst="rect">
            <a:avLst/>
          </a:prstGeom>
        </p:spPr>
      </p:pic>
      <p:pic>
        <p:nvPicPr>
          <p:cNvPr id="4" name="Bildobjekt 3">
            <a:extLst>
              <a:ext uri="{FF2B5EF4-FFF2-40B4-BE49-F238E27FC236}">
                <a16:creationId xmlns:a16="http://schemas.microsoft.com/office/drawing/2014/main" id="{224DE70F-AD56-C048-945C-52D50D4AE8A9}"/>
              </a:ext>
            </a:extLst>
          </p:cNvPr>
          <p:cNvPicPr>
            <a:picLocks noChangeAspect="1"/>
          </p:cNvPicPr>
          <p:nvPr userDrawn="1"/>
        </p:nvPicPr>
        <p:blipFill>
          <a:blip r:embed="rId3"/>
          <a:stretch>
            <a:fillRect/>
          </a:stretch>
        </p:blipFill>
        <p:spPr>
          <a:xfrm>
            <a:off x="1690730" y="5024071"/>
            <a:ext cx="9486900" cy="228600"/>
          </a:xfrm>
          <a:prstGeom prst="rect">
            <a:avLst/>
          </a:prstGeom>
        </p:spPr>
      </p:pic>
      <p:sp>
        <p:nvSpPr>
          <p:cNvPr id="41" name="Platshållare för text 10">
            <a:extLst>
              <a:ext uri="{FF2B5EF4-FFF2-40B4-BE49-F238E27FC236}">
                <a16:creationId xmlns:a16="http://schemas.microsoft.com/office/drawing/2014/main" id="{BCC6DD9F-C434-994D-A6CA-C1ABBB3B0D68}"/>
              </a:ext>
            </a:extLst>
          </p:cNvPr>
          <p:cNvSpPr>
            <a:spLocks noGrp="1"/>
          </p:cNvSpPr>
          <p:nvPr>
            <p:ph type="body" sz="quarter" idx="43" hasCustomPrompt="1"/>
          </p:nvPr>
        </p:nvSpPr>
        <p:spPr>
          <a:xfrm>
            <a:off x="1690730" y="2110561"/>
            <a:ext cx="10500475" cy="2864258"/>
          </a:xfrm>
          <a:prstGeom prst="rect">
            <a:avLst/>
          </a:prstGeom>
        </p:spPr>
        <p:txBody>
          <a:bodyPr anchor="b" anchorCtr="0"/>
          <a:lstStyle>
            <a:lvl1pPr marL="0" indent="0">
              <a:buNone/>
              <a:defRPr sz="7900" b="1">
                <a:latin typeface="+mj-lt"/>
              </a:defRPr>
            </a:lvl1pPr>
            <a:lvl2pPr marL="914354" indent="0">
              <a:buNone/>
              <a:defRPr sz="7900" b="1"/>
            </a:lvl2pPr>
            <a:lvl3pPr marL="1828709" indent="0">
              <a:buNone/>
              <a:defRPr sz="7900" b="1"/>
            </a:lvl3pPr>
            <a:lvl4pPr marL="2743063" indent="0">
              <a:buNone/>
              <a:defRPr sz="7900" b="1"/>
            </a:lvl4pPr>
            <a:lvl5pPr marL="3657417" indent="0">
              <a:buNone/>
              <a:defRPr sz="7900" b="1"/>
            </a:lvl5pPr>
          </a:lstStyle>
          <a:p>
            <a:pPr lvl="0"/>
            <a:r>
              <a:rPr lang="sv-SE"/>
              <a:t>Dokumentets syfte</a:t>
            </a:r>
          </a:p>
        </p:txBody>
      </p:sp>
      <p:sp>
        <p:nvSpPr>
          <p:cNvPr id="26" name="Platshållare för text 25">
            <a:extLst>
              <a:ext uri="{FF2B5EF4-FFF2-40B4-BE49-F238E27FC236}">
                <a16:creationId xmlns:a16="http://schemas.microsoft.com/office/drawing/2014/main" id="{A4DE87BA-E127-D242-97C7-CC11B0901236}"/>
              </a:ext>
            </a:extLst>
          </p:cNvPr>
          <p:cNvSpPr>
            <a:spLocks noGrp="1"/>
          </p:cNvSpPr>
          <p:nvPr>
            <p:ph type="body" sz="quarter" idx="44"/>
          </p:nvPr>
        </p:nvSpPr>
        <p:spPr>
          <a:xfrm>
            <a:off x="1746670" y="5842460"/>
            <a:ext cx="10444535" cy="4013317"/>
          </a:xfrm>
          <a:prstGeom prst="rect">
            <a:avLst/>
          </a:prstGeom>
        </p:spPr>
        <p:txBody>
          <a:bodyPr/>
          <a:lstStyle>
            <a:lvl1pPr marL="0" indent="0">
              <a:buNone/>
              <a:defRPr sz="2600"/>
            </a:lvl1pPr>
            <a:lvl2pPr marL="914354" indent="0">
              <a:buNone/>
              <a:defRPr sz="3100"/>
            </a:lvl2pPr>
            <a:lvl3pPr marL="1828709" indent="0">
              <a:buNone/>
              <a:defRPr sz="3100"/>
            </a:lvl3pPr>
            <a:lvl4pPr marL="2743063" indent="0">
              <a:buNone/>
              <a:defRPr sz="3100"/>
            </a:lvl4pPr>
            <a:lvl5pPr marL="3657417" indent="0">
              <a:buNone/>
              <a:defRPr sz="3100"/>
            </a:lvl5pPr>
          </a:lstStyle>
          <a:p>
            <a:pPr lvl="0"/>
            <a:r>
              <a:rPr lang="sv-SE"/>
              <a:t>Klicka här för att ändra format på bakgrundstexten</a:t>
            </a:r>
          </a:p>
        </p:txBody>
      </p:sp>
      <p:sp>
        <p:nvSpPr>
          <p:cNvPr id="42" name="Platshållare för text 25">
            <a:extLst>
              <a:ext uri="{FF2B5EF4-FFF2-40B4-BE49-F238E27FC236}">
                <a16:creationId xmlns:a16="http://schemas.microsoft.com/office/drawing/2014/main" id="{D3772D10-7DA9-5547-BCE7-68D1A7F5EB5C}"/>
              </a:ext>
            </a:extLst>
          </p:cNvPr>
          <p:cNvSpPr>
            <a:spLocks noGrp="1"/>
          </p:cNvSpPr>
          <p:nvPr>
            <p:ph type="body" sz="quarter" idx="45"/>
          </p:nvPr>
        </p:nvSpPr>
        <p:spPr>
          <a:xfrm>
            <a:off x="14468913" y="4529712"/>
            <a:ext cx="7586296" cy="3010340"/>
          </a:xfrm>
          <a:prstGeom prst="rect">
            <a:avLst/>
          </a:prstGeom>
        </p:spPr>
        <p:txBody>
          <a:bodyPr/>
          <a:lstStyle>
            <a:lvl1pPr marL="0" indent="0">
              <a:buNone/>
              <a:defRPr sz="3100">
                <a:solidFill>
                  <a:srgbClr val="FFFFFF"/>
                </a:solidFill>
              </a:defRPr>
            </a:lvl1pPr>
            <a:lvl2pPr marL="914354" indent="0">
              <a:buNone/>
              <a:defRPr sz="3100"/>
            </a:lvl2pPr>
            <a:lvl3pPr marL="1828709" indent="0">
              <a:buNone/>
              <a:defRPr sz="3100"/>
            </a:lvl3pPr>
            <a:lvl4pPr marL="2743063" indent="0">
              <a:buNone/>
              <a:defRPr sz="3100"/>
            </a:lvl4pPr>
            <a:lvl5pPr marL="3657417" indent="0">
              <a:buNone/>
              <a:defRPr sz="3100"/>
            </a:lvl5pPr>
          </a:lstStyle>
          <a:p>
            <a:pPr lvl="0"/>
            <a:r>
              <a:rPr lang="sv-SE" dirty="0"/>
              <a:t>Klicka här för att ändra format på bakgrundstexten</a:t>
            </a:r>
          </a:p>
        </p:txBody>
      </p:sp>
      <p:pic>
        <p:nvPicPr>
          <p:cNvPr id="12" name="Bildobjekt 11">
            <a:extLst>
              <a:ext uri="{FF2B5EF4-FFF2-40B4-BE49-F238E27FC236}">
                <a16:creationId xmlns:a16="http://schemas.microsoft.com/office/drawing/2014/main" id="{2499C57F-17E7-7740-83B8-0336F3D093F5}"/>
              </a:ext>
            </a:extLst>
          </p:cNvPr>
          <p:cNvPicPr>
            <a:picLocks noChangeAspect="1"/>
          </p:cNvPicPr>
          <p:nvPr userDrawn="1"/>
        </p:nvPicPr>
        <p:blipFill rotWithShape="1">
          <a:blip r:embed="rId4">
            <a:alphaModFix amt="66000"/>
          </a:blip>
          <a:srcRect l="9642" t="15418" r="13608" b="62939"/>
          <a:stretch/>
        </p:blipFill>
        <p:spPr>
          <a:xfrm>
            <a:off x="0" y="-1"/>
            <a:ext cx="24382413" cy="4718819"/>
          </a:xfrm>
          <a:prstGeom prst="rect">
            <a:avLst/>
          </a:prstGeom>
        </p:spPr>
      </p:pic>
      <p:grpSp>
        <p:nvGrpSpPr>
          <p:cNvPr id="2" name="Grupp 1">
            <a:extLst>
              <a:ext uri="{FF2B5EF4-FFF2-40B4-BE49-F238E27FC236}">
                <a16:creationId xmlns:a16="http://schemas.microsoft.com/office/drawing/2014/main" id="{035266A4-455E-FCEF-88DF-B9C9FC80D6F0}"/>
              </a:ext>
            </a:extLst>
          </p:cNvPr>
          <p:cNvGrpSpPr/>
          <p:nvPr userDrawn="1"/>
        </p:nvGrpSpPr>
        <p:grpSpPr>
          <a:xfrm>
            <a:off x="-1585" y="10723418"/>
            <a:ext cx="24383998" cy="2992582"/>
            <a:chOff x="503853" y="11513630"/>
            <a:chExt cx="12192000" cy="1496291"/>
          </a:xfrm>
        </p:grpSpPr>
        <p:sp>
          <p:nvSpPr>
            <p:cNvPr id="3" name="Rektangel 2">
              <a:extLst>
                <a:ext uri="{FF2B5EF4-FFF2-40B4-BE49-F238E27FC236}">
                  <a16:creationId xmlns:a16="http://schemas.microsoft.com/office/drawing/2014/main" id="{72F90C1B-DC12-8E90-6CE1-CC0C348BEF9C}"/>
                </a:ext>
              </a:extLst>
            </p:cNvPr>
            <p:cNvSpPr/>
            <p:nvPr userDrawn="1"/>
          </p:nvSpPr>
          <p:spPr>
            <a:xfrm>
              <a:off x="503853" y="11513630"/>
              <a:ext cx="12192000" cy="149629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900"/>
            </a:p>
          </p:txBody>
        </p:sp>
        <p:pic>
          <p:nvPicPr>
            <p:cNvPr id="5" name="Bildobjekt 4" descr="Logga: HEJA Innovation.">
              <a:extLst>
                <a:ext uri="{FF2B5EF4-FFF2-40B4-BE49-F238E27FC236}">
                  <a16:creationId xmlns:a16="http://schemas.microsoft.com/office/drawing/2014/main" id="{8A0303F2-2145-2670-2AFB-8EFE74A4B91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6679" y="11958120"/>
              <a:ext cx="1661757" cy="559674"/>
            </a:xfrm>
            <a:prstGeom prst="rect">
              <a:avLst/>
            </a:prstGeom>
          </p:spPr>
        </p:pic>
        <p:pic>
          <p:nvPicPr>
            <p:cNvPr id="6" name="Picture 2" descr="Logga: Vinnova Sveriges innovationsmyndighet">
              <a:extLst>
                <a:ext uri="{FF2B5EF4-FFF2-40B4-BE49-F238E27FC236}">
                  <a16:creationId xmlns:a16="http://schemas.microsoft.com/office/drawing/2014/main" id="{CA72DAC5-B290-92B9-A96F-5DC2CF490636}"/>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4397240" y="11999696"/>
              <a:ext cx="2230147" cy="4765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Logga: Uppsala kommun">
              <a:extLst>
                <a:ext uri="{FF2B5EF4-FFF2-40B4-BE49-F238E27FC236}">
                  <a16:creationId xmlns:a16="http://schemas.microsoft.com/office/drawing/2014/main" id="{3234C9FD-DDC5-FC69-9112-C58ADA28E8FA}"/>
                </a:ext>
              </a:extLst>
            </p:cNvPr>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r="28860" b="-795"/>
            <a:stretch/>
          </p:blipFill>
          <p:spPr bwMode="auto">
            <a:xfrm>
              <a:off x="7816191" y="11989351"/>
              <a:ext cx="1415507" cy="50116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Logga: Helsingborg stad">
              <a:extLst>
                <a:ext uri="{FF2B5EF4-FFF2-40B4-BE49-F238E27FC236}">
                  <a16:creationId xmlns:a16="http://schemas.microsoft.com/office/drawing/2014/main" id="{415AC1F9-BE91-F111-92A4-4714CEB10E40}"/>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194114" y="11957409"/>
              <a:ext cx="1832955" cy="50511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71743299"/>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ibliotek">
    <p:bg>
      <p:bgPr>
        <a:solidFill>
          <a:schemeClr val="accent4"/>
        </a:solidFill>
        <a:effectLst/>
      </p:bgPr>
    </p:bg>
    <p:spTree>
      <p:nvGrpSpPr>
        <p:cNvPr id="1" name=""/>
        <p:cNvGrpSpPr/>
        <p:nvPr/>
      </p:nvGrpSpPr>
      <p:grpSpPr>
        <a:xfrm>
          <a:off x="0" y="0"/>
          <a:ext cx="0" cy="0"/>
          <a:chOff x="0" y="0"/>
          <a:chExt cx="0" cy="0"/>
        </a:xfrm>
      </p:grpSpPr>
      <p:pic>
        <p:nvPicPr>
          <p:cNvPr id="2" name="Gruppera">
            <a:extLst>
              <a:ext uri="{FF2B5EF4-FFF2-40B4-BE49-F238E27FC236}">
                <a16:creationId xmlns:a16="http://schemas.microsoft.com/office/drawing/2014/main" id="{2BB0EFF2-0E33-F88D-3A98-BC420D7B34E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41" r="641"/>
          <a:stretch/>
        </p:blipFill>
        <p:spPr>
          <a:xfrm>
            <a:off x="939536" y="1320528"/>
            <a:ext cx="617191" cy="617191"/>
          </a:xfrm>
          <a:prstGeom prst="rect">
            <a:avLst/>
          </a:prstGeom>
          <a:ln w="12700">
            <a:miter lim="400000"/>
          </a:ln>
        </p:spPr>
      </p:pic>
      <p:pic>
        <p:nvPicPr>
          <p:cNvPr id="3" name="Bild">
            <a:extLst>
              <a:ext uri="{FF2B5EF4-FFF2-40B4-BE49-F238E27FC236}">
                <a16:creationId xmlns:a16="http://schemas.microsoft.com/office/drawing/2014/main" id="{36722A65-3EC4-B4C5-72FF-C3915BA902D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334994" y="1369595"/>
            <a:ext cx="544999" cy="474676"/>
          </a:xfrm>
          <a:prstGeom prst="rect">
            <a:avLst/>
          </a:prstGeom>
          <a:ln w="12700">
            <a:miter lim="400000"/>
          </a:ln>
        </p:spPr>
      </p:pic>
      <p:pic>
        <p:nvPicPr>
          <p:cNvPr id="4" name="Bild">
            <a:extLst>
              <a:ext uri="{FF2B5EF4-FFF2-40B4-BE49-F238E27FC236}">
                <a16:creationId xmlns:a16="http://schemas.microsoft.com/office/drawing/2014/main" id="{158B01E3-5C59-3E54-51B7-BE07B9132722}"/>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78032" y="1227231"/>
            <a:ext cx="983739" cy="860772"/>
          </a:xfrm>
          <a:prstGeom prst="rect">
            <a:avLst/>
          </a:prstGeom>
          <a:ln w="12700">
            <a:miter lim="400000"/>
          </a:ln>
        </p:spPr>
      </p:pic>
      <p:pic>
        <p:nvPicPr>
          <p:cNvPr id="5" name="Bild">
            <a:extLst>
              <a:ext uri="{FF2B5EF4-FFF2-40B4-BE49-F238E27FC236}">
                <a16:creationId xmlns:a16="http://schemas.microsoft.com/office/drawing/2014/main" id="{16EFEFAD-C3D3-3481-5A7F-212417A67758}"/>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2102639" y="2262401"/>
            <a:ext cx="734525" cy="860772"/>
          </a:xfrm>
          <a:prstGeom prst="rect">
            <a:avLst/>
          </a:prstGeom>
          <a:ln w="12700">
            <a:miter lim="400000"/>
          </a:ln>
        </p:spPr>
      </p:pic>
      <p:pic>
        <p:nvPicPr>
          <p:cNvPr id="7" name="Bild">
            <a:extLst>
              <a:ext uri="{FF2B5EF4-FFF2-40B4-BE49-F238E27FC236}">
                <a16:creationId xmlns:a16="http://schemas.microsoft.com/office/drawing/2014/main" id="{496051FD-0FE8-1A04-947C-47206B325186}"/>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2011324" y="3347548"/>
            <a:ext cx="1024729" cy="860772"/>
          </a:xfrm>
          <a:prstGeom prst="rect">
            <a:avLst/>
          </a:prstGeom>
          <a:ln w="12700">
            <a:miter lim="400000"/>
          </a:ln>
        </p:spPr>
      </p:pic>
      <p:pic>
        <p:nvPicPr>
          <p:cNvPr id="8" name="Bild">
            <a:extLst>
              <a:ext uri="{FF2B5EF4-FFF2-40B4-BE49-F238E27FC236}">
                <a16:creationId xmlns:a16="http://schemas.microsoft.com/office/drawing/2014/main" id="{44F3ECD5-845E-550E-A221-C5BF5BC93733}"/>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2032327" y="4432695"/>
            <a:ext cx="1018580" cy="860772"/>
          </a:xfrm>
          <a:prstGeom prst="rect">
            <a:avLst/>
          </a:prstGeom>
          <a:ln w="12700">
            <a:miter lim="400000"/>
          </a:ln>
        </p:spPr>
      </p:pic>
      <p:pic>
        <p:nvPicPr>
          <p:cNvPr id="10" name="Bild">
            <a:extLst>
              <a:ext uri="{FF2B5EF4-FFF2-40B4-BE49-F238E27FC236}">
                <a16:creationId xmlns:a16="http://schemas.microsoft.com/office/drawing/2014/main" id="{44805CCC-FA82-DD11-464F-49C64C8F4B28}"/>
              </a:ext>
              <a:ext uri="{C183D7F6-B498-43B3-948B-1728B52AA6E4}">
                <adec:decorative xmlns:adec="http://schemas.microsoft.com/office/drawing/2017/decorative" val="1"/>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2043827" y="5502371"/>
            <a:ext cx="780433" cy="860772"/>
          </a:xfrm>
          <a:prstGeom prst="rect">
            <a:avLst/>
          </a:prstGeom>
          <a:ln w="12700">
            <a:miter lim="400000"/>
          </a:ln>
        </p:spPr>
      </p:pic>
      <p:pic>
        <p:nvPicPr>
          <p:cNvPr id="11" name="Bild 10">
            <a:extLst>
              <a:ext uri="{FF2B5EF4-FFF2-40B4-BE49-F238E27FC236}">
                <a16:creationId xmlns:a16="http://schemas.microsoft.com/office/drawing/2014/main" id="{914ED6DF-0E6C-7707-34E5-62D967C4BC92}"/>
              </a:ext>
              <a:ext uri="{C183D7F6-B498-43B3-948B-1728B52AA6E4}">
                <adec:decorative xmlns:adec="http://schemas.microsoft.com/office/drawing/2017/decorative" val="1"/>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886534" y="2314160"/>
            <a:ext cx="1083185" cy="532857"/>
          </a:xfrm>
          <a:prstGeom prst="rect">
            <a:avLst/>
          </a:prstGeom>
        </p:spPr>
      </p:pic>
      <p:pic>
        <p:nvPicPr>
          <p:cNvPr id="12" name="Bild">
            <a:extLst>
              <a:ext uri="{FF2B5EF4-FFF2-40B4-BE49-F238E27FC236}">
                <a16:creationId xmlns:a16="http://schemas.microsoft.com/office/drawing/2014/main" id="{FF18C619-05B9-1D42-41DE-ACB428B5629D}"/>
              </a:ext>
              <a:ext uri="{C183D7F6-B498-43B3-948B-1728B52AA6E4}">
                <adec:decorative xmlns:adec="http://schemas.microsoft.com/office/drawing/2017/decorative" val="1"/>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1995211" y="6584776"/>
            <a:ext cx="949380" cy="852761"/>
          </a:xfrm>
          <a:prstGeom prst="rect">
            <a:avLst/>
          </a:prstGeom>
          <a:ln w="12700">
            <a:miter lim="400000"/>
          </a:ln>
        </p:spPr>
      </p:pic>
      <p:pic>
        <p:nvPicPr>
          <p:cNvPr id="13" name="Bild 12">
            <a:extLst>
              <a:ext uri="{FF2B5EF4-FFF2-40B4-BE49-F238E27FC236}">
                <a16:creationId xmlns:a16="http://schemas.microsoft.com/office/drawing/2014/main" id="{7305B565-A68B-358E-72E7-F44666EDAD35}"/>
              </a:ext>
              <a:ext uri="{C183D7F6-B498-43B3-948B-1728B52AA6E4}">
                <adec:decorative xmlns:adec="http://schemas.microsoft.com/office/drawing/2017/decorative" val="1"/>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902093" y="3316906"/>
            <a:ext cx="977900" cy="800100"/>
          </a:xfrm>
          <a:prstGeom prst="rect">
            <a:avLst/>
          </a:prstGeom>
        </p:spPr>
      </p:pic>
      <p:pic>
        <p:nvPicPr>
          <p:cNvPr id="23" name="Bild 22">
            <a:extLst>
              <a:ext uri="{FF2B5EF4-FFF2-40B4-BE49-F238E27FC236}">
                <a16:creationId xmlns:a16="http://schemas.microsoft.com/office/drawing/2014/main" id="{5772E5A3-6E91-66D6-6FAA-4805C32B0A45}"/>
              </a:ext>
              <a:ext uri="{C183D7F6-B498-43B3-948B-1728B52AA6E4}">
                <adec:decorative xmlns:adec="http://schemas.microsoft.com/office/drawing/2017/decorative" val="1"/>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009026" y="4463031"/>
            <a:ext cx="838200" cy="800100"/>
          </a:xfrm>
          <a:prstGeom prst="rect">
            <a:avLst/>
          </a:prstGeom>
        </p:spPr>
      </p:pic>
      <p:pic>
        <p:nvPicPr>
          <p:cNvPr id="40" name="Bild 39">
            <a:extLst>
              <a:ext uri="{FF2B5EF4-FFF2-40B4-BE49-F238E27FC236}">
                <a16:creationId xmlns:a16="http://schemas.microsoft.com/office/drawing/2014/main" id="{C287A31A-CBD6-9BC0-D68E-60F72602B7A6}"/>
              </a:ext>
              <a:ext uri="{C183D7F6-B498-43B3-948B-1728B52AA6E4}">
                <adec:decorative xmlns:adec="http://schemas.microsoft.com/office/drawing/2017/decorative" val="1"/>
              </a:ext>
            </a:extLst>
          </p:cNvPr>
          <p:cNvPicPr>
            <a:picLocks noChangeAspect="1"/>
          </p:cNvPicPr>
          <p:nvPr userDrawn="1"/>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5760499" y="1247954"/>
            <a:ext cx="615393" cy="717958"/>
          </a:xfrm>
          <a:prstGeom prst="rect">
            <a:avLst/>
          </a:prstGeom>
        </p:spPr>
      </p:pic>
      <p:pic>
        <p:nvPicPr>
          <p:cNvPr id="41" name="Bild 40">
            <a:extLst>
              <a:ext uri="{FF2B5EF4-FFF2-40B4-BE49-F238E27FC236}">
                <a16:creationId xmlns:a16="http://schemas.microsoft.com/office/drawing/2014/main" id="{4143B67E-9BEF-F704-4C6B-7C8AD8F65447}"/>
              </a:ext>
              <a:ext uri="{C183D7F6-B498-43B3-948B-1728B52AA6E4}">
                <adec:decorative xmlns:adec="http://schemas.microsoft.com/office/drawing/2017/decorative" val="1"/>
              </a:ext>
            </a:extLst>
          </p:cNvPr>
          <p:cNvPicPr>
            <a:picLocks noChangeAspect="1"/>
          </p:cNvPicPr>
          <p:nvPr userDrawn="1"/>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5760499" y="2383471"/>
            <a:ext cx="646337" cy="872555"/>
          </a:xfrm>
          <a:prstGeom prst="rect">
            <a:avLst/>
          </a:prstGeom>
        </p:spPr>
      </p:pic>
      <p:pic>
        <p:nvPicPr>
          <p:cNvPr id="42" name="Bild 41">
            <a:extLst>
              <a:ext uri="{FF2B5EF4-FFF2-40B4-BE49-F238E27FC236}">
                <a16:creationId xmlns:a16="http://schemas.microsoft.com/office/drawing/2014/main" id="{C70C3D6E-2A23-BFC5-288C-1B9F07DD6E44}"/>
              </a:ext>
              <a:ext uri="{C183D7F6-B498-43B3-948B-1728B52AA6E4}">
                <adec:decorative xmlns:adec="http://schemas.microsoft.com/office/drawing/2017/decorative" val="1"/>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7464965" y="980106"/>
            <a:ext cx="6540500" cy="4673600"/>
          </a:xfrm>
          <a:prstGeom prst="rect">
            <a:avLst/>
          </a:prstGeom>
        </p:spPr>
      </p:pic>
      <p:pic>
        <p:nvPicPr>
          <p:cNvPr id="43" name="Bild 42">
            <a:extLst>
              <a:ext uri="{FF2B5EF4-FFF2-40B4-BE49-F238E27FC236}">
                <a16:creationId xmlns:a16="http://schemas.microsoft.com/office/drawing/2014/main" id="{77383047-7AA1-7617-2946-F8FAB51921DF}"/>
              </a:ext>
              <a:ext uri="{C183D7F6-B498-43B3-948B-1728B52AA6E4}">
                <adec:decorative xmlns:adec="http://schemas.microsoft.com/office/drawing/2017/decorative" val="1"/>
              </a:ext>
            </a:extLst>
          </p:cNvPr>
          <p:cNvPicPr>
            <a:picLocks noChangeAspect="1"/>
          </p:cNvPicPr>
          <p:nvPr userDrawn="1"/>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6162298" y="6837706"/>
            <a:ext cx="1152900" cy="907909"/>
          </a:xfrm>
          <a:prstGeom prst="rect">
            <a:avLst/>
          </a:prstGeom>
        </p:spPr>
      </p:pic>
      <p:pic>
        <p:nvPicPr>
          <p:cNvPr id="44" name="Bild 43">
            <a:extLst>
              <a:ext uri="{FF2B5EF4-FFF2-40B4-BE49-F238E27FC236}">
                <a16:creationId xmlns:a16="http://schemas.microsoft.com/office/drawing/2014/main" id="{5C87E9AB-82BE-5E9A-B733-EED1D48E0945}"/>
              </a:ext>
              <a:ext uri="{C183D7F6-B498-43B3-948B-1728B52AA6E4}">
                <adec:decorative xmlns:adec="http://schemas.microsoft.com/office/drawing/2017/decorative" val="1"/>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p:blipFill>
        <p:spPr>
          <a:xfrm>
            <a:off x="7754232" y="6786439"/>
            <a:ext cx="1010445" cy="1010445"/>
          </a:xfrm>
          <a:prstGeom prst="rect">
            <a:avLst/>
          </a:prstGeom>
        </p:spPr>
      </p:pic>
      <p:pic>
        <p:nvPicPr>
          <p:cNvPr id="45" name="Bild 44">
            <a:extLst>
              <a:ext uri="{FF2B5EF4-FFF2-40B4-BE49-F238E27FC236}">
                <a16:creationId xmlns:a16="http://schemas.microsoft.com/office/drawing/2014/main" id="{8EFB7FDF-BCB2-AB0D-90AF-74201CCDF01B}"/>
              </a:ext>
              <a:ext uri="{C183D7F6-B498-43B3-948B-1728B52AA6E4}">
                <adec:decorative xmlns:adec="http://schemas.microsoft.com/office/drawing/2017/decorative" val="1"/>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9474777" y="6786439"/>
            <a:ext cx="889000" cy="965200"/>
          </a:xfrm>
          <a:prstGeom prst="rect">
            <a:avLst/>
          </a:prstGeom>
        </p:spPr>
      </p:pic>
      <p:pic>
        <p:nvPicPr>
          <p:cNvPr id="46" name="Bild 45">
            <a:extLst>
              <a:ext uri="{FF2B5EF4-FFF2-40B4-BE49-F238E27FC236}">
                <a16:creationId xmlns:a16="http://schemas.microsoft.com/office/drawing/2014/main" id="{AF429025-CB3A-8B63-A6F1-4E4ACDEF50ED}"/>
              </a:ext>
              <a:ext uri="{C183D7F6-B498-43B3-948B-1728B52AA6E4}">
                <adec:decorative xmlns:adec="http://schemas.microsoft.com/office/drawing/2017/decorative" val="1"/>
              </a:ext>
            </a:extLst>
          </p:cNvPr>
          <p:cNvPicPr>
            <a:picLocks noChangeAspect="1"/>
          </p:cNvPicPr>
          <p:nvPr userDrawn="1"/>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5821054" y="8514936"/>
            <a:ext cx="4876800" cy="1054100"/>
          </a:xfrm>
          <a:prstGeom prst="rect">
            <a:avLst/>
          </a:prstGeom>
        </p:spPr>
      </p:pic>
      <p:pic>
        <p:nvPicPr>
          <p:cNvPr id="47" name="Bild 46">
            <a:extLst>
              <a:ext uri="{FF2B5EF4-FFF2-40B4-BE49-F238E27FC236}">
                <a16:creationId xmlns:a16="http://schemas.microsoft.com/office/drawing/2014/main" id="{26C92725-80E7-1A31-09E2-7D4C450C74AB}"/>
              </a:ext>
              <a:ext uri="{C183D7F6-B498-43B3-948B-1728B52AA6E4}">
                <adec:decorative xmlns:adec="http://schemas.microsoft.com/office/drawing/2017/decorative" val="1"/>
              </a:ext>
            </a:extLst>
          </p:cNvPr>
          <p:cNvPicPr>
            <a:picLocks noChangeAspect="1"/>
          </p:cNvPicPr>
          <p:nvPr userDrawn="1"/>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722745" y="10543461"/>
            <a:ext cx="3924300" cy="190500"/>
          </a:xfrm>
          <a:prstGeom prst="rect">
            <a:avLst/>
          </a:prstGeom>
        </p:spPr>
      </p:pic>
      <p:pic>
        <p:nvPicPr>
          <p:cNvPr id="48" name="Bild 47">
            <a:extLst>
              <a:ext uri="{FF2B5EF4-FFF2-40B4-BE49-F238E27FC236}">
                <a16:creationId xmlns:a16="http://schemas.microsoft.com/office/drawing/2014/main" id="{2843B730-E700-B423-D39D-33F052E0C93E}"/>
              </a:ext>
              <a:ext uri="{C183D7F6-B498-43B3-948B-1728B52AA6E4}">
                <adec:decorative xmlns:adec="http://schemas.microsoft.com/office/drawing/2017/decorative" val="1"/>
              </a:ext>
            </a:extLst>
          </p:cNvPr>
          <p:cNvPicPr>
            <a:picLocks noChangeAspect="1"/>
          </p:cNvPicPr>
          <p:nvPr userDrawn="1"/>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6020682" y="10243956"/>
            <a:ext cx="1092200" cy="1054100"/>
          </a:xfrm>
          <a:prstGeom prst="rect">
            <a:avLst/>
          </a:prstGeom>
        </p:spPr>
      </p:pic>
      <p:pic>
        <p:nvPicPr>
          <p:cNvPr id="49" name="Bild 48">
            <a:extLst>
              <a:ext uri="{FF2B5EF4-FFF2-40B4-BE49-F238E27FC236}">
                <a16:creationId xmlns:a16="http://schemas.microsoft.com/office/drawing/2014/main" id="{F550E870-AF17-A05D-3BB8-73DF20F043D7}"/>
              </a:ext>
              <a:ext uri="{C183D7F6-B498-43B3-948B-1728B52AA6E4}">
                <adec:decorative xmlns:adec="http://schemas.microsoft.com/office/drawing/2017/decorative" val="1"/>
              </a:ext>
            </a:extLst>
          </p:cNvPr>
          <p:cNvPicPr>
            <a:picLocks noChangeAspect="1"/>
          </p:cNvPicPr>
          <p:nvPr userDrawn="1"/>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7672477" y="10243956"/>
            <a:ext cx="1092200" cy="1054100"/>
          </a:xfrm>
          <a:prstGeom prst="rect">
            <a:avLst/>
          </a:prstGeom>
        </p:spPr>
      </p:pic>
      <p:pic>
        <p:nvPicPr>
          <p:cNvPr id="50" name="Bild 49">
            <a:extLst>
              <a:ext uri="{FF2B5EF4-FFF2-40B4-BE49-F238E27FC236}">
                <a16:creationId xmlns:a16="http://schemas.microsoft.com/office/drawing/2014/main" id="{A779A5CD-DA7B-CAC3-D10C-C749B271E697}"/>
              </a:ext>
              <a:ext uri="{C183D7F6-B498-43B3-948B-1728B52AA6E4}">
                <adec:decorative xmlns:adec="http://schemas.microsoft.com/office/drawing/2017/decorative" val="1"/>
              </a:ext>
            </a:extLst>
          </p:cNvPr>
          <p:cNvPicPr>
            <a:picLocks noChangeAspect="1"/>
          </p:cNvPicPr>
          <p:nvPr userDrawn="1"/>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578831" y="12181305"/>
            <a:ext cx="7112000" cy="165100"/>
          </a:xfrm>
          <a:prstGeom prst="rect">
            <a:avLst/>
          </a:prstGeom>
        </p:spPr>
      </p:pic>
      <p:pic>
        <p:nvPicPr>
          <p:cNvPr id="51" name="Bild 50">
            <a:extLst>
              <a:ext uri="{FF2B5EF4-FFF2-40B4-BE49-F238E27FC236}">
                <a16:creationId xmlns:a16="http://schemas.microsoft.com/office/drawing/2014/main" id="{76BFF328-55D2-0C44-755D-B4BF36478930}"/>
              </a:ext>
              <a:ext uri="{C183D7F6-B498-43B3-948B-1728B52AA6E4}">
                <adec:decorative xmlns:adec="http://schemas.microsoft.com/office/drawing/2017/decorative" val="1"/>
              </a:ext>
            </a:extLst>
          </p:cNvPr>
          <p:cNvPicPr>
            <a:picLocks noChangeAspect="1"/>
          </p:cNvPicPr>
          <p:nvPr userDrawn="1"/>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11870187" y="11224097"/>
            <a:ext cx="11137825" cy="1990660"/>
          </a:xfrm>
          <a:prstGeom prst="rect">
            <a:avLst/>
          </a:prstGeom>
        </p:spPr>
      </p:pic>
      <p:pic>
        <p:nvPicPr>
          <p:cNvPr id="52" name="Bild">
            <a:extLst>
              <a:ext uri="{FF2B5EF4-FFF2-40B4-BE49-F238E27FC236}">
                <a16:creationId xmlns:a16="http://schemas.microsoft.com/office/drawing/2014/main" id="{92AEE922-BA20-24A2-641B-B4C446861CF2}"/>
              </a:ext>
              <a:ext uri="{C183D7F6-B498-43B3-948B-1728B52AA6E4}">
                <adec:decorative xmlns:adec="http://schemas.microsoft.com/office/drawing/2017/decorative" val="1"/>
              </a:ext>
            </a:extLst>
          </p:cNvPr>
          <p:cNvPicPr>
            <a:picLocks noChangeAspect="1"/>
          </p:cNvPicPr>
          <p:nvPr userDrawn="1"/>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rcRect t="134" b="134"/>
          <a:stretch/>
        </p:blipFill>
        <p:spPr>
          <a:xfrm>
            <a:off x="2543003" y="8381825"/>
            <a:ext cx="2916137" cy="1238275"/>
          </a:xfrm>
          <a:prstGeom prst="rect">
            <a:avLst/>
          </a:prstGeom>
          <a:ln w="12700">
            <a:miter lim="400000"/>
          </a:ln>
        </p:spPr>
      </p:pic>
      <p:pic>
        <p:nvPicPr>
          <p:cNvPr id="53" name="Bild 52">
            <a:extLst>
              <a:ext uri="{FF2B5EF4-FFF2-40B4-BE49-F238E27FC236}">
                <a16:creationId xmlns:a16="http://schemas.microsoft.com/office/drawing/2014/main" id="{E33E3A0E-0D44-2C76-29DD-73769840690C}"/>
              </a:ext>
              <a:ext uri="{C183D7F6-B498-43B3-948B-1728B52AA6E4}">
                <adec:decorative xmlns:adec="http://schemas.microsoft.com/office/drawing/2017/decorative" val="1"/>
              </a:ext>
            </a:extLst>
          </p:cNvPr>
          <p:cNvPicPr>
            <a:picLocks noChangeAspect="1"/>
          </p:cNvPicPr>
          <p:nvPr userDrawn="1"/>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11367378" y="5793275"/>
            <a:ext cx="2857500" cy="4876800"/>
          </a:xfrm>
          <a:prstGeom prst="rect">
            <a:avLst/>
          </a:prstGeom>
        </p:spPr>
      </p:pic>
      <p:pic>
        <p:nvPicPr>
          <p:cNvPr id="54" name="Bild 53">
            <a:extLst>
              <a:ext uri="{FF2B5EF4-FFF2-40B4-BE49-F238E27FC236}">
                <a16:creationId xmlns:a16="http://schemas.microsoft.com/office/drawing/2014/main" id="{432493B9-05F9-74DD-7CF6-60C4627FE281}"/>
              </a:ext>
              <a:ext uri="{C183D7F6-B498-43B3-948B-1728B52AA6E4}">
                <adec:decorative xmlns:adec="http://schemas.microsoft.com/office/drawing/2017/decorative" val="1"/>
              </a:ext>
            </a:extLst>
          </p:cNvPr>
          <p:cNvPicPr>
            <a:picLocks noChangeAspect="1"/>
          </p:cNvPicPr>
          <p:nvPr userDrawn="1"/>
        </p:nvPicPr>
        <p:blipFill>
          <a:blip r:embed="rId52">
            <a:extLst>
              <a:ext uri="{28A0092B-C50C-407E-A947-70E740481C1C}">
                <a14:useLocalDpi xmlns:a14="http://schemas.microsoft.com/office/drawing/2010/main" val="0"/>
              </a:ext>
              <a:ext uri="{96DAC541-7B7A-43D3-8B79-37D633B846F1}">
                <asvg:svgBlip xmlns:asvg="http://schemas.microsoft.com/office/drawing/2016/SVG/main" r:embed="rId53"/>
              </a:ext>
            </a:extLst>
          </a:blip>
          <a:srcRect/>
          <a:stretch/>
        </p:blipFill>
        <p:spPr>
          <a:xfrm>
            <a:off x="15155218" y="7276931"/>
            <a:ext cx="2482151" cy="3187736"/>
          </a:xfrm>
          <a:prstGeom prst="rect">
            <a:avLst/>
          </a:prstGeom>
        </p:spPr>
      </p:pic>
      <p:pic>
        <p:nvPicPr>
          <p:cNvPr id="55" name="Bild 54">
            <a:extLst>
              <a:ext uri="{FF2B5EF4-FFF2-40B4-BE49-F238E27FC236}">
                <a16:creationId xmlns:a16="http://schemas.microsoft.com/office/drawing/2014/main" id="{6A251F75-2D53-2FF8-48C8-55655576848B}"/>
              </a:ext>
              <a:ext uri="{C183D7F6-B498-43B3-948B-1728B52AA6E4}">
                <adec:decorative xmlns:adec="http://schemas.microsoft.com/office/drawing/2017/decorative" val="1"/>
              </a:ext>
            </a:extLst>
          </p:cNvPr>
          <p:cNvPicPr>
            <a:picLocks noChangeAspect="1"/>
          </p:cNvPicPr>
          <p:nvPr userDrawn="1"/>
        </p:nvPicPr>
        <p:blipFill>
          <a:blip r:embed="rId54">
            <a:extLst>
              <a:ext uri="{28A0092B-C50C-407E-A947-70E740481C1C}">
                <a14:useLocalDpi xmlns:a14="http://schemas.microsoft.com/office/drawing/2010/main" val="0"/>
              </a:ext>
              <a:ext uri="{96DAC541-7B7A-43D3-8B79-37D633B846F1}">
                <asvg:svgBlip xmlns:asvg="http://schemas.microsoft.com/office/drawing/2016/SVG/main" r:embed="rId55"/>
              </a:ext>
            </a:extLst>
          </a:blip>
          <a:srcRect/>
          <a:stretch/>
        </p:blipFill>
        <p:spPr>
          <a:xfrm>
            <a:off x="17953378" y="6604560"/>
            <a:ext cx="2866795" cy="3865342"/>
          </a:xfrm>
          <a:prstGeom prst="rect">
            <a:avLst/>
          </a:prstGeom>
        </p:spPr>
      </p:pic>
      <p:pic>
        <p:nvPicPr>
          <p:cNvPr id="56" name="Bild 55" descr="Kotte">
            <a:extLst>
              <a:ext uri="{FF2B5EF4-FFF2-40B4-BE49-F238E27FC236}">
                <a16:creationId xmlns:a16="http://schemas.microsoft.com/office/drawing/2014/main" id="{4257842E-CEDF-0C9F-D2EB-5B3EACCA9A98}"/>
              </a:ext>
            </a:extLst>
          </p:cNvPr>
          <p:cNvPicPr>
            <a:picLocks noChangeAspect="1"/>
          </p:cNvPicPr>
          <p:nvPr userDrawn="1"/>
        </p:nvPicPr>
        <p:blipFill>
          <a:blip r:embed="rId56">
            <a:extLst>
              <a:ext uri="{28A0092B-C50C-407E-A947-70E740481C1C}">
                <a14:useLocalDpi xmlns:a14="http://schemas.microsoft.com/office/drawing/2010/main" val="0"/>
              </a:ext>
              <a:ext uri="{96DAC541-7B7A-43D3-8B79-37D633B846F1}">
                <asvg:svgBlip xmlns:asvg="http://schemas.microsoft.com/office/drawing/2016/SVG/main" r:embed="rId57"/>
              </a:ext>
            </a:extLst>
          </a:blip>
          <a:srcRect/>
          <a:stretch/>
        </p:blipFill>
        <p:spPr>
          <a:xfrm>
            <a:off x="14453112" y="792309"/>
            <a:ext cx="1170030" cy="1041612"/>
          </a:xfrm>
          <a:prstGeom prst="rect">
            <a:avLst/>
          </a:prstGeom>
        </p:spPr>
      </p:pic>
      <p:pic>
        <p:nvPicPr>
          <p:cNvPr id="57" name="Bild 56" descr="Katt">
            <a:extLst>
              <a:ext uri="{FF2B5EF4-FFF2-40B4-BE49-F238E27FC236}">
                <a16:creationId xmlns:a16="http://schemas.microsoft.com/office/drawing/2014/main" id="{FEEF3A80-F5CF-9FBF-5147-BA6F4380A8F4}"/>
              </a:ext>
            </a:extLst>
          </p:cNvPr>
          <p:cNvPicPr>
            <a:picLocks noChangeAspect="1"/>
          </p:cNvPicPr>
          <p:nvPr userDrawn="1"/>
        </p:nvPicPr>
        <p:blipFill>
          <a:blip r:embed="rId58">
            <a:extLst>
              <a:ext uri="{28A0092B-C50C-407E-A947-70E740481C1C}">
                <a14:useLocalDpi xmlns:a14="http://schemas.microsoft.com/office/drawing/2010/main" val="0"/>
              </a:ext>
              <a:ext uri="{96DAC541-7B7A-43D3-8B79-37D633B846F1}">
                <asvg:svgBlip xmlns:asvg="http://schemas.microsoft.com/office/drawing/2016/SVG/main" r:embed="rId59"/>
              </a:ext>
            </a:extLst>
          </a:blip>
          <a:srcRect/>
          <a:stretch/>
        </p:blipFill>
        <p:spPr>
          <a:xfrm>
            <a:off x="15979018" y="792309"/>
            <a:ext cx="972589" cy="1041611"/>
          </a:xfrm>
          <a:prstGeom prst="rect">
            <a:avLst/>
          </a:prstGeom>
        </p:spPr>
      </p:pic>
      <p:pic>
        <p:nvPicPr>
          <p:cNvPr id="58" name="Bild 57" descr="Hund">
            <a:extLst>
              <a:ext uri="{FF2B5EF4-FFF2-40B4-BE49-F238E27FC236}">
                <a16:creationId xmlns:a16="http://schemas.microsoft.com/office/drawing/2014/main" id="{884B113C-E7CC-3EBF-D7BB-7FA1D1468FF2}"/>
              </a:ext>
            </a:extLst>
          </p:cNvPr>
          <p:cNvPicPr>
            <a:picLocks noChangeAspect="1"/>
          </p:cNvPicPr>
          <p:nvPr userDrawn="1"/>
        </p:nvPicPr>
        <p:blipFill>
          <a:blip r:embed="rId60">
            <a:extLst>
              <a:ext uri="{28A0092B-C50C-407E-A947-70E740481C1C}">
                <a14:useLocalDpi xmlns:a14="http://schemas.microsoft.com/office/drawing/2010/main" val="0"/>
              </a:ext>
              <a:ext uri="{96DAC541-7B7A-43D3-8B79-37D633B846F1}">
                <asvg:svgBlip xmlns:asvg="http://schemas.microsoft.com/office/drawing/2016/SVG/main" r:embed="rId61"/>
              </a:ext>
            </a:extLst>
          </a:blip>
          <a:srcRect/>
          <a:stretch/>
        </p:blipFill>
        <p:spPr>
          <a:xfrm>
            <a:off x="17375178" y="835771"/>
            <a:ext cx="972588" cy="954688"/>
          </a:xfrm>
          <a:prstGeom prst="rect">
            <a:avLst/>
          </a:prstGeom>
        </p:spPr>
      </p:pic>
      <p:pic>
        <p:nvPicPr>
          <p:cNvPr id="59" name="Bild 58">
            <a:extLst>
              <a:ext uri="{FF2B5EF4-FFF2-40B4-BE49-F238E27FC236}">
                <a16:creationId xmlns:a16="http://schemas.microsoft.com/office/drawing/2014/main" id="{7F26EC9B-6F36-1035-4508-2DB1A2F69EAB}"/>
              </a:ext>
            </a:extLst>
          </p:cNvPr>
          <p:cNvPicPr>
            <a:picLocks noChangeAspect="1"/>
          </p:cNvPicPr>
          <p:nvPr userDrawn="1"/>
        </p:nvPicPr>
        <p:blipFill>
          <a:blip r:embed="rId62">
            <a:extLst>
              <a:ext uri="{28A0092B-C50C-407E-A947-70E740481C1C}">
                <a14:useLocalDpi xmlns:a14="http://schemas.microsoft.com/office/drawing/2010/main" val="0"/>
              </a:ext>
              <a:ext uri="{96DAC541-7B7A-43D3-8B79-37D633B846F1}">
                <asvg:svgBlip xmlns:asvg="http://schemas.microsoft.com/office/drawing/2016/SVG/main" r:embed="rId63"/>
              </a:ext>
            </a:extLst>
          </a:blip>
          <a:srcRect/>
          <a:stretch/>
        </p:blipFill>
        <p:spPr>
          <a:xfrm>
            <a:off x="14544453" y="5586627"/>
            <a:ext cx="1053792" cy="1041610"/>
          </a:xfrm>
          <a:prstGeom prst="rect">
            <a:avLst/>
          </a:prstGeom>
        </p:spPr>
      </p:pic>
      <p:pic>
        <p:nvPicPr>
          <p:cNvPr id="60" name="Bild 59">
            <a:extLst>
              <a:ext uri="{FF2B5EF4-FFF2-40B4-BE49-F238E27FC236}">
                <a16:creationId xmlns:a16="http://schemas.microsoft.com/office/drawing/2014/main" id="{5EC440DB-F2E9-A999-733D-B763C376C4B4}"/>
              </a:ext>
            </a:extLst>
          </p:cNvPr>
          <p:cNvPicPr>
            <a:picLocks noChangeAspect="1"/>
          </p:cNvPicPr>
          <p:nvPr userDrawn="1"/>
        </p:nvPicPr>
        <p:blipFill>
          <a:blip r:embed="rId64">
            <a:extLst>
              <a:ext uri="{28A0092B-C50C-407E-A947-70E740481C1C}">
                <a14:useLocalDpi xmlns:a14="http://schemas.microsoft.com/office/drawing/2010/main" val="0"/>
              </a:ext>
              <a:ext uri="{96DAC541-7B7A-43D3-8B79-37D633B846F1}">
                <asvg:svgBlip xmlns:asvg="http://schemas.microsoft.com/office/drawing/2016/SVG/main" r:embed="rId65"/>
              </a:ext>
            </a:extLst>
          </a:blip>
          <a:srcRect/>
          <a:stretch/>
        </p:blipFill>
        <p:spPr>
          <a:xfrm>
            <a:off x="16012240" y="5621138"/>
            <a:ext cx="972589" cy="972589"/>
          </a:xfrm>
          <a:prstGeom prst="rect">
            <a:avLst/>
          </a:prstGeom>
        </p:spPr>
      </p:pic>
      <p:pic>
        <p:nvPicPr>
          <p:cNvPr id="61" name="Bild 60">
            <a:extLst>
              <a:ext uri="{FF2B5EF4-FFF2-40B4-BE49-F238E27FC236}">
                <a16:creationId xmlns:a16="http://schemas.microsoft.com/office/drawing/2014/main" id="{D17AFFDA-CCAB-2669-D135-019ED61FF6AD}"/>
              </a:ext>
            </a:extLst>
          </p:cNvPr>
          <p:cNvPicPr>
            <a:picLocks noChangeAspect="1"/>
          </p:cNvPicPr>
          <p:nvPr userDrawn="1"/>
        </p:nvPicPr>
        <p:blipFill>
          <a:blip r:embed="rId66">
            <a:extLst>
              <a:ext uri="{28A0092B-C50C-407E-A947-70E740481C1C}">
                <a14:useLocalDpi xmlns:a14="http://schemas.microsoft.com/office/drawing/2010/main" val="0"/>
              </a:ext>
              <a:ext uri="{96DAC541-7B7A-43D3-8B79-37D633B846F1}">
                <asvg:svgBlip xmlns:asvg="http://schemas.microsoft.com/office/drawing/2016/SVG/main" r:embed="rId67"/>
              </a:ext>
            </a:extLst>
          </a:blip>
          <a:srcRect/>
          <a:stretch/>
        </p:blipFill>
        <p:spPr>
          <a:xfrm>
            <a:off x="17441623" y="5630089"/>
            <a:ext cx="906142" cy="954685"/>
          </a:xfrm>
          <a:prstGeom prst="rect">
            <a:avLst/>
          </a:prstGeom>
        </p:spPr>
      </p:pic>
      <p:grpSp>
        <p:nvGrpSpPr>
          <p:cNvPr id="62" name="Grupp 61" descr="Färgfält för att lägga till rubrik 1">
            <a:extLst>
              <a:ext uri="{FF2B5EF4-FFF2-40B4-BE49-F238E27FC236}">
                <a16:creationId xmlns:a16="http://schemas.microsoft.com/office/drawing/2014/main" id="{536F7B38-C0F3-6234-18C0-CDA205CD1B8C}"/>
              </a:ext>
            </a:extLst>
          </p:cNvPr>
          <p:cNvGrpSpPr/>
          <p:nvPr userDrawn="1"/>
        </p:nvGrpSpPr>
        <p:grpSpPr>
          <a:xfrm>
            <a:off x="3705768" y="5499714"/>
            <a:ext cx="4512809" cy="882743"/>
            <a:chOff x="1029825" y="5424945"/>
            <a:chExt cx="4512809" cy="882743"/>
          </a:xfrm>
        </p:grpSpPr>
        <p:pic>
          <p:nvPicPr>
            <p:cNvPr id="63" name="Bild">
              <a:extLst>
                <a:ext uri="{FF2B5EF4-FFF2-40B4-BE49-F238E27FC236}">
                  <a16:creationId xmlns:a16="http://schemas.microsoft.com/office/drawing/2014/main" id="{CB88594C-AFD0-56F5-D8B5-F73653339599}"/>
                </a:ext>
                <a:ext uri="{C183D7F6-B498-43B3-948B-1728B52AA6E4}">
                  <adec:decorative xmlns:adec="http://schemas.microsoft.com/office/drawing/2017/decorative" val="1"/>
                </a:ext>
              </a:extLst>
            </p:cNvPr>
            <p:cNvPicPr>
              <a:picLocks/>
            </p:cNvPicPr>
            <p:nvPr/>
          </p:nvPicPr>
          <p:blipFill>
            <a:blip r:embed="rId68">
              <a:extLst>
                <a:ext uri="{28A0092B-C50C-407E-A947-70E740481C1C}">
                  <a14:useLocalDpi xmlns:a14="http://schemas.microsoft.com/office/drawing/2010/main" val="0"/>
                </a:ext>
                <a:ext uri="{96DAC541-7B7A-43D3-8B79-37D633B846F1}">
                  <asvg:svgBlip xmlns:asvg="http://schemas.microsoft.com/office/drawing/2016/SVG/main" r:embed="rId69"/>
                </a:ext>
              </a:extLst>
            </a:blip>
            <a:srcRect/>
            <a:stretch/>
          </p:blipFill>
          <p:spPr>
            <a:xfrm>
              <a:off x="1029826" y="5424945"/>
              <a:ext cx="4512808" cy="882743"/>
            </a:xfrm>
            <a:prstGeom prst="rect">
              <a:avLst/>
            </a:prstGeom>
            <a:ln w="12700">
              <a:miter lim="400000"/>
            </a:ln>
          </p:spPr>
        </p:pic>
        <p:sp>
          <p:nvSpPr>
            <p:cNvPr id="64" name="Platshållare för text 3">
              <a:extLst>
                <a:ext uri="{FF2B5EF4-FFF2-40B4-BE49-F238E27FC236}">
                  <a16:creationId xmlns:a16="http://schemas.microsoft.com/office/drawing/2014/main" id="{97222053-C582-73F2-ADA0-2A37D0591B8D}"/>
                </a:ext>
              </a:extLst>
            </p:cNvPr>
            <p:cNvSpPr txBox="1">
              <a:spLocks/>
            </p:cNvSpPr>
            <p:nvPr/>
          </p:nvSpPr>
          <p:spPr>
            <a:xfrm>
              <a:off x="1029825" y="5597708"/>
              <a:ext cx="4474447" cy="537215"/>
            </a:xfrm>
            <a:prstGeom prst="rect">
              <a:avLst/>
            </a:prstGeom>
          </p:spPr>
          <p:txBody>
            <a:bodyPr lIns="90000" tIns="90000" rIns="90000" bIns="9000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sv-SE" sz="3000" b="1" i="0" dirty="0">
                  <a:solidFill>
                    <a:schemeClr val="tx1"/>
                  </a:solidFill>
                </a:rPr>
                <a:t>Klicka här</a:t>
              </a:r>
            </a:p>
          </p:txBody>
        </p:sp>
      </p:grpSp>
      <p:pic>
        <p:nvPicPr>
          <p:cNvPr id="65" name="Bild 64" descr="Kotte">
            <a:extLst>
              <a:ext uri="{FF2B5EF4-FFF2-40B4-BE49-F238E27FC236}">
                <a16:creationId xmlns:a16="http://schemas.microsoft.com/office/drawing/2014/main" id="{1BE40BE3-AE0F-C4C5-7E40-3815135219C0}"/>
              </a:ext>
            </a:extLst>
          </p:cNvPr>
          <p:cNvPicPr>
            <a:picLocks noChangeAspect="1"/>
          </p:cNvPicPr>
          <p:nvPr userDrawn="1"/>
        </p:nvPicPr>
        <p:blipFill>
          <a:blip r:embed="rId70">
            <a:extLst>
              <a:ext uri="{28A0092B-C50C-407E-A947-70E740481C1C}">
                <a14:useLocalDpi xmlns:a14="http://schemas.microsoft.com/office/drawing/2010/main" val="0"/>
              </a:ext>
              <a:ext uri="{96DAC541-7B7A-43D3-8B79-37D633B846F1}">
                <asvg:svgBlip xmlns:asvg="http://schemas.microsoft.com/office/drawing/2016/SVG/main" r:embed="rId71"/>
              </a:ext>
            </a:extLst>
          </a:blip>
          <a:srcRect/>
          <a:stretch/>
        </p:blipFill>
        <p:spPr>
          <a:xfrm>
            <a:off x="19351683" y="792309"/>
            <a:ext cx="1170029" cy="1041612"/>
          </a:xfrm>
          <a:prstGeom prst="rect">
            <a:avLst/>
          </a:prstGeom>
        </p:spPr>
      </p:pic>
      <p:pic>
        <p:nvPicPr>
          <p:cNvPr id="66" name="Bild 65" descr="Katt">
            <a:extLst>
              <a:ext uri="{FF2B5EF4-FFF2-40B4-BE49-F238E27FC236}">
                <a16:creationId xmlns:a16="http://schemas.microsoft.com/office/drawing/2014/main" id="{920C99F8-D99E-4170-ED9C-F6C240EA92EF}"/>
              </a:ext>
            </a:extLst>
          </p:cNvPr>
          <p:cNvPicPr>
            <a:picLocks noChangeAspect="1"/>
          </p:cNvPicPr>
          <p:nvPr userDrawn="1"/>
        </p:nvPicPr>
        <p:blipFill>
          <a:blip r:embed="rId72">
            <a:extLst>
              <a:ext uri="{28A0092B-C50C-407E-A947-70E740481C1C}">
                <a14:useLocalDpi xmlns:a14="http://schemas.microsoft.com/office/drawing/2010/main" val="0"/>
              </a:ext>
              <a:ext uri="{96DAC541-7B7A-43D3-8B79-37D633B846F1}">
                <asvg:svgBlip xmlns:asvg="http://schemas.microsoft.com/office/drawing/2016/SVG/main" r:embed="rId73"/>
              </a:ext>
            </a:extLst>
          </a:blip>
          <a:srcRect/>
          <a:stretch/>
        </p:blipFill>
        <p:spPr>
          <a:xfrm>
            <a:off x="20877589" y="792309"/>
            <a:ext cx="972588" cy="1041611"/>
          </a:xfrm>
          <a:prstGeom prst="rect">
            <a:avLst/>
          </a:prstGeom>
        </p:spPr>
      </p:pic>
      <p:pic>
        <p:nvPicPr>
          <p:cNvPr id="67" name="Bild 66" descr="Hund">
            <a:extLst>
              <a:ext uri="{FF2B5EF4-FFF2-40B4-BE49-F238E27FC236}">
                <a16:creationId xmlns:a16="http://schemas.microsoft.com/office/drawing/2014/main" id="{4E06B492-6B7B-4F47-C752-0C91FC836868}"/>
              </a:ext>
            </a:extLst>
          </p:cNvPr>
          <p:cNvPicPr>
            <a:picLocks noChangeAspect="1"/>
          </p:cNvPicPr>
          <p:nvPr userDrawn="1"/>
        </p:nvPicPr>
        <p:blipFill>
          <a:blip r:embed="rId74">
            <a:extLst>
              <a:ext uri="{28A0092B-C50C-407E-A947-70E740481C1C}">
                <a14:useLocalDpi xmlns:a14="http://schemas.microsoft.com/office/drawing/2010/main" val="0"/>
              </a:ext>
              <a:ext uri="{96DAC541-7B7A-43D3-8B79-37D633B846F1}">
                <asvg:svgBlip xmlns:asvg="http://schemas.microsoft.com/office/drawing/2016/SVG/main" r:embed="rId75"/>
              </a:ext>
            </a:extLst>
          </a:blip>
          <a:srcRect/>
          <a:stretch/>
        </p:blipFill>
        <p:spPr>
          <a:xfrm>
            <a:off x="22273749" y="835771"/>
            <a:ext cx="972588" cy="954687"/>
          </a:xfrm>
          <a:prstGeom prst="rect">
            <a:avLst/>
          </a:prstGeom>
        </p:spPr>
      </p:pic>
      <p:pic>
        <p:nvPicPr>
          <p:cNvPr id="68" name="Bild 67" descr="Kotte">
            <a:extLst>
              <a:ext uri="{FF2B5EF4-FFF2-40B4-BE49-F238E27FC236}">
                <a16:creationId xmlns:a16="http://schemas.microsoft.com/office/drawing/2014/main" id="{6ADFB9C6-31DA-492E-501B-B095D30C580D}"/>
              </a:ext>
            </a:extLst>
          </p:cNvPr>
          <p:cNvPicPr>
            <a:picLocks noChangeAspect="1"/>
          </p:cNvPicPr>
          <p:nvPr userDrawn="1"/>
        </p:nvPicPr>
        <p:blipFill>
          <a:blip r:embed="rId76">
            <a:extLst>
              <a:ext uri="{28A0092B-C50C-407E-A947-70E740481C1C}">
                <a14:useLocalDpi xmlns:a14="http://schemas.microsoft.com/office/drawing/2010/main" val="0"/>
              </a:ext>
              <a:ext uri="{96DAC541-7B7A-43D3-8B79-37D633B846F1}">
                <asvg:svgBlip xmlns:asvg="http://schemas.microsoft.com/office/drawing/2016/SVG/main" r:embed="rId77"/>
              </a:ext>
            </a:extLst>
          </a:blip>
          <a:srcRect/>
          <a:stretch/>
        </p:blipFill>
        <p:spPr>
          <a:xfrm>
            <a:off x="14453112" y="2245552"/>
            <a:ext cx="1170029" cy="1041612"/>
          </a:xfrm>
          <a:prstGeom prst="rect">
            <a:avLst/>
          </a:prstGeom>
        </p:spPr>
      </p:pic>
      <p:pic>
        <p:nvPicPr>
          <p:cNvPr id="69" name="Bild 68" descr="Katt">
            <a:extLst>
              <a:ext uri="{FF2B5EF4-FFF2-40B4-BE49-F238E27FC236}">
                <a16:creationId xmlns:a16="http://schemas.microsoft.com/office/drawing/2014/main" id="{2DD7CBF5-FC9F-2F29-BF6B-084BB153D570}"/>
              </a:ext>
            </a:extLst>
          </p:cNvPr>
          <p:cNvPicPr>
            <a:picLocks noChangeAspect="1"/>
          </p:cNvPicPr>
          <p:nvPr userDrawn="1"/>
        </p:nvPicPr>
        <p:blipFill>
          <a:blip r:embed="rId78">
            <a:extLst>
              <a:ext uri="{28A0092B-C50C-407E-A947-70E740481C1C}">
                <a14:useLocalDpi xmlns:a14="http://schemas.microsoft.com/office/drawing/2010/main" val="0"/>
              </a:ext>
              <a:ext uri="{96DAC541-7B7A-43D3-8B79-37D633B846F1}">
                <asvg:svgBlip xmlns:asvg="http://schemas.microsoft.com/office/drawing/2016/SVG/main" r:embed="rId79"/>
              </a:ext>
            </a:extLst>
          </a:blip>
          <a:srcRect/>
          <a:stretch/>
        </p:blipFill>
        <p:spPr>
          <a:xfrm>
            <a:off x="15979018" y="2245552"/>
            <a:ext cx="972588" cy="1041611"/>
          </a:xfrm>
          <a:prstGeom prst="rect">
            <a:avLst/>
          </a:prstGeom>
        </p:spPr>
      </p:pic>
      <p:pic>
        <p:nvPicPr>
          <p:cNvPr id="70" name="Bild 69" descr="Hund">
            <a:extLst>
              <a:ext uri="{FF2B5EF4-FFF2-40B4-BE49-F238E27FC236}">
                <a16:creationId xmlns:a16="http://schemas.microsoft.com/office/drawing/2014/main" id="{560D58A3-ADA6-2D7F-5E61-232A2BE8BD57}"/>
              </a:ext>
            </a:extLst>
          </p:cNvPr>
          <p:cNvPicPr>
            <a:picLocks noChangeAspect="1"/>
          </p:cNvPicPr>
          <p:nvPr userDrawn="1"/>
        </p:nvPicPr>
        <p:blipFill>
          <a:blip r:embed="rId80">
            <a:extLst>
              <a:ext uri="{28A0092B-C50C-407E-A947-70E740481C1C}">
                <a14:useLocalDpi xmlns:a14="http://schemas.microsoft.com/office/drawing/2010/main" val="0"/>
              </a:ext>
              <a:ext uri="{96DAC541-7B7A-43D3-8B79-37D633B846F1}">
                <asvg:svgBlip xmlns:asvg="http://schemas.microsoft.com/office/drawing/2016/SVG/main" r:embed="rId81"/>
              </a:ext>
            </a:extLst>
          </a:blip>
          <a:srcRect/>
          <a:stretch/>
        </p:blipFill>
        <p:spPr>
          <a:xfrm>
            <a:off x="17375178" y="2289014"/>
            <a:ext cx="972588" cy="954687"/>
          </a:xfrm>
          <a:prstGeom prst="rect">
            <a:avLst/>
          </a:prstGeom>
        </p:spPr>
      </p:pic>
      <p:pic>
        <p:nvPicPr>
          <p:cNvPr id="71" name="Bild 70" descr="Kotte">
            <a:extLst>
              <a:ext uri="{FF2B5EF4-FFF2-40B4-BE49-F238E27FC236}">
                <a16:creationId xmlns:a16="http://schemas.microsoft.com/office/drawing/2014/main" id="{59C7CA25-A557-C196-6924-393C9E8FDBC6}"/>
              </a:ext>
            </a:extLst>
          </p:cNvPr>
          <p:cNvPicPr>
            <a:picLocks noChangeAspect="1"/>
          </p:cNvPicPr>
          <p:nvPr userDrawn="1"/>
        </p:nvPicPr>
        <p:blipFill>
          <a:blip r:embed="rId82">
            <a:extLst>
              <a:ext uri="{28A0092B-C50C-407E-A947-70E740481C1C}">
                <a14:useLocalDpi xmlns:a14="http://schemas.microsoft.com/office/drawing/2010/main" val="0"/>
              </a:ext>
              <a:ext uri="{96DAC541-7B7A-43D3-8B79-37D633B846F1}">
                <asvg:svgBlip xmlns:asvg="http://schemas.microsoft.com/office/drawing/2016/SVG/main" r:embed="rId83"/>
              </a:ext>
            </a:extLst>
          </a:blip>
          <a:srcRect/>
          <a:stretch/>
        </p:blipFill>
        <p:spPr>
          <a:xfrm>
            <a:off x="19351683" y="2245552"/>
            <a:ext cx="1170029" cy="1041612"/>
          </a:xfrm>
          <a:prstGeom prst="rect">
            <a:avLst/>
          </a:prstGeom>
        </p:spPr>
      </p:pic>
      <p:pic>
        <p:nvPicPr>
          <p:cNvPr id="72" name="Bild 71" descr="Katt">
            <a:extLst>
              <a:ext uri="{FF2B5EF4-FFF2-40B4-BE49-F238E27FC236}">
                <a16:creationId xmlns:a16="http://schemas.microsoft.com/office/drawing/2014/main" id="{DC1C4702-6847-4091-BBE3-3F96DFAA1DEE}"/>
              </a:ext>
            </a:extLst>
          </p:cNvPr>
          <p:cNvPicPr>
            <a:picLocks noChangeAspect="1"/>
          </p:cNvPicPr>
          <p:nvPr userDrawn="1"/>
        </p:nvPicPr>
        <p:blipFill>
          <a:blip r:embed="rId84">
            <a:extLst>
              <a:ext uri="{28A0092B-C50C-407E-A947-70E740481C1C}">
                <a14:useLocalDpi xmlns:a14="http://schemas.microsoft.com/office/drawing/2010/main" val="0"/>
              </a:ext>
              <a:ext uri="{96DAC541-7B7A-43D3-8B79-37D633B846F1}">
                <asvg:svgBlip xmlns:asvg="http://schemas.microsoft.com/office/drawing/2016/SVG/main" r:embed="rId85"/>
              </a:ext>
            </a:extLst>
          </a:blip>
          <a:srcRect/>
          <a:stretch/>
        </p:blipFill>
        <p:spPr>
          <a:xfrm>
            <a:off x="20877589" y="2245552"/>
            <a:ext cx="972588" cy="1041611"/>
          </a:xfrm>
          <a:prstGeom prst="rect">
            <a:avLst/>
          </a:prstGeom>
        </p:spPr>
      </p:pic>
      <p:pic>
        <p:nvPicPr>
          <p:cNvPr id="73" name="Bild 72" descr="Hund">
            <a:extLst>
              <a:ext uri="{FF2B5EF4-FFF2-40B4-BE49-F238E27FC236}">
                <a16:creationId xmlns:a16="http://schemas.microsoft.com/office/drawing/2014/main" id="{C2317F99-41D1-8BAA-147D-D840E3BF59F9}"/>
              </a:ext>
            </a:extLst>
          </p:cNvPr>
          <p:cNvPicPr>
            <a:picLocks noChangeAspect="1"/>
          </p:cNvPicPr>
          <p:nvPr userDrawn="1"/>
        </p:nvPicPr>
        <p:blipFill>
          <a:blip r:embed="rId86">
            <a:extLst>
              <a:ext uri="{28A0092B-C50C-407E-A947-70E740481C1C}">
                <a14:useLocalDpi xmlns:a14="http://schemas.microsoft.com/office/drawing/2010/main" val="0"/>
              </a:ext>
              <a:ext uri="{96DAC541-7B7A-43D3-8B79-37D633B846F1}">
                <asvg:svgBlip xmlns:asvg="http://schemas.microsoft.com/office/drawing/2016/SVG/main" r:embed="rId87"/>
              </a:ext>
            </a:extLst>
          </a:blip>
          <a:srcRect/>
          <a:stretch/>
        </p:blipFill>
        <p:spPr>
          <a:xfrm>
            <a:off x="22273749" y="2289014"/>
            <a:ext cx="972588" cy="954687"/>
          </a:xfrm>
          <a:prstGeom prst="rect">
            <a:avLst/>
          </a:prstGeom>
        </p:spPr>
      </p:pic>
      <p:pic>
        <p:nvPicPr>
          <p:cNvPr id="74" name="Bild 73" descr="Kotte">
            <a:extLst>
              <a:ext uri="{FF2B5EF4-FFF2-40B4-BE49-F238E27FC236}">
                <a16:creationId xmlns:a16="http://schemas.microsoft.com/office/drawing/2014/main" id="{983AEE92-672A-B7C6-1C9B-D953058E9FCD}"/>
              </a:ext>
            </a:extLst>
          </p:cNvPr>
          <p:cNvPicPr>
            <a:picLocks noChangeAspect="1"/>
          </p:cNvPicPr>
          <p:nvPr userDrawn="1"/>
        </p:nvPicPr>
        <p:blipFill>
          <a:blip r:embed="rId88">
            <a:extLst>
              <a:ext uri="{28A0092B-C50C-407E-A947-70E740481C1C}">
                <a14:useLocalDpi xmlns:a14="http://schemas.microsoft.com/office/drawing/2010/main" val="0"/>
              </a:ext>
              <a:ext uri="{96DAC541-7B7A-43D3-8B79-37D633B846F1}">
                <asvg:svgBlip xmlns:asvg="http://schemas.microsoft.com/office/drawing/2016/SVG/main" r:embed="rId89"/>
              </a:ext>
            </a:extLst>
          </a:blip>
          <a:srcRect/>
          <a:stretch/>
        </p:blipFill>
        <p:spPr>
          <a:xfrm>
            <a:off x="19428020" y="3633480"/>
            <a:ext cx="1170029" cy="1041612"/>
          </a:xfrm>
          <a:prstGeom prst="rect">
            <a:avLst/>
          </a:prstGeom>
        </p:spPr>
      </p:pic>
      <p:pic>
        <p:nvPicPr>
          <p:cNvPr id="75" name="Bild 74" descr="Katt">
            <a:extLst>
              <a:ext uri="{FF2B5EF4-FFF2-40B4-BE49-F238E27FC236}">
                <a16:creationId xmlns:a16="http://schemas.microsoft.com/office/drawing/2014/main" id="{9629F456-0BEC-8E95-8B0C-2909C3F8A258}"/>
              </a:ext>
            </a:extLst>
          </p:cNvPr>
          <p:cNvPicPr>
            <a:picLocks noChangeAspect="1"/>
          </p:cNvPicPr>
          <p:nvPr userDrawn="1"/>
        </p:nvPicPr>
        <p:blipFill>
          <a:blip r:embed="rId90">
            <a:extLst>
              <a:ext uri="{28A0092B-C50C-407E-A947-70E740481C1C}">
                <a14:useLocalDpi xmlns:a14="http://schemas.microsoft.com/office/drawing/2010/main" val="0"/>
              </a:ext>
              <a:ext uri="{96DAC541-7B7A-43D3-8B79-37D633B846F1}">
                <asvg:svgBlip xmlns:asvg="http://schemas.microsoft.com/office/drawing/2016/SVG/main" r:embed="rId91"/>
              </a:ext>
            </a:extLst>
          </a:blip>
          <a:srcRect/>
          <a:stretch/>
        </p:blipFill>
        <p:spPr>
          <a:xfrm>
            <a:off x="20953926" y="3633480"/>
            <a:ext cx="972588" cy="1041611"/>
          </a:xfrm>
          <a:prstGeom prst="rect">
            <a:avLst/>
          </a:prstGeom>
        </p:spPr>
      </p:pic>
      <p:pic>
        <p:nvPicPr>
          <p:cNvPr id="76" name="Bild 75" descr="Hund">
            <a:extLst>
              <a:ext uri="{FF2B5EF4-FFF2-40B4-BE49-F238E27FC236}">
                <a16:creationId xmlns:a16="http://schemas.microsoft.com/office/drawing/2014/main" id="{91E1FAAA-04F1-A7AA-4FEC-6258347041E9}"/>
              </a:ext>
            </a:extLst>
          </p:cNvPr>
          <p:cNvPicPr>
            <a:picLocks noChangeAspect="1"/>
          </p:cNvPicPr>
          <p:nvPr userDrawn="1"/>
        </p:nvPicPr>
        <p:blipFill>
          <a:blip r:embed="rId92">
            <a:extLst>
              <a:ext uri="{28A0092B-C50C-407E-A947-70E740481C1C}">
                <a14:useLocalDpi xmlns:a14="http://schemas.microsoft.com/office/drawing/2010/main" val="0"/>
              </a:ext>
              <a:ext uri="{96DAC541-7B7A-43D3-8B79-37D633B846F1}">
                <asvg:svgBlip xmlns:asvg="http://schemas.microsoft.com/office/drawing/2016/SVG/main" r:embed="rId93"/>
              </a:ext>
            </a:extLst>
          </a:blip>
          <a:srcRect/>
          <a:stretch/>
        </p:blipFill>
        <p:spPr>
          <a:xfrm>
            <a:off x="22350086" y="3676942"/>
            <a:ext cx="972588" cy="954687"/>
          </a:xfrm>
          <a:prstGeom prst="rect">
            <a:avLst/>
          </a:prstGeom>
        </p:spPr>
      </p:pic>
      <p:pic>
        <p:nvPicPr>
          <p:cNvPr id="77" name="Bild 76" descr="Kotte">
            <a:extLst>
              <a:ext uri="{FF2B5EF4-FFF2-40B4-BE49-F238E27FC236}">
                <a16:creationId xmlns:a16="http://schemas.microsoft.com/office/drawing/2014/main" id="{48FD15C4-0000-0713-3FF2-7B38E37CAE63}"/>
              </a:ext>
            </a:extLst>
          </p:cNvPr>
          <p:cNvPicPr>
            <a:picLocks noChangeAspect="1"/>
          </p:cNvPicPr>
          <p:nvPr userDrawn="1"/>
        </p:nvPicPr>
        <p:blipFill>
          <a:blip r:embed="rId94">
            <a:extLst>
              <a:ext uri="{28A0092B-C50C-407E-A947-70E740481C1C}">
                <a14:useLocalDpi xmlns:a14="http://schemas.microsoft.com/office/drawing/2010/main" val="0"/>
              </a:ext>
              <a:ext uri="{96DAC541-7B7A-43D3-8B79-37D633B846F1}">
                <asvg:svgBlip xmlns:asvg="http://schemas.microsoft.com/office/drawing/2016/SVG/main" r:embed="rId95"/>
              </a:ext>
            </a:extLst>
          </a:blip>
          <a:srcRect/>
          <a:stretch/>
        </p:blipFill>
        <p:spPr>
          <a:xfrm>
            <a:off x="14453418" y="3669618"/>
            <a:ext cx="1169417" cy="1041612"/>
          </a:xfrm>
          <a:prstGeom prst="rect">
            <a:avLst/>
          </a:prstGeom>
        </p:spPr>
      </p:pic>
      <p:pic>
        <p:nvPicPr>
          <p:cNvPr id="78" name="Bild 77" descr="Katt">
            <a:extLst>
              <a:ext uri="{FF2B5EF4-FFF2-40B4-BE49-F238E27FC236}">
                <a16:creationId xmlns:a16="http://schemas.microsoft.com/office/drawing/2014/main" id="{53C250BA-BBAD-1208-C924-4857ED14E91C}"/>
              </a:ext>
            </a:extLst>
          </p:cNvPr>
          <p:cNvPicPr>
            <a:picLocks noChangeAspect="1"/>
          </p:cNvPicPr>
          <p:nvPr userDrawn="1"/>
        </p:nvPicPr>
        <p:blipFill>
          <a:blip r:embed="rId96">
            <a:extLst>
              <a:ext uri="{28A0092B-C50C-407E-A947-70E740481C1C}">
                <a14:useLocalDpi xmlns:a14="http://schemas.microsoft.com/office/drawing/2010/main" val="0"/>
              </a:ext>
              <a:ext uri="{96DAC541-7B7A-43D3-8B79-37D633B846F1}">
                <asvg:svgBlip xmlns:asvg="http://schemas.microsoft.com/office/drawing/2016/SVG/main" r:embed="rId97"/>
              </a:ext>
            </a:extLst>
          </a:blip>
          <a:srcRect/>
          <a:stretch/>
        </p:blipFill>
        <p:spPr>
          <a:xfrm>
            <a:off x="15980907" y="3669618"/>
            <a:ext cx="968810" cy="1041611"/>
          </a:xfrm>
          <a:prstGeom prst="rect">
            <a:avLst/>
          </a:prstGeom>
        </p:spPr>
      </p:pic>
      <p:pic>
        <p:nvPicPr>
          <p:cNvPr id="79" name="Bild 78" descr="Hund">
            <a:extLst>
              <a:ext uri="{FF2B5EF4-FFF2-40B4-BE49-F238E27FC236}">
                <a16:creationId xmlns:a16="http://schemas.microsoft.com/office/drawing/2014/main" id="{04C60A97-CEC4-C6E9-B2D9-57C43673EA10}"/>
              </a:ext>
            </a:extLst>
          </p:cNvPr>
          <p:cNvPicPr>
            <a:picLocks noChangeAspect="1"/>
          </p:cNvPicPr>
          <p:nvPr userDrawn="1"/>
        </p:nvPicPr>
        <p:blipFill>
          <a:blip r:embed="rId98">
            <a:extLst>
              <a:ext uri="{28A0092B-C50C-407E-A947-70E740481C1C}">
                <a14:useLocalDpi xmlns:a14="http://schemas.microsoft.com/office/drawing/2010/main" val="0"/>
              </a:ext>
              <a:ext uri="{96DAC541-7B7A-43D3-8B79-37D633B846F1}">
                <asvg:svgBlip xmlns:asvg="http://schemas.microsoft.com/office/drawing/2016/SVG/main" r:embed="rId99"/>
              </a:ext>
            </a:extLst>
          </a:blip>
          <a:srcRect/>
          <a:stretch/>
        </p:blipFill>
        <p:spPr>
          <a:xfrm>
            <a:off x="17375178" y="3714759"/>
            <a:ext cx="972588" cy="951329"/>
          </a:xfrm>
          <a:prstGeom prst="rect">
            <a:avLst/>
          </a:prstGeom>
        </p:spPr>
      </p:pic>
    </p:spTree>
    <p:extLst>
      <p:ext uri="{BB962C8B-B14F-4D97-AF65-F5344CB8AC3E}">
        <p14:creationId xmlns:p14="http://schemas.microsoft.com/office/powerpoint/2010/main" val="77470122"/>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1 skrivruta">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25" name="Bild">
            <a:extLst>
              <a:ext uri="{FF2B5EF4-FFF2-40B4-BE49-F238E27FC236}">
                <a16:creationId xmlns:a16="http://schemas.microsoft.com/office/drawing/2014/main" id="{ECE3599A-F62F-1740-91DC-86E977A80CE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788490" y="6041425"/>
            <a:ext cx="9434595" cy="6599061"/>
          </a:xfrm>
          <a:prstGeom prst="rect">
            <a:avLst/>
          </a:prstGeom>
          <a:ln w="12700">
            <a:miter lim="400000"/>
          </a:ln>
        </p:spPr>
      </p:pic>
      <p:sp>
        <p:nvSpPr>
          <p:cNvPr id="19" name="Platshållare för text 3">
            <a:extLst>
              <a:ext uri="{FF2B5EF4-FFF2-40B4-BE49-F238E27FC236}">
                <a16:creationId xmlns:a16="http://schemas.microsoft.com/office/drawing/2014/main" id="{AFF28639-60C6-6A4E-BA8D-A9470B535E09}"/>
              </a:ext>
            </a:extLst>
          </p:cNvPr>
          <p:cNvSpPr>
            <a:spLocks noGrp="1"/>
          </p:cNvSpPr>
          <p:nvPr>
            <p:ph type="body" sz="quarter" idx="36"/>
          </p:nvPr>
        </p:nvSpPr>
        <p:spPr>
          <a:xfrm>
            <a:off x="1711162" y="2831322"/>
            <a:ext cx="9717914" cy="2426478"/>
          </a:xfrm>
          <a:prstGeom prst="rect">
            <a:avLst/>
          </a:prstGeom>
        </p:spPr>
        <p:txBody>
          <a:bodyPr anchor="b" anchorCtr="0"/>
          <a:lstStyle>
            <a:lvl1pPr marL="0" indent="0">
              <a:buNone/>
              <a:defRPr sz="7900" b="1">
                <a:solidFill>
                  <a:schemeClr val="tx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3" name="Platshållare för text 11">
            <a:extLst>
              <a:ext uri="{FF2B5EF4-FFF2-40B4-BE49-F238E27FC236}">
                <a16:creationId xmlns:a16="http://schemas.microsoft.com/office/drawing/2014/main" id="{78C7223A-087C-0943-858D-5FBC3BC8CD68}"/>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5C3EFF65-71BE-8A4C-AAA2-A89E66E27C81}"/>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7" name="Platshållare för text 13">
            <a:extLst>
              <a:ext uri="{FF2B5EF4-FFF2-40B4-BE49-F238E27FC236}">
                <a16:creationId xmlns:a16="http://schemas.microsoft.com/office/drawing/2014/main" id="{99EAC13F-D684-0147-A325-5D4DA06625B7}"/>
              </a:ext>
            </a:extLst>
          </p:cNvPr>
          <p:cNvSpPr>
            <a:spLocks noGrp="1"/>
          </p:cNvSpPr>
          <p:nvPr>
            <p:ph type="body" sz="quarter" idx="11"/>
          </p:nvPr>
        </p:nvSpPr>
        <p:spPr>
          <a:xfrm>
            <a:off x="7594586" y="1423315"/>
            <a:ext cx="2717814"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7" name="Platshållare för text 2">
            <a:extLst>
              <a:ext uri="{FF2B5EF4-FFF2-40B4-BE49-F238E27FC236}">
                <a16:creationId xmlns:a16="http://schemas.microsoft.com/office/drawing/2014/main" id="{6AD10758-1768-D64C-9539-F950965A9C9D}"/>
              </a:ext>
            </a:extLst>
          </p:cNvPr>
          <p:cNvSpPr>
            <a:spLocks noGrp="1"/>
          </p:cNvSpPr>
          <p:nvPr>
            <p:ph type="body" sz="quarter" idx="37"/>
          </p:nvPr>
        </p:nvSpPr>
        <p:spPr>
          <a:xfrm>
            <a:off x="1749263" y="6171191"/>
            <a:ext cx="9717914" cy="6121494"/>
          </a:xfrm>
          <a:prstGeom prst="rect">
            <a:avLst/>
          </a:prstGeom>
        </p:spPr>
        <p:txBody>
          <a:bodyPr/>
          <a:lstStyle>
            <a:lvl1pPr marL="0" indent="0">
              <a:buNone/>
              <a:defRPr sz="310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0" name="Platshållare för text 4">
            <a:extLst>
              <a:ext uri="{FF2B5EF4-FFF2-40B4-BE49-F238E27FC236}">
                <a16:creationId xmlns:a16="http://schemas.microsoft.com/office/drawing/2014/main" id="{CCBE8C9A-86FF-D843-A45E-336E240A09EA}"/>
              </a:ext>
            </a:extLst>
          </p:cNvPr>
          <p:cNvSpPr>
            <a:spLocks noGrp="1"/>
          </p:cNvSpPr>
          <p:nvPr>
            <p:ph type="body" sz="quarter" idx="39"/>
          </p:nvPr>
        </p:nvSpPr>
        <p:spPr>
          <a:xfrm>
            <a:off x="13814135" y="3159705"/>
            <a:ext cx="9663113" cy="914400"/>
          </a:xfrm>
          <a:prstGeom prst="rect">
            <a:avLst/>
          </a:prstGeom>
        </p:spPr>
        <p:txBody>
          <a:bodyPr/>
          <a:lstStyle>
            <a:lvl1pPr marL="0" indent="0">
              <a:buNone/>
              <a:defRPr sz="3400" b="1">
                <a:solidFill>
                  <a:schemeClr val="tx1"/>
                </a:solidFill>
                <a:latin typeface="+mj-lt"/>
              </a:defRPr>
            </a:lvl1pPr>
            <a:lvl2pPr marL="914354" indent="0">
              <a:buNone/>
              <a:defRPr/>
            </a:lvl2pPr>
          </a:lstStyle>
          <a:p>
            <a:pPr lvl="0"/>
            <a:r>
              <a:rPr lang="sv-SE"/>
              <a:t>Klicka här för att ändra format på bakgrundstexten</a:t>
            </a:r>
          </a:p>
        </p:txBody>
      </p:sp>
      <p:sp>
        <p:nvSpPr>
          <p:cNvPr id="21" name="Platshållare för text 2">
            <a:extLst>
              <a:ext uri="{FF2B5EF4-FFF2-40B4-BE49-F238E27FC236}">
                <a16:creationId xmlns:a16="http://schemas.microsoft.com/office/drawing/2014/main" id="{1C12ADD2-045F-7044-A416-DC190A3D47A7}"/>
              </a:ext>
            </a:extLst>
          </p:cNvPr>
          <p:cNvSpPr>
            <a:spLocks noGrp="1"/>
          </p:cNvSpPr>
          <p:nvPr>
            <p:ph type="body" sz="quarter" idx="38"/>
          </p:nvPr>
        </p:nvSpPr>
        <p:spPr>
          <a:xfrm>
            <a:off x="13916381" y="4318208"/>
            <a:ext cx="9306704" cy="909887"/>
          </a:xfrm>
          <a:prstGeom prst="rect">
            <a:avLst/>
          </a:prstGeom>
        </p:spPr>
        <p:txBody>
          <a:bodyPr/>
          <a:lstStyle>
            <a:lvl1pPr marL="457200" indent="-457200">
              <a:buFont typeface="Arial" panose="020B0604020202020204" pitchFamily="34" charset="0"/>
              <a:buChar char="•"/>
              <a:defRPr sz="280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0" name="Platshållare för innehåll 28">
            <a:extLst>
              <a:ext uri="{FF2B5EF4-FFF2-40B4-BE49-F238E27FC236}">
                <a16:creationId xmlns:a16="http://schemas.microsoft.com/office/drawing/2014/main" id="{A6C5538E-C255-7B48-AF5F-E73BBC2C3D51}"/>
              </a:ext>
            </a:extLst>
          </p:cNvPr>
          <p:cNvSpPr>
            <a:spLocks noGrp="1"/>
          </p:cNvSpPr>
          <p:nvPr>
            <p:ph sz="quarter" idx="16"/>
          </p:nvPr>
        </p:nvSpPr>
        <p:spPr>
          <a:xfrm>
            <a:off x="14153514" y="6529276"/>
            <a:ext cx="8839835" cy="582093"/>
          </a:xfrm>
          <a:prstGeom prst="rect">
            <a:avLst/>
          </a:prstGeom>
        </p:spPr>
        <p:txBody>
          <a:bodyPr anchor="b" anchorCtr="0"/>
          <a:lstStyle>
            <a:lvl1pPr marL="0" indent="0">
              <a:lnSpc>
                <a:spcPct val="100000"/>
              </a:lnSpc>
              <a:buNone/>
              <a:defRPr sz="2700">
                <a:solidFill>
                  <a:schemeClr val="tx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 name="Platshållare för text 3">
            <a:extLst>
              <a:ext uri="{FF2B5EF4-FFF2-40B4-BE49-F238E27FC236}">
                <a16:creationId xmlns:a16="http://schemas.microsoft.com/office/drawing/2014/main" id="{27A28D1D-F8D9-EE4E-BA1B-178264658CB8}"/>
              </a:ext>
            </a:extLst>
          </p:cNvPr>
          <p:cNvSpPr>
            <a:spLocks noGrp="1"/>
          </p:cNvSpPr>
          <p:nvPr>
            <p:ph type="body" sz="quarter" idx="40"/>
          </p:nvPr>
        </p:nvSpPr>
        <p:spPr>
          <a:xfrm>
            <a:off x="14153514" y="7297978"/>
            <a:ext cx="8839835" cy="4794495"/>
          </a:xfrm>
          <a:prstGeom prst="rect">
            <a:avLst/>
          </a:prstGeom>
        </p:spPr>
        <p:txBody>
          <a:bodyPr/>
          <a:lstStyle>
            <a:lvl1pPr marL="0" indent="0">
              <a:buNone/>
              <a:defRPr sz="2700" i="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16" name="Bild">
            <a:extLst>
              <a:ext uri="{FF2B5EF4-FFF2-40B4-BE49-F238E27FC236}">
                <a16:creationId xmlns:a16="http://schemas.microsoft.com/office/drawing/2014/main" id="{6E3AF27F-AE77-A940-B189-806D299CBBE5}"/>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5366102"/>
            <a:ext cx="9679814" cy="224710"/>
          </a:xfrm>
          <a:prstGeom prst="rect">
            <a:avLst/>
          </a:prstGeom>
          <a:ln w="12700">
            <a:miter lim="400000"/>
          </a:ln>
        </p:spPr>
      </p:pic>
      <p:pic>
        <p:nvPicPr>
          <p:cNvPr id="18" name="Bild">
            <a:extLst>
              <a:ext uri="{FF2B5EF4-FFF2-40B4-BE49-F238E27FC236}">
                <a16:creationId xmlns:a16="http://schemas.microsoft.com/office/drawing/2014/main" id="{78C44FD9-54D4-DB42-BC5B-49B17B221402}"/>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2005023" y="-54617"/>
            <a:ext cx="608750" cy="13696897"/>
          </a:xfrm>
          <a:prstGeom prst="rect">
            <a:avLst/>
          </a:prstGeom>
          <a:ln w="12700">
            <a:miter lim="400000"/>
          </a:ln>
        </p:spPr>
      </p:pic>
    </p:spTree>
    <p:extLst>
      <p:ext uri="{BB962C8B-B14F-4D97-AF65-F5344CB8AC3E}">
        <p14:creationId xmlns:p14="http://schemas.microsoft.com/office/powerpoint/2010/main" val="2633946331"/>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skrivrutor">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37" name="Bild">
            <a:extLst>
              <a:ext uri="{FF2B5EF4-FFF2-40B4-BE49-F238E27FC236}">
                <a16:creationId xmlns:a16="http://schemas.microsoft.com/office/drawing/2014/main" id="{5251FD3E-0920-CC4B-B476-2C4DC5645070}"/>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3500" y="6291381"/>
            <a:ext cx="9291861" cy="6499225"/>
          </a:xfrm>
          <a:prstGeom prst="rect">
            <a:avLst/>
          </a:prstGeom>
          <a:ln w="12700">
            <a:miter lim="400000"/>
          </a:ln>
        </p:spPr>
      </p:pic>
      <p:pic>
        <p:nvPicPr>
          <p:cNvPr id="21" name="Bild">
            <a:extLst>
              <a:ext uri="{FF2B5EF4-FFF2-40B4-BE49-F238E27FC236}">
                <a16:creationId xmlns:a16="http://schemas.microsoft.com/office/drawing/2014/main" id="{F1966147-7B75-CD4D-9C31-AC9FF3C99FD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4214116"/>
            <a:ext cx="9679814" cy="224710"/>
          </a:xfrm>
          <a:prstGeom prst="rect">
            <a:avLst/>
          </a:prstGeom>
          <a:ln w="12700">
            <a:miter lim="400000"/>
          </a:ln>
        </p:spPr>
      </p:pic>
      <p:pic>
        <p:nvPicPr>
          <p:cNvPr id="36" name="Bild">
            <a:extLst>
              <a:ext uri="{FF2B5EF4-FFF2-40B4-BE49-F238E27FC236}">
                <a16:creationId xmlns:a16="http://schemas.microsoft.com/office/drawing/2014/main" id="{6198020C-3630-E14F-B859-18C362E9FAAD}"/>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711162" y="6291381"/>
            <a:ext cx="9292171" cy="6499442"/>
          </a:xfrm>
          <a:prstGeom prst="rect">
            <a:avLst/>
          </a:prstGeom>
          <a:ln w="12700">
            <a:miter lim="400000"/>
          </a:ln>
        </p:spPr>
      </p:pic>
      <p:sp>
        <p:nvSpPr>
          <p:cNvPr id="23" name="Platshållare för text 3">
            <a:extLst>
              <a:ext uri="{FF2B5EF4-FFF2-40B4-BE49-F238E27FC236}">
                <a16:creationId xmlns:a16="http://schemas.microsoft.com/office/drawing/2014/main" id="{0BC6D436-879C-F949-B5C9-DD7514BF68C1}"/>
              </a:ext>
            </a:extLst>
          </p:cNvPr>
          <p:cNvSpPr>
            <a:spLocks noGrp="1"/>
          </p:cNvSpPr>
          <p:nvPr>
            <p:ph type="body" sz="quarter" idx="36"/>
          </p:nvPr>
        </p:nvSpPr>
        <p:spPr>
          <a:xfrm>
            <a:off x="1711162" y="2361668"/>
            <a:ext cx="9717914" cy="1756731"/>
          </a:xfrm>
          <a:prstGeom prst="rect">
            <a:avLst/>
          </a:prstGeom>
        </p:spPr>
        <p:txBody>
          <a:bodyPr anchor="b" anchorCtr="0"/>
          <a:lstStyle>
            <a:lvl1pPr marL="0" indent="0">
              <a:lnSpc>
                <a:spcPts val="7020"/>
              </a:lnSpc>
              <a:buNone/>
              <a:defRPr sz="6100" b="1">
                <a:solidFill>
                  <a:srgbClr val="091D23"/>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31" name="Platshållare för text 11">
            <a:extLst>
              <a:ext uri="{FF2B5EF4-FFF2-40B4-BE49-F238E27FC236}">
                <a16:creationId xmlns:a16="http://schemas.microsoft.com/office/drawing/2014/main" id="{205DE22F-BEFF-AB41-BD21-894667887DC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rgbClr val="091D23"/>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2" name="Platshållare för text 13">
            <a:extLst>
              <a:ext uri="{FF2B5EF4-FFF2-40B4-BE49-F238E27FC236}">
                <a16:creationId xmlns:a16="http://schemas.microsoft.com/office/drawing/2014/main" id="{AFFC02F6-640A-A346-A9D7-484499CF5E44}"/>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rgbClr val="091D23"/>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3" name="Platshållare för text 13">
            <a:extLst>
              <a:ext uri="{FF2B5EF4-FFF2-40B4-BE49-F238E27FC236}">
                <a16:creationId xmlns:a16="http://schemas.microsoft.com/office/drawing/2014/main" id="{29E3E0B5-A2FE-DF41-B16F-7EAD2BD46CF6}"/>
              </a:ext>
            </a:extLst>
          </p:cNvPr>
          <p:cNvSpPr>
            <a:spLocks noGrp="1"/>
          </p:cNvSpPr>
          <p:nvPr>
            <p:ph type="body" sz="quarter" idx="11"/>
          </p:nvPr>
        </p:nvSpPr>
        <p:spPr>
          <a:xfrm>
            <a:off x="7594586" y="1423315"/>
            <a:ext cx="2863866" cy="537215"/>
          </a:xfrm>
          <a:prstGeom prst="rect">
            <a:avLst/>
          </a:prstGeom>
        </p:spPr>
        <p:txBody>
          <a:bodyPr/>
          <a:lstStyle>
            <a:lvl1pPr marL="0" indent="0">
              <a:buFontTx/>
              <a:buNone/>
              <a:defRPr sz="3200">
                <a:solidFill>
                  <a:srgbClr val="091D23"/>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2" name="Platshållare för innehåll 21">
            <a:extLst>
              <a:ext uri="{FF2B5EF4-FFF2-40B4-BE49-F238E27FC236}">
                <a16:creationId xmlns:a16="http://schemas.microsoft.com/office/drawing/2014/main" id="{90161716-9C40-0A41-834D-D1D6AE1DC02E}"/>
              </a:ext>
            </a:extLst>
          </p:cNvPr>
          <p:cNvSpPr>
            <a:spLocks noGrp="1"/>
          </p:cNvSpPr>
          <p:nvPr>
            <p:ph sz="quarter" idx="13"/>
          </p:nvPr>
        </p:nvSpPr>
        <p:spPr>
          <a:xfrm>
            <a:off x="1749600" y="4702287"/>
            <a:ext cx="10214967" cy="537216"/>
          </a:xfrm>
          <a:prstGeom prst="rect">
            <a:avLst/>
          </a:prstGeom>
        </p:spPr>
        <p:txBody>
          <a:bodyPr/>
          <a:lstStyle>
            <a:lvl1pPr marL="0" indent="0">
              <a:lnSpc>
                <a:spcPct val="100000"/>
              </a:lnSpc>
              <a:buFont typeface="+mj-lt"/>
              <a:buNone/>
              <a:defRPr sz="3000" b="1">
                <a:solidFill>
                  <a:srgbClr val="091D23"/>
                </a:solidFill>
                <a:latin typeface="+mj-lt"/>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19" name="Platshållare för text 2">
            <a:extLst>
              <a:ext uri="{FF2B5EF4-FFF2-40B4-BE49-F238E27FC236}">
                <a16:creationId xmlns:a16="http://schemas.microsoft.com/office/drawing/2014/main" id="{6F95574D-08D2-E34E-ADA5-2BC58B9C33BE}"/>
              </a:ext>
            </a:extLst>
          </p:cNvPr>
          <p:cNvSpPr>
            <a:spLocks noGrp="1"/>
          </p:cNvSpPr>
          <p:nvPr>
            <p:ph type="body" sz="quarter" idx="37"/>
          </p:nvPr>
        </p:nvSpPr>
        <p:spPr>
          <a:xfrm>
            <a:off x="1749263" y="5447151"/>
            <a:ext cx="9717914" cy="558959"/>
          </a:xfrm>
          <a:prstGeom prst="rect">
            <a:avLst/>
          </a:prstGeom>
        </p:spPr>
        <p:txBody>
          <a:bodyPr/>
          <a:lstStyle>
            <a:lvl1pPr marL="0" indent="0">
              <a:buNone/>
              <a:defRPr sz="3100">
                <a:solidFill>
                  <a:srgbClr val="091D23"/>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17" name="Platshållare för text 3">
            <a:extLst>
              <a:ext uri="{FF2B5EF4-FFF2-40B4-BE49-F238E27FC236}">
                <a16:creationId xmlns:a16="http://schemas.microsoft.com/office/drawing/2014/main" id="{C79236C6-4A88-C543-A527-050071A3F210}"/>
              </a:ext>
            </a:extLst>
          </p:cNvPr>
          <p:cNvSpPr>
            <a:spLocks noGrp="1"/>
          </p:cNvSpPr>
          <p:nvPr>
            <p:ph type="body" sz="quarter" idx="40"/>
          </p:nvPr>
        </p:nvSpPr>
        <p:spPr>
          <a:xfrm>
            <a:off x="2348846" y="6987160"/>
            <a:ext cx="8109606" cy="5342847"/>
          </a:xfrm>
          <a:prstGeom prst="rect">
            <a:avLst/>
          </a:prstGeom>
        </p:spPr>
        <p:txBody>
          <a:bodyPr/>
          <a:lstStyle>
            <a:lvl1pPr marL="0" indent="0">
              <a:buNone/>
              <a:defRPr sz="2700" i="0">
                <a:solidFill>
                  <a:srgbClr val="091D23"/>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2" name="Platshållare för innehåll 24">
            <a:extLst>
              <a:ext uri="{FF2B5EF4-FFF2-40B4-BE49-F238E27FC236}">
                <a16:creationId xmlns:a16="http://schemas.microsoft.com/office/drawing/2014/main" id="{1711EB0C-B3CD-F845-9C78-DD666C93CCFD}"/>
              </a:ext>
            </a:extLst>
          </p:cNvPr>
          <p:cNvSpPr>
            <a:spLocks noGrp="1"/>
          </p:cNvSpPr>
          <p:nvPr>
            <p:ph sz="quarter" idx="22"/>
          </p:nvPr>
        </p:nvSpPr>
        <p:spPr>
          <a:xfrm>
            <a:off x="13751100" y="4702287"/>
            <a:ext cx="10095018" cy="537216"/>
          </a:xfrm>
          <a:prstGeom prst="rect">
            <a:avLst/>
          </a:prstGeom>
        </p:spPr>
        <p:txBody>
          <a:bodyPr/>
          <a:lstStyle>
            <a:lvl1pPr marL="0" indent="0">
              <a:lnSpc>
                <a:spcPct val="100000"/>
              </a:lnSpc>
              <a:buFont typeface="+mj-lt"/>
              <a:buNone/>
              <a:defRPr sz="3000" b="1">
                <a:solidFill>
                  <a:srgbClr val="091D23"/>
                </a:solidFill>
                <a:latin typeface="+mj-lt"/>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dirty="0"/>
              <a:t>Klicka här för att ändra format på bakgrundstexten</a:t>
            </a:r>
          </a:p>
        </p:txBody>
      </p:sp>
      <p:sp>
        <p:nvSpPr>
          <p:cNvPr id="20" name="Platshållare för text 2">
            <a:extLst>
              <a:ext uri="{FF2B5EF4-FFF2-40B4-BE49-F238E27FC236}">
                <a16:creationId xmlns:a16="http://schemas.microsoft.com/office/drawing/2014/main" id="{1F3DDA2B-9D3B-4A43-96CE-701944BBEA73}"/>
              </a:ext>
            </a:extLst>
          </p:cNvPr>
          <p:cNvSpPr>
            <a:spLocks noGrp="1"/>
          </p:cNvSpPr>
          <p:nvPr>
            <p:ph type="body" sz="quarter" idx="42"/>
          </p:nvPr>
        </p:nvSpPr>
        <p:spPr>
          <a:xfrm>
            <a:off x="13692447" y="5447151"/>
            <a:ext cx="9717914" cy="558959"/>
          </a:xfrm>
          <a:prstGeom prst="rect">
            <a:avLst/>
          </a:prstGeom>
        </p:spPr>
        <p:txBody>
          <a:bodyPr/>
          <a:lstStyle>
            <a:lvl1pPr marL="0" indent="0">
              <a:buNone/>
              <a:defRPr sz="3100">
                <a:solidFill>
                  <a:srgbClr val="091D23"/>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18" name="Platshållare för text 3">
            <a:extLst>
              <a:ext uri="{FF2B5EF4-FFF2-40B4-BE49-F238E27FC236}">
                <a16:creationId xmlns:a16="http://schemas.microsoft.com/office/drawing/2014/main" id="{56DC990D-DD77-1A47-9EDB-E3BBCDF7EFD5}"/>
              </a:ext>
            </a:extLst>
          </p:cNvPr>
          <p:cNvSpPr>
            <a:spLocks noGrp="1"/>
          </p:cNvSpPr>
          <p:nvPr>
            <p:ph type="body" sz="quarter" idx="41"/>
          </p:nvPr>
        </p:nvSpPr>
        <p:spPr>
          <a:xfrm>
            <a:off x="14459980" y="6987160"/>
            <a:ext cx="8109606" cy="5342847"/>
          </a:xfrm>
          <a:prstGeom prst="rect">
            <a:avLst/>
          </a:prstGeom>
        </p:spPr>
        <p:txBody>
          <a:bodyPr/>
          <a:lstStyle>
            <a:lvl1pPr marL="0" indent="0">
              <a:buNone/>
              <a:defRPr sz="2700" i="0">
                <a:solidFill>
                  <a:srgbClr val="091D23"/>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pic>
        <p:nvPicPr>
          <p:cNvPr id="24" name="Bild">
            <a:extLst>
              <a:ext uri="{FF2B5EF4-FFF2-40B4-BE49-F238E27FC236}">
                <a16:creationId xmlns:a16="http://schemas.microsoft.com/office/drawing/2014/main" id="{2C7CB019-2605-1C4D-826E-F77FC5364C85}"/>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2005023" y="-54617"/>
            <a:ext cx="608750" cy="13696897"/>
          </a:xfrm>
          <a:prstGeom prst="rect">
            <a:avLst/>
          </a:prstGeom>
          <a:ln w="12700">
            <a:miter lim="400000"/>
          </a:ln>
        </p:spPr>
      </p:pic>
    </p:spTree>
    <p:extLst>
      <p:ext uri="{BB962C8B-B14F-4D97-AF65-F5344CB8AC3E}">
        <p14:creationId xmlns:p14="http://schemas.microsoft.com/office/powerpoint/2010/main" val="3774950253"/>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3 skrivrutor med tipsruta">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9" name="Bild">
            <a:extLst>
              <a:ext uri="{FF2B5EF4-FFF2-40B4-BE49-F238E27FC236}">
                <a16:creationId xmlns:a16="http://schemas.microsoft.com/office/drawing/2014/main" id="{F80E749B-D032-AD18-89B5-2607415F185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788490" y="8324334"/>
            <a:ext cx="9434595" cy="4124691"/>
          </a:xfrm>
          <a:prstGeom prst="rect">
            <a:avLst/>
          </a:prstGeom>
          <a:ln w="12700">
            <a:miter lim="400000"/>
          </a:ln>
        </p:spPr>
      </p:pic>
      <p:pic>
        <p:nvPicPr>
          <p:cNvPr id="25" name="Bild">
            <a:extLst>
              <a:ext uri="{FF2B5EF4-FFF2-40B4-BE49-F238E27FC236}">
                <a16:creationId xmlns:a16="http://schemas.microsoft.com/office/drawing/2014/main" id="{ECE3599A-F62F-1740-91DC-86E977A80CE4}"/>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749262" y="7501996"/>
            <a:ext cx="9434595" cy="4639205"/>
          </a:xfrm>
          <a:prstGeom prst="rect">
            <a:avLst/>
          </a:prstGeom>
          <a:ln w="12700">
            <a:miter lim="400000"/>
          </a:ln>
        </p:spPr>
      </p:pic>
      <p:sp>
        <p:nvSpPr>
          <p:cNvPr id="19" name="Platshållare för text 3">
            <a:extLst>
              <a:ext uri="{FF2B5EF4-FFF2-40B4-BE49-F238E27FC236}">
                <a16:creationId xmlns:a16="http://schemas.microsoft.com/office/drawing/2014/main" id="{AFF28639-60C6-6A4E-BA8D-A9470B535E09}"/>
              </a:ext>
            </a:extLst>
          </p:cNvPr>
          <p:cNvSpPr>
            <a:spLocks noGrp="1"/>
          </p:cNvSpPr>
          <p:nvPr>
            <p:ph type="body" sz="quarter" idx="36"/>
          </p:nvPr>
        </p:nvSpPr>
        <p:spPr>
          <a:xfrm>
            <a:off x="1710000" y="2829600"/>
            <a:ext cx="9717914" cy="2426478"/>
          </a:xfrm>
          <a:prstGeom prst="rect">
            <a:avLst/>
          </a:prstGeom>
        </p:spPr>
        <p:txBody>
          <a:bodyPr anchor="b" anchorCtr="0"/>
          <a:lstStyle>
            <a:lvl1pPr marL="0" indent="0">
              <a:buNone/>
              <a:defRPr sz="7900" b="1">
                <a:solidFill>
                  <a:schemeClr val="tx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3" name="Platshållare för text 11">
            <a:extLst>
              <a:ext uri="{FF2B5EF4-FFF2-40B4-BE49-F238E27FC236}">
                <a16:creationId xmlns:a16="http://schemas.microsoft.com/office/drawing/2014/main" id="{78C7223A-087C-0943-858D-5FBC3BC8CD68}"/>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5C3EFF65-71BE-8A4C-AAA2-A89E66E27C81}"/>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7" name="Platshållare för text 13">
            <a:extLst>
              <a:ext uri="{FF2B5EF4-FFF2-40B4-BE49-F238E27FC236}">
                <a16:creationId xmlns:a16="http://schemas.microsoft.com/office/drawing/2014/main" id="{99EAC13F-D684-0147-A325-5D4DA06625B7}"/>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7" name="Platshållare för text 2">
            <a:extLst>
              <a:ext uri="{FF2B5EF4-FFF2-40B4-BE49-F238E27FC236}">
                <a16:creationId xmlns:a16="http://schemas.microsoft.com/office/drawing/2014/main" id="{6AD10758-1768-D64C-9539-F950965A9C9D}"/>
              </a:ext>
            </a:extLst>
          </p:cNvPr>
          <p:cNvSpPr>
            <a:spLocks noGrp="1"/>
          </p:cNvSpPr>
          <p:nvPr>
            <p:ph type="body" sz="quarter" idx="37"/>
          </p:nvPr>
        </p:nvSpPr>
        <p:spPr>
          <a:xfrm>
            <a:off x="1749263" y="6171191"/>
            <a:ext cx="9717914" cy="1160942"/>
          </a:xfrm>
          <a:prstGeom prst="rect">
            <a:avLst/>
          </a:prstGeom>
        </p:spPr>
        <p:txBody>
          <a:bodyPr/>
          <a:lstStyle>
            <a:lvl1pPr marL="0" indent="0">
              <a:buNone/>
              <a:defRPr sz="310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 name="Platshållare för text 3">
            <a:extLst>
              <a:ext uri="{FF2B5EF4-FFF2-40B4-BE49-F238E27FC236}">
                <a16:creationId xmlns:a16="http://schemas.microsoft.com/office/drawing/2014/main" id="{27A28D1D-F8D9-EE4E-BA1B-178264658CB8}"/>
              </a:ext>
            </a:extLst>
          </p:cNvPr>
          <p:cNvSpPr>
            <a:spLocks noGrp="1"/>
          </p:cNvSpPr>
          <p:nvPr>
            <p:ph type="body" sz="quarter" idx="40"/>
          </p:nvPr>
        </p:nvSpPr>
        <p:spPr>
          <a:xfrm>
            <a:off x="2344022" y="8726226"/>
            <a:ext cx="8366553" cy="2911114"/>
          </a:xfrm>
          <a:prstGeom prst="rect">
            <a:avLst/>
          </a:prstGeom>
        </p:spPr>
        <p:txBody>
          <a:bodyPr/>
          <a:lstStyle>
            <a:lvl1pPr marL="0" indent="0">
              <a:buNone/>
              <a:defRPr sz="2700" i="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16" name="Bild">
            <a:extLst>
              <a:ext uri="{FF2B5EF4-FFF2-40B4-BE49-F238E27FC236}">
                <a16:creationId xmlns:a16="http://schemas.microsoft.com/office/drawing/2014/main" id="{6E3AF27F-AE77-A940-B189-806D299CBBE5}"/>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749262" y="5366102"/>
            <a:ext cx="9679814" cy="224710"/>
          </a:xfrm>
          <a:prstGeom prst="rect">
            <a:avLst/>
          </a:prstGeom>
          <a:ln w="12700">
            <a:miter lim="400000"/>
          </a:ln>
        </p:spPr>
      </p:pic>
      <p:pic>
        <p:nvPicPr>
          <p:cNvPr id="18" name="Bild">
            <a:extLst>
              <a:ext uri="{FF2B5EF4-FFF2-40B4-BE49-F238E27FC236}">
                <a16:creationId xmlns:a16="http://schemas.microsoft.com/office/drawing/2014/main" id="{41528806-0B87-4D41-BBDE-45C2342167B7}"/>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2005023" y="-54617"/>
            <a:ext cx="608750" cy="13696897"/>
          </a:xfrm>
          <a:prstGeom prst="rect">
            <a:avLst/>
          </a:prstGeom>
          <a:ln w="12700">
            <a:miter lim="400000"/>
          </a:ln>
        </p:spPr>
      </p:pic>
      <p:pic>
        <p:nvPicPr>
          <p:cNvPr id="22" name="Bild">
            <a:extLst>
              <a:ext uri="{FF2B5EF4-FFF2-40B4-BE49-F238E27FC236}">
                <a16:creationId xmlns:a16="http://schemas.microsoft.com/office/drawing/2014/main" id="{D5955BE0-6767-604F-967B-5B6B076894A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788490" y="3833977"/>
            <a:ext cx="9434595" cy="4124691"/>
          </a:xfrm>
          <a:prstGeom prst="rect">
            <a:avLst/>
          </a:prstGeom>
          <a:ln w="12700">
            <a:miter lim="400000"/>
          </a:ln>
        </p:spPr>
      </p:pic>
      <p:sp>
        <p:nvSpPr>
          <p:cNvPr id="26" name="Platshållare för text 3">
            <a:extLst>
              <a:ext uri="{FF2B5EF4-FFF2-40B4-BE49-F238E27FC236}">
                <a16:creationId xmlns:a16="http://schemas.microsoft.com/office/drawing/2014/main" id="{EAA9E8C4-DB79-6347-A626-1866D5070A8D}"/>
              </a:ext>
            </a:extLst>
          </p:cNvPr>
          <p:cNvSpPr>
            <a:spLocks noGrp="1"/>
          </p:cNvSpPr>
          <p:nvPr>
            <p:ph type="body" sz="quarter" idx="41"/>
          </p:nvPr>
        </p:nvSpPr>
        <p:spPr>
          <a:xfrm>
            <a:off x="14372850" y="4862595"/>
            <a:ext cx="8470218" cy="2911114"/>
          </a:xfrm>
          <a:prstGeom prst="rect">
            <a:avLst/>
          </a:prstGeom>
        </p:spPr>
        <p:txBody>
          <a:bodyPr/>
          <a:lstStyle>
            <a:lvl1pPr marL="0" indent="0">
              <a:buNone/>
              <a:defRPr sz="2700" i="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1" name="Platshållare för text 3">
            <a:extLst>
              <a:ext uri="{FF2B5EF4-FFF2-40B4-BE49-F238E27FC236}">
                <a16:creationId xmlns:a16="http://schemas.microsoft.com/office/drawing/2014/main" id="{1E48D558-5428-A549-9004-0175C4D9DD03}"/>
              </a:ext>
            </a:extLst>
          </p:cNvPr>
          <p:cNvSpPr>
            <a:spLocks noGrp="1"/>
          </p:cNvSpPr>
          <p:nvPr>
            <p:ph type="body" sz="quarter" idx="42"/>
          </p:nvPr>
        </p:nvSpPr>
        <p:spPr>
          <a:xfrm>
            <a:off x="14372850" y="9350064"/>
            <a:ext cx="8470218" cy="2911114"/>
          </a:xfrm>
          <a:prstGeom prst="rect">
            <a:avLst/>
          </a:prstGeom>
        </p:spPr>
        <p:txBody>
          <a:bodyPr/>
          <a:lstStyle>
            <a:lvl1pPr marL="0" indent="0">
              <a:buNone/>
              <a:defRPr sz="2700" i="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1978DE10-DAC3-074D-B3E3-386A83CD477C}"/>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5963641" y="1520801"/>
            <a:ext cx="7222447" cy="1815065"/>
          </a:xfrm>
          <a:prstGeom prst="rect">
            <a:avLst/>
          </a:prstGeom>
          <a:ln w="12700">
            <a:miter lim="400000"/>
          </a:ln>
        </p:spPr>
      </p:pic>
      <p:sp>
        <p:nvSpPr>
          <p:cNvPr id="33" name="Platshållare för text 211">
            <a:extLst>
              <a:ext uri="{FF2B5EF4-FFF2-40B4-BE49-F238E27FC236}">
                <a16:creationId xmlns:a16="http://schemas.microsoft.com/office/drawing/2014/main" id="{396318DC-7C6A-FA49-BA50-1D548A578537}"/>
              </a:ext>
            </a:extLst>
          </p:cNvPr>
          <p:cNvSpPr>
            <a:spLocks noGrp="1"/>
          </p:cNvSpPr>
          <p:nvPr>
            <p:ph type="body" sz="quarter" idx="51"/>
          </p:nvPr>
        </p:nvSpPr>
        <p:spPr>
          <a:xfrm>
            <a:off x="16710355" y="1793101"/>
            <a:ext cx="5729021" cy="1041539"/>
          </a:xfrm>
          <a:prstGeom prst="rect">
            <a:avLst/>
          </a:prstGeom>
        </p:spPr>
        <p:txBody>
          <a:bodyPr/>
          <a:lstStyle>
            <a:lvl1pPr marL="0" indent="0" algn="l">
              <a:buFontTx/>
              <a:buNone/>
              <a:defRPr sz="2700" b="1">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 name="Platshållare för text 2">
            <a:extLst>
              <a:ext uri="{FF2B5EF4-FFF2-40B4-BE49-F238E27FC236}">
                <a16:creationId xmlns:a16="http://schemas.microsoft.com/office/drawing/2014/main" id="{741ED357-900A-7081-67C8-6C8EADEB1B87}"/>
              </a:ext>
            </a:extLst>
          </p:cNvPr>
          <p:cNvSpPr>
            <a:spLocks noGrp="1"/>
          </p:cNvSpPr>
          <p:nvPr>
            <p:ph type="body" sz="quarter" idx="47"/>
          </p:nvPr>
        </p:nvSpPr>
        <p:spPr>
          <a:xfrm>
            <a:off x="14338300" y="8578824"/>
            <a:ext cx="8108950" cy="762000"/>
          </a:xfrm>
          <a:prstGeom prst="rect">
            <a:avLst/>
          </a:prstGeom>
        </p:spPr>
        <p:txBody>
          <a:bodyPr/>
          <a:lstStyle>
            <a:lvl1pPr marL="0" indent="0">
              <a:buNone/>
              <a:defRPr sz="2700" b="1">
                <a:solidFill>
                  <a:schemeClr val="tx1"/>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
        <p:nvSpPr>
          <p:cNvPr id="6" name="Platshållare för text 2">
            <a:extLst>
              <a:ext uri="{FF2B5EF4-FFF2-40B4-BE49-F238E27FC236}">
                <a16:creationId xmlns:a16="http://schemas.microsoft.com/office/drawing/2014/main" id="{5684D4FF-FDB5-CA98-A368-ECA6D298CA9E}"/>
              </a:ext>
            </a:extLst>
          </p:cNvPr>
          <p:cNvSpPr>
            <a:spLocks noGrp="1"/>
          </p:cNvSpPr>
          <p:nvPr>
            <p:ph type="body" sz="quarter" idx="52"/>
          </p:nvPr>
        </p:nvSpPr>
        <p:spPr>
          <a:xfrm>
            <a:off x="2344022" y="7912511"/>
            <a:ext cx="8531378" cy="762000"/>
          </a:xfrm>
          <a:prstGeom prst="rect">
            <a:avLst/>
          </a:prstGeom>
        </p:spPr>
        <p:txBody>
          <a:bodyPr/>
          <a:lstStyle>
            <a:lvl1pPr marL="0" indent="0">
              <a:buNone/>
              <a:defRPr sz="2700" b="1">
                <a:solidFill>
                  <a:schemeClr val="tx1"/>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
        <p:nvSpPr>
          <p:cNvPr id="8" name="Platshållare för text 2">
            <a:extLst>
              <a:ext uri="{FF2B5EF4-FFF2-40B4-BE49-F238E27FC236}">
                <a16:creationId xmlns:a16="http://schemas.microsoft.com/office/drawing/2014/main" id="{1D7A3DAE-506F-73E5-8378-606D2AEE838B}"/>
              </a:ext>
            </a:extLst>
          </p:cNvPr>
          <p:cNvSpPr>
            <a:spLocks noGrp="1"/>
          </p:cNvSpPr>
          <p:nvPr>
            <p:ph type="body" sz="quarter" idx="53"/>
          </p:nvPr>
        </p:nvSpPr>
        <p:spPr>
          <a:xfrm>
            <a:off x="14338300" y="4071796"/>
            <a:ext cx="8108950" cy="762000"/>
          </a:xfrm>
          <a:prstGeom prst="rect">
            <a:avLst/>
          </a:prstGeom>
        </p:spPr>
        <p:txBody>
          <a:bodyPr/>
          <a:lstStyle>
            <a:lvl1pPr marL="0" indent="0">
              <a:buNone/>
              <a:defRPr sz="2700" b="1">
                <a:solidFill>
                  <a:schemeClr val="tx1"/>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Tree>
    <p:extLst>
      <p:ext uri="{BB962C8B-B14F-4D97-AF65-F5344CB8AC3E}">
        <p14:creationId xmlns:p14="http://schemas.microsoft.com/office/powerpoint/2010/main" val="821839113"/>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skrivrutor">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solidFill>
                <a:srgbClr val="091D23"/>
              </a:solidFill>
            </a:endParaRPr>
          </a:p>
        </p:txBody>
      </p:sp>
      <p:pic>
        <p:nvPicPr>
          <p:cNvPr id="28" name="Bild">
            <a:extLst>
              <a:ext uri="{FF2B5EF4-FFF2-40B4-BE49-F238E27FC236}">
                <a16:creationId xmlns:a16="http://schemas.microsoft.com/office/drawing/2014/main" id="{A6FC5535-F23F-AA4D-949B-41E1A4E5714D}"/>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7142908"/>
            <a:ext cx="9027257" cy="5647915"/>
          </a:xfrm>
          <a:prstGeom prst="rect">
            <a:avLst/>
          </a:prstGeom>
          <a:ln w="12700">
            <a:miter lim="400000"/>
          </a:ln>
        </p:spPr>
      </p:pic>
      <p:pic>
        <p:nvPicPr>
          <p:cNvPr id="21" name="Bild">
            <a:extLst>
              <a:ext uri="{FF2B5EF4-FFF2-40B4-BE49-F238E27FC236}">
                <a16:creationId xmlns:a16="http://schemas.microsoft.com/office/drawing/2014/main" id="{F1966147-7B75-CD4D-9C31-AC9FF3C99FD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4575112"/>
            <a:ext cx="9679814" cy="224710"/>
          </a:xfrm>
          <a:prstGeom prst="rect">
            <a:avLst/>
          </a:prstGeom>
          <a:ln w="12700">
            <a:miter lim="400000"/>
          </a:ln>
        </p:spPr>
      </p:pic>
      <p:sp>
        <p:nvSpPr>
          <p:cNvPr id="23" name="Platshållare för text 3">
            <a:extLst>
              <a:ext uri="{FF2B5EF4-FFF2-40B4-BE49-F238E27FC236}">
                <a16:creationId xmlns:a16="http://schemas.microsoft.com/office/drawing/2014/main" id="{0BC6D436-879C-F949-B5C9-DD7514BF68C1}"/>
              </a:ext>
            </a:extLst>
          </p:cNvPr>
          <p:cNvSpPr>
            <a:spLocks noGrp="1"/>
          </p:cNvSpPr>
          <p:nvPr>
            <p:ph type="body" sz="quarter" idx="36"/>
          </p:nvPr>
        </p:nvSpPr>
        <p:spPr>
          <a:xfrm>
            <a:off x="1711162" y="2722664"/>
            <a:ext cx="9717914" cy="1756731"/>
          </a:xfrm>
          <a:prstGeom prst="rect">
            <a:avLst/>
          </a:prstGeom>
        </p:spPr>
        <p:txBody>
          <a:bodyPr anchor="b" anchorCtr="0"/>
          <a:lstStyle>
            <a:lvl1pPr marL="0" indent="0">
              <a:lnSpc>
                <a:spcPts val="7020"/>
              </a:lnSpc>
              <a:buNone/>
              <a:defRPr sz="7900" b="1">
                <a:solidFill>
                  <a:srgbClr val="091D23"/>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31" name="Platshållare för text 11">
            <a:extLst>
              <a:ext uri="{FF2B5EF4-FFF2-40B4-BE49-F238E27FC236}">
                <a16:creationId xmlns:a16="http://schemas.microsoft.com/office/drawing/2014/main" id="{205DE22F-BEFF-AB41-BD21-894667887DC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rgbClr val="091D23"/>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2" name="Platshållare för text 13">
            <a:extLst>
              <a:ext uri="{FF2B5EF4-FFF2-40B4-BE49-F238E27FC236}">
                <a16:creationId xmlns:a16="http://schemas.microsoft.com/office/drawing/2014/main" id="{AFFC02F6-640A-A346-A9D7-484499CF5E44}"/>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rgbClr val="091D23"/>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3" name="Platshållare för text 13">
            <a:extLst>
              <a:ext uri="{FF2B5EF4-FFF2-40B4-BE49-F238E27FC236}">
                <a16:creationId xmlns:a16="http://schemas.microsoft.com/office/drawing/2014/main" id="{29E3E0B5-A2FE-DF41-B16F-7EAD2BD46CF6}"/>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rgbClr val="091D23"/>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24" name="Bild">
            <a:extLst>
              <a:ext uri="{FF2B5EF4-FFF2-40B4-BE49-F238E27FC236}">
                <a16:creationId xmlns:a16="http://schemas.microsoft.com/office/drawing/2014/main" id="{CEE3EB26-8D3B-1649-904C-9AA5CCD75E34}"/>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2005023" y="-54617"/>
            <a:ext cx="608750" cy="13696897"/>
          </a:xfrm>
          <a:prstGeom prst="rect">
            <a:avLst/>
          </a:prstGeom>
          <a:ln w="12700">
            <a:miter lim="400000"/>
          </a:ln>
        </p:spPr>
      </p:pic>
      <p:sp>
        <p:nvSpPr>
          <p:cNvPr id="35" name="Platshållare för innehåll 21">
            <a:extLst>
              <a:ext uri="{FF2B5EF4-FFF2-40B4-BE49-F238E27FC236}">
                <a16:creationId xmlns:a16="http://schemas.microsoft.com/office/drawing/2014/main" id="{4B096910-8990-EF4D-A873-410845F8AAAD}"/>
              </a:ext>
            </a:extLst>
          </p:cNvPr>
          <p:cNvSpPr>
            <a:spLocks noGrp="1"/>
          </p:cNvSpPr>
          <p:nvPr>
            <p:ph sz="quarter" idx="44"/>
          </p:nvPr>
        </p:nvSpPr>
        <p:spPr>
          <a:xfrm>
            <a:off x="1749263" y="4895540"/>
            <a:ext cx="9118434" cy="1315906"/>
          </a:xfrm>
          <a:prstGeom prst="rect">
            <a:avLst/>
          </a:prstGeom>
        </p:spPr>
        <p:txBody>
          <a:bodyPr/>
          <a:lstStyle>
            <a:lvl1pPr marL="0" indent="0">
              <a:lnSpc>
                <a:spcPct val="100000"/>
              </a:lnSpc>
              <a:buFont typeface="+mj-lt"/>
              <a:buNone/>
              <a:defRPr sz="2700" b="1">
                <a:solidFill>
                  <a:srgbClr val="091D23"/>
                </a:solidFill>
                <a:latin typeface="+mj-lt"/>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1" name="Platshållare för text 3">
            <a:extLst>
              <a:ext uri="{FF2B5EF4-FFF2-40B4-BE49-F238E27FC236}">
                <a16:creationId xmlns:a16="http://schemas.microsoft.com/office/drawing/2014/main" id="{C0EBD22C-0FC0-0A43-B6EB-04FD3ECD86E5}"/>
              </a:ext>
            </a:extLst>
          </p:cNvPr>
          <p:cNvSpPr>
            <a:spLocks noGrp="1"/>
          </p:cNvSpPr>
          <p:nvPr>
            <p:ph type="body" sz="quarter" idx="46"/>
          </p:nvPr>
        </p:nvSpPr>
        <p:spPr>
          <a:xfrm>
            <a:off x="14337646" y="8602132"/>
            <a:ext cx="8109606" cy="3776135"/>
          </a:xfrm>
          <a:prstGeom prst="rect">
            <a:avLst/>
          </a:prstGeom>
        </p:spPr>
        <p:txBody>
          <a:bodyPr/>
          <a:lstStyle>
            <a:lvl1pPr marL="0" indent="0">
              <a:buNone/>
              <a:defRPr sz="2700" i="0">
                <a:solidFill>
                  <a:srgbClr val="091D23"/>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3" name="Platshållare för text 2">
            <a:extLst>
              <a:ext uri="{FF2B5EF4-FFF2-40B4-BE49-F238E27FC236}">
                <a16:creationId xmlns:a16="http://schemas.microsoft.com/office/drawing/2014/main" id="{275E8A20-9AC8-DD45-B903-A87CDA45909E}"/>
              </a:ext>
            </a:extLst>
          </p:cNvPr>
          <p:cNvSpPr>
            <a:spLocks noGrp="1"/>
          </p:cNvSpPr>
          <p:nvPr>
            <p:ph type="body" sz="quarter" idx="47"/>
          </p:nvPr>
        </p:nvSpPr>
        <p:spPr>
          <a:xfrm>
            <a:off x="14338300" y="7501996"/>
            <a:ext cx="8108950" cy="762000"/>
          </a:xfrm>
          <a:prstGeom prst="rect">
            <a:avLst/>
          </a:prstGeom>
        </p:spPr>
        <p:txBody>
          <a:bodyPr/>
          <a:lstStyle>
            <a:lvl1pPr marL="0" indent="0">
              <a:buNone/>
              <a:defRPr sz="2700" b="1">
                <a:solidFill>
                  <a:srgbClr val="091D23"/>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pic>
        <p:nvPicPr>
          <p:cNvPr id="44" name="Bild">
            <a:extLst>
              <a:ext uri="{FF2B5EF4-FFF2-40B4-BE49-F238E27FC236}">
                <a16:creationId xmlns:a16="http://schemas.microsoft.com/office/drawing/2014/main" id="{497FC46A-E9B9-C149-A62A-BDD7D29DA98B}"/>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1300908"/>
            <a:ext cx="9027257" cy="5647915"/>
          </a:xfrm>
          <a:prstGeom prst="rect">
            <a:avLst/>
          </a:prstGeom>
          <a:ln w="12700">
            <a:miter lim="400000"/>
          </a:ln>
        </p:spPr>
      </p:pic>
      <p:sp>
        <p:nvSpPr>
          <p:cNvPr id="45" name="Platshållare för text 3">
            <a:extLst>
              <a:ext uri="{FF2B5EF4-FFF2-40B4-BE49-F238E27FC236}">
                <a16:creationId xmlns:a16="http://schemas.microsoft.com/office/drawing/2014/main" id="{5D1875CE-D480-0743-B89C-38F24B764414}"/>
              </a:ext>
            </a:extLst>
          </p:cNvPr>
          <p:cNvSpPr>
            <a:spLocks noGrp="1"/>
          </p:cNvSpPr>
          <p:nvPr>
            <p:ph type="body" sz="quarter" idx="48"/>
          </p:nvPr>
        </p:nvSpPr>
        <p:spPr>
          <a:xfrm>
            <a:off x="14337646" y="2760132"/>
            <a:ext cx="8109606" cy="3776135"/>
          </a:xfrm>
          <a:prstGeom prst="rect">
            <a:avLst/>
          </a:prstGeom>
        </p:spPr>
        <p:txBody>
          <a:bodyPr/>
          <a:lstStyle>
            <a:lvl1pPr marL="0" indent="0">
              <a:buNone/>
              <a:defRPr sz="2700" i="0">
                <a:solidFill>
                  <a:srgbClr val="091D23"/>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6" name="Platshållare för text 2">
            <a:extLst>
              <a:ext uri="{FF2B5EF4-FFF2-40B4-BE49-F238E27FC236}">
                <a16:creationId xmlns:a16="http://schemas.microsoft.com/office/drawing/2014/main" id="{3F1EAF65-8E0C-E344-B14C-D8C9637B887C}"/>
              </a:ext>
            </a:extLst>
          </p:cNvPr>
          <p:cNvSpPr>
            <a:spLocks noGrp="1"/>
          </p:cNvSpPr>
          <p:nvPr>
            <p:ph type="body" sz="quarter" idx="49"/>
          </p:nvPr>
        </p:nvSpPr>
        <p:spPr>
          <a:xfrm>
            <a:off x="14338300" y="1676929"/>
            <a:ext cx="8108950" cy="762000"/>
          </a:xfrm>
          <a:prstGeom prst="rect">
            <a:avLst/>
          </a:prstGeom>
        </p:spPr>
        <p:txBody>
          <a:bodyPr/>
          <a:lstStyle>
            <a:lvl1pPr marL="0" indent="0">
              <a:buNone/>
              <a:defRPr sz="2700" b="1">
                <a:solidFill>
                  <a:srgbClr val="091D23"/>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pic>
        <p:nvPicPr>
          <p:cNvPr id="19" name="Bild">
            <a:extLst>
              <a:ext uri="{FF2B5EF4-FFF2-40B4-BE49-F238E27FC236}">
                <a16:creationId xmlns:a16="http://schemas.microsoft.com/office/drawing/2014/main" id="{23CEE920-2EA3-CE46-83A9-261A2CE6AF8C}"/>
              </a:ext>
              <a:ext uri="{C183D7F6-B498-43B3-948B-1728B52AA6E4}">
                <adec:decorative xmlns:adec="http://schemas.microsoft.com/office/drawing/2017/decorative" val="1"/>
              </a:ext>
            </a:extLst>
          </p:cNvPr>
          <p:cNvPicPr>
            <a:picLocks/>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693865" y="7142908"/>
            <a:ext cx="9027257" cy="5647915"/>
          </a:xfrm>
          <a:prstGeom prst="rect">
            <a:avLst/>
          </a:prstGeom>
          <a:ln w="12700">
            <a:miter lim="400000"/>
          </a:ln>
        </p:spPr>
      </p:pic>
      <p:sp>
        <p:nvSpPr>
          <p:cNvPr id="20" name="Platshållare för text 3">
            <a:extLst>
              <a:ext uri="{FF2B5EF4-FFF2-40B4-BE49-F238E27FC236}">
                <a16:creationId xmlns:a16="http://schemas.microsoft.com/office/drawing/2014/main" id="{BDCA8258-71CB-CD41-8047-EF188DB4275A}"/>
              </a:ext>
            </a:extLst>
          </p:cNvPr>
          <p:cNvSpPr>
            <a:spLocks noGrp="1"/>
          </p:cNvSpPr>
          <p:nvPr>
            <p:ph type="body" sz="quarter" idx="50"/>
          </p:nvPr>
        </p:nvSpPr>
        <p:spPr>
          <a:xfrm>
            <a:off x="2178543" y="8602132"/>
            <a:ext cx="8109606" cy="3776135"/>
          </a:xfrm>
          <a:prstGeom prst="rect">
            <a:avLst/>
          </a:prstGeom>
        </p:spPr>
        <p:txBody>
          <a:bodyPr/>
          <a:lstStyle>
            <a:lvl1pPr marL="0" indent="0">
              <a:buNone/>
              <a:defRPr sz="2700" i="0">
                <a:solidFill>
                  <a:srgbClr val="091D23"/>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22" name="Platshållare för text 2">
            <a:extLst>
              <a:ext uri="{FF2B5EF4-FFF2-40B4-BE49-F238E27FC236}">
                <a16:creationId xmlns:a16="http://schemas.microsoft.com/office/drawing/2014/main" id="{DF5B53FB-B48A-904D-9D51-9817E16A8F9C}"/>
              </a:ext>
            </a:extLst>
          </p:cNvPr>
          <p:cNvSpPr>
            <a:spLocks noGrp="1"/>
          </p:cNvSpPr>
          <p:nvPr>
            <p:ph type="body" sz="quarter" idx="51"/>
          </p:nvPr>
        </p:nvSpPr>
        <p:spPr>
          <a:xfrm>
            <a:off x="2179197" y="7501996"/>
            <a:ext cx="8108950" cy="762000"/>
          </a:xfrm>
          <a:prstGeom prst="rect">
            <a:avLst/>
          </a:prstGeom>
        </p:spPr>
        <p:txBody>
          <a:bodyPr/>
          <a:lstStyle>
            <a:lvl1pPr marL="0" indent="0">
              <a:buNone/>
              <a:defRPr sz="2700" b="1">
                <a:solidFill>
                  <a:srgbClr val="091D23"/>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Tree>
    <p:extLst>
      <p:ext uri="{BB962C8B-B14F-4D97-AF65-F5344CB8AC3E}">
        <p14:creationId xmlns:p14="http://schemas.microsoft.com/office/powerpoint/2010/main" val="24504015"/>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Skrivrutor horisontellt">
    <p:bg>
      <p:bgPr>
        <a:solidFill>
          <a:schemeClr val="accent1"/>
        </a:solidFill>
        <a:effectLst/>
      </p:bgPr>
    </p:bg>
    <p:spTree>
      <p:nvGrpSpPr>
        <p:cNvPr id="1" name=""/>
        <p:cNvGrpSpPr/>
        <p:nvPr/>
      </p:nvGrpSpPr>
      <p:grpSpPr>
        <a:xfrm>
          <a:off x="0" y="0"/>
          <a:ext cx="0" cy="0"/>
          <a:chOff x="0" y="0"/>
          <a:chExt cx="0" cy="0"/>
        </a:xfrm>
      </p:grpSpPr>
      <p:sp>
        <p:nvSpPr>
          <p:cNvPr id="29" name="Platshållare för text 3">
            <a:extLst>
              <a:ext uri="{FF2B5EF4-FFF2-40B4-BE49-F238E27FC236}">
                <a16:creationId xmlns:a16="http://schemas.microsoft.com/office/drawing/2014/main" id="{3B9FBCD2-05DC-5945-A182-1B4C87292236}"/>
              </a:ext>
            </a:extLst>
          </p:cNvPr>
          <p:cNvSpPr>
            <a:spLocks noGrp="1"/>
          </p:cNvSpPr>
          <p:nvPr>
            <p:ph type="body" sz="quarter" idx="36"/>
          </p:nvPr>
        </p:nvSpPr>
        <p:spPr>
          <a:xfrm>
            <a:off x="1572377" y="2320781"/>
            <a:ext cx="15428249" cy="2426478"/>
          </a:xfrm>
          <a:prstGeom prst="rect">
            <a:avLst/>
          </a:prstGeom>
        </p:spPr>
        <p:txBody>
          <a:bodyPr anchor="b" anchorCtr="0"/>
          <a:lstStyle>
            <a:lvl1pPr marL="0" indent="0">
              <a:buNone/>
              <a:defRPr sz="7900" b="1">
                <a:solidFill>
                  <a:srgbClr val="091D23"/>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42" name="Platshållare för text 11">
            <a:extLst>
              <a:ext uri="{FF2B5EF4-FFF2-40B4-BE49-F238E27FC236}">
                <a16:creationId xmlns:a16="http://schemas.microsoft.com/office/drawing/2014/main" id="{0DB89862-6718-8043-91A3-9357E36549B5}"/>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rgbClr val="091D23"/>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3" name="Platshållare för text 13">
            <a:extLst>
              <a:ext uri="{FF2B5EF4-FFF2-40B4-BE49-F238E27FC236}">
                <a16:creationId xmlns:a16="http://schemas.microsoft.com/office/drawing/2014/main" id="{F3C21C7A-C07F-5043-B595-60C20FD6A223}"/>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rgbClr val="091D23"/>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4" name="Platshållare för text 13">
            <a:extLst>
              <a:ext uri="{FF2B5EF4-FFF2-40B4-BE49-F238E27FC236}">
                <a16:creationId xmlns:a16="http://schemas.microsoft.com/office/drawing/2014/main" id="{F8BFEA51-9E46-9E46-9988-F6A164069CDF}"/>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rgbClr val="091D23"/>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FD9E83FB-ECCB-F348-A0A7-DD8A1B2E1EC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55957" y="4784000"/>
            <a:ext cx="9679814" cy="224710"/>
          </a:xfrm>
          <a:prstGeom prst="rect">
            <a:avLst/>
          </a:prstGeom>
          <a:ln w="12700">
            <a:miter lim="400000"/>
          </a:ln>
        </p:spPr>
      </p:pic>
      <p:pic>
        <p:nvPicPr>
          <p:cNvPr id="21" name="Bild 20">
            <a:extLst>
              <a:ext uri="{FF2B5EF4-FFF2-40B4-BE49-F238E27FC236}">
                <a16:creationId xmlns:a16="http://schemas.microsoft.com/office/drawing/2014/main" id="{DCA325E2-6714-8F4C-8053-127B0F6FBF82}"/>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713600" y="6851789"/>
            <a:ext cx="6137829" cy="5238607"/>
          </a:xfrm>
          <a:prstGeom prst="rect">
            <a:avLst/>
          </a:prstGeom>
        </p:spPr>
      </p:pic>
      <p:pic>
        <p:nvPicPr>
          <p:cNvPr id="22" name="Bild 21">
            <a:extLst>
              <a:ext uri="{FF2B5EF4-FFF2-40B4-BE49-F238E27FC236}">
                <a16:creationId xmlns:a16="http://schemas.microsoft.com/office/drawing/2014/main" id="{B1DACFC8-985D-DA4C-8C61-05E01C6CB6B4}"/>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333600" y="6851789"/>
            <a:ext cx="6137829" cy="5238607"/>
          </a:xfrm>
          <a:prstGeom prst="rect">
            <a:avLst/>
          </a:prstGeom>
        </p:spPr>
      </p:pic>
      <p:pic>
        <p:nvPicPr>
          <p:cNvPr id="23" name="Bild 22">
            <a:extLst>
              <a:ext uri="{FF2B5EF4-FFF2-40B4-BE49-F238E27FC236}">
                <a16:creationId xmlns:a16="http://schemas.microsoft.com/office/drawing/2014/main" id="{BD7A4EB2-392E-0D46-95BA-27926C26C9CC}"/>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6876611" y="6851789"/>
            <a:ext cx="6137829" cy="5238607"/>
          </a:xfrm>
          <a:prstGeom prst="rect">
            <a:avLst/>
          </a:prstGeom>
        </p:spPr>
      </p:pic>
      <p:sp>
        <p:nvSpPr>
          <p:cNvPr id="5" name="Platshållare för text 4">
            <a:extLst>
              <a:ext uri="{FF2B5EF4-FFF2-40B4-BE49-F238E27FC236}">
                <a16:creationId xmlns:a16="http://schemas.microsoft.com/office/drawing/2014/main" id="{A3DAA1B5-48AC-704A-9C91-C56043C6EEA6}"/>
              </a:ext>
            </a:extLst>
          </p:cNvPr>
          <p:cNvSpPr>
            <a:spLocks noGrp="1"/>
          </p:cNvSpPr>
          <p:nvPr>
            <p:ph type="body" sz="quarter" idx="37"/>
          </p:nvPr>
        </p:nvSpPr>
        <p:spPr>
          <a:xfrm>
            <a:off x="2116667" y="7230533"/>
            <a:ext cx="5477933" cy="4554538"/>
          </a:xfrm>
          <a:prstGeom prst="rect">
            <a:avLst/>
          </a:prstGeom>
        </p:spPr>
        <p:txBody>
          <a:bodyPr/>
          <a:lstStyle>
            <a:lvl1pPr marL="0" indent="0">
              <a:buNone/>
              <a:defRPr sz="3100">
                <a:solidFill>
                  <a:srgbClr val="091D23"/>
                </a:solidFill>
              </a:defRPr>
            </a:lvl1pPr>
            <a:lvl2pPr marL="914354" indent="0">
              <a:buNone/>
              <a:defRPr sz="3100">
                <a:solidFill>
                  <a:schemeClr val="bg1"/>
                </a:solidFill>
              </a:defRPr>
            </a:lvl2pPr>
            <a:lvl3pPr marL="1828709" indent="0">
              <a:buNone/>
              <a:defRPr sz="3100">
                <a:solidFill>
                  <a:schemeClr val="bg1"/>
                </a:solidFill>
              </a:defRPr>
            </a:lvl3pPr>
            <a:lvl4pPr marL="2743063" indent="0">
              <a:buNone/>
              <a:defRPr sz="3100">
                <a:solidFill>
                  <a:schemeClr val="bg1"/>
                </a:solidFill>
              </a:defRPr>
            </a:lvl4pPr>
            <a:lvl5pPr marL="3657417" indent="0">
              <a:buNone/>
              <a:defRPr sz="3100">
                <a:solidFill>
                  <a:schemeClr val="bg1"/>
                </a:solidFill>
              </a:defRPr>
            </a:lvl5pPr>
          </a:lstStyle>
          <a:p>
            <a:pPr lvl="0"/>
            <a:r>
              <a:rPr lang="sv-SE"/>
              <a:t>Klicka här för att ändra format på bakgrundstexten</a:t>
            </a:r>
          </a:p>
        </p:txBody>
      </p:sp>
      <p:sp>
        <p:nvSpPr>
          <p:cNvPr id="26" name="Platshållare för text 4">
            <a:extLst>
              <a:ext uri="{FF2B5EF4-FFF2-40B4-BE49-F238E27FC236}">
                <a16:creationId xmlns:a16="http://schemas.microsoft.com/office/drawing/2014/main" id="{0988C351-B7EC-C74E-B26E-B433E180ABD1}"/>
              </a:ext>
            </a:extLst>
          </p:cNvPr>
          <p:cNvSpPr>
            <a:spLocks noGrp="1"/>
          </p:cNvSpPr>
          <p:nvPr>
            <p:ph type="body" sz="quarter" idx="38"/>
          </p:nvPr>
        </p:nvSpPr>
        <p:spPr>
          <a:xfrm>
            <a:off x="9702800" y="7230533"/>
            <a:ext cx="5477933" cy="4554538"/>
          </a:xfrm>
          <a:prstGeom prst="rect">
            <a:avLst/>
          </a:prstGeom>
        </p:spPr>
        <p:txBody>
          <a:bodyPr/>
          <a:lstStyle>
            <a:lvl1pPr marL="0" indent="0">
              <a:buNone/>
              <a:defRPr sz="3100">
                <a:solidFill>
                  <a:srgbClr val="091D23"/>
                </a:solidFill>
              </a:defRPr>
            </a:lvl1pPr>
            <a:lvl2pPr marL="914354" indent="0">
              <a:buNone/>
              <a:defRPr sz="3100">
                <a:solidFill>
                  <a:schemeClr val="bg1"/>
                </a:solidFill>
              </a:defRPr>
            </a:lvl2pPr>
            <a:lvl3pPr marL="1828709" indent="0">
              <a:buNone/>
              <a:defRPr sz="3100">
                <a:solidFill>
                  <a:schemeClr val="bg1"/>
                </a:solidFill>
              </a:defRPr>
            </a:lvl3pPr>
            <a:lvl4pPr marL="2743063" indent="0">
              <a:buNone/>
              <a:defRPr sz="3100">
                <a:solidFill>
                  <a:schemeClr val="bg1"/>
                </a:solidFill>
              </a:defRPr>
            </a:lvl4pPr>
            <a:lvl5pPr marL="3657417" indent="0">
              <a:buNone/>
              <a:defRPr sz="3100">
                <a:solidFill>
                  <a:schemeClr val="bg1"/>
                </a:solidFill>
              </a:defRPr>
            </a:lvl5pPr>
          </a:lstStyle>
          <a:p>
            <a:pPr lvl="0"/>
            <a:r>
              <a:rPr lang="sv-SE"/>
              <a:t>Klicka här för att ändra format på bakgrundstexten</a:t>
            </a:r>
          </a:p>
        </p:txBody>
      </p:sp>
      <p:sp>
        <p:nvSpPr>
          <p:cNvPr id="27" name="Platshållare för text 4">
            <a:extLst>
              <a:ext uri="{FF2B5EF4-FFF2-40B4-BE49-F238E27FC236}">
                <a16:creationId xmlns:a16="http://schemas.microsoft.com/office/drawing/2014/main" id="{8682A341-3ECE-4E41-BEB1-85192D807CEC}"/>
              </a:ext>
            </a:extLst>
          </p:cNvPr>
          <p:cNvSpPr>
            <a:spLocks noGrp="1"/>
          </p:cNvSpPr>
          <p:nvPr>
            <p:ph type="body" sz="quarter" idx="39"/>
          </p:nvPr>
        </p:nvSpPr>
        <p:spPr>
          <a:xfrm>
            <a:off x="17272000" y="7230533"/>
            <a:ext cx="5477933" cy="4554538"/>
          </a:xfrm>
          <a:prstGeom prst="rect">
            <a:avLst/>
          </a:prstGeom>
        </p:spPr>
        <p:txBody>
          <a:bodyPr/>
          <a:lstStyle>
            <a:lvl1pPr marL="0" indent="0">
              <a:buNone/>
              <a:defRPr sz="3100">
                <a:solidFill>
                  <a:srgbClr val="091D23"/>
                </a:solidFill>
              </a:defRPr>
            </a:lvl1pPr>
            <a:lvl2pPr marL="914354" indent="0">
              <a:buNone/>
              <a:defRPr sz="3100">
                <a:solidFill>
                  <a:schemeClr val="bg1"/>
                </a:solidFill>
              </a:defRPr>
            </a:lvl2pPr>
            <a:lvl3pPr marL="1828709" indent="0">
              <a:buNone/>
              <a:defRPr sz="3100">
                <a:solidFill>
                  <a:schemeClr val="bg1"/>
                </a:solidFill>
              </a:defRPr>
            </a:lvl3pPr>
            <a:lvl4pPr marL="2743063" indent="0">
              <a:buNone/>
              <a:defRPr sz="3100">
                <a:solidFill>
                  <a:schemeClr val="bg1"/>
                </a:solidFill>
              </a:defRPr>
            </a:lvl4pPr>
            <a:lvl5pPr marL="3657417" indent="0">
              <a:buNone/>
              <a:defRPr sz="3100">
                <a:solidFill>
                  <a:schemeClr val="bg1"/>
                </a:solidFill>
              </a:defRPr>
            </a:lvl5pPr>
          </a:lstStyle>
          <a:p>
            <a:pPr lvl="0"/>
            <a:r>
              <a:rPr lang="sv-SE"/>
              <a:t>Klicka här för att ändra format på bakgrundstexten</a:t>
            </a:r>
          </a:p>
        </p:txBody>
      </p:sp>
      <p:sp>
        <p:nvSpPr>
          <p:cNvPr id="7" name="Platshållare för text 6">
            <a:extLst>
              <a:ext uri="{FF2B5EF4-FFF2-40B4-BE49-F238E27FC236}">
                <a16:creationId xmlns:a16="http://schemas.microsoft.com/office/drawing/2014/main" id="{9CA485A2-E971-AA4B-BF48-A491144A6444}"/>
              </a:ext>
            </a:extLst>
          </p:cNvPr>
          <p:cNvSpPr>
            <a:spLocks noGrp="1"/>
          </p:cNvSpPr>
          <p:nvPr>
            <p:ph type="body" sz="quarter" idx="40" hasCustomPrompt="1"/>
          </p:nvPr>
        </p:nvSpPr>
        <p:spPr>
          <a:xfrm>
            <a:off x="2093383" y="5824535"/>
            <a:ext cx="5524500" cy="857250"/>
          </a:xfrm>
          <a:prstGeom prst="rect">
            <a:avLst/>
          </a:prstGeom>
        </p:spPr>
        <p:txBody>
          <a:bodyPr anchor="b" anchorCtr="0"/>
          <a:lstStyle>
            <a:lvl1pPr marL="0" indent="0">
              <a:buNone/>
              <a:defRPr sz="3400" b="1">
                <a:solidFill>
                  <a:srgbClr val="091D23"/>
                </a:solidFill>
                <a:latin typeface="+mj-lt"/>
              </a:defRPr>
            </a:lvl1pPr>
            <a:lvl2pPr marL="914354" indent="0">
              <a:buNone/>
              <a:defRPr sz="3400" b="1">
                <a:latin typeface="+mj-lt"/>
              </a:defRPr>
            </a:lvl2pPr>
            <a:lvl3pPr marL="1828709" indent="0">
              <a:buNone/>
              <a:defRPr sz="3400" b="1">
                <a:latin typeface="+mj-lt"/>
              </a:defRPr>
            </a:lvl3pPr>
            <a:lvl4pPr marL="2743063" indent="0">
              <a:buNone/>
              <a:defRPr sz="3400" b="1">
                <a:latin typeface="+mj-lt"/>
              </a:defRPr>
            </a:lvl4pPr>
            <a:lvl5pPr marL="3657417" indent="0">
              <a:buNone/>
              <a:defRPr sz="3400" b="1">
                <a:latin typeface="+mj-lt"/>
              </a:defRPr>
            </a:lvl5pPr>
          </a:lstStyle>
          <a:p>
            <a:pPr lvl="0"/>
            <a:r>
              <a:rPr lang="sv-SE"/>
              <a:t>Klicka </a:t>
            </a:r>
            <a:r>
              <a:rPr lang="sv-SE" err="1"/>
              <a:t>haär</a:t>
            </a:r>
            <a:r>
              <a:rPr lang="sv-SE"/>
              <a:t> för att ändra format</a:t>
            </a:r>
          </a:p>
        </p:txBody>
      </p:sp>
      <p:sp>
        <p:nvSpPr>
          <p:cNvPr id="30" name="Platshållare för text 6">
            <a:extLst>
              <a:ext uri="{FF2B5EF4-FFF2-40B4-BE49-F238E27FC236}">
                <a16:creationId xmlns:a16="http://schemas.microsoft.com/office/drawing/2014/main" id="{F62C0047-1BC3-0040-A51E-0AB86FE962D2}"/>
              </a:ext>
            </a:extLst>
          </p:cNvPr>
          <p:cNvSpPr>
            <a:spLocks noGrp="1"/>
          </p:cNvSpPr>
          <p:nvPr>
            <p:ph type="body" sz="quarter" idx="41" hasCustomPrompt="1"/>
          </p:nvPr>
        </p:nvSpPr>
        <p:spPr>
          <a:xfrm>
            <a:off x="9668933" y="5824535"/>
            <a:ext cx="5524500" cy="857250"/>
          </a:xfrm>
          <a:prstGeom prst="rect">
            <a:avLst/>
          </a:prstGeom>
        </p:spPr>
        <p:txBody>
          <a:bodyPr anchor="b" anchorCtr="0"/>
          <a:lstStyle>
            <a:lvl1pPr marL="0" indent="0">
              <a:buNone/>
              <a:defRPr sz="3400" b="1">
                <a:solidFill>
                  <a:srgbClr val="091D23"/>
                </a:solidFill>
                <a:latin typeface="+mj-lt"/>
              </a:defRPr>
            </a:lvl1pPr>
            <a:lvl2pPr marL="914354" indent="0">
              <a:buNone/>
              <a:defRPr sz="3400" b="1">
                <a:latin typeface="+mj-lt"/>
              </a:defRPr>
            </a:lvl2pPr>
            <a:lvl3pPr marL="1828709" indent="0">
              <a:buNone/>
              <a:defRPr sz="3400" b="1">
                <a:latin typeface="+mj-lt"/>
              </a:defRPr>
            </a:lvl3pPr>
            <a:lvl4pPr marL="2743063" indent="0">
              <a:buNone/>
              <a:defRPr sz="3400" b="1">
                <a:latin typeface="+mj-lt"/>
              </a:defRPr>
            </a:lvl4pPr>
            <a:lvl5pPr marL="3657417" indent="0">
              <a:buNone/>
              <a:defRPr sz="3400" b="1">
                <a:latin typeface="+mj-lt"/>
              </a:defRPr>
            </a:lvl5pPr>
          </a:lstStyle>
          <a:p>
            <a:pPr lvl="0"/>
            <a:r>
              <a:rPr lang="sv-SE"/>
              <a:t>Klicka </a:t>
            </a:r>
            <a:r>
              <a:rPr lang="sv-SE" err="1"/>
              <a:t>haär</a:t>
            </a:r>
            <a:r>
              <a:rPr lang="sv-SE"/>
              <a:t> för att ändra format</a:t>
            </a:r>
          </a:p>
        </p:txBody>
      </p:sp>
      <p:sp>
        <p:nvSpPr>
          <p:cNvPr id="31" name="Platshållare för text 6">
            <a:extLst>
              <a:ext uri="{FF2B5EF4-FFF2-40B4-BE49-F238E27FC236}">
                <a16:creationId xmlns:a16="http://schemas.microsoft.com/office/drawing/2014/main" id="{8C5C2D7C-4D09-4845-8E93-72D4DDAF35E9}"/>
              </a:ext>
            </a:extLst>
          </p:cNvPr>
          <p:cNvSpPr>
            <a:spLocks noGrp="1"/>
          </p:cNvSpPr>
          <p:nvPr>
            <p:ph type="body" sz="quarter" idx="42" hasCustomPrompt="1"/>
          </p:nvPr>
        </p:nvSpPr>
        <p:spPr>
          <a:xfrm>
            <a:off x="17221200" y="5824535"/>
            <a:ext cx="5524500" cy="857250"/>
          </a:xfrm>
          <a:prstGeom prst="rect">
            <a:avLst/>
          </a:prstGeom>
        </p:spPr>
        <p:txBody>
          <a:bodyPr anchor="b" anchorCtr="0"/>
          <a:lstStyle>
            <a:lvl1pPr marL="0" indent="0">
              <a:buNone/>
              <a:defRPr sz="3400" b="1">
                <a:solidFill>
                  <a:srgbClr val="091D23"/>
                </a:solidFill>
                <a:latin typeface="+mj-lt"/>
              </a:defRPr>
            </a:lvl1pPr>
            <a:lvl2pPr marL="914354" indent="0">
              <a:buNone/>
              <a:defRPr sz="3400" b="1">
                <a:latin typeface="+mj-lt"/>
              </a:defRPr>
            </a:lvl2pPr>
            <a:lvl3pPr marL="1828709" indent="0">
              <a:buNone/>
              <a:defRPr sz="3400" b="1">
                <a:latin typeface="+mj-lt"/>
              </a:defRPr>
            </a:lvl3pPr>
            <a:lvl4pPr marL="2743063" indent="0">
              <a:buNone/>
              <a:defRPr sz="3400" b="1">
                <a:latin typeface="+mj-lt"/>
              </a:defRPr>
            </a:lvl4pPr>
            <a:lvl5pPr marL="3657417" indent="0">
              <a:buNone/>
              <a:defRPr sz="3400" b="1">
                <a:latin typeface="+mj-lt"/>
              </a:defRPr>
            </a:lvl5pPr>
          </a:lstStyle>
          <a:p>
            <a:pPr lvl="0"/>
            <a:r>
              <a:rPr lang="sv-SE"/>
              <a:t>Klicka </a:t>
            </a:r>
            <a:r>
              <a:rPr lang="sv-SE" err="1"/>
              <a:t>haär</a:t>
            </a:r>
            <a:r>
              <a:rPr lang="sv-SE"/>
              <a:t> för att ändra format</a:t>
            </a:r>
          </a:p>
        </p:txBody>
      </p:sp>
    </p:spTree>
    <p:extLst>
      <p:ext uri="{BB962C8B-B14F-4D97-AF65-F5344CB8AC3E}">
        <p14:creationId xmlns:p14="http://schemas.microsoft.com/office/powerpoint/2010/main" val="761273391"/>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skrivrutor vertikalt">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solidFill>
                <a:schemeClr val="tx1"/>
              </a:solidFill>
            </a:endParaRPr>
          </a:p>
        </p:txBody>
      </p:sp>
      <p:pic>
        <p:nvPicPr>
          <p:cNvPr id="28" name="Bild">
            <a:extLst>
              <a:ext uri="{FF2B5EF4-FFF2-40B4-BE49-F238E27FC236}">
                <a16:creationId xmlns:a16="http://schemas.microsoft.com/office/drawing/2014/main" id="{A6FC5535-F23F-AA4D-949B-41E1A4E5714D}"/>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7142908"/>
            <a:ext cx="9027257" cy="5647915"/>
          </a:xfrm>
          <a:prstGeom prst="rect">
            <a:avLst/>
          </a:prstGeom>
          <a:ln w="12700">
            <a:miter lim="400000"/>
          </a:ln>
        </p:spPr>
      </p:pic>
      <p:pic>
        <p:nvPicPr>
          <p:cNvPr id="21" name="Bild">
            <a:extLst>
              <a:ext uri="{FF2B5EF4-FFF2-40B4-BE49-F238E27FC236}">
                <a16:creationId xmlns:a16="http://schemas.microsoft.com/office/drawing/2014/main" id="{F1966147-7B75-CD4D-9C31-AC9FF3C99FD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4575112"/>
            <a:ext cx="9679814" cy="224710"/>
          </a:xfrm>
          <a:prstGeom prst="rect">
            <a:avLst/>
          </a:prstGeom>
          <a:ln w="12700">
            <a:miter lim="400000"/>
          </a:ln>
        </p:spPr>
      </p:pic>
      <p:sp>
        <p:nvSpPr>
          <p:cNvPr id="23" name="Platshållare för text 3">
            <a:extLst>
              <a:ext uri="{FF2B5EF4-FFF2-40B4-BE49-F238E27FC236}">
                <a16:creationId xmlns:a16="http://schemas.microsoft.com/office/drawing/2014/main" id="{0BC6D436-879C-F949-B5C9-DD7514BF68C1}"/>
              </a:ext>
            </a:extLst>
          </p:cNvPr>
          <p:cNvSpPr>
            <a:spLocks noGrp="1"/>
          </p:cNvSpPr>
          <p:nvPr>
            <p:ph type="body" sz="quarter" idx="36"/>
          </p:nvPr>
        </p:nvSpPr>
        <p:spPr>
          <a:xfrm>
            <a:off x="1711162" y="2722664"/>
            <a:ext cx="9717914" cy="1756731"/>
          </a:xfrm>
          <a:prstGeom prst="rect">
            <a:avLst/>
          </a:prstGeom>
        </p:spPr>
        <p:txBody>
          <a:bodyPr anchor="b" anchorCtr="0"/>
          <a:lstStyle>
            <a:lvl1pPr marL="0" indent="0">
              <a:lnSpc>
                <a:spcPts val="7020"/>
              </a:lnSpc>
              <a:buNone/>
              <a:defRPr sz="7900" b="1">
                <a:solidFill>
                  <a:schemeClr val="tx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31" name="Platshållare för text 11">
            <a:extLst>
              <a:ext uri="{FF2B5EF4-FFF2-40B4-BE49-F238E27FC236}">
                <a16:creationId xmlns:a16="http://schemas.microsoft.com/office/drawing/2014/main" id="{205DE22F-BEFF-AB41-BD21-894667887DC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2" name="Platshållare för text 13">
            <a:extLst>
              <a:ext uri="{FF2B5EF4-FFF2-40B4-BE49-F238E27FC236}">
                <a16:creationId xmlns:a16="http://schemas.microsoft.com/office/drawing/2014/main" id="{AFFC02F6-640A-A346-A9D7-484499CF5E44}"/>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3" name="Platshållare för text 13">
            <a:extLst>
              <a:ext uri="{FF2B5EF4-FFF2-40B4-BE49-F238E27FC236}">
                <a16:creationId xmlns:a16="http://schemas.microsoft.com/office/drawing/2014/main" id="{29E3E0B5-A2FE-DF41-B16F-7EAD2BD46CF6}"/>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24" name="Bild">
            <a:extLst>
              <a:ext uri="{FF2B5EF4-FFF2-40B4-BE49-F238E27FC236}">
                <a16:creationId xmlns:a16="http://schemas.microsoft.com/office/drawing/2014/main" id="{CEE3EB26-8D3B-1649-904C-9AA5CCD75E34}"/>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2005023" y="-54617"/>
            <a:ext cx="608750" cy="13696897"/>
          </a:xfrm>
          <a:prstGeom prst="rect">
            <a:avLst/>
          </a:prstGeom>
          <a:ln w="12700">
            <a:miter lim="400000"/>
          </a:ln>
        </p:spPr>
      </p:pic>
      <p:sp>
        <p:nvSpPr>
          <p:cNvPr id="41" name="Platshållare för text 3">
            <a:extLst>
              <a:ext uri="{FF2B5EF4-FFF2-40B4-BE49-F238E27FC236}">
                <a16:creationId xmlns:a16="http://schemas.microsoft.com/office/drawing/2014/main" id="{C0EBD22C-0FC0-0A43-B6EB-04FD3ECD86E5}"/>
              </a:ext>
            </a:extLst>
          </p:cNvPr>
          <p:cNvSpPr>
            <a:spLocks noGrp="1"/>
          </p:cNvSpPr>
          <p:nvPr>
            <p:ph type="body" sz="quarter" idx="46"/>
          </p:nvPr>
        </p:nvSpPr>
        <p:spPr>
          <a:xfrm>
            <a:off x="14337646" y="8602132"/>
            <a:ext cx="8109606" cy="3776135"/>
          </a:xfrm>
          <a:prstGeom prst="rect">
            <a:avLst/>
          </a:prstGeom>
        </p:spPr>
        <p:txBody>
          <a:bodyPr/>
          <a:lstStyle>
            <a:lvl1pPr marL="0" indent="0">
              <a:buNone/>
              <a:defRPr sz="2700" i="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3" name="Platshållare för text 2">
            <a:extLst>
              <a:ext uri="{FF2B5EF4-FFF2-40B4-BE49-F238E27FC236}">
                <a16:creationId xmlns:a16="http://schemas.microsoft.com/office/drawing/2014/main" id="{275E8A20-9AC8-DD45-B903-A87CDA45909E}"/>
              </a:ext>
            </a:extLst>
          </p:cNvPr>
          <p:cNvSpPr>
            <a:spLocks noGrp="1"/>
          </p:cNvSpPr>
          <p:nvPr>
            <p:ph type="body" sz="quarter" idx="47"/>
          </p:nvPr>
        </p:nvSpPr>
        <p:spPr>
          <a:xfrm>
            <a:off x="14338300" y="7501996"/>
            <a:ext cx="8108950" cy="762000"/>
          </a:xfrm>
          <a:prstGeom prst="rect">
            <a:avLst/>
          </a:prstGeom>
        </p:spPr>
        <p:txBody>
          <a:bodyPr/>
          <a:lstStyle>
            <a:lvl1pPr marL="0" indent="0">
              <a:buNone/>
              <a:defRPr sz="2700" b="1">
                <a:solidFill>
                  <a:schemeClr val="tx1"/>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pic>
        <p:nvPicPr>
          <p:cNvPr id="44" name="Bild">
            <a:extLst>
              <a:ext uri="{FF2B5EF4-FFF2-40B4-BE49-F238E27FC236}">
                <a16:creationId xmlns:a16="http://schemas.microsoft.com/office/drawing/2014/main" id="{497FC46A-E9B9-C149-A62A-BDD7D29DA98B}"/>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1300908"/>
            <a:ext cx="9027257" cy="5647915"/>
          </a:xfrm>
          <a:prstGeom prst="rect">
            <a:avLst/>
          </a:prstGeom>
          <a:ln w="12700">
            <a:miter lim="400000"/>
          </a:ln>
        </p:spPr>
      </p:pic>
      <p:sp>
        <p:nvSpPr>
          <p:cNvPr id="45" name="Platshållare för text 3">
            <a:extLst>
              <a:ext uri="{FF2B5EF4-FFF2-40B4-BE49-F238E27FC236}">
                <a16:creationId xmlns:a16="http://schemas.microsoft.com/office/drawing/2014/main" id="{5D1875CE-D480-0743-B89C-38F24B764414}"/>
              </a:ext>
            </a:extLst>
          </p:cNvPr>
          <p:cNvSpPr>
            <a:spLocks noGrp="1"/>
          </p:cNvSpPr>
          <p:nvPr>
            <p:ph type="body" sz="quarter" idx="48"/>
          </p:nvPr>
        </p:nvSpPr>
        <p:spPr>
          <a:xfrm>
            <a:off x="14337646" y="2760132"/>
            <a:ext cx="8109606" cy="3776135"/>
          </a:xfrm>
          <a:prstGeom prst="rect">
            <a:avLst/>
          </a:prstGeom>
        </p:spPr>
        <p:txBody>
          <a:bodyPr/>
          <a:lstStyle>
            <a:lvl1pPr marL="0" indent="0">
              <a:buNone/>
              <a:defRPr sz="2700" i="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6" name="Platshållare för text 2">
            <a:extLst>
              <a:ext uri="{FF2B5EF4-FFF2-40B4-BE49-F238E27FC236}">
                <a16:creationId xmlns:a16="http://schemas.microsoft.com/office/drawing/2014/main" id="{3F1EAF65-8E0C-E344-B14C-D8C9637B887C}"/>
              </a:ext>
            </a:extLst>
          </p:cNvPr>
          <p:cNvSpPr>
            <a:spLocks noGrp="1"/>
          </p:cNvSpPr>
          <p:nvPr>
            <p:ph type="body" sz="quarter" idx="49"/>
          </p:nvPr>
        </p:nvSpPr>
        <p:spPr>
          <a:xfrm>
            <a:off x="14338300" y="1676929"/>
            <a:ext cx="8108950" cy="762000"/>
          </a:xfrm>
          <a:prstGeom prst="rect">
            <a:avLst/>
          </a:prstGeom>
        </p:spPr>
        <p:txBody>
          <a:bodyPr/>
          <a:lstStyle>
            <a:lvl1pPr marL="0" indent="0">
              <a:buNone/>
              <a:defRPr sz="2700" b="1">
                <a:solidFill>
                  <a:schemeClr val="tx1"/>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
        <p:nvSpPr>
          <p:cNvPr id="6" name="Platshållare för text 2">
            <a:extLst>
              <a:ext uri="{FF2B5EF4-FFF2-40B4-BE49-F238E27FC236}">
                <a16:creationId xmlns:a16="http://schemas.microsoft.com/office/drawing/2014/main" id="{3B55F0A9-449C-7386-0D90-22D9EDBEB662}"/>
              </a:ext>
            </a:extLst>
          </p:cNvPr>
          <p:cNvSpPr>
            <a:spLocks noGrp="1"/>
          </p:cNvSpPr>
          <p:nvPr>
            <p:ph type="body" sz="quarter" idx="40"/>
          </p:nvPr>
        </p:nvSpPr>
        <p:spPr>
          <a:xfrm>
            <a:off x="1749425" y="4895539"/>
            <a:ext cx="9175838" cy="4871159"/>
          </a:xfrm>
          <a:prstGeom prst="rect">
            <a:avLst/>
          </a:prstGeom>
        </p:spPr>
        <p:txBody>
          <a:bodyPr/>
          <a:lstStyle>
            <a:lvl1pPr marL="0" indent="0">
              <a:buNone/>
              <a:defRPr sz="310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Tree>
    <p:extLst>
      <p:ext uri="{BB962C8B-B14F-4D97-AF65-F5344CB8AC3E}">
        <p14:creationId xmlns:p14="http://schemas.microsoft.com/office/powerpoint/2010/main" val="3416472655"/>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äsrutor 7 st">
    <p:bg>
      <p:bgPr>
        <a:solidFill>
          <a:schemeClr val="accent1"/>
        </a:solidFill>
        <a:effectLst/>
      </p:bgPr>
    </p:bg>
    <p:spTree>
      <p:nvGrpSpPr>
        <p:cNvPr id="1" name=""/>
        <p:cNvGrpSpPr/>
        <p:nvPr/>
      </p:nvGrpSpPr>
      <p:grpSpPr>
        <a:xfrm>
          <a:off x="0" y="0"/>
          <a:ext cx="0" cy="0"/>
          <a:chOff x="0" y="0"/>
          <a:chExt cx="0" cy="0"/>
        </a:xfrm>
      </p:grpSpPr>
      <p:sp>
        <p:nvSpPr>
          <p:cNvPr id="29" name="Platshållare för text 3">
            <a:extLst>
              <a:ext uri="{FF2B5EF4-FFF2-40B4-BE49-F238E27FC236}">
                <a16:creationId xmlns:a16="http://schemas.microsoft.com/office/drawing/2014/main" id="{3B9FBCD2-05DC-5945-A182-1B4C87292236}"/>
              </a:ext>
            </a:extLst>
          </p:cNvPr>
          <p:cNvSpPr>
            <a:spLocks noGrp="1"/>
          </p:cNvSpPr>
          <p:nvPr>
            <p:ph type="body" sz="quarter" idx="36"/>
          </p:nvPr>
        </p:nvSpPr>
        <p:spPr>
          <a:xfrm>
            <a:off x="1572377" y="2320781"/>
            <a:ext cx="15428249" cy="2426478"/>
          </a:xfrm>
          <a:prstGeom prst="rect">
            <a:avLst/>
          </a:prstGeom>
        </p:spPr>
        <p:txBody>
          <a:bodyPr anchor="b" anchorCtr="0"/>
          <a:lstStyle>
            <a:lvl1pPr marL="0" indent="0">
              <a:buNone/>
              <a:defRPr sz="7900" b="1">
                <a:solidFill>
                  <a:srgbClr val="091D23"/>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pic>
        <p:nvPicPr>
          <p:cNvPr id="25" name="Bild">
            <a:extLst>
              <a:ext uri="{FF2B5EF4-FFF2-40B4-BE49-F238E27FC236}">
                <a16:creationId xmlns:a16="http://schemas.microsoft.com/office/drawing/2014/main" id="{649B60D6-0BE3-064F-8B45-DB9E053E0F8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243444">
            <a:off x="20354021" y="10146936"/>
            <a:ext cx="2998594" cy="3850986"/>
          </a:xfrm>
          <a:prstGeom prst="rect">
            <a:avLst/>
          </a:prstGeom>
          <a:ln w="12700">
            <a:miter lim="400000"/>
          </a:ln>
        </p:spPr>
      </p:pic>
      <p:sp>
        <p:nvSpPr>
          <p:cNvPr id="42" name="Platshållare för text 11">
            <a:extLst>
              <a:ext uri="{FF2B5EF4-FFF2-40B4-BE49-F238E27FC236}">
                <a16:creationId xmlns:a16="http://schemas.microsoft.com/office/drawing/2014/main" id="{0DB89862-6718-8043-91A3-9357E36549B5}"/>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rgbClr val="091D23"/>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3" name="Platshållare för text 13">
            <a:extLst>
              <a:ext uri="{FF2B5EF4-FFF2-40B4-BE49-F238E27FC236}">
                <a16:creationId xmlns:a16="http://schemas.microsoft.com/office/drawing/2014/main" id="{F3C21C7A-C07F-5043-B595-60C20FD6A223}"/>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rgbClr val="091D23"/>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4" name="Platshållare för text 13">
            <a:extLst>
              <a:ext uri="{FF2B5EF4-FFF2-40B4-BE49-F238E27FC236}">
                <a16:creationId xmlns:a16="http://schemas.microsoft.com/office/drawing/2014/main" id="{F8BFEA51-9E46-9E46-9988-F6A164069CDF}"/>
              </a:ext>
            </a:extLst>
          </p:cNvPr>
          <p:cNvSpPr>
            <a:spLocks noGrp="1"/>
          </p:cNvSpPr>
          <p:nvPr>
            <p:ph type="body" sz="quarter" idx="11"/>
          </p:nvPr>
        </p:nvSpPr>
        <p:spPr>
          <a:xfrm>
            <a:off x="7594586" y="1423315"/>
            <a:ext cx="2379147" cy="537215"/>
          </a:xfrm>
          <a:prstGeom prst="rect">
            <a:avLst/>
          </a:prstGeom>
        </p:spPr>
        <p:txBody>
          <a:bodyPr/>
          <a:lstStyle>
            <a:lvl1pPr marL="0" indent="0">
              <a:buFontTx/>
              <a:buNone/>
              <a:defRPr sz="3200">
                <a:solidFill>
                  <a:srgbClr val="091D23"/>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 name="Platshållare för text 18">
            <a:extLst>
              <a:ext uri="{FF2B5EF4-FFF2-40B4-BE49-F238E27FC236}">
                <a16:creationId xmlns:a16="http://schemas.microsoft.com/office/drawing/2014/main" id="{C4534783-7CB8-A649-897E-2BE2B011FFBF}"/>
              </a:ext>
            </a:extLst>
          </p:cNvPr>
          <p:cNvSpPr>
            <a:spLocks noGrp="1"/>
          </p:cNvSpPr>
          <p:nvPr>
            <p:ph type="body" sz="quarter" idx="19"/>
          </p:nvPr>
        </p:nvSpPr>
        <p:spPr>
          <a:xfrm>
            <a:off x="1447800" y="5505450"/>
            <a:ext cx="3543300" cy="698500"/>
          </a:xfrm>
          <a:prstGeom prst="rect">
            <a:avLst/>
          </a:prstGeom>
        </p:spPr>
        <p:txBody>
          <a:bodyPr anchor="ctr" anchorCtr="0"/>
          <a:lstStyle>
            <a:lvl1pPr marL="0" indent="0" algn="ctr">
              <a:buNone/>
              <a:defRPr sz="3000" b="1">
                <a:solidFill>
                  <a:srgbClr val="091D23"/>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 name="Platshållare för text 3">
            <a:extLst>
              <a:ext uri="{FF2B5EF4-FFF2-40B4-BE49-F238E27FC236}">
                <a16:creationId xmlns:a16="http://schemas.microsoft.com/office/drawing/2014/main" id="{9BBF950A-5DBF-5A46-9CA9-58CFA4F02786}"/>
              </a:ext>
            </a:extLst>
          </p:cNvPr>
          <p:cNvSpPr>
            <a:spLocks noGrp="1"/>
          </p:cNvSpPr>
          <p:nvPr>
            <p:ph type="body" sz="quarter" idx="37"/>
          </p:nvPr>
        </p:nvSpPr>
        <p:spPr>
          <a:xfrm>
            <a:off x="1029825" y="6605264"/>
            <a:ext cx="4512808" cy="1629422"/>
          </a:xfrm>
          <a:prstGeom prst="rect">
            <a:avLst/>
          </a:prstGeom>
        </p:spPr>
        <p:txBody>
          <a:bodyPr anchor="ctr" anchorCtr="0"/>
          <a:lstStyle>
            <a:lvl1pPr marL="0" indent="0">
              <a:buNone/>
              <a:defRPr sz="2500">
                <a:solidFill>
                  <a:srgbClr val="091D23"/>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2" name="Platshållare för text 20">
            <a:extLst>
              <a:ext uri="{FF2B5EF4-FFF2-40B4-BE49-F238E27FC236}">
                <a16:creationId xmlns:a16="http://schemas.microsoft.com/office/drawing/2014/main" id="{D31296D5-1A1D-624D-B956-76659BF8EEC6}"/>
              </a:ext>
            </a:extLst>
          </p:cNvPr>
          <p:cNvSpPr>
            <a:spLocks noGrp="1"/>
          </p:cNvSpPr>
          <p:nvPr>
            <p:ph type="body" sz="quarter" idx="20"/>
          </p:nvPr>
        </p:nvSpPr>
        <p:spPr>
          <a:xfrm>
            <a:off x="7353300" y="5505450"/>
            <a:ext cx="3543300" cy="698500"/>
          </a:xfrm>
          <a:prstGeom prst="rect">
            <a:avLst/>
          </a:prstGeom>
        </p:spPr>
        <p:txBody>
          <a:bodyPr anchor="ctr" anchorCtr="0"/>
          <a:lstStyle>
            <a:lvl1pPr marL="0" indent="0" algn="ctr">
              <a:buNone/>
              <a:defRPr sz="3000" b="1">
                <a:solidFill>
                  <a:srgbClr val="091D23"/>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3" name="Platshållare för text 3">
            <a:extLst>
              <a:ext uri="{FF2B5EF4-FFF2-40B4-BE49-F238E27FC236}">
                <a16:creationId xmlns:a16="http://schemas.microsoft.com/office/drawing/2014/main" id="{B73B1AC6-42A9-E949-B0D3-ACBEE98DFE73}"/>
              </a:ext>
            </a:extLst>
          </p:cNvPr>
          <p:cNvSpPr>
            <a:spLocks noGrp="1"/>
          </p:cNvSpPr>
          <p:nvPr>
            <p:ph type="body" sz="quarter" idx="38"/>
          </p:nvPr>
        </p:nvSpPr>
        <p:spPr>
          <a:xfrm>
            <a:off x="6777483" y="6605264"/>
            <a:ext cx="4512808" cy="1629422"/>
          </a:xfrm>
          <a:prstGeom prst="rect">
            <a:avLst/>
          </a:prstGeom>
        </p:spPr>
        <p:txBody>
          <a:bodyPr anchor="ctr" anchorCtr="0"/>
          <a:lstStyle>
            <a:lvl1pPr marL="0" indent="0">
              <a:buNone/>
              <a:defRPr sz="2500">
                <a:solidFill>
                  <a:srgbClr val="091D23"/>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3" name="Platshållare för text 22">
            <a:extLst>
              <a:ext uri="{FF2B5EF4-FFF2-40B4-BE49-F238E27FC236}">
                <a16:creationId xmlns:a16="http://schemas.microsoft.com/office/drawing/2014/main" id="{47193939-4A7E-8C4B-B0B1-6458F0ADF975}"/>
              </a:ext>
            </a:extLst>
          </p:cNvPr>
          <p:cNvSpPr>
            <a:spLocks noGrp="1"/>
          </p:cNvSpPr>
          <p:nvPr>
            <p:ph type="body" sz="quarter" idx="21"/>
          </p:nvPr>
        </p:nvSpPr>
        <p:spPr>
          <a:xfrm>
            <a:off x="13068300" y="5505450"/>
            <a:ext cx="3543300" cy="698500"/>
          </a:xfrm>
          <a:prstGeom prst="rect">
            <a:avLst/>
          </a:prstGeom>
        </p:spPr>
        <p:txBody>
          <a:bodyPr anchor="ctr" anchorCtr="0"/>
          <a:lstStyle>
            <a:lvl1pPr marL="0" indent="0" algn="ctr">
              <a:buNone/>
              <a:defRPr sz="3000" b="1">
                <a:solidFill>
                  <a:srgbClr val="091D23"/>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0" name="Platshållare för text 3">
            <a:extLst>
              <a:ext uri="{FF2B5EF4-FFF2-40B4-BE49-F238E27FC236}">
                <a16:creationId xmlns:a16="http://schemas.microsoft.com/office/drawing/2014/main" id="{45CADB34-9EF2-374E-B082-631B5C39EA28}"/>
              </a:ext>
            </a:extLst>
          </p:cNvPr>
          <p:cNvSpPr>
            <a:spLocks noGrp="1"/>
          </p:cNvSpPr>
          <p:nvPr>
            <p:ph type="body" sz="quarter" idx="39"/>
          </p:nvPr>
        </p:nvSpPr>
        <p:spPr>
          <a:xfrm>
            <a:off x="12506479" y="6605264"/>
            <a:ext cx="4512808" cy="1629422"/>
          </a:xfrm>
          <a:prstGeom prst="rect">
            <a:avLst/>
          </a:prstGeom>
        </p:spPr>
        <p:txBody>
          <a:bodyPr anchor="ctr" anchorCtr="0"/>
          <a:lstStyle>
            <a:lvl1pPr marL="0" indent="0">
              <a:buNone/>
              <a:defRPr sz="2500">
                <a:solidFill>
                  <a:srgbClr val="091D23"/>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4" name="Platshållare för text 24">
            <a:extLst>
              <a:ext uri="{FF2B5EF4-FFF2-40B4-BE49-F238E27FC236}">
                <a16:creationId xmlns:a16="http://schemas.microsoft.com/office/drawing/2014/main" id="{131295A5-5017-0848-AA97-FD747F68D8A2}"/>
              </a:ext>
            </a:extLst>
          </p:cNvPr>
          <p:cNvSpPr>
            <a:spLocks noGrp="1"/>
          </p:cNvSpPr>
          <p:nvPr>
            <p:ph type="body" sz="quarter" idx="22"/>
          </p:nvPr>
        </p:nvSpPr>
        <p:spPr>
          <a:xfrm>
            <a:off x="19050000" y="5505450"/>
            <a:ext cx="3543300" cy="698500"/>
          </a:xfrm>
          <a:prstGeom prst="rect">
            <a:avLst/>
          </a:prstGeom>
        </p:spPr>
        <p:txBody>
          <a:bodyPr anchor="ctr" anchorCtr="0"/>
          <a:lstStyle>
            <a:lvl1pPr marL="0" indent="0" algn="ctr">
              <a:buNone/>
              <a:defRPr sz="3000" b="1">
                <a:solidFill>
                  <a:srgbClr val="091D23"/>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1" name="Platshållare för text 3">
            <a:extLst>
              <a:ext uri="{FF2B5EF4-FFF2-40B4-BE49-F238E27FC236}">
                <a16:creationId xmlns:a16="http://schemas.microsoft.com/office/drawing/2014/main" id="{89760C7B-70B2-0642-92BB-1F4282E1CDEE}"/>
              </a:ext>
            </a:extLst>
          </p:cNvPr>
          <p:cNvSpPr>
            <a:spLocks noGrp="1"/>
          </p:cNvSpPr>
          <p:nvPr>
            <p:ph type="body" sz="quarter" idx="40"/>
          </p:nvPr>
        </p:nvSpPr>
        <p:spPr>
          <a:xfrm>
            <a:off x="18496732" y="6605264"/>
            <a:ext cx="4512808" cy="1629422"/>
          </a:xfrm>
          <a:prstGeom prst="rect">
            <a:avLst/>
          </a:prstGeom>
        </p:spPr>
        <p:txBody>
          <a:bodyPr anchor="ctr" anchorCtr="0"/>
          <a:lstStyle>
            <a:lvl1pPr marL="0" indent="0">
              <a:buNone/>
              <a:defRPr sz="2500">
                <a:solidFill>
                  <a:srgbClr val="091D23"/>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5" name="Platshållare för text 26">
            <a:extLst>
              <a:ext uri="{FF2B5EF4-FFF2-40B4-BE49-F238E27FC236}">
                <a16:creationId xmlns:a16="http://schemas.microsoft.com/office/drawing/2014/main" id="{544CB7E5-3A56-A24F-9E86-36F9D6CD237C}"/>
              </a:ext>
            </a:extLst>
          </p:cNvPr>
          <p:cNvSpPr>
            <a:spLocks noGrp="1"/>
          </p:cNvSpPr>
          <p:nvPr>
            <p:ph type="body" sz="quarter" idx="23"/>
          </p:nvPr>
        </p:nvSpPr>
        <p:spPr>
          <a:xfrm>
            <a:off x="1447800" y="9182100"/>
            <a:ext cx="3543300" cy="698500"/>
          </a:xfrm>
          <a:prstGeom prst="rect">
            <a:avLst/>
          </a:prstGeom>
        </p:spPr>
        <p:txBody>
          <a:bodyPr anchor="ctr" anchorCtr="0"/>
          <a:lstStyle>
            <a:lvl1pPr marL="0" indent="0" algn="ctr">
              <a:buNone/>
              <a:defRPr sz="3000" b="1">
                <a:solidFill>
                  <a:srgbClr val="091D23"/>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5" name="Platshållare för text 3">
            <a:extLst>
              <a:ext uri="{FF2B5EF4-FFF2-40B4-BE49-F238E27FC236}">
                <a16:creationId xmlns:a16="http://schemas.microsoft.com/office/drawing/2014/main" id="{81705240-5765-754E-A5F7-4EBA13C146BE}"/>
              </a:ext>
            </a:extLst>
          </p:cNvPr>
          <p:cNvSpPr>
            <a:spLocks noGrp="1"/>
          </p:cNvSpPr>
          <p:nvPr>
            <p:ph type="body" sz="quarter" idx="41"/>
          </p:nvPr>
        </p:nvSpPr>
        <p:spPr>
          <a:xfrm>
            <a:off x="1029825" y="10281525"/>
            <a:ext cx="4512808" cy="1629422"/>
          </a:xfrm>
          <a:prstGeom prst="rect">
            <a:avLst/>
          </a:prstGeom>
        </p:spPr>
        <p:txBody>
          <a:bodyPr anchor="ctr" anchorCtr="0"/>
          <a:lstStyle>
            <a:lvl1pPr marL="0" indent="0">
              <a:buNone/>
              <a:defRPr sz="2500">
                <a:solidFill>
                  <a:srgbClr val="091D23"/>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6" name="Platshållare för text 28">
            <a:extLst>
              <a:ext uri="{FF2B5EF4-FFF2-40B4-BE49-F238E27FC236}">
                <a16:creationId xmlns:a16="http://schemas.microsoft.com/office/drawing/2014/main" id="{3F934FB2-2CC5-F04A-AD16-D9D4E97DCC6B}"/>
              </a:ext>
            </a:extLst>
          </p:cNvPr>
          <p:cNvSpPr>
            <a:spLocks noGrp="1"/>
          </p:cNvSpPr>
          <p:nvPr>
            <p:ph type="body" sz="quarter" idx="24"/>
          </p:nvPr>
        </p:nvSpPr>
        <p:spPr>
          <a:xfrm>
            <a:off x="7353300" y="9182100"/>
            <a:ext cx="3543300" cy="698500"/>
          </a:xfrm>
          <a:prstGeom prst="rect">
            <a:avLst/>
          </a:prstGeom>
        </p:spPr>
        <p:txBody>
          <a:bodyPr anchor="ctr" anchorCtr="0"/>
          <a:lstStyle>
            <a:lvl1pPr marL="0" indent="0" algn="ctr">
              <a:buNone/>
              <a:defRPr sz="3000" b="1">
                <a:solidFill>
                  <a:srgbClr val="091D23"/>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7" name="Platshållare för text 3">
            <a:extLst>
              <a:ext uri="{FF2B5EF4-FFF2-40B4-BE49-F238E27FC236}">
                <a16:creationId xmlns:a16="http://schemas.microsoft.com/office/drawing/2014/main" id="{3530E3AC-A8DB-D340-9208-48430CA21DB3}"/>
              </a:ext>
            </a:extLst>
          </p:cNvPr>
          <p:cNvSpPr>
            <a:spLocks noGrp="1"/>
          </p:cNvSpPr>
          <p:nvPr>
            <p:ph type="body" sz="quarter" idx="42"/>
          </p:nvPr>
        </p:nvSpPr>
        <p:spPr>
          <a:xfrm>
            <a:off x="6777483" y="10281525"/>
            <a:ext cx="4512808" cy="1629422"/>
          </a:xfrm>
          <a:prstGeom prst="rect">
            <a:avLst/>
          </a:prstGeom>
        </p:spPr>
        <p:txBody>
          <a:bodyPr anchor="ctr" anchorCtr="0"/>
          <a:lstStyle>
            <a:lvl1pPr marL="0" indent="0">
              <a:buNone/>
              <a:defRPr sz="2500">
                <a:solidFill>
                  <a:srgbClr val="091D23"/>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sp>
        <p:nvSpPr>
          <p:cNvPr id="57" name="Platshållare för text 30">
            <a:extLst>
              <a:ext uri="{FF2B5EF4-FFF2-40B4-BE49-F238E27FC236}">
                <a16:creationId xmlns:a16="http://schemas.microsoft.com/office/drawing/2014/main" id="{D19A70B9-1085-804A-8268-0B03245A121C}"/>
              </a:ext>
            </a:extLst>
          </p:cNvPr>
          <p:cNvSpPr>
            <a:spLocks noGrp="1"/>
          </p:cNvSpPr>
          <p:nvPr>
            <p:ph type="body" sz="quarter" idx="25"/>
          </p:nvPr>
        </p:nvSpPr>
        <p:spPr>
          <a:xfrm>
            <a:off x="13068300" y="9182100"/>
            <a:ext cx="3543300" cy="698500"/>
          </a:xfrm>
          <a:prstGeom prst="rect">
            <a:avLst/>
          </a:prstGeom>
        </p:spPr>
        <p:txBody>
          <a:bodyPr anchor="ctr" anchorCtr="0"/>
          <a:lstStyle>
            <a:lvl1pPr marL="0" indent="0" algn="ctr">
              <a:buNone/>
              <a:defRPr sz="3000" b="1">
                <a:solidFill>
                  <a:srgbClr val="091D23"/>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8" name="Platshållare för text 3">
            <a:extLst>
              <a:ext uri="{FF2B5EF4-FFF2-40B4-BE49-F238E27FC236}">
                <a16:creationId xmlns:a16="http://schemas.microsoft.com/office/drawing/2014/main" id="{070C13D9-6032-7848-B2FD-F11B9EA4C5A8}"/>
              </a:ext>
            </a:extLst>
          </p:cNvPr>
          <p:cNvSpPr>
            <a:spLocks noGrp="1"/>
          </p:cNvSpPr>
          <p:nvPr>
            <p:ph type="body" sz="quarter" idx="43"/>
          </p:nvPr>
        </p:nvSpPr>
        <p:spPr>
          <a:xfrm>
            <a:off x="12506479" y="10281525"/>
            <a:ext cx="4512808" cy="1629422"/>
          </a:xfrm>
          <a:prstGeom prst="rect">
            <a:avLst/>
          </a:prstGeom>
        </p:spPr>
        <p:txBody>
          <a:bodyPr anchor="ctr" anchorCtr="0"/>
          <a:lstStyle>
            <a:lvl1pPr marL="0" indent="0">
              <a:buNone/>
              <a:defRPr sz="2500">
                <a:solidFill>
                  <a:srgbClr val="091D23"/>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FD9E83FB-ECCB-F348-A0A7-DD8A1B2E1EC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655957" y="4784000"/>
            <a:ext cx="9679814" cy="224710"/>
          </a:xfrm>
          <a:prstGeom prst="rect">
            <a:avLst/>
          </a:prstGeom>
          <a:ln w="12700">
            <a:miter lim="400000"/>
          </a:ln>
        </p:spPr>
      </p:pic>
    </p:spTree>
    <p:extLst>
      <p:ext uri="{BB962C8B-B14F-4D97-AF65-F5344CB8AC3E}">
        <p14:creationId xmlns:p14="http://schemas.microsoft.com/office/powerpoint/2010/main" val="482941813"/>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theme" Target="../theme/theme2.xml"/><Relationship Id="rId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285536"/>
      </p:ext>
    </p:extLst>
  </p:cSld>
  <p:clrMap bg1="lt1" tx1="dk1" bg2="lt2" tx2="dk2" accent1="accent1" accent2="accent2" accent3="accent3" accent4="accent4" accent5="accent5" accent6="accent6" hlink="hlink" folHlink="folHlink"/>
  <p:sldLayoutIdLst>
    <p:sldLayoutId id="2147483736" r:id="rId1"/>
    <p:sldLayoutId id="2147483709" r:id="rId2"/>
    <p:sldLayoutId id="2147483765" r:id="rId3"/>
    <p:sldLayoutId id="2147483742" r:id="rId4"/>
    <p:sldLayoutId id="2147483766" r:id="rId5"/>
    <p:sldLayoutId id="2147483744" r:id="rId6"/>
    <p:sldLayoutId id="2147483745" r:id="rId7"/>
    <p:sldLayoutId id="2147483768" r:id="rId8"/>
    <p:sldLayoutId id="2147483748" r:id="rId9"/>
    <p:sldLayoutId id="2147483771" r:id="rId10"/>
    <p:sldLayoutId id="2147483749" r:id="rId11"/>
    <p:sldLayoutId id="2147483769" r:id="rId12"/>
    <p:sldLayoutId id="2147483750" r:id="rId13"/>
    <p:sldLayoutId id="2147483751" r:id="rId14"/>
    <p:sldLayoutId id="2147483724" r:id="rId15"/>
    <p:sldLayoutId id="2147483752" r:id="rId16"/>
    <p:sldLayoutId id="2147483753" r:id="rId17"/>
    <p:sldLayoutId id="2147483669" r:id="rId18"/>
    <p:sldLayoutId id="2147483770" r:id="rId19"/>
    <p:sldLayoutId id="2147483704" r:id="rId20"/>
    <p:sldLayoutId id="2147483703" r:id="rId21"/>
    <p:sldLayoutId id="2147483759" r:id="rId22"/>
    <p:sldLayoutId id="2147483763" r:id="rId23"/>
  </p:sldLayoutIdLs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userDrawn="1">
          <p15:clr>
            <a:srgbClr val="F26B43"/>
          </p15:clr>
        </p15:guide>
        <p15:guide id="2" pos="767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715336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81" r:id="rId4"/>
  </p:sldLayoutIdLs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711443"/>
      </p:ext>
    </p:extLst>
  </p:cSld>
  <p:clrMap bg1="lt1" tx1="dk1" bg2="lt2" tx2="dk2" accent1="accent1" accent2="accent2" accent3="accent3" accent4="accent4" accent5="accent5" accent6="accent6" hlink="hlink" folHlink="folHlink"/>
  <p:sldLayoutIdLst>
    <p:sldLayoutId id="2147483690" r:id="rId1"/>
  </p:sldLayoutIdLs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208.jpeg"/><Relationship Id="rId4" Type="http://schemas.openxmlformats.org/officeDocument/2006/relationships/image" Target="../media/image207.svg"/></Relationships>
</file>

<file path=ppt/slides/_rels/slide10.xml.rels><?xml version="1.0" encoding="UTF-8" standalone="yes"?>
<Relationships xmlns="http://schemas.openxmlformats.org/package/2006/relationships"><Relationship Id="rId8" Type="http://schemas.openxmlformats.org/officeDocument/2006/relationships/image" Target="../media/image225.png"/><Relationship Id="rId3" Type="http://schemas.openxmlformats.org/officeDocument/2006/relationships/image" Target="../media/image232.svg"/><Relationship Id="rId7" Type="http://schemas.openxmlformats.org/officeDocument/2006/relationships/image" Target="../media/image230.svg"/><Relationship Id="rId2" Type="http://schemas.openxmlformats.org/officeDocument/2006/relationships/image" Target="../media/image231.png"/><Relationship Id="rId1" Type="http://schemas.openxmlformats.org/officeDocument/2006/relationships/slideLayout" Target="../slideLayouts/slideLayout9.xml"/><Relationship Id="rId6" Type="http://schemas.openxmlformats.org/officeDocument/2006/relationships/image" Target="../media/image213.png"/><Relationship Id="rId5" Type="http://schemas.openxmlformats.org/officeDocument/2006/relationships/image" Target="../media/image233.svg"/><Relationship Id="rId4" Type="http://schemas.openxmlformats.org/officeDocument/2006/relationships/image" Target="../media/image215.png"/><Relationship Id="rId9" Type="http://schemas.openxmlformats.org/officeDocument/2006/relationships/image" Target="../media/image227.svg"/></Relationships>
</file>

<file path=ppt/slides/_rels/slide11.xml.rels><?xml version="1.0" encoding="UTF-8" standalone="yes"?>
<Relationships xmlns="http://schemas.openxmlformats.org/package/2006/relationships"><Relationship Id="rId8" Type="http://schemas.openxmlformats.org/officeDocument/2006/relationships/image" Target="../media/image230.svg"/><Relationship Id="rId3" Type="http://schemas.openxmlformats.org/officeDocument/2006/relationships/image" Target="../media/image9.png"/><Relationship Id="rId7" Type="http://schemas.openxmlformats.org/officeDocument/2006/relationships/image" Target="../media/image213.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234.svg"/><Relationship Id="rId5" Type="http://schemas.openxmlformats.org/officeDocument/2006/relationships/image" Target="../media/image219.png"/><Relationship Id="rId10" Type="http://schemas.openxmlformats.org/officeDocument/2006/relationships/image" Target="../media/image227.svg"/><Relationship Id="rId4" Type="http://schemas.openxmlformats.org/officeDocument/2006/relationships/image" Target="../media/image67.svg"/><Relationship Id="rId9" Type="http://schemas.openxmlformats.org/officeDocument/2006/relationships/image" Target="../media/image225.png"/></Relationships>
</file>

<file path=ppt/slides/_rels/slide12.xml.rels><?xml version="1.0" encoding="UTF-8" standalone="yes"?>
<Relationships xmlns="http://schemas.openxmlformats.org/package/2006/relationships"><Relationship Id="rId8" Type="http://schemas.openxmlformats.org/officeDocument/2006/relationships/image" Target="../media/image235.svg"/><Relationship Id="rId3" Type="http://schemas.openxmlformats.org/officeDocument/2006/relationships/image" Target="../media/image213.png"/><Relationship Id="rId7" Type="http://schemas.openxmlformats.org/officeDocument/2006/relationships/image" Target="../media/image22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28.svg"/><Relationship Id="rId5" Type="http://schemas.openxmlformats.org/officeDocument/2006/relationships/image" Target="../media/image219.png"/><Relationship Id="rId10" Type="http://schemas.openxmlformats.org/officeDocument/2006/relationships/image" Target="../media/image237.svg"/><Relationship Id="rId4" Type="http://schemas.openxmlformats.org/officeDocument/2006/relationships/image" Target="../media/image214.svg"/><Relationship Id="rId9" Type="http://schemas.openxmlformats.org/officeDocument/2006/relationships/image" Target="../media/image236.png"/></Relationships>
</file>

<file path=ppt/slides/_rels/slide13.xml.rels><?xml version="1.0" encoding="UTF-8" standalone="yes"?>
<Relationships xmlns="http://schemas.openxmlformats.org/package/2006/relationships"><Relationship Id="rId3" Type="http://schemas.openxmlformats.org/officeDocument/2006/relationships/image" Target="../media/image218.svg"/><Relationship Id="rId7" Type="http://schemas.openxmlformats.org/officeDocument/2006/relationships/image" Target="../media/image221.svg"/><Relationship Id="rId2" Type="http://schemas.openxmlformats.org/officeDocument/2006/relationships/image" Target="../media/image213.png"/><Relationship Id="rId1" Type="http://schemas.openxmlformats.org/officeDocument/2006/relationships/slideLayout" Target="../slideLayouts/slideLayout11.xml"/><Relationship Id="rId6" Type="http://schemas.openxmlformats.org/officeDocument/2006/relationships/image" Target="../media/image211.png"/><Relationship Id="rId5" Type="http://schemas.openxmlformats.org/officeDocument/2006/relationships/image" Target="../media/image220.svg"/><Relationship Id="rId4" Type="http://schemas.openxmlformats.org/officeDocument/2006/relationships/image" Target="../media/image219.png"/></Relationships>
</file>

<file path=ppt/slides/_rels/slide14.xml.rels><?xml version="1.0" encoding="UTF-8" standalone="yes"?>
<Relationships xmlns="http://schemas.openxmlformats.org/package/2006/relationships"><Relationship Id="rId8" Type="http://schemas.openxmlformats.org/officeDocument/2006/relationships/image" Target="../media/image227.svg"/><Relationship Id="rId3" Type="http://schemas.openxmlformats.org/officeDocument/2006/relationships/image" Target="../media/image219.png"/><Relationship Id="rId7" Type="http://schemas.openxmlformats.org/officeDocument/2006/relationships/image" Target="../media/image225.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30.svg"/><Relationship Id="rId5" Type="http://schemas.openxmlformats.org/officeDocument/2006/relationships/image" Target="../media/image213.png"/><Relationship Id="rId4" Type="http://schemas.openxmlformats.org/officeDocument/2006/relationships/image" Target="../media/image238.svg"/></Relationships>
</file>

<file path=ppt/slides/_rels/slide15.xml.rels><?xml version="1.0" encoding="UTF-8" standalone="yes"?>
<Relationships xmlns="http://schemas.openxmlformats.org/package/2006/relationships"><Relationship Id="rId3" Type="http://schemas.openxmlformats.org/officeDocument/2006/relationships/image" Target="../media/image214.svg"/><Relationship Id="rId7" Type="http://schemas.openxmlformats.org/officeDocument/2006/relationships/image" Target="../media/image235.svg"/><Relationship Id="rId2" Type="http://schemas.openxmlformats.org/officeDocument/2006/relationships/image" Target="../media/image213.png"/><Relationship Id="rId1" Type="http://schemas.openxmlformats.org/officeDocument/2006/relationships/slideLayout" Target="../slideLayouts/slideLayout2.xml"/><Relationship Id="rId6" Type="http://schemas.openxmlformats.org/officeDocument/2006/relationships/image" Target="../media/image225.png"/><Relationship Id="rId5" Type="http://schemas.openxmlformats.org/officeDocument/2006/relationships/image" Target="../media/image240.svg"/><Relationship Id="rId4" Type="http://schemas.openxmlformats.org/officeDocument/2006/relationships/image" Target="../media/image239.png"/></Relationships>
</file>

<file path=ppt/slides/_rels/slide16.xml.rels><?xml version="1.0" encoding="UTF-8" standalone="yes"?>
<Relationships xmlns="http://schemas.openxmlformats.org/package/2006/relationships"><Relationship Id="rId8" Type="http://schemas.openxmlformats.org/officeDocument/2006/relationships/image" Target="../media/image227.svg"/><Relationship Id="rId3" Type="http://schemas.openxmlformats.org/officeDocument/2006/relationships/image" Target="../media/image215.png"/><Relationship Id="rId7" Type="http://schemas.openxmlformats.org/officeDocument/2006/relationships/image" Target="../media/image22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0.svg"/><Relationship Id="rId5" Type="http://schemas.openxmlformats.org/officeDocument/2006/relationships/image" Target="../media/image213.png"/><Relationship Id="rId4" Type="http://schemas.openxmlformats.org/officeDocument/2006/relationships/image" Target="../media/image229.svg"/></Relationships>
</file>

<file path=ppt/slides/_rels/slide17.xml.rels><?xml version="1.0" encoding="UTF-8" standalone="yes"?>
<Relationships xmlns="http://schemas.openxmlformats.org/package/2006/relationships"><Relationship Id="rId3" Type="http://schemas.openxmlformats.org/officeDocument/2006/relationships/image" Target="../media/image233.svg"/><Relationship Id="rId7" Type="http://schemas.openxmlformats.org/officeDocument/2006/relationships/image" Target="../media/image227.svg"/><Relationship Id="rId2" Type="http://schemas.openxmlformats.org/officeDocument/2006/relationships/image" Target="../media/image215.png"/><Relationship Id="rId1" Type="http://schemas.openxmlformats.org/officeDocument/2006/relationships/slideLayout" Target="../slideLayouts/slideLayout1.xml"/><Relationship Id="rId6" Type="http://schemas.openxmlformats.org/officeDocument/2006/relationships/image" Target="../media/image225.png"/><Relationship Id="rId5" Type="http://schemas.openxmlformats.org/officeDocument/2006/relationships/image" Target="../media/image230.svg"/><Relationship Id="rId4" Type="http://schemas.openxmlformats.org/officeDocument/2006/relationships/image" Target="../media/image213.png"/></Relationships>
</file>

<file path=ppt/slides/_rels/slide18.xml.rels><?xml version="1.0" encoding="UTF-8" standalone="yes"?>
<Relationships xmlns="http://schemas.openxmlformats.org/package/2006/relationships"><Relationship Id="rId3" Type="http://schemas.openxmlformats.org/officeDocument/2006/relationships/image" Target="../media/image220.svg"/><Relationship Id="rId7" Type="http://schemas.openxmlformats.org/officeDocument/2006/relationships/image" Target="../media/image227.svg"/><Relationship Id="rId2" Type="http://schemas.openxmlformats.org/officeDocument/2006/relationships/image" Target="../media/image219.png"/><Relationship Id="rId1" Type="http://schemas.openxmlformats.org/officeDocument/2006/relationships/slideLayout" Target="../slideLayouts/slideLayout23.xml"/><Relationship Id="rId6" Type="http://schemas.openxmlformats.org/officeDocument/2006/relationships/image" Target="../media/image225.png"/><Relationship Id="rId5" Type="http://schemas.openxmlformats.org/officeDocument/2006/relationships/image" Target="../media/image230.svg"/><Relationship Id="rId4" Type="http://schemas.openxmlformats.org/officeDocument/2006/relationships/image" Target="../media/image213.png"/></Relationships>
</file>

<file path=ppt/slides/_rels/slide19.xml.rels><?xml version="1.0" encoding="UTF-8" standalone="yes"?>
<Relationships xmlns="http://schemas.openxmlformats.org/package/2006/relationships"><Relationship Id="rId3" Type="http://schemas.openxmlformats.org/officeDocument/2006/relationships/image" Target="../media/image233.svg"/><Relationship Id="rId7" Type="http://schemas.openxmlformats.org/officeDocument/2006/relationships/image" Target="../media/image227.svg"/><Relationship Id="rId2" Type="http://schemas.openxmlformats.org/officeDocument/2006/relationships/image" Target="../media/image215.png"/><Relationship Id="rId1" Type="http://schemas.openxmlformats.org/officeDocument/2006/relationships/slideLayout" Target="../slideLayouts/slideLayout1.xml"/><Relationship Id="rId6" Type="http://schemas.openxmlformats.org/officeDocument/2006/relationships/image" Target="../media/image225.png"/><Relationship Id="rId5" Type="http://schemas.openxmlformats.org/officeDocument/2006/relationships/image" Target="../media/image230.svg"/><Relationship Id="rId4" Type="http://schemas.openxmlformats.org/officeDocument/2006/relationships/image" Target="../media/image213.png"/></Relationships>
</file>

<file path=ppt/slides/_rels/slide2.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135.sv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210.svg"/><Relationship Id="rId5" Type="http://schemas.openxmlformats.org/officeDocument/2006/relationships/image" Target="../media/image134.png"/><Relationship Id="rId4" Type="http://schemas.openxmlformats.org/officeDocument/2006/relationships/image" Target="../media/image209.svg"/></Relationships>
</file>

<file path=ppt/slides/_rels/slide20.xml.rels><?xml version="1.0" encoding="UTF-8" standalone="yes"?>
<Relationships xmlns="http://schemas.openxmlformats.org/package/2006/relationships"><Relationship Id="rId3" Type="http://schemas.openxmlformats.org/officeDocument/2006/relationships/image" Target="../media/image220.svg"/><Relationship Id="rId7" Type="http://schemas.openxmlformats.org/officeDocument/2006/relationships/image" Target="../media/image227.svg"/><Relationship Id="rId2" Type="http://schemas.openxmlformats.org/officeDocument/2006/relationships/image" Target="../media/image219.png"/><Relationship Id="rId1" Type="http://schemas.openxmlformats.org/officeDocument/2006/relationships/slideLayout" Target="../slideLayouts/slideLayout23.xml"/><Relationship Id="rId6" Type="http://schemas.openxmlformats.org/officeDocument/2006/relationships/image" Target="../media/image225.png"/><Relationship Id="rId5" Type="http://schemas.openxmlformats.org/officeDocument/2006/relationships/image" Target="../media/image230.svg"/><Relationship Id="rId4" Type="http://schemas.openxmlformats.org/officeDocument/2006/relationships/image" Target="../media/image213.png"/></Relationships>
</file>

<file path=ppt/slides/_rels/slide21.xml.rels><?xml version="1.0" encoding="UTF-8" standalone="yes"?>
<Relationships xmlns="http://schemas.openxmlformats.org/package/2006/relationships"><Relationship Id="rId8" Type="http://schemas.openxmlformats.org/officeDocument/2006/relationships/image" Target="../media/image227.svg"/><Relationship Id="rId3" Type="http://schemas.openxmlformats.org/officeDocument/2006/relationships/image" Target="../media/image219.png"/><Relationship Id="rId7" Type="http://schemas.openxmlformats.org/officeDocument/2006/relationships/image" Target="../media/image225.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30.svg"/><Relationship Id="rId5" Type="http://schemas.openxmlformats.org/officeDocument/2006/relationships/image" Target="../media/image213.png"/><Relationship Id="rId4" Type="http://schemas.openxmlformats.org/officeDocument/2006/relationships/image" Target="../media/image238.svg"/></Relationships>
</file>

<file path=ppt/slides/_rels/slide22.xml.rels><?xml version="1.0" encoding="UTF-8" standalone="yes"?>
<Relationships xmlns="http://schemas.openxmlformats.org/package/2006/relationships"><Relationship Id="rId8" Type="http://schemas.openxmlformats.org/officeDocument/2006/relationships/image" Target="../media/image227.svg"/><Relationship Id="rId3" Type="http://schemas.openxmlformats.org/officeDocument/2006/relationships/image" Target="../media/image219.png"/><Relationship Id="rId7" Type="http://schemas.openxmlformats.org/officeDocument/2006/relationships/image" Target="../media/image225.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230.svg"/><Relationship Id="rId5" Type="http://schemas.openxmlformats.org/officeDocument/2006/relationships/image" Target="../media/image213.png"/><Relationship Id="rId4" Type="http://schemas.openxmlformats.org/officeDocument/2006/relationships/image" Target="../media/image238.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8" Type="http://schemas.openxmlformats.org/officeDocument/2006/relationships/image" Target="../media/image242.svg"/><Relationship Id="rId3" Type="http://schemas.openxmlformats.org/officeDocument/2006/relationships/image" Target="../media/image140.png"/><Relationship Id="rId7" Type="http://schemas.openxmlformats.org/officeDocument/2006/relationships/image" Target="../media/image222.png"/><Relationship Id="rId12" Type="http://schemas.openxmlformats.org/officeDocument/2006/relationships/image" Target="../media/image227.sv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143.svg"/><Relationship Id="rId11" Type="http://schemas.openxmlformats.org/officeDocument/2006/relationships/image" Target="../media/image225.png"/><Relationship Id="rId5" Type="http://schemas.openxmlformats.org/officeDocument/2006/relationships/image" Target="../media/image142.png"/><Relationship Id="rId10" Type="http://schemas.openxmlformats.org/officeDocument/2006/relationships/image" Target="../media/image230.svg"/><Relationship Id="rId4" Type="http://schemas.openxmlformats.org/officeDocument/2006/relationships/image" Target="../media/image241.svg"/><Relationship Id="rId9" Type="http://schemas.openxmlformats.org/officeDocument/2006/relationships/image" Target="../media/image213.png"/></Relationships>
</file>

<file path=ppt/slides/_rels/slide25.xml.rels><?xml version="1.0" encoding="UTF-8" standalone="yes"?>
<Relationships xmlns="http://schemas.openxmlformats.org/package/2006/relationships"><Relationship Id="rId3" Type="http://schemas.openxmlformats.org/officeDocument/2006/relationships/image" Target="../media/image207.svg"/><Relationship Id="rId2" Type="http://schemas.openxmlformats.org/officeDocument/2006/relationships/image" Target="../media/image206.png"/><Relationship Id="rId1" Type="http://schemas.openxmlformats.org/officeDocument/2006/relationships/slideLayout" Target="../slideLayouts/slideLayout26.xml"/><Relationship Id="rId5" Type="http://schemas.openxmlformats.org/officeDocument/2006/relationships/image" Target="../media/image212.svg"/><Relationship Id="rId4" Type="http://schemas.openxmlformats.org/officeDocument/2006/relationships/image" Target="../media/image211.png"/></Relationships>
</file>

<file path=ppt/slides/_rels/slide26.xml.rels><?xml version="1.0" encoding="UTF-8" standalone="yes"?>
<Relationships xmlns="http://schemas.openxmlformats.org/package/2006/relationships"><Relationship Id="rId3" Type="http://schemas.openxmlformats.org/officeDocument/2006/relationships/image" Target="../media/image218.svg"/><Relationship Id="rId7" Type="http://schemas.openxmlformats.org/officeDocument/2006/relationships/image" Target="../media/image221.svg"/><Relationship Id="rId2" Type="http://schemas.openxmlformats.org/officeDocument/2006/relationships/image" Target="../media/image213.png"/><Relationship Id="rId1" Type="http://schemas.openxmlformats.org/officeDocument/2006/relationships/slideLayout" Target="../slideLayouts/slideLayout8.xml"/><Relationship Id="rId6" Type="http://schemas.openxmlformats.org/officeDocument/2006/relationships/image" Target="../media/image211.png"/><Relationship Id="rId5" Type="http://schemas.openxmlformats.org/officeDocument/2006/relationships/image" Target="../media/image220.svg"/><Relationship Id="rId4" Type="http://schemas.openxmlformats.org/officeDocument/2006/relationships/image" Target="../media/image219.png"/></Relationships>
</file>

<file path=ppt/slides/_rels/slide27.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hyperlink" Target="http://www.hejainnovation.se/" TargetMode="External"/><Relationship Id="rId7" Type="http://schemas.openxmlformats.org/officeDocument/2006/relationships/image" Target="../media/image113.png"/><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hyperlink" Target="https://www.uppsala.se/innovationskraf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212.svg"/><Relationship Id="rId5" Type="http://schemas.openxmlformats.org/officeDocument/2006/relationships/image" Target="../media/image211.png"/><Relationship Id="rId4" Type="http://schemas.openxmlformats.org/officeDocument/2006/relationships/image" Target="../media/image207.svg"/></Relationships>
</file>

<file path=ppt/slides/_rels/slide4.xml.rels><?xml version="1.0" encoding="UTF-8" standalone="yes"?>
<Relationships xmlns="http://schemas.openxmlformats.org/package/2006/relationships"><Relationship Id="rId3" Type="http://schemas.openxmlformats.org/officeDocument/2006/relationships/image" Target="../media/image214.svg"/><Relationship Id="rId7" Type="http://schemas.openxmlformats.org/officeDocument/2006/relationships/image" Target="../media/image217.svg"/><Relationship Id="rId2" Type="http://schemas.openxmlformats.org/officeDocument/2006/relationships/image" Target="../media/image213.png"/><Relationship Id="rId1" Type="http://schemas.openxmlformats.org/officeDocument/2006/relationships/slideLayout" Target="../slideLayouts/slideLayout1.xml"/><Relationship Id="rId6" Type="http://schemas.openxmlformats.org/officeDocument/2006/relationships/image" Target="../media/image211.png"/><Relationship Id="rId5" Type="http://schemas.openxmlformats.org/officeDocument/2006/relationships/image" Target="../media/image216.svg"/><Relationship Id="rId4" Type="http://schemas.openxmlformats.org/officeDocument/2006/relationships/image" Target="../media/image215.png"/></Relationships>
</file>

<file path=ppt/slides/_rels/slide5.xml.rels><?xml version="1.0" encoding="UTF-8" standalone="yes"?>
<Relationships xmlns="http://schemas.openxmlformats.org/package/2006/relationships"><Relationship Id="rId3" Type="http://schemas.openxmlformats.org/officeDocument/2006/relationships/image" Target="../media/image218.svg"/><Relationship Id="rId7" Type="http://schemas.openxmlformats.org/officeDocument/2006/relationships/image" Target="../media/image221.svg"/><Relationship Id="rId2" Type="http://schemas.openxmlformats.org/officeDocument/2006/relationships/image" Target="../media/image213.png"/><Relationship Id="rId1" Type="http://schemas.openxmlformats.org/officeDocument/2006/relationships/slideLayout" Target="../slideLayouts/slideLayout3.xml"/><Relationship Id="rId6" Type="http://schemas.openxmlformats.org/officeDocument/2006/relationships/image" Target="../media/image211.png"/><Relationship Id="rId5" Type="http://schemas.openxmlformats.org/officeDocument/2006/relationships/image" Target="../media/image220.svg"/><Relationship Id="rId4" Type="http://schemas.openxmlformats.org/officeDocument/2006/relationships/image" Target="../media/image219.png"/></Relationships>
</file>

<file path=ppt/slides/_rels/slide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23.svg"/><Relationship Id="rId7" Type="http://schemas.openxmlformats.org/officeDocument/2006/relationships/image" Target="../media/image218.svg"/><Relationship Id="rId2" Type="http://schemas.openxmlformats.org/officeDocument/2006/relationships/image" Target="../media/image222.png"/><Relationship Id="rId1" Type="http://schemas.openxmlformats.org/officeDocument/2006/relationships/slideLayout" Target="../slideLayouts/slideLayout1.xml"/><Relationship Id="rId6" Type="http://schemas.openxmlformats.org/officeDocument/2006/relationships/image" Target="../media/image213.png"/><Relationship Id="rId5" Type="http://schemas.openxmlformats.org/officeDocument/2006/relationships/image" Target="../media/image221.svg"/><Relationship Id="rId4" Type="http://schemas.openxmlformats.org/officeDocument/2006/relationships/image" Target="../media/image211.png"/><Relationship Id="rId9" Type="http://schemas.openxmlformats.org/officeDocument/2006/relationships/image" Target="../media/image224.svg"/></Relationships>
</file>

<file path=ppt/slides/_rels/slide7.xml.rels><?xml version="1.0" encoding="UTF-8" standalone="yes"?>
<Relationships xmlns="http://schemas.openxmlformats.org/package/2006/relationships"><Relationship Id="rId3" Type="http://schemas.openxmlformats.org/officeDocument/2006/relationships/image" Target="../media/image207.svg"/><Relationship Id="rId2" Type="http://schemas.openxmlformats.org/officeDocument/2006/relationships/image" Target="../media/image206.png"/><Relationship Id="rId1" Type="http://schemas.openxmlformats.org/officeDocument/2006/relationships/slideLayout" Target="../slideLayouts/slideLayout26.xml"/><Relationship Id="rId5" Type="http://schemas.openxmlformats.org/officeDocument/2006/relationships/image" Target="../media/image226.svg"/><Relationship Id="rId4" Type="http://schemas.openxmlformats.org/officeDocument/2006/relationships/image" Target="../media/image225.png"/></Relationships>
</file>

<file path=ppt/slides/_rels/slide8.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image" Target="../media/image224.svg"/><Relationship Id="rId7" Type="http://schemas.openxmlformats.org/officeDocument/2006/relationships/image" Target="../media/image227.svg"/><Relationship Id="rId2" Type="http://schemas.openxmlformats.org/officeDocument/2006/relationships/image" Target="../media/image53.png"/><Relationship Id="rId1" Type="http://schemas.openxmlformats.org/officeDocument/2006/relationships/slideLayout" Target="../slideLayouts/slideLayout3.xml"/><Relationship Id="rId6" Type="http://schemas.openxmlformats.org/officeDocument/2006/relationships/image" Target="../media/image225.png"/><Relationship Id="rId5" Type="http://schemas.openxmlformats.org/officeDocument/2006/relationships/image" Target="../media/image218.svg"/><Relationship Id="rId4" Type="http://schemas.openxmlformats.org/officeDocument/2006/relationships/image" Target="../media/image213.png"/><Relationship Id="rId9" Type="http://schemas.openxmlformats.org/officeDocument/2006/relationships/image" Target="../media/image228.svg"/></Relationships>
</file>

<file path=ppt/slides/_rels/slide9.xml.rels><?xml version="1.0" encoding="UTF-8" standalone="yes"?>
<Relationships xmlns="http://schemas.openxmlformats.org/package/2006/relationships"><Relationship Id="rId8" Type="http://schemas.openxmlformats.org/officeDocument/2006/relationships/image" Target="../media/image227.svg"/><Relationship Id="rId3" Type="http://schemas.openxmlformats.org/officeDocument/2006/relationships/image" Target="../media/image215.png"/><Relationship Id="rId7" Type="http://schemas.openxmlformats.org/officeDocument/2006/relationships/image" Target="../media/image22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0.svg"/><Relationship Id="rId5" Type="http://schemas.openxmlformats.org/officeDocument/2006/relationships/image" Target="../media/image213.png"/><Relationship Id="rId4" Type="http://schemas.openxmlformats.org/officeDocument/2006/relationships/image" Target="../media/image22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6916E577-662D-154C-BF3F-EF6613395237}"/>
              </a:ext>
            </a:extLst>
          </p:cNvPr>
          <p:cNvSpPr>
            <a:spLocks noGrp="1"/>
          </p:cNvSpPr>
          <p:nvPr>
            <p:ph type="title" idx="4294967295"/>
          </p:nvPr>
        </p:nvSpPr>
        <p:spPr>
          <a:xfrm>
            <a:off x="1705202" y="4887900"/>
            <a:ext cx="11145825" cy="22755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8000" b="1" i="0" u="none" strike="noStrike" kern="1200" cap="none" spc="0" normalizeH="0" baseline="0" noProof="0" dirty="0">
                <a:ln>
                  <a:noFill/>
                </a:ln>
                <a:solidFill>
                  <a:srgbClr val="091D23"/>
                </a:solidFill>
                <a:effectLst/>
                <a:uLnTx/>
                <a:uFillTx/>
                <a:latin typeface="+mj-lt"/>
                <a:ea typeface="+mn-ea"/>
                <a:cs typeface="+mn-cs"/>
              </a:rPr>
              <a:t>Spana effekter</a:t>
            </a:r>
          </a:p>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endParaRPr kumimoji="0" lang="sv-SE" sz="7900" b="1" i="0" u="none" strike="noStrike" kern="1200" cap="none" spc="0" normalizeH="0" baseline="0" noProof="0" dirty="0">
              <a:ln>
                <a:noFill/>
              </a:ln>
              <a:solidFill>
                <a:schemeClr val="tx1"/>
              </a:solidFill>
              <a:effectLst/>
              <a:uLnTx/>
              <a:uFillTx/>
              <a:latin typeface="+mj-lt"/>
              <a:ea typeface="+mn-ea"/>
              <a:cs typeface="+mn-cs"/>
            </a:endParaRPr>
          </a:p>
        </p:txBody>
      </p:sp>
      <p:sp>
        <p:nvSpPr>
          <p:cNvPr id="6" name="Platshållare för text 5">
            <a:extLst>
              <a:ext uri="{FF2B5EF4-FFF2-40B4-BE49-F238E27FC236}">
                <a16:creationId xmlns:a16="http://schemas.microsoft.com/office/drawing/2014/main" id="{EC296E7B-8D1A-9C40-B1AE-3A1653101413}"/>
              </a:ext>
            </a:extLst>
          </p:cNvPr>
          <p:cNvSpPr>
            <a:spLocks noGrp="1"/>
          </p:cNvSpPr>
          <p:nvPr>
            <p:ph type="body" sz="quarter" idx="10"/>
          </p:nvPr>
        </p:nvSpPr>
        <p:spPr>
          <a:xfrm>
            <a:off x="2498399" y="1423315"/>
            <a:ext cx="5575925" cy="537215"/>
          </a:xfrm>
        </p:spPr>
        <p:txBody>
          <a:bodyPr/>
          <a:lstStyle/>
          <a:p>
            <a:r>
              <a:rPr lang="sv-SE"/>
              <a:t>2 timmar och 5 minuter </a:t>
            </a:r>
          </a:p>
        </p:txBody>
      </p:sp>
      <p:sp>
        <p:nvSpPr>
          <p:cNvPr id="8" name="Platshållare för text 7">
            <a:extLst>
              <a:ext uri="{FF2B5EF4-FFF2-40B4-BE49-F238E27FC236}">
                <a16:creationId xmlns:a16="http://schemas.microsoft.com/office/drawing/2014/main" id="{F458121A-16E7-9F48-B2AA-1E1940D0B3E9}"/>
              </a:ext>
            </a:extLst>
          </p:cNvPr>
          <p:cNvSpPr>
            <a:spLocks noGrp="1"/>
          </p:cNvSpPr>
          <p:nvPr>
            <p:ph type="body" sz="quarter" idx="37"/>
          </p:nvPr>
        </p:nvSpPr>
        <p:spPr>
          <a:xfrm>
            <a:off x="1730607" y="6712283"/>
            <a:ext cx="10019100" cy="4503113"/>
          </a:xfrm>
        </p:spPr>
        <p:txBody>
          <a:bodyPr lIns="91440" tIns="45720" rIns="91440" bIns="45720" anchor="t"/>
          <a:lstStyle/>
          <a:p>
            <a:r>
              <a:rPr lang="sv-SE" sz="4400">
                <a:ea typeface="+mn-lt"/>
                <a:cs typeface="+mn-lt"/>
              </a:rPr>
              <a:t>Den här övningen ger stöd att analysera vilka faktorer som påverkar genomförandet av er lösning. </a:t>
            </a:r>
            <a:endParaRPr lang="sv-SE" sz="4400">
              <a:solidFill>
                <a:srgbClr val="480B0F"/>
              </a:solidFill>
              <a:ea typeface="+mn-lt"/>
              <a:cs typeface="+mn-lt"/>
            </a:endParaRPr>
          </a:p>
          <a:p>
            <a:r>
              <a:rPr lang="sv-SE" sz="4400">
                <a:solidFill>
                  <a:srgbClr val="091D23"/>
                </a:solidFill>
              </a:rPr>
              <a:t>Ni får en bild över möjliga kortsiktiga kostnader och konsekvenser mot önskade effekter. </a:t>
            </a:r>
            <a:endParaRPr lang="sv-SE" sz="4400">
              <a:solidFill>
                <a:srgbClr val="091D23"/>
              </a:solidFill>
              <a:ea typeface="+mn-lt"/>
              <a:cs typeface="+mn-lt"/>
            </a:endParaRPr>
          </a:p>
          <a:p>
            <a:endParaRPr lang="sv-SE" sz="4400">
              <a:solidFill>
                <a:srgbClr val="480B0F"/>
              </a:solidFill>
              <a:cs typeface="Calibri"/>
            </a:endParaRPr>
          </a:p>
          <a:p>
            <a:endParaRPr lang="sv-SE" sz="4400">
              <a:solidFill>
                <a:srgbClr val="480B0F"/>
              </a:solidFill>
              <a:cs typeface="Calibri"/>
            </a:endParaRPr>
          </a:p>
          <a:p>
            <a:endParaRPr lang="sv-SE" sz="4400">
              <a:solidFill>
                <a:srgbClr val="480B0F"/>
              </a:solidFill>
              <a:cs typeface="Calibri"/>
            </a:endParaRPr>
          </a:p>
        </p:txBody>
      </p:sp>
      <p:pic>
        <p:nvPicPr>
          <p:cNvPr id="20" name="Bild">
            <a:extLst>
              <a:ext uri="{FF2B5EF4-FFF2-40B4-BE49-F238E27FC236}">
                <a16:creationId xmlns:a16="http://schemas.microsoft.com/office/drawing/2014/main" id="{BF152A62-9DD1-6144-AF90-41D8017DA4E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705202" y="1295063"/>
            <a:ext cx="734525" cy="725108"/>
          </a:xfrm>
          <a:prstGeom prst="rect">
            <a:avLst/>
          </a:prstGeom>
          <a:ln w="12700">
            <a:miter lim="400000"/>
          </a:ln>
        </p:spPr>
      </p:pic>
      <p:pic>
        <p:nvPicPr>
          <p:cNvPr id="40" name="Platshållare för bild 39" descr="Party glasögon med Neon lampor i ett mörkt rum">
            <a:extLst>
              <a:ext uri="{FF2B5EF4-FFF2-40B4-BE49-F238E27FC236}">
                <a16:creationId xmlns:a16="http://schemas.microsoft.com/office/drawing/2014/main" id="{32930D2A-D99E-4287-BBCE-78D22BBAC192}"/>
              </a:ext>
            </a:extLst>
          </p:cNvPr>
          <p:cNvPicPr>
            <a:picLocks noGrp="1" noChangeAspect="1"/>
          </p:cNvPicPr>
          <p:nvPr>
            <p:ph type="pic" sz="quarter" idx="36"/>
          </p:nvPr>
        </p:nvPicPr>
        <p:blipFill>
          <a:blip r:embed="rId5">
            <a:extLst>
              <a:ext uri="{28A0092B-C50C-407E-A947-70E740481C1C}">
                <a14:useLocalDpi xmlns:a14="http://schemas.microsoft.com/office/drawing/2010/main" val="0"/>
              </a:ext>
            </a:extLst>
          </a:blip>
          <a:srcRect l="20374" r="20374"/>
          <a:stretch>
            <a:fillRect/>
          </a:stretch>
        </p:blipFill>
        <p:spPr/>
      </p:pic>
    </p:spTree>
    <p:extLst>
      <p:ext uri="{BB962C8B-B14F-4D97-AF65-F5344CB8AC3E}">
        <p14:creationId xmlns:p14="http://schemas.microsoft.com/office/powerpoint/2010/main" val="1665247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Platshållare för text 17">
            <a:extLst>
              <a:ext uri="{FF2B5EF4-FFF2-40B4-BE49-F238E27FC236}">
                <a16:creationId xmlns:a16="http://schemas.microsoft.com/office/drawing/2014/main" id="{AAC238FD-BC10-41FB-AD17-96AEB216C0B4}"/>
              </a:ext>
            </a:extLst>
          </p:cNvPr>
          <p:cNvSpPr>
            <a:spLocks noGrp="1"/>
          </p:cNvSpPr>
          <p:nvPr>
            <p:ph type="title" idx="4294967295"/>
          </p:nvPr>
        </p:nvSpPr>
        <p:spPr>
          <a:xfrm>
            <a:off x="1572377" y="2320781"/>
            <a:ext cx="10975223"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rgbClr val="091D23"/>
                </a:solidFill>
                <a:effectLst/>
                <a:uLnTx/>
                <a:uFillTx/>
                <a:latin typeface="+mj-lt"/>
                <a:ea typeface="+mn-ea"/>
                <a:cs typeface="+mn-cs"/>
              </a:rPr>
              <a:t>Exempel på dimensioner</a:t>
            </a:r>
          </a:p>
        </p:txBody>
      </p:sp>
      <p:pic>
        <p:nvPicPr>
          <p:cNvPr id="7" name="Bild">
            <a:extLst>
              <a:ext uri="{FF2B5EF4-FFF2-40B4-BE49-F238E27FC236}">
                <a16:creationId xmlns:a16="http://schemas.microsoft.com/office/drawing/2014/main" id="{57C0F394-0587-C63F-CD83-D244C229E206}"/>
              </a:ext>
              <a:ext uri="{C183D7F6-B498-43B3-948B-1728B52AA6E4}">
                <adec:decorative xmlns:adec="http://schemas.microsoft.com/office/drawing/2017/decorative" val="1"/>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6208216" y="9070153"/>
            <a:ext cx="4512808" cy="882743"/>
          </a:xfrm>
          <a:prstGeom prst="rect">
            <a:avLst/>
          </a:prstGeom>
          <a:ln w="12700">
            <a:miter lim="400000"/>
          </a:ln>
        </p:spPr>
      </p:pic>
      <p:pic>
        <p:nvPicPr>
          <p:cNvPr id="16" name="Bild">
            <a:extLst>
              <a:ext uri="{FF2B5EF4-FFF2-40B4-BE49-F238E27FC236}">
                <a16:creationId xmlns:a16="http://schemas.microsoft.com/office/drawing/2014/main" id="{8CE955CC-122B-71E9-6C67-7A58B7B6586E}"/>
              </a:ext>
              <a:ext uri="{C183D7F6-B498-43B3-948B-1728B52AA6E4}">
                <adec:decorative xmlns:adec="http://schemas.microsoft.com/office/drawing/2017/decorative" val="1"/>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403645" y="9070153"/>
            <a:ext cx="4512808" cy="882743"/>
          </a:xfrm>
          <a:prstGeom prst="rect">
            <a:avLst/>
          </a:prstGeom>
          <a:ln w="12700">
            <a:miter lim="400000"/>
          </a:ln>
        </p:spPr>
      </p:pic>
      <p:pic>
        <p:nvPicPr>
          <p:cNvPr id="24" name="Bild">
            <a:extLst>
              <a:ext uri="{FF2B5EF4-FFF2-40B4-BE49-F238E27FC236}">
                <a16:creationId xmlns:a16="http://schemas.microsoft.com/office/drawing/2014/main" id="{7885B684-A789-4671-ED66-D33D8DABB312}"/>
              </a:ext>
              <a:ext uri="{C183D7F6-B498-43B3-948B-1728B52AA6E4}">
                <adec:decorative xmlns:adec="http://schemas.microsoft.com/office/drawing/2017/decorative" val="1"/>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784159" y="9070153"/>
            <a:ext cx="4512808" cy="882743"/>
          </a:xfrm>
          <a:prstGeom prst="rect">
            <a:avLst/>
          </a:prstGeom>
          <a:ln w="12700">
            <a:miter lim="400000"/>
          </a:ln>
        </p:spPr>
      </p:pic>
      <p:pic>
        <p:nvPicPr>
          <p:cNvPr id="6" name="Bild">
            <a:extLst>
              <a:ext uri="{FF2B5EF4-FFF2-40B4-BE49-F238E27FC236}">
                <a16:creationId xmlns:a16="http://schemas.microsoft.com/office/drawing/2014/main" id="{311531E5-091B-46D1-E7CB-5C51247C185F}"/>
              </a:ext>
              <a:ext uri="{C183D7F6-B498-43B3-948B-1728B52AA6E4}">
                <adec:decorative xmlns:adec="http://schemas.microsoft.com/office/drawing/2017/decorative" val="1"/>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6208216" y="5390781"/>
            <a:ext cx="4512808" cy="882743"/>
          </a:xfrm>
          <a:prstGeom prst="rect">
            <a:avLst/>
          </a:prstGeom>
          <a:ln w="12700">
            <a:miter lim="400000"/>
          </a:ln>
        </p:spPr>
      </p:pic>
      <p:pic>
        <p:nvPicPr>
          <p:cNvPr id="5" name="Bild">
            <a:extLst>
              <a:ext uri="{FF2B5EF4-FFF2-40B4-BE49-F238E27FC236}">
                <a16:creationId xmlns:a16="http://schemas.microsoft.com/office/drawing/2014/main" id="{63E22F00-6582-AA35-E976-3FB45956AB5D}"/>
              </a:ext>
              <a:ext uri="{C183D7F6-B498-43B3-948B-1728B52AA6E4}">
                <adec:decorative xmlns:adec="http://schemas.microsoft.com/office/drawing/2017/decorative" val="1"/>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403645" y="5390781"/>
            <a:ext cx="4512808" cy="882743"/>
          </a:xfrm>
          <a:prstGeom prst="rect">
            <a:avLst/>
          </a:prstGeom>
          <a:ln w="12700">
            <a:miter lim="400000"/>
          </a:ln>
        </p:spPr>
      </p:pic>
      <p:pic>
        <p:nvPicPr>
          <p:cNvPr id="4" name="Bild">
            <a:extLst>
              <a:ext uri="{FF2B5EF4-FFF2-40B4-BE49-F238E27FC236}">
                <a16:creationId xmlns:a16="http://schemas.microsoft.com/office/drawing/2014/main" id="{12DFBDAA-DC7B-6D43-CA8D-04C6458EF2B2}"/>
              </a:ext>
              <a:ext uri="{C183D7F6-B498-43B3-948B-1728B52AA6E4}">
                <adec:decorative xmlns:adec="http://schemas.microsoft.com/office/drawing/2017/decorative" val="1"/>
              </a:ext>
            </a:extLst>
          </p:cNvPr>
          <p:cNvPicPr>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784159" y="5390781"/>
            <a:ext cx="4512808" cy="882743"/>
          </a:xfrm>
          <a:prstGeom prst="rect">
            <a:avLst/>
          </a:prstGeom>
          <a:ln w="12700">
            <a:miter lim="400000"/>
          </a:ln>
        </p:spPr>
      </p:pic>
      <p:sp>
        <p:nvSpPr>
          <p:cNvPr id="8" name="Platshållare för text 7">
            <a:extLst>
              <a:ext uri="{FF2B5EF4-FFF2-40B4-BE49-F238E27FC236}">
                <a16:creationId xmlns:a16="http://schemas.microsoft.com/office/drawing/2014/main" id="{D107DA6F-1C28-4E20-B241-737AEC1639F2}"/>
              </a:ext>
            </a:extLst>
          </p:cNvPr>
          <p:cNvSpPr>
            <a:spLocks noGrp="1"/>
          </p:cNvSpPr>
          <p:nvPr>
            <p:ph type="body" sz="quarter" idx="10"/>
          </p:nvPr>
        </p:nvSpPr>
        <p:spPr/>
        <p:txBody>
          <a:bodyPr/>
          <a:lstStyle/>
          <a:p>
            <a:r>
              <a:rPr lang="sv-SE"/>
              <a:t>5 min</a:t>
            </a:r>
          </a:p>
        </p:txBody>
      </p:sp>
      <p:sp>
        <p:nvSpPr>
          <p:cNvPr id="17" name="Platshållare för text 16">
            <a:extLst>
              <a:ext uri="{FF2B5EF4-FFF2-40B4-BE49-F238E27FC236}">
                <a16:creationId xmlns:a16="http://schemas.microsoft.com/office/drawing/2014/main" id="{93BDBCE5-F114-490C-B0C1-834C41B7E49C}"/>
              </a:ext>
            </a:extLst>
          </p:cNvPr>
          <p:cNvSpPr>
            <a:spLocks noGrp="1"/>
          </p:cNvSpPr>
          <p:nvPr>
            <p:ph type="body" sz="quarter" idx="35"/>
          </p:nvPr>
        </p:nvSpPr>
        <p:spPr/>
        <p:txBody>
          <a:bodyPr/>
          <a:lstStyle/>
          <a:p>
            <a:r>
              <a:rPr lang="sv-SE"/>
              <a:t>Läs</a:t>
            </a:r>
          </a:p>
        </p:txBody>
      </p:sp>
      <p:sp>
        <p:nvSpPr>
          <p:cNvPr id="9" name="Platshållare för text 8">
            <a:extLst>
              <a:ext uri="{FF2B5EF4-FFF2-40B4-BE49-F238E27FC236}">
                <a16:creationId xmlns:a16="http://schemas.microsoft.com/office/drawing/2014/main" id="{D0D2F9B0-458C-4560-BFE4-4E9DD942C9D0}"/>
              </a:ext>
            </a:extLst>
          </p:cNvPr>
          <p:cNvSpPr>
            <a:spLocks noGrp="1"/>
          </p:cNvSpPr>
          <p:nvPr>
            <p:ph type="body" sz="quarter" idx="11"/>
          </p:nvPr>
        </p:nvSpPr>
        <p:spPr/>
        <p:txBody>
          <a:bodyPr/>
          <a:lstStyle/>
          <a:p>
            <a:r>
              <a:rPr lang="sv-SE"/>
              <a:t>Grupp</a:t>
            </a:r>
          </a:p>
        </p:txBody>
      </p:sp>
      <p:sp>
        <p:nvSpPr>
          <p:cNvPr id="10" name="Platshållare för text 9">
            <a:extLst>
              <a:ext uri="{FF2B5EF4-FFF2-40B4-BE49-F238E27FC236}">
                <a16:creationId xmlns:a16="http://schemas.microsoft.com/office/drawing/2014/main" id="{B334EBE9-E8A5-459A-B794-40D2DC713675}"/>
              </a:ext>
            </a:extLst>
          </p:cNvPr>
          <p:cNvSpPr>
            <a:spLocks noGrp="1"/>
          </p:cNvSpPr>
          <p:nvPr>
            <p:ph type="body" sz="quarter" idx="19"/>
          </p:nvPr>
        </p:nvSpPr>
        <p:spPr>
          <a:xfrm>
            <a:off x="1447800" y="5494391"/>
            <a:ext cx="4073106" cy="698500"/>
          </a:xfrm>
        </p:spPr>
        <p:txBody>
          <a:bodyPr/>
          <a:lstStyle/>
          <a:p>
            <a:r>
              <a:rPr lang="sv-SE" sz="3200" b="1" i="0">
                <a:ea typeface="+mn-lt"/>
                <a:cs typeface="+mn-lt"/>
              </a:rPr>
              <a:t>Kostnad och budget</a:t>
            </a:r>
            <a:endParaRPr lang="sv-SE"/>
          </a:p>
        </p:txBody>
      </p:sp>
      <p:sp>
        <p:nvSpPr>
          <p:cNvPr id="19" name="Platshållare för text 18">
            <a:extLst>
              <a:ext uri="{FF2B5EF4-FFF2-40B4-BE49-F238E27FC236}">
                <a16:creationId xmlns:a16="http://schemas.microsoft.com/office/drawing/2014/main" id="{E1BAA021-B583-4912-8419-1CBB0167A584}"/>
              </a:ext>
            </a:extLst>
          </p:cNvPr>
          <p:cNvSpPr>
            <a:spLocks noGrp="1"/>
          </p:cNvSpPr>
          <p:nvPr>
            <p:ph type="body" sz="quarter" idx="37"/>
          </p:nvPr>
        </p:nvSpPr>
        <p:spPr>
          <a:xfrm>
            <a:off x="1447800" y="6602305"/>
            <a:ext cx="6480000" cy="2160000"/>
          </a:xfrm>
        </p:spPr>
        <p:txBody>
          <a:bodyPr/>
          <a:lstStyle/>
          <a:p>
            <a:endParaRPr lang="sv-SE" sz="2400">
              <a:solidFill>
                <a:srgbClr val="091D23"/>
              </a:solidFill>
              <a:ea typeface="+mn-lt"/>
              <a:cs typeface="+mn-lt"/>
            </a:endParaRPr>
          </a:p>
          <a:p>
            <a:r>
              <a:rPr lang="sv-SE" sz="2400">
                <a:solidFill>
                  <a:srgbClr val="091D23"/>
                </a:solidFill>
                <a:ea typeface="+mn-lt"/>
                <a:cs typeface="+mn-lt"/>
              </a:rPr>
              <a:t>V</a:t>
            </a:r>
            <a:r>
              <a:rPr lang="sv-SE" sz="2400" i="0">
                <a:solidFill>
                  <a:srgbClr val="091D23"/>
                </a:solidFill>
                <a:ea typeface="+mn-lt"/>
                <a:cs typeface="+mn-lt"/>
              </a:rPr>
              <a:t>ilka förväntade kostnader som lösningen kräver. Till exempel personalkostnad, inköp och utbildning. Svara i kronor.</a:t>
            </a:r>
            <a:endParaRPr lang="sv-SE" sz="2400" i="0">
              <a:ea typeface="+mn-lt"/>
              <a:cs typeface="+mn-lt"/>
            </a:endParaRPr>
          </a:p>
          <a:p>
            <a:endParaRPr lang="sv-SE" sz="2400"/>
          </a:p>
        </p:txBody>
      </p:sp>
      <p:sp>
        <p:nvSpPr>
          <p:cNvPr id="11" name="Platshållare för text 10">
            <a:extLst>
              <a:ext uri="{FF2B5EF4-FFF2-40B4-BE49-F238E27FC236}">
                <a16:creationId xmlns:a16="http://schemas.microsoft.com/office/drawing/2014/main" id="{F7A5D37E-8A7F-41EC-86FC-1BFACB4876DC}"/>
              </a:ext>
            </a:extLst>
          </p:cNvPr>
          <p:cNvSpPr>
            <a:spLocks noGrp="1"/>
          </p:cNvSpPr>
          <p:nvPr>
            <p:ph type="body" sz="quarter" idx="20"/>
          </p:nvPr>
        </p:nvSpPr>
        <p:spPr>
          <a:xfrm>
            <a:off x="8871607" y="5494391"/>
            <a:ext cx="3543300" cy="698500"/>
          </a:xfrm>
        </p:spPr>
        <p:txBody>
          <a:bodyPr/>
          <a:lstStyle/>
          <a:p>
            <a:r>
              <a:rPr lang="sv-SE" sz="3200" b="1" i="0">
                <a:ea typeface="+mn-lt"/>
                <a:cs typeface="+mn-lt"/>
              </a:rPr>
              <a:t>Angelägenhet</a:t>
            </a:r>
            <a:endParaRPr lang="sv-SE"/>
          </a:p>
        </p:txBody>
      </p:sp>
      <p:sp>
        <p:nvSpPr>
          <p:cNvPr id="20" name="Platshållare för text 19">
            <a:extLst>
              <a:ext uri="{FF2B5EF4-FFF2-40B4-BE49-F238E27FC236}">
                <a16:creationId xmlns:a16="http://schemas.microsoft.com/office/drawing/2014/main" id="{08EB511F-E1E8-4629-9616-429993AC5C4E}"/>
              </a:ext>
            </a:extLst>
          </p:cNvPr>
          <p:cNvSpPr>
            <a:spLocks noGrp="1"/>
          </p:cNvSpPr>
          <p:nvPr>
            <p:ph type="body" sz="quarter" idx="38"/>
          </p:nvPr>
        </p:nvSpPr>
        <p:spPr>
          <a:xfrm>
            <a:off x="8784159" y="6607301"/>
            <a:ext cx="6480000" cy="2160000"/>
          </a:xfrm>
        </p:spPr>
        <p:txBody>
          <a:bodyPr/>
          <a:lstStyle/>
          <a:p>
            <a:r>
              <a:rPr lang="sv-SE" sz="2400">
                <a:solidFill>
                  <a:srgbClr val="091D23"/>
                </a:solidFill>
                <a:ea typeface="+mn-lt"/>
                <a:cs typeface="+mn-lt"/>
              </a:rPr>
              <a:t>P</a:t>
            </a:r>
            <a:r>
              <a:rPr lang="sv-SE" sz="2400" i="0">
                <a:solidFill>
                  <a:srgbClr val="091D23"/>
                </a:solidFill>
                <a:ea typeface="+mn-lt"/>
                <a:cs typeface="+mn-lt"/>
              </a:rPr>
              <a:t>å vilket sätt lösningen är prioriterad i verksamheten, angelägen i omvärlden och efterfrågad av användare. Till </a:t>
            </a:r>
            <a:r>
              <a:rPr lang="sv-SE" sz="2400">
                <a:solidFill>
                  <a:srgbClr val="091D23"/>
                </a:solidFill>
                <a:ea typeface="+mn-lt"/>
                <a:cs typeface="+mn-lt"/>
              </a:rPr>
              <a:t>exempel att ”det </a:t>
            </a:r>
            <a:r>
              <a:rPr lang="sv-SE" sz="2400" i="0">
                <a:solidFill>
                  <a:srgbClr val="091D23"/>
                </a:solidFill>
                <a:ea typeface="+mn-lt"/>
                <a:cs typeface="+mn-lt"/>
              </a:rPr>
              <a:t>hybrida arbetssätt underlättar för internt samarbete och kommunikation”.</a:t>
            </a:r>
            <a:endParaRPr lang="sv-SE" sz="2400"/>
          </a:p>
        </p:txBody>
      </p:sp>
      <p:sp>
        <p:nvSpPr>
          <p:cNvPr id="12" name="Platshållare för text 11">
            <a:extLst>
              <a:ext uri="{FF2B5EF4-FFF2-40B4-BE49-F238E27FC236}">
                <a16:creationId xmlns:a16="http://schemas.microsoft.com/office/drawing/2014/main" id="{215FAF86-705B-4804-B9E0-C5FE4EE68537}"/>
              </a:ext>
            </a:extLst>
          </p:cNvPr>
          <p:cNvSpPr>
            <a:spLocks noGrp="1"/>
          </p:cNvSpPr>
          <p:nvPr>
            <p:ph type="body" sz="quarter" idx="21"/>
          </p:nvPr>
        </p:nvSpPr>
        <p:spPr>
          <a:xfrm>
            <a:off x="16788438" y="5494391"/>
            <a:ext cx="3543300" cy="698500"/>
          </a:xfrm>
        </p:spPr>
        <p:txBody>
          <a:bodyPr/>
          <a:lstStyle/>
          <a:p>
            <a:r>
              <a:rPr lang="sv-SE" sz="3200" b="1" i="0">
                <a:ea typeface="+mn-lt"/>
                <a:cs typeface="+mn-lt"/>
              </a:rPr>
              <a:t>Lagar och regler</a:t>
            </a:r>
            <a:endParaRPr lang="sv-SE"/>
          </a:p>
        </p:txBody>
      </p:sp>
      <p:sp>
        <p:nvSpPr>
          <p:cNvPr id="21" name="Platshållare för text 20">
            <a:extLst>
              <a:ext uri="{FF2B5EF4-FFF2-40B4-BE49-F238E27FC236}">
                <a16:creationId xmlns:a16="http://schemas.microsoft.com/office/drawing/2014/main" id="{E661C1A5-D55E-4258-A70E-FA7F9A584072}"/>
              </a:ext>
            </a:extLst>
          </p:cNvPr>
          <p:cNvSpPr>
            <a:spLocks noGrp="1"/>
          </p:cNvSpPr>
          <p:nvPr>
            <p:ph type="body" sz="quarter" idx="39"/>
          </p:nvPr>
        </p:nvSpPr>
        <p:spPr>
          <a:xfrm>
            <a:off x="16226616" y="6605264"/>
            <a:ext cx="6480000" cy="2160000"/>
          </a:xfrm>
        </p:spPr>
        <p:txBody>
          <a:bodyPr/>
          <a:lstStyle/>
          <a:p>
            <a:r>
              <a:rPr lang="sv-SE" sz="2400">
                <a:solidFill>
                  <a:srgbClr val="091D23"/>
                </a:solidFill>
                <a:ea typeface="+mn-lt"/>
                <a:cs typeface="+mn-lt"/>
              </a:rPr>
              <a:t>V</a:t>
            </a:r>
            <a:r>
              <a:rPr lang="sv-SE" sz="2400" i="0">
                <a:solidFill>
                  <a:srgbClr val="091D23"/>
                </a:solidFill>
                <a:ea typeface="+mn-lt"/>
                <a:cs typeface="+mn-lt"/>
              </a:rPr>
              <a:t>ad finns det för eventuella lagar eller regler som skulle påverka genomförandet. Till </a:t>
            </a:r>
            <a:r>
              <a:rPr lang="sv-SE" sz="2400">
                <a:solidFill>
                  <a:srgbClr val="091D23"/>
                </a:solidFill>
                <a:ea typeface="+mn-lt"/>
                <a:cs typeface="+mn-lt"/>
              </a:rPr>
              <a:t>exempel att ”</a:t>
            </a:r>
            <a:r>
              <a:rPr lang="sv-SE" sz="2400" i="0">
                <a:solidFill>
                  <a:srgbClr val="091D23"/>
                </a:solidFill>
                <a:ea typeface="+mn-lt"/>
                <a:cs typeface="+mn-lt"/>
              </a:rPr>
              <a:t>facket säger att det behövs tydliga </a:t>
            </a:r>
            <a:r>
              <a:rPr lang="sv-SE" sz="2400" i="0" err="1">
                <a:solidFill>
                  <a:srgbClr val="091D23"/>
                </a:solidFill>
                <a:ea typeface="+mn-lt"/>
                <a:cs typeface="+mn-lt"/>
              </a:rPr>
              <a:t>guidelines</a:t>
            </a:r>
            <a:r>
              <a:rPr lang="sv-SE" sz="2400" i="0">
                <a:solidFill>
                  <a:srgbClr val="091D23"/>
                </a:solidFill>
                <a:ea typeface="+mn-lt"/>
                <a:cs typeface="+mn-lt"/>
              </a:rPr>
              <a:t> om hur arbetsmiljö skapas''</a:t>
            </a:r>
            <a:r>
              <a:rPr lang="sv-SE" sz="2400" b="1" i="0">
                <a:ea typeface="+mn-lt"/>
                <a:cs typeface="+mn-lt"/>
              </a:rPr>
              <a:t> </a:t>
            </a:r>
            <a:endParaRPr lang="sv-SE" sz="2400"/>
          </a:p>
        </p:txBody>
      </p:sp>
      <p:sp>
        <p:nvSpPr>
          <p:cNvPr id="14" name="Platshållare för text 13">
            <a:extLst>
              <a:ext uri="{FF2B5EF4-FFF2-40B4-BE49-F238E27FC236}">
                <a16:creationId xmlns:a16="http://schemas.microsoft.com/office/drawing/2014/main" id="{91BCEE2F-9025-4CFB-B348-B28F78A7FF48}"/>
              </a:ext>
            </a:extLst>
          </p:cNvPr>
          <p:cNvSpPr>
            <a:spLocks noGrp="1"/>
          </p:cNvSpPr>
          <p:nvPr>
            <p:ph type="body" sz="quarter" idx="23"/>
          </p:nvPr>
        </p:nvSpPr>
        <p:spPr>
          <a:xfrm>
            <a:off x="1248131" y="9184916"/>
            <a:ext cx="4745966" cy="698500"/>
          </a:xfrm>
        </p:spPr>
        <p:txBody>
          <a:bodyPr/>
          <a:lstStyle/>
          <a:p>
            <a:r>
              <a:rPr lang="sv-SE" sz="3200" b="1" i="0">
                <a:ea typeface="+mn-lt"/>
                <a:cs typeface="+mn-lt"/>
              </a:rPr>
              <a:t>Hållbarhet (miljö, social)</a:t>
            </a:r>
            <a:endParaRPr lang="sv-SE" sz="3200" i="0">
              <a:ea typeface="+mn-lt"/>
              <a:cs typeface="+mn-lt"/>
            </a:endParaRPr>
          </a:p>
        </p:txBody>
      </p:sp>
      <p:sp>
        <p:nvSpPr>
          <p:cNvPr id="23" name="Platshållare för text 22">
            <a:extLst>
              <a:ext uri="{FF2B5EF4-FFF2-40B4-BE49-F238E27FC236}">
                <a16:creationId xmlns:a16="http://schemas.microsoft.com/office/drawing/2014/main" id="{530B0A74-B802-4CE8-9440-24818846860A}"/>
              </a:ext>
            </a:extLst>
          </p:cNvPr>
          <p:cNvSpPr>
            <a:spLocks noGrp="1"/>
          </p:cNvSpPr>
          <p:nvPr>
            <p:ph type="body" sz="quarter" idx="41"/>
          </p:nvPr>
        </p:nvSpPr>
        <p:spPr>
          <a:xfrm>
            <a:off x="1248131" y="10281525"/>
            <a:ext cx="6480000" cy="2160000"/>
          </a:xfrm>
        </p:spPr>
        <p:txBody>
          <a:bodyPr/>
          <a:lstStyle/>
          <a:p>
            <a:r>
              <a:rPr lang="sv-SE" sz="2400" i="0">
                <a:solidFill>
                  <a:srgbClr val="091D23"/>
                </a:solidFill>
                <a:ea typeface="+mn-lt"/>
                <a:cs typeface="+mn-lt"/>
              </a:rPr>
              <a:t>På vilket sätt lösningen bidrar till ökad hållbarhet. Till exempel att ”lösningen innebär minskade resor till jobbet och ett socialt hållbart arbetssätt genom ökade möjligheter till samarbete”.</a:t>
            </a:r>
            <a:endParaRPr lang="sv-SE" sz="2400">
              <a:ea typeface="+mn-lt"/>
              <a:cs typeface="+mn-lt"/>
            </a:endParaRPr>
          </a:p>
          <a:p>
            <a:endParaRPr lang="sv-SE" sz="2400"/>
          </a:p>
        </p:txBody>
      </p:sp>
      <p:sp>
        <p:nvSpPr>
          <p:cNvPr id="13" name="Platshållare för text 12">
            <a:extLst>
              <a:ext uri="{FF2B5EF4-FFF2-40B4-BE49-F238E27FC236}">
                <a16:creationId xmlns:a16="http://schemas.microsoft.com/office/drawing/2014/main" id="{6217D908-0D29-4A6C-AF82-BE5D541BB30B}"/>
              </a:ext>
            </a:extLst>
          </p:cNvPr>
          <p:cNvSpPr>
            <a:spLocks noGrp="1"/>
          </p:cNvSpPr>
          <p:nvPr>
            <p:ph type="body" sz="quarter" idx="22"/>
          </p:nvPr>
        </p:nvSpPr>
        <p:spPr>
          <a:xfrm>
            <a:off x="8871607" y="9181711"/>
            <a:ext cx="3543300" cy="698500"/>
          </a:xfrm>
        </p:spPr>
        <p:txBody>
          <a:bodyPr/>
          <a:lstStyle/>
          <a:p>
            <a:r>
              <a:rPr lang="sv-SE" sz="3200" b="1" i="0">
                <a:ea typeface="+mn-lt"/>
                <a:cs typeface="+mn-lt"/>
              </a:rPr>
              <a:t>Intressenter</a:t>
            </a:r>
            <a:endParaRPr lang="sv-SE" sz="3200" i="0">
              <a:ea typeface="+mn-lt"/>
              <a:cs typeface="+mn-lt"/>
            </a:endParaRPr>
          </a:p>
        </p:txBody>
      </p:sp>
      <p:sp>
        <p:nvSpPr>
          <p:cNvPr id="22" name="Platshållare för text 21">
            <a:extLst>
              <a:ext uri="{FF2B5EF4-FFF2-40B4-BE49-F238E27FC236}">
                <a16:creationId xmlns:a16="http://schemas.microsoft.com/office/drawing/2014/main" id="{52871DD4-402C-41CC-BB1C-65064563C222}"/>
              </a:ext>
            </a:extLst>
          </p:cNvPr>
          <p:cNvSpPr>
            <a:spLocks noGrp="1"/>
          </p:cNvSpPr>
          <p:nvPr>
            <p:ph type="body" sz="quarter" idx="40"/>
          </p:nvPr>
        </p:nvSpPr>
        <p:spPr>
          <a:xfrm>
            <a:off x="8784159" y="10148776"/>
            <a:ext cx="6480000" cy="2160000"/>
          </a:xfrm>
        </p:spPr>
        <p:txBody>
          <a:bodyPr/>
          <a:lstStyle/>
          <a:p>
            <a:endParaRPr lang="sv-SE" sz="2400">
              <a:solidFill>
                <a:srgbClr val="091D23"/>
              </a:solidFill>
              <a:ea typeface="+mn-lt"/>
              <a:cs typeface="+mn-lt"/>
            </a:endParaRPr>
          </a:p>
          <a:p>
            <a:r>
              <a:rPr lang="sv-SE" sz="2400">
                <a:solidFill>
                  <a:srgbClr val="091D23"/>
                </a:solidFill>
                <a:ea typeface="+mn-lt"/>
                <a:cs typeface="+mn-lt"/>
              </a:rPr>
              <a:t>V</a:t>
            </a:r>
            <a:r>
              <a:rPr lang="sv-SE" sz="2400" i="0">
                <a:solidFill>
                  <a:srgbClr val="091D23"/>
                </a:solidFill>
                <a:ea typeface="+mn-lt"/>
                <a:cs typeface="+mn-lt"/>
              </a:rPr>
              <a:t>ilka personer, verksamheter eller aktörer blir påverkade av eller kan påverka den effekt ni vill uppnå med lösningen? Till exempel att "lösningen kräver en nära dialog med HR eller IT-avdelningen”.</a:t>
            </a:r>
            <a:endParaRPr lang="sv-SE" sz="2400" i="0">
              <a:ea typeface="+mn-lt"/>
              <a:cs typeface="+mn-lt"/>
            </a:endParaRPr>
          </a:p>
          <a:p>
            <a:endParaRPr lang="sv-SE" sz="2400"/>
          </a:p>
        </p:txBody>
      </p:sp>
      <p:sp>
        <p:nvSpPr>
          <p:cNvPr id="15" name="Platshållare för text 14">
            <a:extLst>
              <a:ext uri="{FF2B5EF4-FFF2-40B4-BE49-F238E27FC236}">
                <a16:creationId xmlns:a16="http://schemas.microsoft.com/office/drawing/2014/main" id="{82BB7E50-AB31-4294-9940-C5EBDB0BB532}"/>
              </a:ext>
            </a:extLst>
          </p:cNvPr>
          <p:cNvSpPr>
            <a:spLocks noGrp="1"/>
          </p:cNvSpPr>
          <p:nvPr>
            <p:ph type="body" sz="quarter" idx="24"/>
          </p:nvPr>
        </p:nvSpPr>
        <p:spPr>
          <a:xfrm>
            <a:off x="17000626" y="9181711"/>
            <a:ext cx="3543300" cy="698500"/>
          </a:xfrm>
        </p:spPr>
        <p:txBody>
          <a:bodyPr/>
          <a:lstStyle/>
          <a:p>
            <a:r>
              <a:rPr lang="sv-SE" sz="3200" b="1" i="0">
                <a:ea typeface="+mn-lt"/>
                <a:cs typeface="+mn-lt"/>
              </a:rPr>
              <a:t>Övrigt?</a:t>
            </a:r>
            <a:endParaRPr lang="sv-SE" sz="3200" i="0">
              <a:ea typeface="+mn-lt"/>
              <a:cs typeface="+mn-lt"/>
            </a:endParaRPr>
          </a:p>
        </p:txBody>
      </p:sp>
      <p:sp>
        <p:nvSpPr>
          <p:cNvPr id="31" name="Platshållare för text 21">
            <a:extLst>
              <a:ext uri="{FF2B5EF4-FFF2-40B4-BE49-F238E27FC236}">
                <a16:creationId xmlns:a16="http://schemas.microsoft.com/office/drawing/2014/main" id="{B99E1CA3-C5A4-4134-AA42-45A7C5EE4713}"/>
              </a:ext>
            </a:extLst>
          </p:cNvPr>
          <p:cNvSpPr txBox="1">
            <a:spLocks/>
          </p:cNvSpPr>
          <p:nvPr/>
        </p:nvSpPr>
        <p:spPr>
          <a:xfrm>
            <a:off x="16226616" y="10281525"/>
            <a:ext cx="6480000" cy="2160000"/>
          </a:xfrm>
          <a:prstGeom prst="rect">
            <a:avLst/>
          </a:prstGeom>
        </p:spPr>
        <p:txBody>
          <a:bodyPr anchor="ctr" anchorCtr="0"/>
          <a:lstStyle>
            <a:lvl1pPr marL="0" indent="0" algn="l" defTabSz="1828709" rtl="0" eaLnBrk="1" latinLnBrk="0" hangingPunct="1">
              <a:lnSpc>
                <a:spcPct val="90000"/>
              </a:lnSpc>
              <a:spcBef>
                <a:spcPts val="2000"/>
              </a:spcBef>
              <a:buFont typeface="Arial" panose="020B0604020202020204" pitchFamily="34" charset="0"/>
              <a:buNone/>
              <a:defRPr sz="25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5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5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5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5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sz="2400">
                <a:solidFill>
                  <a:srgbClr val="091D23"/>
                </a:solidFill>
                <a:ea typeface="+mn-lt"/>
                <a:cs typeface="+mn-lt"/>
              </a:rPr>
              <a:t> Valfri dimension!</a:t>
            </a:r>
            <a:endParaRPr lang="sv-SE" sz="2400">
              <a:ea typeface="+mn-lt"/>
              <a:cs typeface="+mn-lt"/>
            </a:endParaRPr>
          </a:p>
          <a:p>
            <a:endParaRPr lang="sv-SE" sz="2400"/>
          </a:p>
        </p:txBody>
      </p:sp>
      <p:pic>
        <p:nvPicPr>
          <p:cNvPr id="26" name="Bild">
            <a:extLst>
              <a:ext uri="{FF2B5EF4-FFF2-40B4-BE49-F238E27FC236}">
                <a16:creationId xmlns:a16="http://schemas.microsoft.com/office/drawing/2014/main" id="{C522A53A-C18D-4598-BB93-1D6F86CCFCC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45061" y="1227231"/>
            <a:ext cx="983739" cy="860772"/>
          </a:xfrm>
          <a:prstGeom prst="rect">
            <a:avLst/>
          </a:prstGeom>
          <a:ln w="12700">
            <a:miter lim="400000"/>
          </a:ln>
        </p:spPr>
      </p:pic>
      <p:pic>
        <p:nvPicPr>
          <p:cNvPr id="2" name="Gruppera">
            <a:extLst>
              <a:ext uri="{FF2B5EF4-FFF2-40B4-BE49-F238E27FC236}">
                <a16:creationId xmlns:a16="http://schemas.microsoft.com/office/drawing/2014/main" id="{A50C3ADE-32AF-3DC0-0033-6DDD02FBCE10}"/>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1" r="641"/>
          <a:stretch/>
        </p:blipFill>
        <p:spPr>
          <a:xfrm>
            <a:off x="939536" y="1320528"/>
            <a:ext cx="617191" cy="617191"/>
          </a:xfrm>
          <a:prstGeom prst="rect">
            <a:avLst/>
          </a:prstGeom>
          <a:ln w="12700">
            <a:miter lim="400000"/>
          </a:ln>
        </p:spPr>
      </p:pic>
      <p:pic>
        <p:nvPicPr>
          <p:cNvPr id="3" name="Bild 2">
            <a:extLst>
              <a:ext uri="{FF2B5EF4-FFF2-40B4-BE49-F238E27FC236}">
                <a16:creationId xmlns:a16="http://schemas.microsoft.com/office/drawing/2014/main" id="{AA050050-D451-7CBC-2716-D8DEE17E5B75}"/>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495082" y="1380095"/>
            <a:ext cx="1083185" cy="532857"/>
          </a:xfrm>
          <a:prstGeom prst="rect">
            <a:avLst/>
          </a:prstGeom>
        </p:spPr>
      </p:pic>
    </p:spTree>
    <p:extLst>
      <p:ext uri="{BB962C8B-B14F-4D97-AF65-F5344CB8AC3E}">
        <p14:creationId xmlns:p14="http://schemas.microsoft.com/office/powerpoint/2010/main" val="490532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text 5">
            <a:extLst>
              <a:ext uri="{FF2B5EF4-FFF2-40B4-BE49-F238E27FC236}">
                <a16:creationId xmlns:a16="http://schemas.microsoft.com/office/drawing/2014/main" id="{6D473F19-77C8-304B-8786-FE9824E6C444}"/>
              </a:ext>
            </a:extLst>
          </p:cNvPr>
          <p:cNvSpPr>
            <a:spLocks noGrp="1"/>
          </p:cNvSpPr>
          <p:nvPr>
            <p:ph type="title" idx="4294967295"/>
          </p:nvPr>
        </p:nvSpPr>
        <p:spPr>
          <a:xfrm>
            <a:off x="1747899" y="2924627"/>
            <a:ext cx="9868751"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a:ln>
                  <a:noFill/>
                </a:ln>
                <a:solidFill>
                  <a:srgbClr val="091D23"/>
                </a:solidFill>
                <a:effectLst/>
                <a:uLnTx/>
                <a:uFillTx/>
                <a:latin typeface="+mj-lt"/>
                <a:ea typeface="+mj-lt"/>
                <a:cs typeface="+mj-lt"/>
              </a:rPr>
              <a:t>Era </a:t>
            </a:r>
            <a:br>
              <a:rPr kumimoji="0" lang="sv-SE" sz="7900" b="1" i="0" u="none" strike="noStrike" kern="1200" cap="none" spc="0" normalizeH="0" baseline="0" noProof="0">
                <a:ln>
                  <a:noFill/>
                </a:ln>
                <a:solidFill>
                  <a:srgbClr val="091D23"/>
                </a:solidFill>
                <a:effectLst/>
                <a:uLnTx/>
                <a:uFillTx/>
                <a:latin typeface="+mj-lt"/>
                <a:ea typeface="+mj-lt"/>
                <a:cs typeface="+mj-lt"/>
              </a:rPr>
            </a:br>
            <a:r>
              <a:rPr kumimoji="0" lang="sv-SE" sz="7900" b="1" i="0" u="none" strike="noStrike" kern="1200" cap="none" spc="0" normalizeH="0" baseline="0" noProof="0">
                <a:ln>
                  <a:noFill/>
                </a:ln>
                <a:solidFill>
                  <a:srgbClr val="091D23"/>
                </a:solidFill>
                <a:effectLst/>
                <a:uLnTx/>
                <a:uFillTx/>
                <a:latin typeface="+mj-lt"/>
                <a:ea typeface="+mj-lt"/>
                <a:cs typeface="+mj-lt"/>
              </a:rPr>
              <a:t>dimensioner</a:t>
            </a:r>
            <a:endParaRPr kumimoji="0" lang="sv-SE" sz="7900" b="1" i="0" u="none" strike="noStrike" kern="1200" cap="none" spc="0" normalizeH="0" baseline="0" noProof="0">
              <a:ln>
                <a:noFill/>
              </a:ln>
              <a:solidFill>
                <a:srgbClr val="091D23"/>
              </a:solidFill>
              <a:effectLst/>
              <a:uLnTx/>
              <a:uFillTx/>
              <a:latin typeface="+mj-lt"/>
              <a:ea typeface="+mn-ea"/>
              <a:cs typeface="+mn-cs"/>
            </a:endParaRPr>
          </a:p>
        </p:txBody>
      </p:sp>
      <p:sp>
        <p:nvSpPr>
          <p:cNvPr id="2" name="Platshållare för text 1">
            <a:extLst>
              <a:ext uri="{FF2B5EF4-FFF2-40B4-BE49-F238E27FC236}">
                <a16:creationId xmlns:a16="http://schemas.microsoft.com/office/drawing/2014/main" id="{C62A2488-C517-BB4E-B02D-C89917DBDAD5}"/>
              </a:ext>
            </a:extLst>
          </p:cNvPr>
          <p:cNvSpPr>
            <a:spLocks noGrp="1"/>
          </p:cNvSpPr>
          <p:nvPr>
            <p:ph type="body" sz="quarter" idx="10"/>
          </p:nvPr>
        </p:nvSpPr>
        <p:spPr/>
        <p:txBody>
          <a:bodyPr/>
          <a:lstStyle/>
          <a:p>
            <a:r>
              <a:rPr lang="sv-SE"/>
              <a:t>15 min </a:t>
            </a:r>
          </a:p>
        </p:txBody>
      </p:sp>
      <p:sp>
        <p:nvSpPr>
          <p:cNvPr id="4" name="Platshållare för text 3">
            <a:extLst>
              <a:ext uri="{FF2B5EF4-FFF2-40B4-BE49-F238E27FC236}">
                <a16:creationId xmlns:a16="http://schemas.microsoft.com/office/drawing/2014/main" id="{0E2190E2-9303-D346-B17F-A05FE857770F}"/>
              </a:ext>
            </a:extLst>
          </p:cNvPr>
          <p:cNvSpPr>
            <a:spLocks noGrp="1"/>
          </p:cNvSpPr>
          <p:nvPr>
            <p:ph type="body" sz="quarter" idx="35"/>
          </p:nvPr>
        </p:nvSpPr>
        <p:spPr/>
        <p:txBody>
          <a:bodyPr lIns="91440" tIns="45720" rIns="91440" bIns="45720" anchor="t"/>
          <a:lstStyle/>
          <a:p>
            <a:r>
              <a:rPr lang="sv-SE">
                <a:cs typeface="Calibri"/>
              </a:rPr>
              <a:t>Skriva</a:t>
            </a:r>
            <a:endParaRPr lang="sv-SE"/>
          </a:p>
        </p:txBody>
      </p:sp>
      <p:sp>
        <p:nvSpPr>
          <p:cNvPr id="13" name="Platshållare för text 8">
            <a:extLst>
              <a:ext uri="{FF2B5EF4-FFF2-40B4-BE49-F238E27FC236}">
                <a16:creationId xmlns:a16="http://schemas.microsoft.com/office/drawing/2014/main" id="{F8F38042-0D26-1B4B-EF54-A982CDD8EBB6}"/>
              </a:ext>
            </a:extLst>
          </p:cNvPr>
          <p:cNvSpPr txBox="1">
            <a:spLocks/>
          </p:cNvSpPr>
          <p:nvPr/>
        </p:nvSpPr>
        <p:spPr>
          <a:xfrm>
            <a:off x="7594586" y="1423315"/>
            <a:ext cx="2379147" cy="537215"/>
          </a:xfrm>
          <a:prstGeom prst="rect">
            <a:avLst/>
          </a:prstGeom>
        </p:spPr>
        <p:txBody>
          <a:bodyPr/>
          <a:lstStyle>
            <a:lvl1pPr marL="0" indent="0" algn="l" defTabSz="1828709" rtl="0" eaLnBrk="1" latinLnBrk="0" hangingPunct="1">
              <a:lnSpc>
                <a:spcPct val="90000"/>
              </a:lnSpc>
              <a:spcBef>
                <a:spcPts val="2000"/>
              </a:spcBef>
              <a:buFontTx/>
              <a:buNone/>
              <a:defRPr sz="3200" kern="1200">
                <a:solidFill>
                  <a:srgbClr val="091D23"/>
                </a:solidFill>
                <a:latin typeface="+mn-lt"/>
                <a:ea typeface="+mn-ea"/>
                <a:cs typeface="+mn-cs"/>
              </a:defRPr>
            </a:lvl1pPr>
            <a:lvl2pPr marL="914354"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Tx/>
              <a:buNone/>
              <a:defRPr sz="11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a:t>Grupp</a:t>
            </a:r>
          </a:p>
        </p:txBody>
      </p:sp>
      <p:sp>
        <p:nvSpPr>
          <p:cNvPr id="8" name="Platshållare för text 7">
            <a:extLst>
              <a:ext uri="{FF2B5EF4-FFF2-40B4-BE49-F238E27FC236}">
                <a16:creationId xmlns:a16="http://schemas.microsoft.com/office/drawing/2014/main" id="{AB800B29-4017-DE4D-A9D8-17D16EE16641}"/>
              </a:ext>
            </a:extLst>
          </p:cNvPr>
          <p:cNvSpPr>
            <a:spLocks noGrp="1"/>
          </p:cNvSpPr>
          <p:nvPr>
            <p:ph type="body" sz="quarter" idx="40"/>
          </p:nvPr>
        </p:nvSpPr>
        <p:spPr>
          <a:xfrm>
            <a:off x="1749425" y="6359035"/>
            <a:ext cx="7613184" cy="5933650"/>
          </a:xfrm>
        </p:spPr>
        <p:txBody>
          <a:bodyPr/>
          <a:lstStyle/>
          <a:p>
            <a:r>
              <a:rPr lang="sv-SE" sz="3200" dirty="0">
                <a:ea typeface="Source Sans Pro" panose="020B0503030403020204" pitchFamily="34" charset="0"/>
              </a:rPr>
              <a:t>Vilka dimensioner är angelägna för er att planera för? Vilka dimensioner behöver ni presentera i ett eventuellt underlag för beslut?</a:t>
            </a:r>
            <a:endParaRPr lang="sv-SE" sz="3200" dirty="0">
              <a:ea typeface="Source Sans Pro" panose="020B0503030403020204" pitchFamily="34" charset="0"/>
              <a:cs typeface="Calibri"/>
            </a:endParaRPr>
          </a:p>
          <a:p>
            <a:r>
              <a:rPr lang="sv-SE" sz="3200" dirty="0"/>
              <a:t>Välj ut de dimensioner som ni behöver fundera över lite extra och beskriv dem i rutorna till höger.</a:t>
            </a:r>
            <a:endParaRPr lang="sv-SE" sz="3200" dirty="0">
              <a:cs typeface="Calibri"/>
            </a:endParaRPr>
          </a:p>
          <a:p>
            <a:endParaRPr lang="sv-SE" dirty="0"/>
          </a:p>
        </p:txBody>
      </p:sp>
      <p:grpSp>
        <p:nvGrpSpPr>
          <p:cNvPr id="68" name="Grupp 67" descr="Postit-lapp för att skriva text 4">
            <a:extLst>
              <a:ext uri="{FF2B5EF4-FFF2-40B4-BE49-F238E27FC236}">
                <a16:creationId xmlns:a16="http://schemas.microsoft.com/office/drawing/2014/main" id="{9D67988F-D7E8-6E4F-98AB-E6B9DA003A3B}"/>
              </a:ext>
            </a:extLst>
          </p:cNvPr>
          <p:cNvGrpSpPr/>
          <p:nvPr/>
        </p:nvGrpSpPr>
        <p:grpSpPr>
          <a:xfrm>
            <a:off x="9973733" y="5135668"/>
            <a:ext cx="4474447" cy="3818920"/>
            <a:chOff x="10276354" y="1078018"/>
            <a:chExt cx="4474447" cy="3818920"/>
          </a:xfrm>
        </p:grpSpPr>
        <p:pic>
          <p:nvPicPr>
            <p:cNvPr id="69" name="Bild 68">
              <a:extLst>
                <a:ext uri="{FF2B5EF4-FFF2-40B4-BE49-F238E27FC236}">
                  <a16:creationId xmlns:a16="http://schemas.microsoft.com/office/drawing/2014/main" id="{BD752109-E6D3-284D-8281-79904B27193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276354" y="1078018"/>
              <a:ext cx="4474447" cy="3818920"/>
            </a:xfrm>
            <a:prstGeom prst="rect">
              <a:avLst/>
            </a:prstGeom>
          </p:spPr>
        </p:pic>
        <p:sp>
          <p:nvSpPr>
            <p:cNvPr id="70" name="Platshållare för text 3">
              <a:extLst>
                <a:ext uri="{FF2B5EF4-FFF2-40B4-BE49-F238E27FC236}">
                  <a16:creationId xmlns:a16="http://schemas.microsoft.com/office/drawing/2014/main" id="{99D2E384-F360-D14B-AC0F-BFD674EA4920}"/>
                </a:ext>
              </a:extLst>
            </p:cNvPr>
            <p:cNvSpPr txBox="1">
              <a:spLocks/>
            </p:cNvSpPr>
            <p:nvPr/>
          </p:nvSpPr>
          <p:spPr>
            <a:xfrm>
              <a:off x="10276354" y="1078018"/>
              <a:ext cx="4474447" cy="3818920"/>
            </a:xfrm>
            <a:prstGeom prst="rect">
              <a:avLst/>
            </a:prstGeom>
          </p:spPr>
          <p:txBody>
            <a:bodyPr lIns="360000" tIns="360000" rIns="360000" bIns="360000" anchor="t"/>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sz="2000" i="0">
                  <a:solidFill>
                    <a:srgbClr val="091D23"/>
                  </a:solidFill>
                  <a:ea typeface="+mn-lt"/>
                  <a:cs typeface="+mn-lt"/>
                </a:rPr>
                <a:t>Beskriv er valda dimension:</a:t>
              </a:r>
              <a:endParaRPr lang="sv-SE" sz="2000"/>
            </a:p>
            <a:p>
              <a:endParaRPr lang="sv-SE" sz="2000">
                <a:solidFill>
                  <a:schemeClr val="bg1"/>
                </a:solidFill>
                <a:cs typeface="Calibri"/>
              </a:endParaRPr>
            </a:p>
          </p:txBody>
        </p:sp>
      </p:grpSp>
      <p:grpSp>
        <p:nvGrpSpPr>
          <p:cNvPr id="71" name="Grupp 70" descr="Postit-lapp för att skriva text 5">
            <a:extLst>
              <a:ext uri="{FF2B5EF4-FFF2-40B4-BE49-F238E27FC236}">
                <a16:creationId xmlns:a16="http://schemas.microsoft.com/office/drawing/2014/main" id="{F25A7146-52DB-DB4E-B0DD-39E53FF70D27}"/>
              </a:ext>
            </a:extLst>
          </p:cNvPr>
          <p:cNvGrpSpPr/>
          <p:nvPr/>
        </p:nvGrpSpPr>
        <p:grpSpPr>
          <a:xfrm>
            <a:off x="14717183" y="5135668"/>
            <a:ext cx="4474447" cy="3818920"/>
            <a:chOff x="10276354" y="1078018"/>
            <a:chExt cx="4474447" cy="3818920"/>
          </a:xfrm>
        </p:grpSpPr>
        <p:pic>
          <p:nvPicPr>
            <p:cNvPr id="72" name="Bild 71">
              <a:extLst>
                <a:ext uri="{FF2B5EF4-FFF2-40B4-BE49-F238E27FC236}">
                  <a16:creationId xmlns:a16="http://schemas.microsoft.com/office/drawing/2014/main" id="{05ED1E25-DC7B-6F4E-9A1F-74E1B6F067C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276354" y="1078018"/>
              <a:ext cx="4474447" cy="3818920"/>
            </a:xfrm>
            <a:prstGeom prst="rect">
              <a:avLst/>
            </a:prstGeom>
          </p:spPr>
        </p:pic>
        <p:sp>
          <p:nvSpPr>
            <p:cNvPr id="73" name="Platshållare för text 3">
              <a:extLst>
                <a:ext uri="{FF2B5EF4-FFF2-40B4-BE49-F238E27FC236}">
                  <a16:creationId xmlns:a16="http://schemas.microsoft.com/office/drawing/2014/main" id="{93A53095-C646-4A4A-A796-2CB04E458097}"/>
                </a:ext>
              </a:extLst>
            </p:cNvPr>
            <p:cNvSpPr txBox="1">
              <a:spLocks/>
            </p:cNvSpPr>
            <p:nvPr/>
          </p:nvSpPr>
          <p:spPr>
            <a:xfrm>
              <a:off x="10276354" y="1078018"/>
              <a:ext cx="4474447" cy="3818920"/>
            </a:xfrm>
            <a:prstGeom prst="rect">
              <a:avLst/>
            </a:prstGeom>
          </p:spPr>
          <p:txBody>
            <a:bodyPr lIns="360000" tIns="360000" rIns="360000" bIns="360000" anchor="t"/>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sz="2000" i="0">
                  <a:solidFill>
                    <a:srgbClr val="091D23"/>
                  </a:solidFill>
                  <a:ea typeface="+mn-lt"/>
                  <a:cs typeface="+mn-lt"/>
                </a:rPr>
                <a:t>Beskriv er valda dimension:</a:t>
              </a:r>
            </a:p>
          </p:txBody>
        </p:sp>
      </p:grpSp>
      <p:grpSp>
        <p:nvGrpSpPr>
          <p:cNvPr id="74" name="Grupp 73" descr="Postit-lapp för att skriva text 6">
            <a:extLst>
              <a:ext uri="{FF2B5EF4-FFF2-40B4-BE49-F238E27FC236}">
                <a16:creationId xmlns:a16="http://schemas.microsoft.com/office/drawing/2014/main" id="{4F12D293-1D33-9643-B9F7-93EBAC2DDFC1}"/>
              </a:ext>
            </a:extLst>
          </p:cNvPr>
          <p:cNvGrpSpPr/>
          <p:nvPr/>
        </p:nvGrpSpPr>
        <p:grpSpPr>
          <a:xfrm>
            <a:off x="19460633" y="5135668"/>
            <a:ext cx="4474447" cy="3818920"/>
            <a:chOff x="10276354" y="1078018"/>
            <a:chExt cx="4474447" cy="3818920"/>
          </a:xfrm>
        </p:grpSpPr>
        <p:pic>
          <p:nvPicPr>
            <p:cNvPr id="75" name="Bild 74">
              <a:extLst>
                <a:ext uri="{FF2B5EF4-FFF2-40B4-BE49-F238E27FC236}">
                  <a16:creationId xmlns:a16="http://schemas.microsoft.com/office/drawing/2014/main" id="{455F2C0F-4FCD-8E40-B2F1-F23BEE32D27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276354" y="1078018"/>
              <a:ext cx="4474447" cy="3818920"/>
            </a:xfrm>
            <a:prstGeom prst="rect">
              <a:avLst/>
            </a:prstGeom>
          </p:spPr>
        </p:pic>
        <p:sp>
          <p:nvSpPr>
            <p:cNvPr id="76" name="Platshållare för text 3">
              <a:extLst>
                <a:ext uri="{FF2B5EF4-FFF2-40B4-BE49-F238E27FC236}">
                  <a16:creationId xmlns:a16="http://schemas.microsoft.com/office/drawing/2014/main" id="{BFC768FF-A1ED-094B-B2C7-9C78B9C6C9AD}"/>
                </a:ext>
              </a:extLst>
            </p:cNvPr>
            <p:cNvSpPr txBox="1">
              <a:spLocks/>
            </p:cNvSpPr>
            <p:nvPr/>
          </p:nvSpPr>
          <p:spPr>
            <a:xfrm>
              <a:off x="10276354" y="1078018"/>
              <a:ext cx="4474447" cy="3818920"/>
            </a:xfrm>
            <a:prstGeom prst="rect">
              <a:avLst/>
            </a:prstGeom>
          </p:spPr>
          <p:txBody>
            <a:bodyPr lIns="360000" tIns="360000" rIns="360000" bIns="360000" anchor="t"/>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sz="2000" i="0">
                  <a:solidFill>
                    <a:srgbClr val="091D23"/>
                  </a:solidFill>
                  <a:ea typeface="+mn-lt"/>
                  <a:cs typeface="+mn-lt"/>
                </a:rPr>
                <a:t>Beskriv er valda dimension:</a:t>
              </a:r>
              <a:endParaRPr lang="sv-SE" sz="2000" i="0">
                <a:solidFill>
                  <a:srgbClr val="FFDE00"/>
                </a:solidFill>
                <a:ea typeface="+mn-lt"/>
                <a:cs typeface="+mn-lt"/>
              </a:endParaRPr>
            </a:p>
          </p:txBody>
        </p:sp>
      </p:grpSp>
      <p:grpSp>
        <p:nvGrpSpPr>
          <p:cNvPr id="77" name="Grupp 76" descr="Postit-lapp för att skriva text 7">
            <a:extLst>
              <a:ext uri="{FF2B5EF4-FFF2-40B4-BE49-F238E27FC236}">
                <a16:creationId xmlns:a16="http://schemas.microsoft.com/office/drawing/2014/main" id="{456A8CCA-B9AC-E348-8FE6-CFA24F9C7A2F}"/>
              </a:ext>
            </a:extLst>
          </p:cNvPr>
          <p:cNvGrpSpPr/>
          <p:nvPr/>
        </p:nvGrpSpPr>
        <p:grpSpPr>
          <a:xfrm>
            <a:off x="9973733" y="9193318"/>
            <a:ext cx="4474447" cy="3818920"/>
            <a:chOff x="10276354" y="1078018"/>
            <a:chExt cx="4474447" cy="3818920"/>
          </a:xfrm>
        </p:grpSpPr>
        <p:pic>
          <p:nvPicPr>
            <p:cNvPr id="78" name="Bild 77">
              <a:extLst>
                <a:ext uri="{FF2B5EF4-FFF2-40B4-BE49-F238E27FC236}">
                  <a16:creationId xmlns:a16="http://schemas.microsoft.com/office/drawing/2014/main" id="{F5F71A53-7ADB-B64A-BE2D-351715476DB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276354" y="1078018"/>
              <a:ext cx="4474447" cy="3818920"/>
            </a:xfrm>
            <a:prstGeom prst="rect">
              <a:avLst/>
            </a:prstGeom>
          </p:spPr>
        </p:pic>
        <p:sp>
          <p:nvSpPr>
            <p:cNvPr id="79" name="Platshållare för text 3">
              <a:extLst>
                <a:ext uri="{FF2B5EF4-FFF2-40B4-BE49-F238E27FC236}">
                  <a16:creationId xmlns:a16="http://schemas.microsoft.com/office/drawing/2014/main" id="{D8D9BF50-0346-524E-8ADB-D934B96D09FC}"/>
                </a:ext>
              </a:extLst>
            </p:cNvPr>
            <p:cNvSpPr txBox="1">
              <a:spLocks/>
            </p:cNvSpPr>
            <p:nvPr/>
          </p:nvSpPr>
          <p:spPr>
            <a:xfrm>
              <a:off x="10276354" y="1078018"/>
              <a:ext cx="4474447" cy="3818920"/>
            </a:xfrm>
            <a:prstGeom prst="rect">
              <a:avLst/>
            </a:prstGeom>
          </p:spPr>
          <p:txBody>
            <a:bodyPr lIns="360000" tIns="360000" rIns="360000" bIns="360000" anchor="t"/>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sz="2000" i="0">
                  <a:solidFill>
                    <a:srgbClr val="091D23"/>
                  </a:solidFill>
                  <a:ea typeface="+mn-lt"/>
                  <a:cs typeface="+mn-lt"/>
                </a:rPr>
                <a:t>Beskriv er valda dimension:</a:t>
              </a:r>
              <a:endParaRPr lang="sv-SE" sz="2000" i="0">
                <a:ea typeface="+mn-lt"/>
                <a:cs typeface="+mn-lt"/>
              </a:endParaRPr>
            </a:p>
            <a:p>
              <a:endParaRPr lang="sv-SE" sz="2000" b="1" i="0">
                <a:ea typeface="+mn-lt"/>
                <a:cs typeface="+mn-lt"/>
              </a:endParaRPr>
            </a:p>
            <a:p>
              <a:endParaRPr lang="sv-SE" sz="2000" i="0">
                <a:solidFill>
                  <a:srgbClr val="091D23"/>
                </a:solidFill>
                <a:ea typeface="+mn-lt"/>
                <a:cs typeface="+mn-lt"/>
              </a:endParaRPr>
            </a:p>
            <a:p>
              <a:endParaRPr lang="sv-SE" sz="2000" b="1" i="0">
                <a:ea typeface="+mn-lt"/>
                <a:cs typeface="+mn-lt"/>
              </a:endParaRPr>
            </a:p>
          </p:txBody>
        </p:sp>
      </p:grpSp>
      <p:grpSp>
        <p:nvGrpSpPr>
          <p:cNvPr id="80" name="Grupp 79" descr="Postit-lapp för att skriva text 8">
            <a:extLst>
              <a:ext uri="{FF2B5EF4-FFF2-40B4-BE49-F238E27FC236}">
                <a16:creationId xmlns:a16="http://schemas.microsoft.com/office/drawing/2014/main" id="{D9D48C7B-6246-984F-AFF7-AE8EEF034556}"/>
              </a:ext>
            </a:extLst>
          </p:cNvPr>
          <p:cNvGrpSpPr/>
          <p:nvPr/>
        </p:nvGrpSpPr>
        <p:grpSpPr>
          <a:xfrm>
            <a:off x="14717183" y="9193318"/>
            <a:ext cx="4474447" cy="3818920"/>
            <a:chOff x="10276354" y="1078018"/>
            <a:chExt cx="4474447" cy="3818920"/>
          </a:xfrm>
        </p:grpSpPr>
        <p:pic>
          <p:nvPicPr>
            <p:cNvPr id="81" name="Bild 80">
              <a:extLst>
                <a:ext uri="{FF2B5EF4-FFF2-40B4-BE49-F238E27FC236}">
                  <a16:creationId xmlns:a16="http://schemas.microsoft.com/office/drawing/2014/main" id="{3308895C-AC7C-F64F-AE95-DB3F9D0E767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276354" y="1078018"/>
              <a:ext cx="4474447" cy="3818920"/>
            </a:xfrm>
            <a:prstGeom prst="rect">
              <a:avLst/>
            </a:prstGeom>
          </p:spPr>
        </p:pic>
        <p:sp>
          <p:nvSpPr>
            <p:cNvPr id="82" name="Platshållare för text 3">
              <a:extLst>
                <a:ext uri="{FF2B5EF4-FFF2-40B4-BE49-F238E27FC236}">
                  <a16:creationId xmlns:a16="http://schemas.microsoft.com/office/drawing/2014/main" id="{B202318F-EFAF-1140-947E-D9237B870D13}"/>
                </a:ext>
              </a:extLst>
            </p:cNvPr>
            <p:cNvSpPr txBox="1">
              <a:spLocks/>
            </p:cNvSpPr>
            <p:nvPr/>
          </p:nvSpPr>
          <p:spPr>
            <a:xfrm>
              <a:off x="10276354" y="1078018"/>
              <a:ext cx="4474447" cy="3818920"/>
            </a:xfrm>
            <a:prstGeom prst="rect">
              <a:avLst/>
            </a:prstGeom>
          </p:spPr>
          <p:txBody>
            <a:bodyPr lIns="360000" tIns="360000" rIns="360000" bIns="360000" anchor="t"/>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sz="2000" i="0">
                  <a:solidFill>
                    <a:srgbClr val="091D23"/>
                  </a:solidFill>
                  <a:ea typeface="+mn-lt"/>
                  <a:cs typeface="+mn-lt"/>
                </a:rPr>
                <a:t>Beskriv er valda dimension:</a:t>
              </a:r>
              <a:endParaRPr lang="sv-SE" sz="2000" i="0">
                <a:ea typeface="+mn-lt"/>
                <a:cs typeface="+mn-lt"/>
              </a:endParaRPr>
            </a:p>
            <a:p>
              <a:endParaRPr lang="sv-SE" sz="2000" b="1" i="0">
                <a:ea typeface="+mn-lt"/>
                <a:cs typeface="+mn-lt"/>
              </a:endParaRPr>
            </a:p>
            <a:p>
              <a:endParaRPr lang="sv-SE" sz="2000">
                <a:solidFill>
                  <a:schemeClr val="bg1"/>
                </a:solidFill>
                <a:cs typeface="Calibri"/>
              </a:endParaRPr>
            </a:p>
          </p:txBody>
        </p:sp>
      </p:grpSp>
      <p:grpSp>
        <p:nvGrpSpPr>
          <p:cNvPr id="83" name="Grupp 82" descr="Postit-lapp för att skriva text 9">
            <a:extLst>
              <a:ext uri="{FF2B5EF4-FFF2-40B4-BE49-F238E27FC236}">
                <a16:creationId xmlns:a16="http://schemas.microsoft.com/office/drawing/2014/main" id="{493CA48E-9AB6-4A49-9897-8CA60A6F50A2}"/>
              </a:ext>
            </a:extLst>
          </p:cNvPr>
          <p:cNvGrpSpPr/>
          <p:nvPr/>
        </p:nvGrpSpPr>
        <p:grpSpPr>
          <a:xfrm>
            <a:off x="19460633" y="9193318"/>
            <a:ext cx="4474447" cy="3818920"/>
            <a:chOff x="10276354" y="1078018"/>
            <a:chExt cx="4474447" cy="3818920"/>
          </a:xfrm>
        </p:grpSpPr>
        <p:pic>
          <p:nvPicPr>
            <p:cNvPr id="84" name="Bild 83">
              <a:extLst>
                <a:ext uri="{FF2B5EF4-FFF2-40B4-BE49-F238E27FC236}">
                  <a16:creationId xmlns:a16="http://schemas.microsoft.com/office/drawing/2014/main" id="{D38E3358-69C6-9C4F-8D2A-A262B6D6C6D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276354" y="1078018"/>
              <a:ext cx="4474447" cy="3818920"/>
            </a:xfrm>
            <a:prstGeom prst="rect">
              <a:avLst/>
            </a:prstGeom>
          </p:spPr>
        </p:pic>
        <p:sp>
          <p:nvSpPr>
            <p:cNvPr id="85" name="Platshållare för text 3">
              <a:extLst>
                <a:ext uri="{FF2B5EF4-FFF2-40B4-BE49-F238E27FC236}">
                  <a16:creationId xmlns:a16="http://schemas.microsoft.com/office/drawing/2014/main" id="{EA23147D-958D-9043-B1DA-F38654A457FE}"/>
                </a:ext>
              </a:extLst>
            </p:cNvPr>
            <p:cNvSpPr txBox="1">
              <a:spLocks/>
            </p:cNvSpPr>
            <p:nvPr/>
          </p:nvSpPr>
          <p:spPr>
            <a:xfrm>
              <a:off x="10276354" y="1078018"/>
              <a:ext cx="4474447" cy="3818920"/>
            </a:xfrm>
            <a:prstGeom prst="rect">
              <a:avLst/>
            </a:prstGeom>
          </p:spPr>
          <p:txBody>
            <a:bodyPr lIns="360000" tIns="360000" rIns="360000" bIns="360000" anchor="t"/>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endParaRPr lang="sv-SE">
                <a:solidFill>
                  <a:schemeClr val="bg1"/>
                </a:solidFill>
                <a:cs typeface="Calibri"/>
              </a:endParaRPr>
            </a:p>
          </p:txBody>
        </p:sp>
      </p:grpSp>
      <p:pic>
        <p:nvPicPr>
          <p:cNvPr id="37" name="Bild">
            <a:extLst>
              <a:ext uri="{FF2B5EF4-FFF2-40B4-BE49-F238E27FC236}">
                <a16:creationId xmlns:a16="http://schemas.microsoft.com/office/drawing/2014/main" id="{55EDD567-291A-6246-9B5F-271DE73410F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578353" y="1227231"/>
            <a:ext cx="1024729" cy="860772"/>
          </a:xfrm>
          <a:prstGeom prst="rect">
            <a:avLst/>
          </a:prstGeom>
          <a:ln w="12700">
            <a:miter lim="400000"/>
          </a:ln>
        </p:spPr>
      </p:pic>
      <p:pic>
        <p:nvPicPr>
          <p:cNvPr id="7" name="Gruppera">
            <a:extLst>
              <a:ext uri="{FF2B5EF4-FFF2-40B4-BE49-F238E27FC236}">
                <a16:creationId xmlns:a16="http://schemas.microsoft.com/office/drawing/2014/main" id="{7B01FB49-27AF-C556-2B8D-86683EBA8F7E}"/>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641" r="641"/>
          <a:stretch/>
        </p:blipFill>
        <p:spPr>
          <a:xfrm>
            <a:off x="939536" y="1320528"/>
            <a:ext cx="617191" cy="617191"/>
          </a:xfrm>
          <a:prstGeom prst="rect">
            <a:avLst/>
          </a:prstGeom>
          <a:ln w="12700">
            <a:miter lim="400000"/>
          </a:ln>
        </p:spPr>
      </p:pic>
      <p:pic>
        <p:nvPicPr>
          <p:cNvPr id="10" name="Bild 9">
            <a:extLst>
              <a:ext uri="{FF2B5EF4-FFF2-40B4-BE49-F238E27FC236}">
                <a16:creationId xmlns:a16="http://schemas.microsoft.com/office/drawing/2014/main" id="{6BDC289A-E2F6-0FAA-48A5-11B7E61AC26C}"/>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495082" y="1380095"/>
            <a:ext cx="1083185" cy="532857"/>
          </a:xfrm>
          <a:prstGeom prst="rect">
            <a:avLst/>
          </a:prstGeom>
        </p:spPr>
      </p:pic>
    </p:spTree>
    <p:extLst>
      <p:ext uri="{BB962C8B-B14F-4D97-AF65-F5344CB8AC3E}">
        <p14:creationId xmlns:p14="http://schemas.microsoft.com/office/powerpoint/2010/main" val="1722655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Platshållare för text 21">
            <a:extLst>
              <a:ext uri="{FF2B5EF4-FFF2-40B4-BE49-F238E27FC236}">
                <a16:creationId xmlns:a16="http://schemas.microsoft.com/office/drawing/2014/main" id="{5F65239F-C796-4137-B4A6-54D85B9A4246}"/>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tx1"/>
                </a:solidFill>
                <a:effectLst/>
                <a:uLnTx/>
                <a:uFillTx/>
                <a:latin typeface="+mj-lt"/>
                <a:ea typeface="+mn-ea"/>
                <a:cs typeface="+mn-cs"/>
              </a:rPr>
              <a:t>Vilka effekter vill ni att lösningen ger?</a:t>
            </a:r>
            <a:endParaRPr kumimoji="0" lang="sv-SE" sz="7900" b="1" i="0" u="none" strike="noStrike" kern="1200" cap="none" spc="0" normalizeH="0" baseline="0" noProof="0" dirty="0">
              <a:ln>
                <a:noFill/>
              </a:ln>
              <a:solidFill>
                <a:srgbClr val="091D23"/>
              </a:solidFill>
              <a:effectLst/>
              <a:uLnTx/>
              <a:uFillTx/>
              <a:latin typeface="+mj-lt"/>
              <a:ea typeface="+mn-ea"/>
              <a:cs typeface="+mn-cs"/>
            </a:endParaRPr>
          </a:p>
        </p:txBody>
      </p:sp>
      <p:sp>
        <p:nvSpPr>
          <p:cNvPr id="19" name="Platshållare för text 18">
            <a:extLst>
              <a:ext uri="{FF2B5EF4-FFF2-40B4-BE49-F238E27FC236}">
                <a16:creationId xmlns:a16="http://schemas.microsoft.com/office/drawing/2014/main" id="{D2C9AEDB-EDFB-49F0-A33B-82095F04BA33}"/>
              </a:ext>
            </a:extLst>
          </p:cNvPr>
          <p:cNvSpPr>
            <a:spLocks noGrp="1"/>
          </p:cNvSpPr>
          <p:nvPr>
            <p:ph type="body" sz="quarter" idx="10"/>
          </p:nvPr>
        </p:nvSpPr>
        <p:spPr/>
        <p:txBody>
          <a:bodyPr/>
          <a:lstStyle/>
          <a:p>
            <a:r>
              <a:rPr lang="sv-SE" dirty="0"/>
              <a:t>3 min</a:t>
            </a:r>
          </a:p>
        </p:txBody>
      </p:sp>
      <p:sp>
        <p:nvSpPr>
          <p:cNvPr id="21" name="Platshållare för text 20">
            <a:extLst>
              <a:ext uri="{FF2B5EF4-FFF2-40B4-BE49-F238E27FC236}">
                <a16:creationId xmlns:a16="http://schemas.microsoft.com/office/drawing/2014/main" id="{736D0965-E4DA-4254-B69B-379F3E306A6E}"/>
              </a:ext>
            </a:extLst>
          </p:cNvPr>
          <p:cNvSpPr>
            <a:spLocks noGrp="1"/>
          </p:cNvSpPr>
          <p:nvPr>
            <p:ph type="body" sz="quarter" idx="35"/>
          </p:nvPr>
        </p:nvSpPr>
        <p:spPr/>
        <p:txBody>
          <a:bodyPr/>
          <a:lstStyle/>
          <a:p>
            <a:r>
              <a:rPr lang="sv-SE" dirty="0"/>
              <a:t>Läs</a:t>
            </a:r>
          </a:p>
        </p:txBody>
      </p:sp>
      <p:sp>
        <p:nvSpPr>
          <p:cNvPr id="20" name="Platshållare för text 19">
            <a:extLst>
              <a:ext uri="{FF2B5EF4-FFF2-40B4-BE49-F238E27FC236}">
                <a16:creationId xmlns:a16="http://schemas.microsoft.com/office/drawing/2014/main" id="{6D91F82A-AE7C-4AF8-AC97-8CA937C90A38}"/>
              </a:ext>
            </a:extLst>
          </p:cNvPr>
          <p:cNvSpPr>
            <a:spLocks noGrp="1"/>
          </p:cNvSpPr>
          <p:nvPr>
            <p:ph type="body" sz="quarter" idx="11"/>
          </p:nvPr>
        </p:nvSpPr>
        <p:spPr/>
        <p:txBody>
          <a:bodyPr/>
          <a:lstStyle/>
          <a:p>
            <a:r>
              <a:rPr lang="sv-SE" dirty="0"/>
              <a:t>Grupp</a:t>
            </a:r>
          </a:p>
        </p:txBody>
      </p:sp>
      <p:sp>
        <p:nvSpPr>
          <p:cNvPr id="23" name="Platshållare för text 22">
            <a:extLst>
              <a:ext uri="{FF2B5EF4-FFF2-40B4-BE49-F238E27FC236}">
                <a16:creationId xmlns:a16="http://schemas.microsoft.com/office/drawing/2014/main" id="{9E0FA760-74C2-43E2-B7D3-23457893CAEA}"/>
              </a:ext>
            </a:extLst>
          </p:cNvPr>
          <p:cNvSpPr>
            <a:spLocks noGrp="1"/>
          </p:cNvSpPr>
          <p:nvPr>
            <p:ph type="body" sz="quarter" idx="37"/>
          </p:nvPr>
        </p:nvSpPr>
        <p:spPr/>
        <p:txBody>
          <a:bodyPr/>
          <a:lstStyle/>
          <a:p>
            <a:r>
              <a:rPr lang="sv-SE" sz="3200" dirty="0"/>
              <a:t>Nästa steg är att dokumentera och analysera både positiva och negativa effekter, det ni tror kommer att bli eventuella värdeskapande effekter och risker av er lösning. </a:t>
            </a:r>
          </a:p>
          <a:p>
            <a:r>
              <a:rPr lang="sv-SE" sz="3200" dirty="0"/>
              <a:t>Underlaget använder ni inför beslutet om lösningen bör förverkligas eller inte. </a:t>
            </a:r>
          </a:p>
          <a:p>
            <a:r>
              <a:rPr lang="sv-SE" dirty="0"/>
              <a:t>Först läser ni igenom exempel på effekter på nästa sida. Fyll sedan i era effekter på sidan 15. </a:t>
            </a:r>
          </a:p>
        </p:txBody>
      </p:sp>
      <p:sp>
        <p:nvSpPr>
          <p:cNvPr id="25" name="Platshållare för text 24">
            <a:extLst>
              <a:ext uri="{FF2B5EF4-FFF2-40B4-BE49-F238E27FC236}">
                <a16:creationId xmlns:a16="http://schemas.microsoft.com/office/drawing/2014/main" id="{3454C933-3178-446D-94FC-04BB492E0482}"/>
              </a:ext>
            </a:extLst>
          </p:cNvPr>
          <p:cNvSpPr>
            <a:spLocks noGrp="1"/>
          </p:cNvSpPr>
          <p:nvPr>
            <p:ph type="body" sz="quarter" idx="4294967295"/>
          </p:nvPr>
        </p:nvSpPr>
        <p:spPr>
          <a:xfrm>
            <a:off x="13944601" y="5256791"/>
            <a:ext cx="9689694" cy="914400"/>
          </a:xfrm>
          <a:prstGeom prst="rect">
            <a:avLst/>
          </a:prstGeom>
        </p:spPr>
        <p:txBody>
          <a:bodyPr/>
          <a:lstStyle/>
          <a:p>
            <a:pPr marL="0" indent="0">
              <a:buNone/>
            </a:pPr>
            <a:r>
              <a:rPr lang="sv-SE" sz="3100" b="1" dirty="0">
                <a:latin typeface="+mj-lt"/>
              </a:rPr>
              <a:t>Effekter:</a:t>
            </a:r>
          </a:p>
        </p:txBody>
      </p:sp>
      <p:sp>
        <p:nvSpPr>
          <p:cNvPr id="24" name="Platshållare för text 23">
            <a:extLst>
              <a:ext uri="{FF2B5EF4-FFF2-40B4-BE49-F238E27FC236}">
                <a16:creationId xmlns:a16="http://schemas.microsoft.com/office/drawing/2014/main" id="{DF706A45-C97F-43F7-96D8-6B45770D60C7}"/>
              </a:ext>
            </a:extLst>
          </p:cNvPr>
          <p:cNvSpPr>
            <a:spLocks noGrp="1"/>
          </p:cNvSpPr>
          <p:nvPr>
            <p:ph type="body" sz="quarter" idx="38"/>
          </p:nvPr>
        </p:nvSpPr>
        <p:spPr/>
        <p:txBody>
          <a:bodyPr/>
          <a:lstStyle/>
          <a:p>
            <a:r>
              <a:rPr lang="sv-SE" sz="3200" dirty="0"/>
              <a:t>uppstår efter att en förändring är genomförd och kan vara såväl positiv som negativ, kvalitativ som ekonomisk. </a:t>
            </a:r>
          </a:p>
          <a:p>
            <a:r>
              <a:rPr lang="sv-SE" sz="3200" dirty="0"/>
              <a:t>uppstår ofta över tid</a:t>
            </a:r>
          </a:p>
          <a:p>
            <a:r>
              <a:rPr lang="sv-SE" sz="3200" dirty="0"/>
              <a:t>kräver långsiktighet </a:t>
            </a:r>
          </a:p>
          <a:p>
            <a:r>
              <a:rPr lang="sv-SE" sz="3200" dirty="0"/>
              <a:t>behöver kontinuerlig följas upp</a:t>
            </a:r>
          </a:p>
        </p:txBody>
      </p:sp>
      <p:pic>
        <p:nvPicPr>
          <p:cNvPr id="26" name="Gruppera">
            <a:extLst>
              <a:ext uri="{FF2B5EF4-FFF2-40B4-BE49-F238E27FC236}">
                <a16:creationId xmlns:a16="http://schemas.microsoft.com/office/drawing/2014/main" id="{0BDFD11E-321F-44F8-A3D3-D1387E2EC4D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1" r="641"/>
          <a:stretch/>
        </p:blipFill>
        <p:spPr>
          <a:xfrm>
            <a:off x="939536" y="1320528"/>
            <a:ext cx="617191" cy="617191"/>
          </a:xfrm>
          <a:prstGeom prst="rect">
            <a:avLst/>
          </a:prstGeom>
          <a:ln w="12700">
            <a:miter lim="400000"/>
          </a:ln>
        </p:spPr>
      </p:pic>
      <p:pic>
        <p:nvPicPr>
          <p:cNvPr id="27" name="Bild">
            <a:extLst>
              <a:ext uri="{FF2B5EF4-FFF2-40B4-BE49-F238E27FC236}">
                <a16:creationId xmlns:a16="http://schemas.microsoft.com/office/drawing/2014/main" id="{CA4C6BD0-D111-408B-B770-CC83B35BDE4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578353" y="1227231"/>
            <a:ext cx="1024729" cy="860772"/>
          </a:xfrm>
          <a:prstGeom prst="rect">
            <a:avLst/>
          </a:prstGeom>
          <a:ln w="12700">
            <a:miter lim="400000"/>
          </a:ln>
        </p:spPr>
      </p:pic>
      <p:pic>
        <p:nvPicPr>
          <p:cNvPr id="28" name="Bild 27">
            <a:extLst>
              <a:ext uri="{FF2B5EF4-FFF2-40B4-BE49-F238E27FC236}">
                <a16:creationId xmlns:a16="http://schemas.microsoft.com/office/drawing/2014/main" id="{1C36BD69-3604-449F-8E70-EA28CC4CB114}"/>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95082" y="1380095"/>
            <a:ext cx="1083185" cy="532857"/>
          </a:xfrm>
          <a:prstGeom prst="rect">
            <a:avLst/>
          </a:prstGeom>
        </p:spPr>
      </p:pic>
      <p:pic>
        <p:nvPicPr>
          <p:cNvPr id="29" name="Bild 28">
            <a:extLst>
              <a:ext uri="{FF2B5EF4-FFF2-40B4-BE49-F238E27FC236}">
                <a16:creationId xmlns:a16="http://schemas.microsoft.com/office/drawing/2014/main" id="{3DDB053E-2C95-4FCD-8D05-47AA391DF98B}"/>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916381" y="10385513"/>
            <a:ext cx="7273635" cy="1572166"/>
          </a:xfrm>
          <a:prstGeom prst="rect">
            <a:avLst/>
          </a:prstGeom>
        </p:spPr>
      </p:pic>
    </p:spTree>
    <p:extLst>
      <p:ext uri="{BB962C8B-B14F-4D97-AF65-F5344CB8AC3E}">
        <p14:creationId xmlns:p14="http://schemas.microsoft.com/office/powerpoint/2010/main" val="753118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latshållare för text 13">
            <a:extLst>
              <a:ext uri="{FF2B5EF4-FFF2-40B4-BE49-F238E27FC236}">
                <a16:creationId xmlns:a16="http://schemas.microsoft.com/office/drawing/2014/main" id="{9F8B21F6-61B2-4AB2-A9D7-AE1B721E3BA7}"/>
              </a:ext>
            </a:extLst>
          </p:cNvPr>
          <p:cNvSpPr>
            <a:spLocks noGrp="1"/>
          </p:cNvSpPr>
          <p:nvPr>
            <p:ph type="title" idx="4294967295"/>
          </p:nvPr>
        </p:nvSpPr>
        <p:spPr>
          <a:xfrm>
            <a:off x="1711162" y="2924627"/>
            <a:ext cx="6779076"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a:ln>
                  <a:noFill/>
                </a:ln>
                <a:solidFill>
                  <a:srgbClr val="091D23"/>
                </a:solidFill>
                <a:effectLst/>
                <a:uLnTx/>
                <a:uFillTx/>
                <a:latin typeface="+mj-lt"/>
                <a:ea typeface="+mn-ea"/>
                <a:cs typeface="+mn-cs"/>
              </a:rPr>
              <a:t>Exempel på effekter</a:t>
            </a:r>
          </a:p>
        </p:txBody>
      </p:sp>
      <p:sp>
        <p:nvSpPr>
          <p:cNvPr id="8" name="Platshållare för text 7">
            <a:extLst>
              <a:ext uri="{FF2B5EF4-FFF2-40B4-BE49-F238E27FC236}">
                <a16:creationId xmlns:a16="http://schemas.microsoft.com/office/drawing/2014/main" id="{BD1AA6D0-70AD-45D9-9DB0-EE6546CEFCD6}"/>
              </a:ext>
            </a:extLst>
          </p:cNvPr>
          <p:cNvSpPr>
            <a:spLocks noGrp="1"/>
          </p:cNvSpPr>
          <p:nvPr>
            <p:ph type="body" sz="quarter" idx="10"/>
          </p:nvPr>
        </p:nvSpPr>
        <p:spPr/>
        <p:txBody>
          <a:bodyPr/>
          <a:lstStyle/>
          <a:p>
            <a:r>
              <a:rPr lang="sv-SE"/>
              <a:t>2 min</a:t>
            </a:r>
          </a:p>
        </p:txBody>
      </p:sp>
      <p:sp>
        <p:nvSpPr>
          <p:cNvPr id="13" name="Platshållare för text 12">
            <a:extLst>
              <a:ext uri="{FF2B5EF4-FFF2-40B4-BE49-F238E27FC236}">
                <a16:creationId xmlns:a16="http://schemas.microsoft.com/office/drawing/2014/main" id="{F3B9F871-8FD4-4C0F-BBA2-6CB40B739915}"/>
              </a:ext>
            </a:extLst>
          </p:cNvPr>
          <p:cNvSpPr>
            <a:spLocks noGrp="1"/>
          </p:cNvSpPr>
          <p:nvPr>
            <p:ph type="body" sz="quarter" idx="35"/>
          </p:nvPr>
        </p:nvSpPr>
        <p:spPr/>
        <p:txBody>
          <a:bodyPr/>
          <a:lstStyle/>
          <a:p>
            <a:r>
              <a:rPr lang="sv-SE"/>
              <a:t>Läs</a:t>
            </a:r>
          </a:p>
        </p:txBody>
      </p:sp>
      <p:sp>
        <p:nvSpPr>
          <p:cNvPr id="9" name="Platshållare för text 8">
            <a:extLst>
              <a:ext uri="{FF2B5EF4-FFF2-40B4-BE49-F238E27FC236}">
                <a16:creationId xmlns:a16="http://schemas.microsoft.com/office/drawing/2014/main" id="{49683F48-62F2-4306-8A9D-010660378135}"/>
              </a:ext>
            </a:extLst>
          </p:cNvPr>
          <p:cNvSpPr>
            <a:spLocks noGrp="1"/>
          </p:cNvSpPr>
          <p:nvPr>
            <p:ph type="body" sz="quarter" idx="11"/>
          </p:nvPr>
        </p:nvSpPr>
        <p:spPr/>
        <p:txBody>
          <a:bodyPr/>
          <a:lstStyle/>
          <a:p>
            <a:r>
              <a:rPr lang="sv-SE" dirty="0"/>
              <a:t>Grupp</a:t>
            </a:r>
          </a:p>
        </p:txBody>
      </p:sp>
      <p:sp>
        <p:nvSpPr>
          <p:cNvPr id="10" name="Platshållare för text 9">
            <a:extLst>
              <a:ext uri="{FF2B5EF4-FFF2-40B4-BE49-F238E27FC236}">
                <a16:creationId xmlns:a16="http://schemas.microsoft.com/office/drawing/2014/main" id="{5C818E0B-13A5-43EF-8B10-B0BBB5DAF6EE}"/>
              </a:ext>
            </a:extLst>
          </p:cNvPr>
          <p:cNvSpPr>
            <a:spLocks noGrp="1"/>
          </p:cNvSpPr>
          <p:nvPr>
            <p:ph type="body" sz="quarter" idx="22"/>
          </p:nvPr>
        </p:nvSpPr>
        <p:spPr/>
        <p:txBody>
          <a:bodyPr/>
          <a:lstStyle/>
          <a:p>
            <a:r>
              <a:rPr lang="sv-SE" b="1">
                <a:solidFill>
                  <a:srgbClr val="091D23"/>
                </a:solidFill>
                <a:latin typeface="+mj-lt"/>
                <a:ea typeface="+mn-lt"/>
                <a:cs typeface="+mn-lt"/>
              </a:rPr>
              <a:t>Lösning: </a:t>
            </a:r>
            <a:r>
              <a:rPr lang="sv-SE">
                <a:solidFill>
                  <a:srgbClr val="091D23"/>
                </a:solidFill>
                <a:ea typeface="+mn-lt"/>
                <a:cs typeface="+mn-lt"/>
              </a:rPr>
              <a:t>Vi inför hybrida arbetssätt på avdelningen som skapar ökad flexibilitet och utrymme för medarbetare att planera arbetet utifrån sina behov.</a:t>
            </a:r>
            <a:endParaRPr lang="en-US">
              <a:solidFill>
                <a:srgbClr val="091D23"/>
              </a:solidFill>
            </a:endParaRPr>
          </a:p>
          <a:p>
            <a:endParaRPr lang="sv-SE"/>
          </a:p>
        </p:txBody>
      </p:sp>
      <p:sp>
        <p:nvSpPr>
          <p:cNvPr id="11" name="Platshållare för text 10">
            <a:extLst>
              <a:ext uri="{FF2B5EF4-FFF2-40B4-BE49-F238E27FC236}">
                <a16:creationId xmlns:a16="http://schemas.microsoft.com/office/drawing/2014/main" id="{958D7BB6-E891-401C-A290-5CD76427CC5C}"/>
              </a:ext>
            </a:extLst>
          </p:cNvPr>
          <p:cNvSpPr>
            <a:spLocks noGrp="1"/>
          </p:cNvSpPr>
          <p:nvPr>
            <p:ph type="body" sz="quarter" idx="23"/>
          </p:nvPr>
        </p:nvSpPr>
        <p:spPr/>
        <p:txBody>
          <a:bodyPr/>
          <a:lstStyle/>
          <a:p>
            <a:r>
              <a:rPr lang="sv-SE" b="1" dirty="0">
                <a:latin typeface="+mj-lt"/>
                <a:ea typeface="+mn-lt"/>
                <a:cs typeface="+mn-lt"/>
              </a:rPr>
              <a:t>Positiv </a:t>
            </a:r>
            <a:r>
              <a:rPr lang="sv-SE" b="1" dirty="0">
                <a:solidFill>
                  <a:schemeClr val="tx1"/>
                </a:solidFill>
                <a:latin typeface="+mj-lt"/>
                <a:ea typeface="+mn-lt"/>
                <a:cs typeface="+mn-lt"/>
              </a:rPr>
              <a:t>effekt (kvalitativ): </a:t>
            </a:r>
            <a:r>
              <a:rPr lang="sv-SE" dirty="0">
                <a:solidFill>
                  <a:schemeClr val="tx1"/>
                </a:solidFill>
                <a:ea typeface="+mn-lt"/>
                <a:cs typeface="+mn-lt"/>
              </a:rPr>
              <a:t>Hybrida arbetssätt ger bättre arbetsmiljö och större flexibilitet för medarbetaren.</a:t>
            </a:r>
            <a:endParaRPr lang="en-US" dirty="0">
              <a:solidFill>
                <a:schemeClr val="tx1"/>
              </a:solidFill>
              <a:cs typeface="Calibri"/>
            </a:endParaRPr>
          </a:p>
          <a:p>
            <a:endParaRPr lang="sv-SE" dirty="0"/>
          </a:p>
        </p:txBody>
      </p:sp>
      <p:sp>
        <p:nvSpPr>
          <p:cNvPr id="12" name="Platshållare för text 11">
            <a:extLst>
              <a:ext uri="{FF2B5EF4-FFF2-40B4-BE49-F238E27FC236}">
                <a16:creationId xmlns:a16="http://schemas.microsoft.com/office/drawing/2014/main" id="{4EC19822-4D75-4F80-AFE5-01E3BA39E881}"/>
              </a:ext>
            </a:extLst>
          </p:cNvPr>
          <p:cNvSpPr>
            <a:spLocks noGrp="1"/>
          </p:cNvSpPr>
          <p:nvPr>
            <p:ph type="body" sz="quarter" idx="24"/>
          </p:nvPr>
        </p:nvSpPr>
        <p:spPr/>
        <p:txBody>
          <a:bodyPr/>
          <a:lstStyle/>
          <a:p>
            <a:r>
              <a:rPr lang="sv-SE" b="1" dirty="0">
                <a:solidFill>
                  <a:srgbClr val="091D23"/>
                </a:solidFill>
                <a:latin typeface="+mj-lt"/>
                <a:ea typeface="+mn-lt"/>
                <a:cs typeface="+mn-lt"/>
              </a:rPr>
              <a:t>Negativ effekt (ekonomisk): </a:t>
            </a:r>
            <a:r>
              <a:rPr lang="sv-SE" dirty="0">
                <a:solidFill>
                  <a:srgbClr val="091D23"/>
                </a:solidFill>
                <a:ea typeface="+mn-lt"/>
                <a:cs typeface="+mn-lt"/>
              </a:rPr>
              <a:t>Hybrida arbetssätt kräver investeringar i nya IT verktyg med X kr under det första året.</a:t>
            </a:r>
            <a:endParaRPr lang="sv-SE" dirty="0">
              <a:solidFill>
                <a:srgbClr val="091D23"/>
              </a:solidFill>
            </a:endParaRPr>
          </a:p>
          <a:p>
            <a:endParaRPr lang="sv-SE" dirty="0"/>
          </a:p>
        </p:txBody>
      </p:sp>
      <p:pic>
        <p:nvPicPr>
          <p:cNvPr id="15" name="Gruppera">
            <a:extLst>
              <a:ext uri="{FF2B5EF4-FFF2-40B4-BE49-F238E27FC236}">
                <a16:creationId xmlns:a16="http://schemas.microsoft.com/office/drawing/2014/main" id="{962EECB3-961F-4371-8FF1-679D92653ABA}"/>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41" r="641"/>
          <a:stretch/>
        </p:blipFill>
        <p:spPr>
          <a:xfrm>
            <a:off x="939536" y="1320528"/>
            <a:ext cx="617191" cy="617191"/>
          </a:xfrm>
          <a:prstGeom prst="rect">
            <a:avLst/>
          </a:prstGeom>
          <a:ln w="12700">
            <a:miter lim="400000"/>
          </a:ln>
        </p:spPr>
      </p:pic>
      <p:pic>
        <p:nvPicPr>
          <p:cNvPr id="16" name="Bild">
            <a:extLst>
              <a:ext uri="{FF2B5EF4-FFF2-40B4-BE49-F238E27FC236}">
                <a16:creationId xmlns:a16="http://schemas.microsoft.com/office/drawing/2014/main" id="{F158A594-11A7-4816-ADB6-65DE2240D36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78353" y="1227231"/>
            <a:ext cx="1024729" cy="860772"/>
          </a:xfrm>
          <a:prstGeom prst="rect">
            <a:avLst/>
          </a:prstGeom>
          <a:ln w="12700">
            <a:miter lim="400000"/>
          </a:ln>
        </p:spPr>
      </p:pic>
      <p:pic>
        <p:nvPicPr>
          <p:cNvPr id="17" name="Bild">
            <a:extLst>
              <a:ext uri="{FF2B5EF4-FFF2-40B4-BE49-F238E27FC236}">
                <a16:creationId xmlns:a16="http://schemas.microsoft.com/office/drawing/2014/main" id="{E665ABE9-32CF-4529-A53B-B443AC1B93CC}"/>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6867431" y="1369595"/>
            <a:ext cx="544999" cy="474676"/>
          </a:xfrm>
          <a:prstGeom prst="rect">
            <a:avLst/>
          </a:prstGeom>
          <a:ln w="12700">
            <a:miter lim="400000"/>
          </a:ln>
        </p:spPr>
      </p:pic>
    </p:spTree>
    <p:extLst>
      <p:ext uri="{BB962C8B-B14F-4D97-AF65-F5344CB8AC3E}">
        <p14:creationId xmlns:p14="http://schemas.microsoft.com/office/powerpoint/2010/main" val="34035478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Platshållare för text 36">
            <a:extLst>
              <a:ext uri="{FF2B5EF4-FFF2-40B4-BE49-F238E27FC236}">
                <a16:creationId xmlns:a16="http://schemas.microsoft.com/office/drawing/2014/main" id="{16020F4E-799D-8495-B8EC-796295A10F25}"/>
              </a:ext>
            </a:extLst>
          </p:cNvPr>
          <p:cNvSpPr>
            <a:spLocks noGrp="1"/>
          </p:cNvSpPr>
          <p:nvPr>
            <p:ph type="title" idx="4294967295"/>
          </p:nvPr>
        </p:nvSpPr>
        <p:spPr>
          <a:xfrm>
            <a:off x="1711162" y="2722664"/>
            <a:ext cx="9717914" cy="17567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ts val="702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rgbClr val="091D23"/>
                </a:solidFill>
                <a:effectLst/>
                <a:uLnTx/>
                <a:uFillTx/>
                <a:latin typeface="+mj-lt"/>
                <a:ea typeface="+mn-ea"/>
                <a:cs typeface="+mn-cs"/>
              </a:rPr>
              <a:t>Dokumentera lösningens effekter</a:t>
            </a:r>
          </a:p>
        </p:txBody>
      </p:sp>
      <p:sp>
        <p:nvSpPr>
          <p:cNvPr id="34" name="Platshållare för text 33">
            <a:extLst>
              <a:ext uri="{FF2B5EF4-FFF2-40B4-BE49-F238E27FC236}">
                <a16:creationId xmlns:a16="http://schemas.microsoft.com/office/drawing/2014/main" id="{CB5B5977-7D85-26CA-EED0-E1E5E2B2F8E0}"/>
              </a:ext>
            </a:extLst>
          </p:cNvPr>
          <p:cNvSpPr>
            <a:spLocks noGrp="1"/>
          </p:cNvSpPr>
          <p:nvPr>
            <p:ph type="body" sz="quarter" idx="10"/>
          </p:nvPr>
        </p:nvSpPr>
        <p:spPr/>
        <p:txBody>
          <a:bodyPr/>
          <a:lstStyle/>
          <a:p>
            <a:r>
              <a:rPr lang="sv-SE" dirty="0"/>
              <a:t>15 min</a:t>
            </a:r>
          </a:p>
        </p:txBody>
      </p:sp>
      <p:sp>
        <p:nvSpPr>
          <p:cNvPr id="36" name="Platshållare för text 35">
            <a:extLst>
              <a:ext uri="{FF2B5EF4-FFF2-40B4-BE49-F238E27FC236}">
                <a16:creationId xmlns:a16="http://schemas.microsoft.com/office/drawing/2014/main" id="{271C3DF9-A1A3-229C-2E28-63DC69D846FE}"/>
              </a:ext>
            </a:extLst>
          </p:cNvPr>
          <p:cNvSpPr>
            <a:spLocks noGrp="1"/>
          </p:cNvSpPr>
          <p:nvPr>
            <p:ph type="body" sz="quarter" idx="35"/>
          </p:nvPr>
        </p:nvSpPr>
        <p:spPr/>
        <p:txBody>
          <a:bodyPr/>
          <a:lstStyle/>
          <a:p>
            <a:r>
              <a:rPr lang="sv-SE" dirty="0"/>
              <a:t>Skriva</a:t>
            </a:r>
          </a:p>
        </p:txBody>
      </p:sp>
      <p:sp>
        <p:nvSpPr>
          <p:cNvPr id="35" name="Platshållare för text 34">
            <a:extLst>
              <a:ext uri="{FF2B5EF4-FFF2-40B4-BE49-F238E27FC236}">
                <a16:creationId xmlns:a16="http://schemas.microsoft.com/office/drawing/2014/main" id="{1EA82A01-A07A-44E4-49E8-594636608426}"/>
              </a:ext>
            </a:extLst>
          </p:cNvPr>
          <p:cNvSpPr>
            <a:spLocks noGrp="1"/>
          </p:cNvSpPr>
          <p:nvPr>
            <p:ph type="body" sz="quarter" idx="11"/>
          </p:nvPr>
        </p:nvSpPr>
        <p:spPr/>
        <p:txBody>
          <a:bodyPr/>
          <a:lstStyle/>
          <a:p>
            <a:r>
              <a:rPr lang="sv-SE" dirty="0"/>
              <a:t>Grupp</a:t>
            </a:r>
          </a:p>
        </p:txBody>
      </p:sp>
      <p:sp>
        <p:nvSpPr>
          <p:cNvPr id="38" name="Platshållare för innehåll 37">
            <a:extLst>
              <a:ext uri="{FF2B5EF4-FFF2-40B4-BE49-F238E27FC236}">
                <a16:creationId xmlns:a16="http://schemas.microsoft.com/office/drawing/2014/main" id="{E2B87E28-F80C-9A86-E329-9E9B72D0E63A}"/>
              </a:ext>
            </a:extLst>
          </p:cNvPr>
          <p:cNvSpPr>
            <a:spLocks noGrp="1"/>
          </p:cNvSpPr>
          <p:nvPr>
            <p:ph sz="quarter" idx="44"/>
          </p:nvPr>
        </p:nvSpPr>
        <p:spPr/>
        <p:txBody>
          <a:bodyPr/>
          <a:lstStyle/>
          <a:p>
            <a:r>
              <a:rPr lang="sv-SE" dirty="0"/>
              <a:t>På den här sidan fyller ni i de eventuella positiva och negativa effekterna. Fokusera på konkreta effekter, både kvalitativa eller ekonomiska. Var så specifik som möjligt när ni anger effekter. </a:t>
            </a:r>
          </a:p>
          <a:p>
            <a:endParaRPr lang="sv-SE" dirty="0"/>
          </a:p>
          <a:p>
            <a:endParaRPr lang="sv-SE" dirty="0"/>
          </a:p>
          <a:p>
            <a:endParaRPr lang="sv-SE" dirty="0"/>
          </a:p>
          <a:p>
            <a:endParaRPr lang="sv-SE" dirty="0"/>
          </a:p>
          <a:p>
            <a:endParaRPr lang="sv-SE" dirty="0"/>
          </a:p>
          <a:p>
            <a:endParaRPr lang="sv-SE" dirty="0"/>
          </a:p>
        </p:txBody>
      </p:sp>
      <p:sp>
        <p:nvSpPr>
          <p:cNvPr id="44" name="Platshållare för text 43">
            <a:extLst>
              <a:ext uri="{FF2B5EF4-FFF2-40B4-BE49-F238E27FC236}">
                <a16:creationId xmlns:a16="http://schemas.microsoft.com/office/drawing/2014/main" id="{DBE01EA8-E72C-FA1C-09A6-6C7648C85CD7}"/>
              </a:ext>
            </a:extLst>
          </p:cNvPr>
          <p:cNvSpPr>
            <a:spLocks noGrp="1"/>
          </p:cNvSpPr>
          <p:nvPr>
            <p:ph type="body" sz="quarter" idx="51"/>
          </p:nvPr>
        </p:nvSpPr>
        <p:spPr/>
        <p:txBody>
          <a:bodyPr/>
          <a:lstStyle/>
          <a:p>
            <a:r>
              <a:rPr lang="sv-SE" sz="2400" dirty="0">
                <a:solidFill>
                  <a:srgbClr val="091D23"/>
                </a:solidFill>
              </a:rPr>
              <a:t>Vår</a:t>
            </a:r>
            <a:r>
              <a:rPr lang="sv-SE" sz="2400" i="0" dirty="0">
                <a:solidFill>
                  <a:srgbClr val="091D23"/>
                </a:solidFill>
              </a:rPr>
              <a:t> lösning</a:t>
            </a:r>
            <a:r>
              <a:rPr lang="sv-SE" sz="2400" dirty="0">
                <a:solidFill>
                  <a:srgbClr val="091D23"/>
                </a:solidFill>
              </a:rPr>
              <a:t>:</a:t>
            </a:r>
            <a:endParaRPr lang="en-US" dirty="0">
              <a:solidFill>
                <a:srgbClr val="091D23"/>
              </a:solidFill>
            </a:endParaRPr>
          </a:p>
          <a:p>
            <a:endParaRPr lang="sv-SE" dirty="0"/>
          </a:p>
        </p:txBody>
      </p:sp>
      <p:sp>
        <p:nvSpPr>
          <p:cNvPr id="43" name="Platshållare för text 42">
            <a:extLst>
              <a:ext uri="{FF2B5EF4-FFF2-40B4-BE49-F238E27FC236}">
                <a16:creationId xmlns:a16="http://schemas.microsoft.com/office/drawing/2014/main" id="{64893C18-BE85-3548-6D38-142F98E50913}"/>
              </a:ext>
            </a:extLst>
          </p:cNvPr>
          <p:cNvSpPr>
            <a:spLocks noGrp="1"/>
          </p:cNvSpPr>
          <p:nvPr>
            <p:ph type="body" sz="quarter" idx="50"/>
          </p:nvPr>
        </p:nvSpPr>
        <p:spPr>
          <a:xfrm>
            <a:off x="2178543" y="8128000"/>
            <a:ext cx="8109606" cy="4250267"/>
          </a:xfrm>
        </p:spPr>
        <p:txBody>
          <a:bodyPr/>
          <a:lstStyle/>
          <a:p>
            <a:r>
              <a:rPr lang="sv-SE" i="0" dirty="0">
                <a:solidFill>
                  <a:srgbClr val="091D23"/>
                </a:solidFill>
                <a:cs typeface="Calibri"/>
              </a:rPr>
              <a:t>Klistra in beskrivningen från sid 8 här. </a:t>
            </a:r>
          </a:p>
          <a:p>
            <a:endParaRPr lang="sv-SE" i="0" dirty="0"/>
          </a:p>
        </p:txBody>
      </p:sp>
      <p:sp>
        <p:nvSpPr>
          <p:cNvPr id="42" name="Platshållare för text 41">
            <a:extLst>
              <a:ext uri="{FF2B5EF4-FFF2-40B4-BE49-F238E27FC236}">
                <a16:creationId xmlns:a16="http://schemas.microsoft.com/office/drawing/2014/main" id="{72154490-8480-A82A-0653-AFCCDAFDE43B}"/>
              </a:ext>
            </a:extLst>
          </p:cNvPr>
          <p:cNvSpPr>
            <a:spLocks noGrp="1"/>
          </p:cNvSpPr>
          <p:nvPr>
            <p:ph type="body" sz="quarter" idx="49"/>
          </p:nvPr>
        </p:nvSpPr>
        <p:spPr/>
        <p:txBody>
          <a:bodyPr/>
          <a:lstStyle/>
          <a:p>
            <a:r>
              <a:rPr lang="sv-SE" dirty="0"/>
              <a:t>1. Lösningens eventuella positiva effekter </a:t>
            </a:r>
            <a:br>
              <a:rPr lang="sv-SE" dirty="0"/>
            </a:br>
            <a:endParaRPr lang="sv-SE" sz="2400" dirty="0">
              <a:cs typeface="Calibri"/>
            </a:endParaRPr>
          </a:p>
          <a:p>
            <a:endParaRPr lang="sv-SE" dirty="0"/>
          </a:p>
        </p:txBody>
      </p:sp>
      <p:sp>
        <p:nvSpPr>
          <p:cNvPr id="41" name="Platshållare för text 40">
            <a:extLst>
              <a:ext uri="{FF2B5EF4-FFF2-40B4-BE49-F238E27FC236}">
                <a16:creationId xmlns:a16="http://schemas.microsoft.com/office/drawing/2014/main" id="{85B3ACA1-6053-C5BC-6E68-DF145DA0CDF7}"/>
              </a:ext>
            </a:extLst>
          </p:cNvPr>
          <p:cNvSpPr>
            <a:spLocks noGrp="1"/>
          </p:cNvSpPr>
          <p:nvPr>
            <p:ph type="body" sz="quarter" idx="48"/>
          </p:nvPr>
        </p:nvSpPr>
        <p:spPr>
          <a:xfrm>
            <a:off x="14337646" y="2438930"/>
            <a:ext cx="8109606" cy="4097338"/>
          </a:xfrm>
        </p:spPr>
        <p:txBody>
          <a:bodyPr/>
          <a:lstStyle/>
          <a:p>
            <a:pPr marL="514350" indent="-514350">
              <a:buFont typeface="+mj-lt"/>
              <a:buAutoNum type="arabicPeriod"/>
            </a:pPr>
            <a:endParaRPr lang="sv-SE" i="0" dirty="0"/>
          </a:p>
        </p:txBody>
      </p:sp>
      <p:sp>
        <p:nvSpPr>
          <p:cNvPr id="40" name="Platshållare för text 39">
            <a:extLst>
              <a:ext uri="{FF2B5EF4-FFF2-40B4-BE49-F238E27FC236}">
                <a16:creationId xmlns:a16="http://schemas.microsoft.com/office/drawing/2014/main" id="{96DB44A3-C260-1E4B-2724-A4CA0E3B1DBF}"/>
              </a:ext>
            </a:extLst>
          </p:cNvPr>
          <p:cNvSpPr>
            <a:spLocks noGrp="1"/>
          </p:cNvSpPr>
          <p:nvPr>
            <p:ph type="body" sz="quarter" idx="47"/>
          </p:nvPr>
        </p:nvSpPr>
        <p:spPr/>
        <p:txBody>
          <a:bodyPr/>
          <a:lstStyle/>
          <a:p>
            <a:r>
              <a:rPr lang="sv-SE" dirty="0"/>
              <a:t>2. Lösningens eventuella negativa effekter </a:t>
            </a:r>
            <a:endParaRPr lang="sv-SE" b="0" dirty="0"/>
          </a:p>
          <a:p>
            <a:endParaRPr lang="sv-SE" dirty="0"/>
          </a:p>
        </p:txBody>
      </p:sp>
      <p:sp>
        <p:nvSpPr>
          <p:cNvPr id="39" name="Platshållare för text 38">
            <a:extLst>
              <a:ext uri="{FF2B5EF4-FFF2-40B4-BE49-F238E27FC236}">
                <a16:creationId xmlns:a16="http://schemas.microsoft.com/office/drawing/2014/main" id="{81850DAA-D2FB-F0AB-80B2-43EA0EAD3010}"/>
              </a:ext>
            </a:extLst>
          </p:cNvPr>
          <p:cNvSpPr>
            <a:spLocks noGrp="1"/>
          </p:cNvSpPr>
          <p:nvPr>
            <p:ph type="body" sz="quarter" idx="46"/>
          </p:nvPr>
        </p:nvSpPr>
        <p:spPr>
          <a:xfrm>
            <a:off x="14337646" y="8280930"/>
            <a:ext cx="8109606" cy="4097338"/>
          </a:xfrm>
        </p:spPr>
        <p:txBody>
          <a:bodyPr/>
          <a:lstStyle/>
          <a:p>
            <a:pPr marL="514350" indent="-514350">
              <a:buFont typeface="+mj-lt"/>
              <a:buAutoNum type="arabicPeriod"/>
            </a:pPr>
            <a:endParaRPr lang="sv-SE" i="0" dirty="0"/>
          </a:p>
        </p:txBody>
      </p:sp>
      <p:pic>
        <p:nvPicPr>
          <p:cNvPr id="25" name="Bild">
            <a:extLst>
              <a:ext uri="{FF2B5EF4-FFF2-40B4-BE49-F238E27FC236}">
                <a16:creationId xmlns:a16="http://schemas.microsoft.com/office/drawing/2014/main" id="{FEDA8B58-F979-B44F-83F6-B331EBF8348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78353" y="1227231"/>
            <a:ext cx="1024729" cy="860772"/>
          </a:xfrm>
          <a:prstGeom prst="rect">
            <a:avLst/>
          </a:prstGeom>
          <a:ln w="12700">
            <a:miter lim="400000"/>
          </a:ln>
        </p:spPr>
      </p:pic>
      <p:pic>
        <p:nvPicPr>
          <p:cNvPr id="7" name="Gruppera">
            <a:extLst>
              <a:ext uri="{FF2B5EF4-FFF2-40B4-BE49-F238E27FC236}">
                <a16:creationId xmlns:a16="http://schemas.microsoft.com/office/drawing/2014/main" id="{F0307399-002A-0022-C4D9-7F0B0C394FB0}"/>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641" r="641"/>
          <a:stretch/>
        </p:blipFill>
        <p:spPr>
          <a:xfrm>
            <a:off x="939536" y="1320528"/>
            <a:ext cx="617191" cy="617191"/>
          </a:xfrm>
          <a:prstGeom prst="rect">
            <a:avLst/>
          </a:prstGeom>
          <a:ln w="12700">
            <a:miter lim="400000"/>
          </a:ln>
        </p:spPr>
      </p:pic>
      <p:pic>
        <p:nvPicPr>
          <p:cNvPr id="9" name="Bild 8">
            <a:extLst>
              <a:ext uri="{FF2B5EF4-FFF2-40B4-BE49-F238E27FC236}">
                <a16:creationId xmlns:a16="http://schemas.microsoft.com/office/drawing/2014/main" id="{AF8CCAEE-9A28-F94E-F822-4DCB84052E97}"/>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95082" y="1380095"/>
            <a:ext cx="1083185" cy="532857"/>
          </a:xfrm>
          <a:prstGeom prst="rect">
            <a:avLst/>
          </a:prstGeom>
        </p:spPr>
      </p:pic>
    </p:spTree>
    <p:extLst>
      <p:ext uri="{BB962C8B-B14F-4D97-AF65-F5344CB8AC3E}">
        <p14:creationId xmlns:p14="http://schemas.microsoft.com/office/powerpoint/2010/main" val="33414902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latshållare för text 10">
            <a:extLst>
              <a:ext uri="{FF2B5EF4-FFF2-40B4-BE49-F238E27FC236}">
                <a16:creationId xmlns:a16="http://schemas.microsoft.com/office/drawing/2014/main" id="{1489E05E-227A-4F7E-B03D-8EDF1D8A7B93}"/>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899" b="1" i="0" u="none" strike="noStrike" kern="1200" cap="none" spc="0" normalizeH="0" baseline="0" noProof="0" dirty="0">
                <a:ln>
                  <a:noFill/>
                </a:ln>
                <a:solidFill>
                  <a:srgbClr val="091D23"/>
                </a:solidFill>
                <a:effectLst/>
                <a:uLnTx/>
                <a:uFillTx/>
                <a:latin typeface="+mj-lt"/>
                <a:ea typeface="+mn-ea"/>
                <a:cs typeface="+mn-cs"/>
              </a:rPr>
              <a:t>Halvvägs!</a:t>
            </a:r>
            <a:endParaRPr kumimoji="0" lang="sv-SE" sz="7900" b="1" i="0" u="none" strike="noStrike" kern="1200" cap="none" spc="0" normalizeH="0" baseline="0" noProof="0" dirty="0">
              <a:ln>
                <a:noFill/>
              </a:ln>
              <a:solidFill>
                <a:srgbClr val="091D23"/>
              </a:solidFill>
              <a:effectLst/>
              <a:uLnTx/>
              <a:uFillTx/>
              <a:latin typeface="+mj-lt"/>
              <a:ea typeface="+mn-ea"/>
              <a:cs typeface="+mn-cs"/>
            </a:endParaRPr>
          </a:p>
        </p:txBody>
      </p:sp>
      <p:sp>
        <p:nvSpPr>
          <p:cNvPr id="8" name="Platshållare för text 7">
            <a:extLst>
              <a:ext uri="{FF2B5EF4-FFF2-40B4-BE49-F238E27FC236}">
                <a16:creationId xmlns:a16="http://schemas.microsoft.com/office/drawing/2014/main" id="{EB1A8B61-66D6-42C9-AECC-F5FC8C3BFD46}"/>
              </a:ext>
            </a:extLst>
          </p:cNvPr>
          <p:cNvSpPr>
            <a:spLocks noGrp="1"/>
          </p:cNvSpPr>
          <p:nvPr>
            <p:ph type="body" sz="quarter" idx="10"/>
          </p:nvPr>
        </p:nvSpPr>
        <p:spPr/>
        <p:txBody>
          <a:bodyPr/>
          <a:lstStyle/>
          <a:p>
            <a:r>
              <a:rPr lang="sv-SE" dirty="0"/>
              <a:t>10 min</a:t>
            </a:r>
          </a:p>
        </p:txBody>
      </p:sp>
      <p:sp>
        <p:nvSpPr>
          <p:cNvPr id="10" name="Platshållare för text 9">
            <a:extLst>
              <a:ext uri="{FF2B5EF4-FFF2-40B4-BE49-F238E27FC236}">
                <a16:creationId xmlns:a16="http://schemas.microsoft.com/office/drawing/2014/main" id="{8FB6C55B-9C33-43CF-A60B-AD5751C88A60}"/>
              </a:ext>
            </a:extLst>
          </p:cNvPr>
          <p:cNvSpPr>
            <a:spLocks noGrp="1"/>
          </p:cNvSpPr>
          <p:nvPr>
            <p:ph type="body" sz="quarter" idx="35"/>
          </p:nvPr>
        </p:nvSpPr>
        <p:spPr/>
        <p:txBody>
          <a:bodyPr/>
          <a:lstStyle/>
          <a:p>
            <a:r>
              <a:rPr lang="sv-SE" dirty="0"/>
              <a:t>Paus</a:t>
            </a:r>
          </a:p>
        </p:txBody>
      </p:sp>
      <p:sp>
        <p:nvSpPr>
          <p:cNvPr id="9" name="Platshållare för text 8">
            <a:extLst>
              <a:ext uri="{FF2B5EF4-FFF2-40B4-BE49-F238E27FC236}">
                <a16:creationId xmlns:a16="http://schemas.microsoft.com/office/drawing/2014/main" id="{409A55DB-3CB9-4758-807F-9A9C64AE724E}"/>
              </a:ext>
            </a:extLst>
          </p:cNvPr>
          <p:cNvSpPr>
            <a:spLocks noGrp="1"/>
          </p:cNvSpPr>
          <p:nvPr>
            <p:ph type="body" sz="quarter" idx="11"/>
          </p:nvPr>
        </p:nvSpPr>
        <p:spPr/>
        <p:txBody>
          <a:bodyPr/>
          <a:lstStyle/>
          <a:p>
            <a:r>
              <a:rPr lang="sv-SE" dirty="0"/>
              <a:t>Grupp</a:t>
            </a:r>
          </a:p>
        </p:txBody>
      </p:sp>
      <p:sp>
        <p:nvSpPr>
          <p:cNvPr id="12" name="Platshållare för text 11">
            <a:extLst>
              <a:ext uri="{FF2B5EF4-FFF2-40B4-BE49-F238E27FC236}">
                <a16:creationId xmlns:a16="http://schemas.microsoft.com/office/drawing/2014/main" id="{8C132361-BE45-4503-9753-0966235EA143}"/>
              </a:ext>
            </a:extLst>
          </p:cNvPr>
          <p:cNvSpPr>
            <a:spLocks noGrp="1"/>
          </p:cNvSpPr>
          <p:nvPr>
            <p:ph type="body" sz="quarter" idx="37"/>
          </p:nvPr>
        </p:nvSpPr>
        <p:spPr/>
        <p:txBody>
          <a:bodyPr/>
          <a:lstStyle/>
          <a:p>
            <a:r>
              <a:rPr lang="sv-SE" dirty="0">
                <a:cs typeface="Calibri"/>
              </a:rPr>
              <a:t>Grymt! </a:t>
            </a:r>
          </a:p>
          <a:p>
            <a:r>
              <a:rPr lang="sv-SE" dirty="0">
                <a:cs typeface="Calibri"/>
              </a:rPr>
              <a:t>Ni har gjort första delen av övningen, en analys av generella förutsättningar som kan påverka beslutet om implementeringen av lösningen. </a:t>
            </a:r>
            <a:endParaRPr lang="sv-SE" dirty="0"/>
          </a:p>
          <a:p>
            <a:r>
              <a:rPr lang="sv-SE" dirty="0">
                <a:cs typeface="Calibri"/>
              </a:rPr>
              <a:t>Ni är det dags för paus – kom tillbaka och fortsätt arbeta på nästa sida sedan. </a:t>
            </a:r>
          </a:p>
          <a:p>
            <a:endParaRPr lang="sv-SE" dirty="0"/>
          </a:p>
        </p:txBody>
      </p:sp>
      <p:sp>
        <p:nvSpPr>
          <p:cNvPr id="13" name="Platshållare för text 12">
            <a:extLst>
              <a:ext uri="{FF2B5EF4-FFF2-40B4-BE49-F238E27FC236}">
                <a16:creationId xmlns:a16="http://schemas.microsoft.com/office/drawing/2014/main" id="{3C20A1A8-74D3-4558-96CE-B944CACE14CC}"/>
              </a:ext>
            </a:extLst>
          </p:cNvPr>
          <p:cNvSpPr>
            <a:spLocks noGrp="1"/>
          </p:cNvSpPr>
          <p:nvPr>
            <p:ph type="body" sz="quarter" idx="39"/>
          </p:nvPr>
        </p:nvSpPr>
        <p:spPr/>
        <p:txBody>
          <a:bodyPr/>
          <a:lstStyle/>
          <a:p>
            <a:r>
              <a:rPr lang="sv-SE" dirty="0"/>
              <a:t>Hoppas ni får en trevlig paus och välkomna tillbaka om </a:t>
            </a:r>
          </a:p>
          <a:p>
            <a:r>
              <a:rPr lang="sv-SE" dirty="0"/>
              <a:t>10 min!</a:t>
            </a:r>
          </a:p>
        </p:txBody>
      </p:sp>
      <p:pic>
        <p:nvPicPr>
          <p:cNvPr id="14" name="Gruppera">
            <a:extLst>
              <a:ext uri="{FF2B5EF4-FFF2-40B4-BE49-F238E27FC236}">
                <a16:creationId xmlns:a16="http://schemas.microsoft.com/office/drawing/2014/main" id="{A22AFA0C-31FC-4066-B9E0-0425AAE6ACAF}"/>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41" r="641"/>
          <a:stretch/>
        </p:blipFill>
        <p:spPr>
          <a:xfrm>
            <a:off x="939536" y="1320528"/>
            <a:ext cx="617191" cy="617191"/>
          </a:xfrm>
          <a:prstGeom prst="rect">
            <a:avLst/>
          </a:prstGeom>
          <a:ln w="12700">
            <a:miter lim="400000"/>
          </a:ln>
        </p:spPr>
      </p:pic>
      <p:pic>
        <p:nvPicPr>
          <p:cNvPr id="15" name="Bild">
            <a:extLst>
              <a:ext uri="{FF2B5EF4-FFF2-40B4-BE49-F238E27FC236}">
                <a16:creationId xmlns:a16="http://schemas.microsoft.com/office/drawing/2014/main" id="{649C8594-3F27-41FD-BEAE-65704F20E6AF}"/>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838629" y="1261538"/>
            <a:ext cx="734525" cy="860772"/>
          </a:xfrm>
          <a:prstGeom prst="rect">
            <a:avLst/>
          </a:prstGeom>
          <a:ln w="12700">
            <a:miter lim="400000"/>
          </a:ln>
        </p:spPr>
      </p:pic>
      <p:pic>
        <p:nvPicPr>
          <p:cNvPr id="16" name="Bild 15">
            <a:extLst>
              <a:ext uri="{FF2B5EF4-FFF2-40B4-BE49-F238E27FC236}">
                <a16:creationId xmlns:a16="http://schemas.microsoft.com/office/drawing/2014/main" id="{0B0CB2E9-BE74-42C6-BE1B-0DF73E897A7B}"/>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95082" y="1380095"/>
            <a:ext cx="1083185" cy="532857"/>
          </a:xfrm>
          <a:prstGeom prst="rect">
            <a:avLst/>
          </a:prstGeom>
        </p:spPr>
      </p:pic>
    </p:spTree>
    <p:extLst>
      <p:ext uri="{BB962C8B-B14F-4D97-AF65-F5344CB8AC3E}">
        <p14:creationId xmlns:p14="http://schemas.microsoft.com/office/powerpoint/2010/main" val="2511996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
            <a:extLst>
              <a:ext uri="{FF2B5EF4-FFF2-40B4-BE49-F238E27FC236}">
                <a16:creationId xmlns:a16="http://schemas.microsoft.com/office/drawing/2014/main" id="{005EA641-97EC-6949-A5BA-EB43878B4FB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45061" y="1227231"/>
            <a:ext cx="983739" cy="860772"/>
          </a:xfrm>
          <a:prstGeom prst="rect">
            <a:avLst/>
          </a:prstGeom>
          <a:ln w="12700">
            <a:miter lim="400000"/>
          </a:ln>
        </p:spPr>
      </p:pic>
      <p:pic>
        <p:nvPicPr>
          <p:cNvPr id="2" name="Gruppera">
            <a:extLst>
              <a:ext uri="{FF2B5EF4-FFF2-40B4-BE49-F238E27FC236}">
                <a16:creationId xmlns:a16="http://schemas.microsoft.com/office/drawing/2014/main" id="{8330A975-DDB5-3CFD-A62B-6BF230EB306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641" r="641"/>
          <a:stretch/>
        </p:blipFill>
        <p:spPr>
          <a:xfrm>
            <a:off x="939536" y="1320528"/>
            <a:ext cx="617191" cy="617191"/>
          </a:xfrm>
          <a:prstGeom prst="rect">
            <a:avLst/>
          </a:prstGeom>
          <a:ln w="12700">
            <a:miter lim="400000"/>
          </a:ln>
        </p:spPr>
      </p:pic>
      <p:pic>
        <p:nvPicPr>
          <p:cNvPr id="3" name="Bild 2">
            <a:extLst>
              <a:ext uri="{FF2B5EF4-FFF2-40B4-BE49-F238E27FC236}">
                <a16:creationId xmlns:a16="http://schemas.microsoft.com/office/drawing/2014/main" id="{24E08369-BA50-FD80-CB83-EB8D49705BBF}"/>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95082" y="1380095"/>
            <a:ext cx="1083185" cy="532857"/>
          </a:xfrm>
          <a:prstGeom prst="rect">
            <a:avLst/>
          </a:prstGeom>
        </p:spPr>
      </p:pic>
      <p:sp>
        <p:nvSpPr>
          <p:cNvPr id="18" name="Platshållare för text 17">
            <a:extLst>
              <a:ext uri="{FF2B5EF4-FFF2-40B4-BE49-F238E27FC236}">
                <a16:creationId xmlns:a16="http://schemas.microsoft.com/office/drawing/2014/main" id="{2D7F6856-A272-A784-FF9C-50687B815445}"/>
              </a:ext>
            </a:extLst>
          </p:cNvPr>
          <p:cNvSpPr>
            <a:spLocks noGrp="1"/>
          </p:cNvSpPr>
          <p:nvPr>
            <p:ph type="title" idx="4294967295"/>
          </p:nvPr>
        </p:nvSpPr>
        <p:spPr>
          <a:xfrm>
            <a:off x="1711162" y="2831322"/>
            <a:ext cx="10785638"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rgbClr val="091D23"/>
                </a:solidFill>
                <a:effectLst/>
                <a:uLnTx/>
                <a:uFillTx/>
                <a:latin typeface="+mj-lt"/>
                <a:ea typeface="+mn-ea"/>
                <a:cs typeface="+mn-cs"/>
              </a:rPr>
              <a:t>Vad kan påverka </a:t>
            </a:r>
          </a:p>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rgbClr val="091D23"/>
                </a:solidFill>
                <a:effectLst/>
                <a:uLnTx/>
                <a:uFillTx/>
                <a:latin typeface="+mj-lt"/>
                <a:ea typeface="+mn-ea"/>
                <a:cs typeface="+mn-cs"/>
              </a:rPr>
              <a:t>lösningens effekter?</a:t>
            </a:r>
          </a:p>
        </p:txBody>
      </p:sp>
      <p:sp>
        <p:nvSpPr>
          <p:cNvPr id="15" name="Platshållare för text 14">
            <a:extLst>
              <a:ext uri="{FF2B5EF4-FFF2-40B4-BE49-F238E27FC236}">
                <a16:creationId xmlns:a16="http://schemas.microsoft.com/office/drawing/2014/main" id="{3667BFA2-64BF-7804-91BB-2BAD02CE652D}"/>
              </a:ext>
            </a:extLst>
          </p:cNvPr>
          <p:cNvSpPr>
            <a:spLocks noGrp="1"/>
          </p:cNvSpPr>
          <p:nvPr>
            <p:ph type="body" sz="quarter" idx="10"/>
          </p:nvPr>
        </p:nvSpPr>
        <p:spPr/>
        <p:txBody>
          <a:bodyPr/>
          <a:lstStyle/>
          <a:p>
            <a:r>
              <a:rPr lang="sv-SE" dirty="0"/>
              <a:t>2 min</a:t>
            </a:r>
          </a:p>
        </p:txBody>
      </p:sp>
      <p:sp>
        <p:nvSpPr>
          <p:cNvPr id="17" name="Platshållare för text 16">
            <a:extLst>
              <a:ext uri="{FF2B5EF4-FFF2-40B4-BE49-F238E27FC236}">
                <a16:creationId xmlns:a16="http://schemas.microsoft.com/office/drawing/2014/main" id="{70F07A44-BEB3-893C-EE68-CFD3FB3D3E32}"/>
              </a:ext>
            </a:extLst>
          </p:cNvPr>
          <p:cNvSpPr>
            <a:spLocks noGrp="1"/>
          </p:cNvSpPr>
          <p:nvPr>
            <p:ph type="body" sz="quarter" idx="35"/>
          </p:nvPr>
        </p:nvSpPr>
        <p:spPr/>
        <p:txBody>
          <a:bodyPr/>
          <a:lstStyle/>
          <a:p>
            <a:r>
              <a:rPr lang="sv-SE" dirty="0"/>
              <a:t>Läsa</a:t>
            </a:r>
          </a:p>
        </p:txBody>
      </p:sp>
      <p:sp>
        <p:nvSpPr>
          <p:cNvPr id="16" name="Platshållare för text 15">
            <a:extLst>
              <a:ext uri="{FF2B5EF4-FFF2-40B4-BE49-F238E27FC236}">
                <a16:creationId xmlns:a16="http://schemas.microsoft.com/office/drawing/2014/main" id="{ABEFC947-6E4A-0042-99E5-5155537C0C9D}"/>
              </a:ext>
            </a:extLst>
          </p:cNvPr>
          <p:cNvSpPr>
            <a:spLocks noGrp="1"/>
          </p:cNvSpPr>
          <p:nvPr>
            <p:ph type="body" sz="quarter" idx="11"/>
          </p:nvPr>
        </p:nvSpPr>
        <p:spPr/>
        <p:txBody>
          <a:bodyPr/>
          <a:lstStyle/>
          <a:p>
            <a:r>
              <a:rPr lang="sv-SE" dirty="0"/>
              <a:t>Grupp</a:t>
            </a:r>
          </a:p>
        </p:txBody>
      </p:sp>
      <p:sp>
        <p:nvSpPr>
          <p:cNvPr id="19" name="Platshållare för text 18">
            <a:extLst>
              <a:ext uri="{FF2B5EF4-FFF2-40B4-BE49-F238E27FC236}">
                <a16:creationId xmlns:a16="http://schemas.microsoft.com/office/drawing/2014/main" id="{82E93204-8C80-8658-0BAD-7612ADB06BC7}"/>
              </a:ext>
            </a:extLst>
          </p:cNvPr>
          <p:cNvSpPr>
            <a:spLocks noGrp="1"/>
          </p:cNvSpPr>
          <p:nvPr>
            <p:ph type="body" sz="quarter" idx="37"/>
          </p:nvPr>
        </p:nvSpPr>
        <p:spPr/>
        <p:txBody>
          <a:bodyPr/>
          <a:lstStyle/>
          <a:p>
            <a:r>
              <a:rPr lang="sv-SE" b="1" dirty="0"/>
              <a:t>Välkomna tillbaka!</a:t>
            </a:r>
          </a:p>
          <a:p>
            <a:r>
              <a:rPr lang="sv-SE" dirty="0"/>
              <a:t>Ni har beskrivit era dimensioner och listat era positiva och negativa effekter. Nästa perspektiv att ta med inför beslutsfattandet är vad som kan minska eller öka effekterna – er effektanalys!</a:t>
            </a:r>
          </a:p>
          <a:p>
            <a:r>
              <a:rPr lang="sv-SE" dirty="0"/>
              <a:t>Gå till nästa bilden för att börja.</a:t>
            </a:r>
          </a:p>
          <a:p>
            <a:endParaRPr lang="sv-SE" dirty="0"/>
          </a:p>
          <a:p>
            <a:endParaRPr lang="sv-SE" dirty="0"/>
          </a:p>
          <a:p>
            <a:endParaRPr lang="sv-SE" dirty="0"/>
          </a:p>
          <a:p>
            <a:endParaRPr lang="sv-SE" dirty="0"/>
          </a:p>
          <a:p>
            <a:endParaRPr lang="sv-SE" dirty="0"/>
          </a:p>
          <a:p>
            <a:endParaRPr lang="sv-SE" dirty="0"/>
          </a:p>
        </p:txBody>
      </p:sp>
      <p:sp>
        <p:nvSpPr>
          <p:cNvPr id="20" name="Platshållare för text 19">
            <a:extLst>
              <a:ext uri="{FF2B5EF4-FFF2-40B4-BE49-F238E27FC236}">
                <a16:creationId xmlns:a16="http://schemas.microsoft.com/office/drawing/2014/main" id="{378BB85C-6544-A6EB-B343-4728162A9771}"/>
              </a:ext>
            </a:extLst>
          </p:cNvPr>
          <p:cNvSpPr>
            <a:spLocks noGrp="1"/>
          </p:cNvSpPr>
          <p:nvPr>
            <p:ph type="body" sz="quarter" idx="39"/>
          </p:nvPr>
        </p:nvSpPr>
        <p:spPr/>
        <p:txBody>
          <a:bodyPr/>
          <a:lstStyle/>
          <a:p>
            <a:r>
              <a:rPr lang="sv-SE" dirty="0"/>
              <a:t>Vad skulle kunna minska/öka effekten av lösningen?</a:t>
            </a:r>
          </a:p>
          <a:p>
            <a:r>
              <a:rPr lang="sv-SE" dirty="0"/>
              <a:t>Fyll i era svar på kommande sidor! </a:t>
            </a:r>
          </a:p>
        </p:txBody>
      </p:sp>
    </p:spTree>
    <p:extLst>
      <p:ext uri="{BB962C8B-B14F-4D97-AF65-F5344CB8AC3E}">
        <p14:creationId xmlns:p14="http://schemas.microsoft.com/office/powerpoint/2010/main" val="1677431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Platshållare för text 23">
            <a:extLst>
              <a:ext uri="{FF2B5EF4-FFF2-40B4-BE49-F238E27FC236}">
                <a16:creationId xmlns:a16="http://schemas.microsoft.com/office/drawing/2014/main" id="{1576D4B8-8732-4AA2-A1CE-3A7AC070ACC8}"/>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a:ln>
                  <a:noFill/>
                </a:ln>
                <a:solidFill>
                  <a:srgbClr val="091D23"/>
                </a:solidFill>
                <a:effectLst/>
                <a:uLnTx/>
                <a:uFillTx/>
                <a:latin typeface="+mj-lt"/>
                <a:ea typeface="+mn-ea"/>
                <a:cs typeface="+mn-cs"/>
              </a:rPr>
              <a:t>Positiva effekter vill vi skapa!</a:t>
            </a:r>
          </a:p>
        </p:txBody>
      </p:sp>
      <p:sp>
        <p:nvSpPr>
          <p:cNvPr id="21" name="Platshållare för text 20">
            <a:extLst>
              <a:ext uri="{FF2B5EF4-FFF2-40B4-BE49-F238E27FC236}">
                <a16:creationId xmlns:a16="http://schemas.microsoft.com/office/drawing/2014/main" id="{63B0BB67-6945-4C7E-806D-5A77A2241129}"/>
              </a:ext>
            </a:extLst>
          </p:cNvPr>
          <p:cNvSpPr>
            <a:spLocks noGrp="1"/>
          </p:cNvSpPr>
          <p:nvPr>
            <p:ph type="body" sz="quarter" idx="10"/>
          </p:nvPr>
        </p:nvSpPr>
        <p:spPr/>
        <p:txBody>
          <a:bodyPr/>
          <a:lstStyle/>
          <a:p>
            <a:r>
              <a:rPr lang="sv-SE"/>
              <a:t>2 min</a:t>
            </a:r>
          </a:p>
        </p:txBody>
      </p:sp>
      <p:sp>
        <p:nvSpPr>
          <p:cNvPr id="23" name="Platshållare för text 22">
            <a:extLst>
              <a:ext uri="{FF2B5EF4-FFF2-40B4-BE49-F238E27FC236}">
                <a16:creationId xmlns:a16="http://schemas.microsoft.com/office/drawing/2014/main" id="{51958A6F-E2E8-4F4D-B41E-5AC54B2148F2}"/>
              </a:ext>
            </a:extLst>
          </p:cNvPr>
          <p:cNvSpPr>
            <a:spLocks noGrp="1"/>
          </p:cNvSpPr>
          <p:nvPr>
            <p:ph type="body" sz="quarter" idx="35"/>
          </p:nvPr>
        </p:nvSpPr>
        <p:spPr/>
        <p:txBody>
          <a:bodyPr/>
          <a:lstStyle/>
          <a:p>
            <a:r>
              <a:rPr lang="sv-SE"/>
              <a:t>Läs</a:t>
            </a:r>
          </a:p>
        </p:txBody>
      </p:sp>
      <p:sp>
        <p:nvSpPr>
          <p:cNvPr id="22" name="Platshållare för text 21">
            <a:extLst>
              <a:ext uri="{FF2B5EF4-FFF2-40B4-BE49-F238E27FC236}">
                <a16:creationId xmlns:a16="http://schemas.microsoft.com/office/drawing/2014/main" id="{060ED1D3-DC1B-4342-9CA9-7DD231E74F6F}"/>
              </a:ext>
            </a:extLst>
          </p:cNvPr>
          <p:cNvSpPr>
            <a:spLocks noGrp="1"/>
          </p:cNvSpPr>
          <p:nvPr>
            <p:ph type="body" sz="quarter" idx="11"/>
          </p:nvPr>
        </p:nvSpPr>
        <p:spPr/>
        <p:txBody>
          <a:bodyPr/>
          <a:lstStyle/>
          <a:p>
            <a:r>
              <a:rPr lang="sv-SE"/>
              <a:t>Grupp</a:t>
            </a:r>
          </a:p>
        </p:txBody>
      </p:sp>
      <p:sp>
        <p:nvSpPr>
          <p:cNvPr id="25" name="Platshållare för text 24">
            <a:extLst>
              <a:ext uri="{FF2B5EF4-FFF2-40B4-BE49-F238E27FC236}">
                <a16:creationId xmlns:a16="http://schemas.microsoft.com/office/drawing/2014/main" id="{7AAF8783-A715-424E-87D8-378A76A53130}"/>
              </a:ext>
            </a:extLst>
          </p:cNvPr>
          <p:cNvSpPr>
            <a:spLocks noGrp="1"/>
          </p:cNvSpPr>
          <p:nvPr>
            <p:ph type="body" sz="quarter" idx="37"/>
          </p:nvPr>
        </p:nvSpPr>
        <p:spPr>
          <a:xfrm>
            <a:off x="1711162" y="6171191"/>
            <a:ext cx="9717914" cy="6121494"/>
          </a:xfrm>
        </p:spPr>
        <p:txBody>
          <a:bodyPr/>
          <a:lstStyle/>
          <a:p>
            <a:r>
              <a:rPr lang="sv-SE" dirty="0">
                <a:ea typeface="+mn-lt"/>
                <a:cs typeface="+mn-lt"/>
              </a:rPr>
              <a:t>På nästa sida finns en mall där ni arbetar med era positiva effekter. För varje positiv effekt fyller ni i:</a:t>
            </a:r>
            <a:endParaRPr lang="en-US" dirty="0">
              <a:ea typeface="+mn-lt"/>
              <a:cs typeface="+mn-lt"/>
            </a:endParaRPr>
          </a:p>
          <a:p>
            <a:r>
              <a:rPr lang="sv-SE" b="1" dirty="0"/>
              <a:t>Positiv effekt av lösningen: </a:t>
            </a:r>
            <a:r>
              <a:rPr lang="sv-SE" dirty="0"/>
              <a:t>här fyller ni in era positiva effekter (</a:t>
            </a:r>
            <a:r>
              <a:rPr lang="sv-SE" dirty="0">
                <a:ea typeface="+mn-lt"/>
                <a:cs typeface="+mn-lt"/>
              </a:rPr>
              <a:t>kvalitativa eller ekonomiska) som ni vill skapa med er lösning</a:t>
            </a:r>
            <a:endParaRPr lang="en-US" dirty="0">
              <a:cs typeface="Calibri"/>
            </a:endParaRPr>
          </a:p>
          <a:p>
            <a:r>
              <a:rPr lang="sv-SE" b="1" dirty="0"/>
              <a:t>Vad kan påverka effekten: </a:t>
            </a:r>
            <a:r>
              <a:rPr lang="sv-SE" dirty="0"/>
              <a:t>Vad som skulle kunna öka värdet eller genomförbarheten av effekten</a:t>
            </a:r>
            <a:endParaRPr lang="sv-SE" dirty="0">
              <a:cs typeface="Calibri"/>
            </a:endParaRPr>
          </a:p>
          <a:p>
            <a:r>
              <a:rPr lang="sv-SE" b="1" dirty="0">
                <a:cs typeface="Calibri"/>
              </a:rPr>
              <a:t>Sannolikhet, 1-4: </a:t>
            </a:r>
            <a:r>
              <a:rPr lang="sv-SE" dirty="0">
                <a:cs typeface="Calibri"/>
              </a:rPr>
              <a:t>Ange utifrån er samlade erfarenhet, enligt skalan 1-4, sannolikheten för att det kommer att hända. 1 är minst och 4 är mest sannolikt att det inträffar.</a:t>
            </a:r>
          </a:p>
          <a:p>
            <a:endParaRPr lang="sv-SE" dirty="0"/>
          </a:p>
        </p:txBody>
      </p:sp>
      <p:sp>
        <p:nvSpPr>
          <p:cNvPr id="27" name="Platshållare för text 26">
            <a:extLst>
              <a:ext uri="{FF2B5EF4-FFF2-40B4-BE49-F238E27FC236}">
                <a16:creationId xmlns:a16="http://schemas.microsoft.com/office/drawing/2014/main" id="{051DF4E2-AA82-44D5-ABF5-D594F5C69D3B}"/>
              </a:ext>
            </a:extLst>
          </p:cNvPr>
          <p:cNvSpPr>
            <a:spLocks noGrp="1"/>
          </p:cNvSpPr>
          <p:nvPr>
            <p:ph type="body" sz="quarter" idx="4294967295"/>
          </p:nvPr>
        </p:nvSpPr>
        <p:spPr>
          <a:xfrm>
            <a:off x="13944601" y="5256791"/>
            <a:ext cx="9689694" cy="914400"/>
          </a:xfrm>
          <a:prstGeom prst="rect">
            <a:avLst/>
          </a:prstGeom>
        </p:spPr>
        <p:txBody>
          <a:bodyPr/>
          <a:lstStyle/>
          <a:p>
            <a:pPr marL="0" indent="0">
              <a:buNone/>
            </a:pPr>
            <a:r>
              <a:rPr lang="sv-SE" sz="3100" b="1" dirty="0">
                <a:latin typeface="+mj-lt"/>
              </a:rPr>
              <a:t>Exempel</a:t>
            </a:r>
          </a:p>
        </p:txBody>
      </p:sp>
      <p:sp>
        <p:nvSpPr>
          <p:cNvPr id="26" name="Platshållare för text 25">
            <a:extLst>
              <a:ext uri="{FF2B5EF4-FFF2-40B4-BE49-F238E27FC236}">
                <a16:creationId xmlns:a16="http://schemas.microsoft.com/office/drawing/2014/main" id="{A056160C-1953-4D1C-8705-7ECC883F34C2}"/>
              </a:ext>
            </a:extLst>
          </p:cNvPr>
          <p:cNvSpPr>
            <a:spLocks noGrp="1"/>
          </p:cNvSpPr>
          <p:nvPr>
            <p:ph type="body" sz="quarter" idx="38"/>
          </p:nvPr>
        </p:nvSpPr>
        <p:spPr/>
        <p:txBody>
          <a:bodyPr/>
          <a:lstStyle/>
          <a:p>
            <a:r>
              <a:rPr lang="sv-SE" sz="3200" b="1" dirty="0"/>
              <a:t>Positiv effekt av lösningen: </a:t>
            </a:r>
            <a:r>
              <a:rPr lang="sv-SE" sz="3200" dirty="0"/>
              <a:t>D</a:t>
            </a:r>
            <a:r>
              <a:rPr lang="sv-SE" sz="3200" i="0" dirty="0">
                <a:ea typeface="+mn-lt"/>
                <a:cs typeface="+mn-lt"/>
              </a:rPr>
              <a:t>et hybrida arbetssättet ger bättre arbetsmiljö och mer flexibilitet vilket skapar en attraktiv arbetsplats.</a:t>
            </a:r>
          </a:p>
          <a:p>
            <a:r>
              <a:rPr lang="sv-SE" sz="3200" b="1" dirty="0">
                <a:cs typeface="Calibri"/>
              </a:rPr>
              <a:t>Vad kan påverka effekten? </a:t>
            </a:r>
            <a:r>
              <a:rPr lang="sv-SE" sz="3200" dirty="0">
                <a:cs typeface="Calibri"/>
              </a:rPr>
              <a:t>D</a:t>
            </a:r>
            <a:r>
              <a:rPr lang="sv-SE" sz="3200" i="0" dirty="0">
                <a:cs typeface="Calibri"/>
              </a:rPr>
              <a:t>et hybrida arbetssättet blir alltmer vanligare i privata sektorn och vår verksamhet hänger i takten med omvärlden".</a:t>
            </a:r>
          </a:p>
          <a:p>
            <a:r>
              <a:rPr lang="sv-SE" sz="3200" b="1" dirty="0">
                <a:cs typeface="Calibri"/>
              </a:rPr>
              <a:t>Sannolikhet, 1-4: </a:t>
            </a:r>
            <a:r>
              <a:rPr lang="sv-SE" sz="3200" b="1" i="0" dirty="0">
                <a:cs typeface="Calibri"/>
              </a:rPr>
              <a:t> </a:t>
            </a:r>
            <a:r>
              <a:rPr lang="sv-SE" sz="3200" i="0" dirty="0">
                <a:cs typeface="Calibri"/>
              </a:rPr>
              <a:t>4 = väldigt sannolikt</a:t>
            </a:r>
          </a:p>
          <a:p>
            <a:endParaRPr lang="sv-SE" dirty="0"/>
          </a:p>
        </p:txBody>
      </p:sp>
      <p:pic>
        <p:nvPicPr>
          <p:cNvPr id="31" name="Bild">
            <a:extLst>
              <a:ext uri="{FF2B5EF4-FFF2-40B4-BE49-F238E27FC236}">
                <a16:creationId xmlns:a16="http://schemas.microsoft.com/office/drawing/2014/main" id="{CD68D9C0-CC3A-4291-9234-5E5D8607163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545061" y="1227231"/>
            <a:ext cx="983739" cy="860772"/>
          </a:xfrm>
          <a:prstGeom prst="rect">
            <a:avLst/>
          </a:prstGeom>
          <a:ln w="12700">
            <a:miter lim="400000"/>
          </a:ln>
        </p:spPr>
      </p:pic>
      <p:pic>
        <p:nvPicPr>
          <p:cNvPr id="2" name="Gruppera">
            <a:extLst>
              <a:ext uri="{FF2B5EF4-FFF2-40B4-BE49-F238E27FC236}">
                <a16:creationId xmlns:a16="http://schemas.microsoft.com/office/drawing/2014/main" id="{A7B99B5B-9B1B-801A-67DE-824FB665ED30}"/>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641" r="641"/>
          <a:stretch/>
        </p:blipFill>
        <p:spPr>
          <a:xfrm>
            <a:off x="939536" y="1320528"/>
            <a:ext cx="617191" cy="617191"/>
          </a:xfrm>
          <a:prstGeom prst="rect">
            <a:avLst/>
          </a:prstGeom>
          <a:ln w="12700">
            <a:miter lim="400000"/>
          </a:ln>
        </p:spPr>
      </p:pic>
      <p:pic>
        <p:nvPicPr>
          <p:cNvPr id="3" name="Bild 2">
            <a:extLst>
              <a:ext uri="{FF2B5EF4-FFF2-40B4-BE49-F238E27FC236}">
                <a16:creationId xmlns:a16="http://schemas.microsoft.com/office/drawing/2014/main" id="{1902F301-E82D-77F8-C1E1-CF1AF6CD6FA4}"/>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95082" y="1380095"/>
            <a:ext cx="1083185" cy="532857"/>
          </a:xfrm>
          <a:prstGeom prst="rect">
            <a:avLst/>
          </a:prstGeom>
        </p:spPr>
      </p:pic>
    </p:spTree>
    <p:extLst>
      <p:ext uri="{BB962C8B-B14F-4D97-AF65-F5344CB8AC3E}">
        <p14:creationId xmlns:p14="http://schemas.microsoft.com/office/powerpoint/2010/main" val="36488081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latshållare för text 15">
            <a:extLst>
              <a:ext uri="{FF2B5EF4-FFF2-40B4-BE49-F238E27FC236}">
                <a16:creationId xmlns:a16="http://schemas.microsoft.com/office/drawing/2014/main" id="{2690AFF2-21EE-4397-8B1F-D60CF7D7BED6}"/>
              </a:ext>
            </a:extLst>
          </p:cNvPr>
          <p:cNvSpPr>
            <a:spLocks noGrp="1"/>
          </p:cNvSpPr>
          <p:nvPr>
            <p:ph type="title" idx="4294967295"/>
          </p:nvPr>
        </p:nvSpPr>
        <p:spPr>
          <a:xfrm>
            <a:off x="1680560" y="1473772"/>
            <a:ext cx="9748515"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rgbClr val="091D23"/>
                </a:solidFill>
                <a:effectLst/>
                <a:uLnTx/>
                <a:uFillTx/>
                <a:latin typeface="+mj-lt"/>
                <a:ea typeface="+mn-ea"/>
                <a:cs typeface="+mn-cs"/>
              </a:rPr>
              <a:t>Positiv påverkan</a:t>
            </a:r>
          </a:p>
        </p:txBody>
      </p:sp>
      <p:sp>
        <p:nvSpPr>
          <p:cNvPr id="8" name="Platshållare för text 7">
            <a:extLst>
              <a:ext uri="{FF2B5EF4-FFF2-40B4-BE49-F238E27FC236}">
                <a16:creationId xmlns:a16="http://schemas.microsoft.com/office/drawing/2014/main" id="{8ECBC280-53AC-48E7-A1D7-10034415445E}"/>
              </a:ext>
            </a:extLst>
          </p:cNvPr>
          <p:cNvSpPr>
            <a:spLocks noGrp="1"/>
          </p:cNvSpPr>
          <p:nvPr>
            <p:ph type="body" sz="quarter" idx="10"/>
          </p:nvPr>
        </p:nvSpPr>
        <p:spPr/>
        <p:txBody>
          <a:bodyPr/>
          <a:lstStyle/>
          <a:p>
            <a:r>
              <a:rPr lang="sv-SE"/>
              <a:t>15 min</a:t>
            </a:r>
          </a:p>
        </p:txBody>
      </p:sp>
      <p:sp>
        <p:nvSpPr>
          <p:cNvPr id="11" name="Platshållare för text 10">
            <a:extLst>
              <a:ext uri="{FF2B5EF4-FFF2-40B4-BE49-F238E27FC236}">
                <a16:creationId xmlns:a16="http://schemas.microsoft.com/office/drawing/2014/main" id="{45ED072C-37F5-40E7-8624-DC69F7492F6A}"/>
              </a:ext>
            </a:extLst>
          </p:cNvPr>
          <p:cNvSpPr>
            <a:spLocks noGrp="1"/>
          </p:cNvSpPr>
          <p:nvPr>
            <p:ph type="body" sz="quarter" idx="35"/>
          </p:nvPr>
        </p:nvSpPr>
        <p:spPr/>
        <p:txBody>
          <a:bodyPr/>
          <a:lstStyle/>
          <a:p>
            <a:r>
              <a:rPr lang="sv-SE"/>
              <a:t>Skriva</a:t>
            </a:r>
          </a:p>
        </p:txBody>
      </p:sp>
      <p:sp>
        <p:nvSpPr>
          <p:cNvPr id="9" name="Platshållare för text 8">
            <a:extLst>
              <a:ext uri="{FF2B5EF4-FFF2-40B4-BE49-F238E27FC236}">
                <a16:creationId xmlns:a16="http://schemas.microsoft.com/office/drawing/2014/main" id="{213052B7-2193-48C6-913E-5B2AEEA46545}"/>
              </a:ext>
            </a:extLst>
          </p:cNvPr>
          <p:cNvSpPr>
            <a:spLocks noGrp="1"/>
          </p:cNvSpPr>
          <p:nvPr>
            <p:ph type="body" sz="quarter" idx="11"/>
          </p:nvPr>
        </p:nvSpPr>
        <p:spPr/>
        <p:txBody>
          <a:bodyPr/>
          <a:lstStyle/>
          <a:p>
            <a:r>
              <a:rPr lang="sv-SE"/>
              <a:t>Grupp</a:t>
            </a:r>
          </a:p>
        </p:txBody>
      </p:sp>
      <p:sp>
        <p:nvSpPr>
          <p:cNvPr id="31" name="Platshållare för text 15">
            <a:extLst>
              <a:ext uri="{FF2B5EF4-FFF2-40B4-BE49-F238E27FC236}">
                <a16:creationId xmlns:a16="http://schemas.microsoft.com/office/drawing/2014/main" id="{EB48F618-36B4-4D8A-91CD-FC7FD8AC4F0B}"/>
              </a:ext>
            </a:extLst>
          </p:cNvPr>
          <p:cNvSpPr>
            <a:spLocks noGrp="1"/>
          </p:cNvSpPr>
          <p:nvPr>
            <p:ph type="body" sz="quarter" idx="51"/>
          </p:nvPr>
        </p:nvSpPr>
        <p:spPr>
          <a:xfrm>
            <a:off x="16710025" y="1793875"/>
            <a:ext cx="5729288" cy="1041400"/>
          </a:xfrm>
        </p:spPr>
        <p:txBody>
          <a:bodyPr/>
          <a:lstStyle/>
          <a:p>
            <a:r>
              <a:rPr lang="sv-SE"/>
              <a:t>Fyll i tabellen tillsammans!</a:t>
            </a:r>
          </a:p>
        </p:txBody>
      </p:sp>
      <p:sp>
        <p:nvSpPr>
          <p:cNvPr id="4" name="Platshållare för text 3">
            <a:extLst>
              <a:ext uri="{FF2B5EF4-FFF2-40B4-BE49-F238E27FC236}">
                <a16:creationId xmlns:a16="http://schemas.microsoft.com/office/drawing/2014/main" id="{E4479A86-61B5-4966-A380-F5B677649E5E}"/>
              </a:ext>
            </a:extLst>
          </p:cNvPr>
          <p:cNvSpPr>
            <a:spLocks noGrp="1"/>
          </p:cNvSpPr>
          <p:nvPr>
            <p:ph type="body" sz="quarter" idx="22"/>
          </p:nvPr>
        </p:nvSpPr>
        <p:spPr/>
        <p:txBody>
          <a:bodyPr/>
          <a:lstStyle/>
          <a:p>
            <a:r>
              <a:rPr lang="sv-SE" dirty="0"/>
              <a:t>Positiv effekt av lösningen:</a:t>
            </a:r>
          </a:p>
        </p:txBody>
      </p:sp>
      <p:sp>
        <p:nvSpPr>
          <p:cNvPr id="12" name="Platshållare för text 11">
            <a:extLst>
              <a:ext uri="{FF2B5EF4-FFF2-40B4-BE49-F238E27FC236}">
                <a16:creationId xmlns:a16="http://schemas.microsoft.com/office/drawing/2014/main" id="{3869AF02-4189-4A01-8D5A-0BCC1C2828E6}"/>
              </a:ext>
            </a:extLst>
          </p:cNvPr>
          <p:cNvSpPr>
            <a:spLocks noGrp="1"/>
          </p:cNvSpPr>
          <p:nvPr>
            <p:ph type="body" sz="quarter" idx="36"/>
          </p:nvPr>
        </p:nvSpPr>
        <p:spPr/>
        <p:txBody>
          <a:bodyPr/>
          <a:lstStyle/>
          <a:p>
            <a:r>
              <a:rPr lang="sv-SE" sz="2800" dirty="0">
                <a:ea typeface="+mn-lt"/>
                <a:cs typeface="+mn-lt"/>
              </a:rPr>
              <a:t>Vad kan påverka effekten?</a:t>
            </a:r>
          </a:p>
        </p:txBody>
      </p:sp>
      <p:sp>
        <p:nvSpPr>
          <p:cNvPr id="13" name="Platshållare för text 12">
            <a:extLst>
              <a:ext uri="{FF2B5EF4-FFF2-40B4-BE49-F238E27FC236}">
                <a16:creationId xmlns:a16="http://schemas.microsoft.com/office/drawing/2014/main" id="{FEDE5D91-030D-48C3-9785-2EE00F2E833B}"/>
              </a:ext>
            </a:extLst>
          </p:cNvPr>
          <p:cNvSpPr>
            <a:spLocks noGrp="1"/>
          </p:cNvSpPr>
          <p:nvPr>
            <p:ph type="body" sz="quarter" idx="37"/>
          </p:nvPr>
        </p:nvSpPr>
        <p:spPr/>
        <p:txBody>
          <a:bodyPr/>
          <a:lstStyle/>
          <a:p>
            <a:r>
              <a:rPr lang="sv-SE" sz="2800" dirty="0">
                <a:cs typeface="Calibri"/>
              </a:rPr>
              <a:t>Sannolikhet, 1-4</a:t>
            </a:r>
            <a:endParaRPr lang="sv-SE" dirty="0"/>
          </a:p>
        </p:txBody>
      </p:sp>
      <p:sp>
        <p:nvSpPr>
          <p:cNvPr id="14" name="Platshållare för text 13">
            <a:extLst>
              <a:ext uri="{FF2B5EF4-FFF2-40B4-BE49-F238E27FC236}">
                <a16:creationId xmlns:a16="http://schemas.microsoft.com/office/drawing/2014/main" id="{B4369CF1-DF77-44D9-ABF8-3B6501F5490E}"/>
              </a:ext>
            </a:extLst>
          </p:cNvPr>
          <p:cNvSpPr>
            <a:spLocks noGrp="1"/>
          </p:cNvSpPr>
          <p:nvPr>
            <p:ph type="body" sz="quarter" idx="39"/>
          </p:nvPr>
        </p:nvSpPr>
        <p:spPr/>
        <p:txBody>
          <a:bodyPr/>
          <a:lstStyle/>
          <a:p>
            <a:endParaRPr lang="sv-SE" dirty="0"/>
          </a:p>
        </p:txBody>
      </p:sp>
      <p:sp>
        <p:nvSpPr>
          <p:cNvPr id="6" name="Platshållare för text 5">
            <a:extLst>
              <a:ext uri="{FF2B5EF4-FFF2-40B4-BE49-F238E27FC236}">
                <a16:creationId xmlns:a16="http://schemas.microsoft.com/office/drawing/2014/main" id="{E7A42D5F-8508-4786-9A72-335B9266E99F}"/>
              </a:ext>
            </a:extLst>
          </p:cNvPr>
          <p:cNvSpPr>
            <a:spLocks noGrp="1"/>
          </p:cNvSpPr>
          <p:nvPr>
            <p:ph type="body" sz="quarter" idx="53"/>
          </p:nvPr>
        </p:nvSpPr>
        <p:spPr/>
        <p:txBody>
          <a:bodyPr/>
          <a:lstStyle/>
          <a:p>
            <a:endParaRPr lang="sv-SE"/>
          </a:p>
        </p:txBody>
      </p:sp>
      <p:sp>
        <p:nvSpPr>
          <p:cNvPr id="7" name="Platshållare för text 6">
            <a:extLst>
              <a:ext uri="{FF2B5EF4-FFF2-40B4-BE49-F238E27FC236}">
                <a16:creationId xmlns:a16="http://schemas.microsoft.com/office/drawing/2014/main" id="{176A07A3-AC5D-4123-82DA-8A88C4F0C5BF}"/>
              </a:ext>
            </a:extLst>
          </p:cNvPr>
          <p:cNvSpPr>
            <a:spLocks noGrp="1"/>
          </p:cNvSpPr>
          <p:nvPr>
            <p:ph type="body" sz="quarter" idx="54"/>
          </p:nvPr>
        </p:nvSpPr>
        <p:spPr/>
        <p:txBody>
          <a:bodyPr/>
          <a:lstStyle/>
          <a:p>
            <a:endParaRPr lang="sv-SE"/>
          </a:p>
        </p:txBody>
      </p:sp>
      <p:sp>
        <p:nvSpPr>
          <p:cNvPr id="41" name="Platshållare för text 40">
            <a:extLst>
              <a:ext uri="{FF2B5EF4-FFF2-40B4-BE49-F238E27FC236}">
                <a16:creationId xmlns:a16="http://schemas.microsoft.com/office/drawing/2014/main" id="{A0B45558-91B3-4C48-BF85-57616DF06880}"/>
              </a:ext>
            </a:extLst>
          </p:cNvPr>
          <p:cNvSpPr>
            <a:spLocks noGrp="1"/>
          </p:cNvSpPr>
          <p:nvPr>
            <p:ph type="body" sz="quarter" idx="56"/>
          </p:nvPr>
        </p:nvSpPr>
        <p:spPr/>
        <p:txBody>
          <a:bodyPr/>
          <a:lstStyle/>
          <a:p>
            <a:endParaRPr lang="sv-SE"/>
          </a:p>
        </p:txBody>
      </p:sp>
      <p:sp>
        <p:nvSpPr>
          <p:cNvPr id="43" name="Platshållare för text 42">
            <a:extLst>
              <a:ext uri="{FF2B5EF4-FFF2-40B4-BE49-F238E27FC236}">
                <a16:creationId xmlns:a16="http://schemas.microsoft.com/office/drawing/2014/main" id="{B596622D-065A-452E-8A47-CAAFE6C1F1E8}"/>
              </a:ext>
            </a:extLst>
          </p:cNvPr>
          <p:cNvSpPr>
            <a:spLocks noGrp="1"/>
          </p:cNvSpPr>
          <p:nvPr>
            <p:ph type="body" sz="quarter" idx="57"/>
          </p:nvPr>
        </p:nvSpPr>
        <p:spPr/>
        <p:txBody>
          <a:bodyPr/>
          <a:lstStyle/>
          <a:p>
            <a:endParaRPr lang="sv-SE"/>
          </a:p>
        </p:txBody>
      </p:sp>
      <p:sp>
        <p:nvSpPr>
          <p:cNvPr id="44" name="Platshållare för text 43">
            <a:extLst>
              <a:ext uri="{FF2B5EF4-FFF2-40B4-BE49-F238E27FC236}">
                <a16:creationId xmlns:a16="http://schemas.microsoft.com/office/drawing/2014/main" id="{6C7952B5-FDB6-4874-911F-C005A5EF4E04}"/>
              </a:ext>
            </a:extLst>
          </p:cNvPr>
          <p:cNvSpPr>
            <a:spLocks noGrp="1"/>
          </p:cNvSpPr>
          <p:nvPr>
            <p:ph type="body" sz="quarter" idx="58"/>
          </p:nvPr>
        </p:nvSpPr>
        <p:spPr/>
        <p:txBody>
          <a:bodyPr/>
          <a:lstStyle/>
          <a:p>
            <a:endParaRPr lang="sv-SE"/>
          </a:p>
        </p:txBody>
      </p:sp>
      <p:sp>
        <p:nvSpPr>
          <p:cNvPr id="45" name="Platshållare för text 44">
            <a:extLst>
              <a:ext uri="{FF2B5EF4-FFF2-40B4-BE49-F238E27FC236}">
                <a16:creationId xmlns:a16="http://schemas.microsoft.com/office/drawing/2014/main" id="{8E284A82-B38A-444D-99F4-F236EEA8010D}"/>
              </a:ext>
            </a:extLst>
          </p:cNvPr>
          <p:cNvSpPr>
            <a:spLocks noGrp="1"/>
          </p:cNvSpPr>
          <p:nvPr>
            <p:ph type="body" sz="quarter" idx="60"/>
          </p:nvPr>
        </p:nvSpPr>
        <p:spPr/>
        <p:txBody>
          <a:bodyPr/>
          <a:lstStyle/>
          <a:p>
            <a:endParaRPr lang="sv-SE"/>
          </a:p>
        </p:txBody>
      </p:sp>
      <p:sp>
        <p:nvSpPr>
          <p:cNvPr id="46" name="Platshållare för text 45">
            <a:extLst>
              <a:ext uri="{FF2B5EF4-FFF2-40B4-BE49-F238E27FC236}">
                <a16:creationId xmlns:a16="http://schemas.microsoft.com/office/drawing/2014/main" id="{55962376-9D5C-4391-BAC5-AB8C915FA9BE}"/>
              </a:ext>
            </a:extLst>
          </p:cNvPr>
          <p:cNvSpPr>
            <a:spLocks noGrp="1"/>
          </p:cNvSpPr>
          <p:nvPr>
            <p:ph type="body" sz="quarter" idx="61"/>
          </p:nvPr>
        </p:nvSpPr>
        <p:spPr/>
        <p:txBody>
          <a:bodyPr/>
          <a:lstStyle/>
          <a:p>
            <a:endParaRPr lang="sv-SE"/>
          </a:p>
        </p:txBody>
      </p:sp>
      <p:sp>
        <p:nvSpPr>
          <p:cNvPr id="47" name="Platshållare för text 46">
            <a:extLst>
              <a:ext uri="{FF2B5EF4-FFF2-40B4-BE49-F238E27FC236}">
                <a16:creationId xmlns:a16="http://schemas.microsoft.com/office/drawing/2014/main" id="{6C71B914-5AB5-4418-9419-5ED5E859CC84}"/>
              </a:ext>
            </a:extLst>
          </p:cNvPr>
          <p:cNvSpPr>
            <a:spLocks noGrp="1"/>
          </p:cNvSpPr>
          <p:nvPr>
            <p:ph type="body" sz="quarter" idx="62"/>
          </p:nvPr>
        </p:nvSpPr>
        <p:spPr/>
        <p:txBody>
          <a:bodyPr/>
          <a:lstStyle/>
          <a:p>
            <a:endParaRPr lang="sv-SE"/>
          </a:p>
        </p:txBody>
      </p:sp>
      <p:sp>
        <p:nvSpPr>
          <p:cNvPr id="48" name="Platshållare för text 47">
            <a:extLst>
              <a:ext uri="{FF2B5EF4-FFF2-40B4-BE49-F238E27FC236}">
                <a16:creationId xmlns:a16="http://schemas.microsoft.com/office/drawing/2014/main" id="{303CD149-954B-4A19-AD4B-E222530B39EB}"/>
              </a:ext>
            </a:extLst>
          </p:cNvPr>
          <p:cNvSpPr>
            <a:spLocks noGrp="1"/>
          </p:cNvSpPr>
          <p:nvPr>
            <p:ph type="body" sz="quarter" idx="64"/>
          </p:nvPr>
        </p:nvSpPr>
        <p:spPr/>
        <p:txBody>
          <a:bodyPr/>
          <a:lstStyle/>
          <a:p>
            <a:endParaRPr lang="sv-SE"/>
          </a:p>
        </p:txBody>
      </p:sp>
      <p:sp>
        <p:nvSpPr>
          <p:cNvPr id="49" name="Platshållare för text 48">
            <a:extLst>
              <a:ext uri="{FF2B5EF4-FFF2-40B4-BE49-F238E27FC236}">
                <a16:creationId xmlns:a16="http://schemas.microsoft.com/office/drawing/2014/main" id="{CFD113FE-0EAC-4B3A-A2F9-FE60A22D9D74}"/>
              </a:ext>
            </a:extLst>
          </p:cNvPr>
          <p:cNvSpPr>
            <a:spLocks noGrp="1"/>
          </p:cNvSpPr>
          <p:nvPr>
            <p:ph type="body" sz="quarter" idx="65"/>
          </p:nvPr>
        </p:nvSpPr>
        <p:spPr/>
        <p:txBody>
          <a:bodyPr/>
          <a:lstStyle/>
          <a:p>
            <a:endParaRPr lang="sv-SE"/>
          </a:p>
        </p:txBody>
      </p:sp>
      <p:sp>
        <p:nvSpPr>
          <p:cNvPr id="50" name="Platshållare för text 49">
            <a:extLst>
              <a:ext uri="{FF2B5EF4-FFF2-40B4-BE49-F238E27FC236}">
                <a16:creationId xmlns:a16="http://schemas.microsoft.com/office/drawing/2014/main" id="{304B6DD1-B29F-42BE-9259-9DCE5910678A}"/>
              </a:ext>
            </a:extLst>
          </p:cNvPr>
          <p:cNvSpPr>
            <a:spLocks noGrp="1"/>
          </p:cNvSpPr>
          <p:nvPr>
            <p:ph type="body" sz="quarter" idx="66"/>
          </p:nvPr>
        </p:nvSpPr>
        <p:spPr/>
        <p:txBody>
          <a:bodyPr/>
          <a:lstStyle/>
          <a:p>
            <a:endParaRPr lang="sv-SE"/>
          </a:p>
        </p:txBody>
      </p:sp>
      <p:sp>
        <p:nvSpPr>
          <p:cNvPr id="51" name="Platshållare för text 50">
            <a:extLst>
              <a:ext uri="{FF2B5EF4-FFF2-40B4-BE49-F238E27FC236}">
                <a16:creationId xmlns:a16="http://schemas.microsoft.com/office/drawing/2014/main" id="{E19BB915-834F-4291-8461-6F04FAE77FD2}"/>
              </a:ext>
            </a:extLst>
          </p:cNvPr>
          <p:cNvSpPr>
            <a:spLocks noGrp="1"/>
          </p:cNvSpPr>
          <p:nvPr>
            <p:ph type="body" sz="quarter" idx="68"/>
          </p:nvPr>
        </p:nvSpPr>
        <p:spPr/>
        <p:txBody>
          <a:bodyPr/>
          <a:lstStyle/>
          <a:p>
            <a:endParaRPr lang="sv-SE"/>
          </a:p>
        </p:txBody>
      </p:sp>
      <p:sp>
        <p:nvSpPr>
          <p:cNvPr id="52" name="Platshållare för text 51">
            <a:extLst>
              <a:ext uri="{FF2B5EF4-FFF2-40B4-BE49-F238E27FC236}">
                <a16:creationId xmlns:a16="http://schemas.microsoft.com/office/drawing/2014/main" id="{68A0FC8B-EFFD-4947-935F-97264568BD0B}"/>
              </a:ext>
            </a:extLst>
          </p:cNvPr>
          <p:cNvSpPr>
            <a:spLocks noGrp="1"/>
          </p:cNvSpPr>
          <p:nvPr>
            <p:ph type="body" sz="quarter" idx="69"/>
          </p:nvPr>
        </p:nvSpPr>
        <p:spPr/>
        <p:txBody>
          <a:bodyPr/>
          <a:lstStyle/>
          <a:p>
            <a:endParaRPr lang="sv-SE"/>
          </a:p>
        </p:txBody>
      </p:sp>
      <p:sp>
        <p:nvSpPr>
          <p:cNvPr id="53" name="Platshållare för text 52">
            <a:extLst>
              <a:ext uri="{FF2B5EF4-FFF2-40B4-BE49-F238E27FC236}">
                <a16:creationId xmlns:a16="http://schemas.microsoft.com/office/drawing/2014/main" id="{C025E75F-CB37-438F-9247-EBA235F43402}"/>
              </a:ext>
            </a:extLst>
          </p:cNvPr>
          <p:cNvSpPr>
            <a:spLocks noGrp="1"/>
          </p:cNvSpPr>
          <p:nvPr>
            <p:ph type="body" sz="quarter" idx="70"/>
          </p:nvPr>
        </p:nvSpPr>
        <p:spPr/>
        <p:txBody>
          <a:bodyPr/>
          <a:lstStyle/>
          <a:p>
            <a:endParaRPr lang="sv-SE"/>
          </a:p>
        </p:txBody>
      </p:sp>
      <p:sp>
        <p:nvSpPr>
          <p:cNvPr id="54" name="Platshållare för text 53">
            <a:extLst>
              <a:ext uri="{FF2B5EF4-FFF2-40B4-BE49-F238E27FC236}">
                <a16:creationId xmlns:a16="http://schemas.microsoft.com/office/drawing/2014/main" id="{9806E4EC-1662-499B-A978-EF0A3BEF57F0}"/>
              </a:ext>
            </a:extLst>
          </p:cNvPr>
          <p:cNvSpPr>
            <a:spLocks noGrp="1"/>
          </p:cNvSpPr>
          <p:nvPr>
            <p:ph type="body" sz="quarter" idx="72"/>
          </p:nvPr>
        </p:nvSpPr>
        <p:spPr/>
        <p:txBody>
          <a:bodyPr/>
          <a:lstStyle/>
          <a:p>
            <a:endParaRPr lang="sv-SE"/>
          </a:p>
        </p:txBody>
      </p:sp>
      <p:sp>
        <p:nvSpPr>
          <p:cNvPr id="55" name="Platshållare för text 54">
            <a:extLst>
              <a:ext uri="{FF2B5EF4-FFF2-40B4-BE49-F238E27FC236}">
                <a16:creationId xmlns:a16="http://schemas.microsoft.com/office/drawing/2014/main" id="{4720F6C6-7B48-406B-BB03-837643912E90}"/>
              </a:ext>
            </a:extLst>
          </p:cNvPr>
          <p:cNvSpPr>
            <a:spLocks noGrp="1"/>
          </p:cNvSpPr>
          <p:nvPr>
            <p:ph type="body" sz="quarter" idx="73"/>
          </p:nvPr>
        </p:nvSpPr>
        <p:spPr/>
        <p:txBody>
          <a:bodyPr/>
          <a:lstStyle/>
          <a:p>
            <a:endParaRPr lang="sv-SE"/>
          </a:p>
        </p:txBody>
      </p:sp>
      <p:sp>
        <p:nvSpPr>
          <p:cNvPr id="56" name="Platshållare för text 55">
            <a:extLst>
              <a:ext uri="{FF2B5EF4-FFF2-40B4-BE49-F238E27FC236}">
                <a16:creationId xmlns:a16="http://schemas.microsoft.com/office/drawing/2014/main" id="{112DBEAD-8F49-4A8A-9C7E-17BC47933EF9}"/>
              </a:ext>
            </a:extLst>
          </p:cNvPr>
          <p:cNvSpPr>
            <a:spLocks noGrp="1"/>
          </p:cNvSpPr>
          <p:nvPr>
            <p:ph type="body" sz="quarter" idx="74"/>
          </p:nvPr>
        </p:nvSpPr>
        <p:spPr/>
        <p:txBody>
          <a:bodyPr/>
          <a:lstStyle/>
          <a:p>
            <a:endParaRPr lang="sv-SE"/>
          </a:p>
        </p:txBody>
      </p:sp>
      <p:pic>
        <p:nvPicPr>
          <p:cNvPr id="42" name="Bild">
            <a:extLst>
              <a:ext uri="{FF2B5EF4-FFF2-40B4-BE49-F238E27FC236}">
                <a16:creationId xmlns:a16="http://schemas.microsoft.com/office/drawing/2014/main" id="{EE4BC691-E4E1-4FD8-BEB5-68DE5E83596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578353" y="1227231"/>
            <a:ext cx="1024729" cy="860772"/>
          </a:xfrm>
          <a:prstGeom prst="rect">
            <a:avLst/>
          </a:prstGeom>
          <a:ln w="12700">
            <a:miter lim="400000"/>
          </a:ln>
        </p:spPr>
      </p:pic>
      <p:pic>
        <p:nvPicPr>
          <p:cNvPr id="2" name="Gruppera">
            <a:extLst>
              <a:ext uri="{FF2B5EF4-FFF2-40B4-BE49-F238E27FC236}">
                <a16:creationId xmlns:a16="http://schemas.microsoft.com/office/drawing/2014/main" id="{508B4697-CA7A-0A7A-C210-AFE0F9C753C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641" r="641"/>
          <a:stretch/>
        </p:blipFill>
        <p:spPr>
          <a:xfrm>
            <a:off x="939536" y="1320528"/>
            <a:ext cx="617191" cy="617191"/>
          </a:xfrm>
          <a:prstGeom prst="rect">
            <a:avLst/>
          </a:prstGeom>
          <a:ln w="12700">
            <a:miter lim="400000"/>
          </a:ln>
        </p:spPr>
      </p:pic>
      <p:pic>
        <p:nvPicPr>
          <p:cNvPr id="3" name="Bild 2">
            <a:extLst>
              <a:ext uri="{FF2B5EF4-FFF2-40B4-BE49-F238E27FC236}">
                <a16:creationId xmlns:a16="http://schemas.microsoft.com/office/drawing/2014/main" id="{70F5F35B-6062-D4C9-A9D8-9C4ADD8D2465}"/>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95082" y="1380095"/>
            <a:ext cx="1083185" cy="532857"/>
          </a:xfrm>
          <a:prstGeom prst="rect">
            <a:avLst/>
          </a:prstGeom>
        </p:spPr>
      </p:pic>
    </p:spTree>
    <p:extLst>
      <p:ext uri="{BB962C8B-B14F-4D97-AF65-F5344CB8AC3E}">
        <p14:creationId xmlns:p14="http://schemas.microsoft.com/office/powerpoint/2010/main" val="23990380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Platshållare för text 23">
            <a:extLst>
              <a:ext uri="{FF2B5EF4-FFF2-40B4-BE49-F238E27FC236}">
                <a16:creationId xmlns:a16="http://schemas.microsoft.com/office/drawing/2014/main" id="{1576D4B8-8732-4AA2-A1CE-3A7AC070ACC8}"/>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a:ln>
                  <a:noFill/>
                </a:ln>
                <a:solidFill>
                  <a:srgbClr val="091D23"/>
                </a:solidFill>
                <a:effectLst/>
                <a:uLnTx/>
                <a:uFillTx/>
                <a:latin typeface="+mj-lt"/>
                <a:ea typeface="+mn-ea"/>
                <a:cs typeface="+mn-cs"/>
              </a:rPr>
              <a:t>Negativa effekter vill vi undvika!</a:t>
            </a:r>
          </a:p>
        </p:txBody>
      </p:sp>
      <p:sp>
        <p:nvSpPr>
          <p:cNvPr id="21" name="Platshållare för text 20">
            <a:extLst>
              <a:ext uri="{FF2B5EF4-FFF2-40B4-BE49-F238E27FC236}">
                <a16:creationId xmlns:a16="http://schemas.microsoft.com/office/drawing/2014/main" id="{63B0BB67-6945-4C7E-806D-5A77A2241129}"/>
              </a:ext>
            </a:extLst>
          </p:cNvPr>
          <p:cNvSpPr>
            <a:spLocks noGrp="1"/>
          </p:cNvSpPr>
          <p:nvPr>
            <p:ph type="body" sz="quarter" idx="10"/>
          </p:nvPr>
        </p:nvSpPr>
        <p:spPr/>
        <p:txBody>
          <a:bodyPr/>
          <a:lstStyle/>
          <a:p>
            <a:r>
              <a:rPr lang="sv-SE"/>
              <a:t>2 min</a:t>
            </a:r>
          </a:p>
        </p:txBody>
      </p:sp>
      <p:sp>
        <p:nvSpPr>
          <p:cNvPr id="23" name="Platshållare för text 22">
            <a:extLst>
              <a:ext uri="{FF2B5EF4-FFF2-40B4-BE49-F238E27FC236}">
                <a16:creationId xmlns:a16="http://schemas.microsoft.com/office/drawing/2014/main" id="{51958A6F-E2E8-4F4D-B41E-5AC54B2148F2}"/>
              </a:ext>
            </a:extLst>
          </p:cNvPr>
          <p:cNvSpPr>
            <a:spLocks noGrp="1"/>
          </p:cNvSpPr>
          <p:nvPr>
            <p:ph type="body" sz="quarter" idx="35"/>
          </p:nvPr>
        </p:nvSpPr>
        <p:spPr/>
        <p:txBody>
          <a:bodyPr/>
          <a:lstStyle/>
          <a:p>
            <a:r>
              <a:rPr lang="sv-SE"/>
              <a:t>Läs</a:t>
            </a:r>
          </a:p>
        </p:txBody>
      </p:sp>
      <p:sp>
        <p:nvSpPr>
          <p:cNvPr id="22" name="Platshållare för text 21">
            <a:extLst>
              <a:ext uri="{FF2B5EF4-FFF2-40B4-BE49-F238E27FC236}">
                <a16:creationId xmlns:a16="http://schemas.microsoft.com/office/drawing/2014/main" id="{060ED1D3-DC1B-4342-9CA9-7DD231E74F6F}"/>
              </a:ext>
            </a:extLst>
          </p:cNvPr>
          <p:cNvSpPr>
            <a:spLocks noGrp="1"/>
          </p:cNvSpPr>
          <p:nvPr>
            <p:ph type="body" sz="quarter" idx="11"/>
          </p:nvPr>
        </p:nvSpPr>
        <p:spPr/>
        <p:txBody>
          <a:bodyPr/>
          <a:lstStyle/>
          <a:p>
            <a:r>
              <a:rPr lang="sv-SE"/>
              <a:t>Grupp</a:t>
            </a:r>
          </a:p>
        </p:txBody>
      </p:sp>
      <p:sp>
        <p:nvSpPr>
          <p:cNvPr id="25" name="Platshållare för text 24">
            <a:extLst>
              <a:ext uri="{FF2B5EF4-FFF2-40B4-BE49-F238E27FC236}">
                <a16:creationId xmlns:a16="http://schemas.microsoft.com/office/drawing/2014/main" id="{7AAF8783-A715-424E-87D8-378A76A53130}"/>
              </a:ext>
            </a:extLst>
          </p:cNvPr>
          <p:cNvSpPr>
            <a:spLocks noGrp="1"/>
          </p:cNvSpPr>
          <p:nvPr>
            <p:ph type="body" sz="quarter" idx="37"/>
          </p:nvPr>
        </p:nvSpPr>
        <p:spPr/>
        <p:txBody>
          <a:bodyPr/>
          <a:lstStyle/>
          <a:p>
            <a:r>
              <a:rPr lang="sv-SE" dirty="0">
                <a:ea typeface="+mn-lt"/>
                <a:cs typeface="+mn-lt"/>
              </a:rPr>
              <a:t>På nästa sida finns en mall där ni arbetar med era negativa effekter. För varje negativ effekt fyller ni i:</a:t>
            </a:r>
            <a:endParaRPr lang="en-US" dirty="0">
              <a:ea typeface="+mn-lt"/>
              <a:cs typeface="+mn-lt"/>
            </a:endParaRPr>
          </a:p>
          <a:p>
            <a:r>
              <a:rPr lang="sv-SE" b="1" dirty="0"/>
              <a:t>Negativ effekt av lösningen: </a:t>
            </a:r>
            <a:r>
              <a:rPr lang="sv-SE" dirty="0">
                <a:ea typeface="+mn-lt"/>
                <a:cs typeface="+mn-lt"/>
              </a:rPr>
              <a:t>Den kvalitativa eller ekonomiska negativa effekten som ni vill undvika med er lösning! </a:t>
            </a:r>
            <a:endParaRPr lang="en-US" dirty="0">
              <a:cs typeface="Calibri"/>
            </a:endParaRPr>
          </a:p>
          <a:p>
            <a:r>
              <a:rPr lang="sv-SE" b="1" dirty="0"/>
              <a:t>Vad kan påverka effekten: </a:t>
            </a:r>
            <a:r>
              <a:rPr lang="sv-SE" dirty="0"/>
              <a:t>Vad som skulle kunna minska värdet eller genomförbarheten av effekten</a:t>
            </a:r>
            <a:endParaRPr lang="sv-SE" dirty="0">
              <a:cs typeface="Calibri"/>
            </a:endParaRPr>
          </a:p>
          <a:p>
            <a:r>
              <a:rPr lang="sv-SE" b="1" dirty="0">
                <a:cs typeface="Calibri"/>
              </a:rPr>
              <a:t>Sannolikhet, 1-4: </a:t>
            </a:r>
            <a:r>
              <a:rPr lang="sv-SE" dirty="0">
                <a:cs typeface="Calibri"/>
              </a:rPr>
              <a:t>Ange utifrån er samlade erfarenhet, enligt skalan 1-4, sannolikheten för att det kommer att hända. 1 är minst och 4 är mest sannolikt att det inträffar.</a:t>
            </a:r>
          </a:p>
          <a:p>
            <a:endParaRPr lang="sv-SE" dirty="0">
              <a:cs typeface="Calibri"/>
            </a:endParaRPr>
          </a:p>
        </p:txBody>
      </p:sp>
      <p:sp>
        <p:nvSpPr>
          <p:cNvPr id="27" name="Platshållare för text 26">
            <a:extLst>
              <a:ext uri="{FF2B5EF4-FFF2-40B4-BE49-F238E27FC236}">
                <a16:creationId xmlns:a16="http://schemas.microsoft.com/office/drawing/2014/main" id="{051DF4E2-AA82-44D5-ABF5-D594F5C69D3B}"/>
              </a:ext>
            </a:extLst>
          </p:cNvPr>
          <p:cNvSpPr>
            <a:spLocks noGrp="1"/>
          </p:cNvSpPr>
          <p:nvPr>
            <p:ph type="body" sz="quarter" idx="4294967295"/>
          </p:nvPr>
        </p:nvSpPr>
        <p:spPr>
          <a:xfrm>
            <a:off x="13944601" y="5257800"/>
            <a:ext cx="9689694" cy="914400"/>
          </a:xfrm>
          <a:prstGeom prst="rect">
            <a:avLst/>
          </a:prstGeom>
        </p:spPr>
        <p:txBody>
          <a:bodyPr/>
          <a:lstStyle/>
          <a:p>
            <a:pPr marL="0" indent="0">
              <a:buNone/>
            </a:pPr>
            <a:r>
              <a:rPr lang="sv-SE" sz="3100" b="1" dirty="0">
                <a:latin typeface="+mj-lt"/>
              </a:rPr>
              <a:t>Exempel</a:t>
            </a:r>
          </a:p>
        </p:txBody>
      </p:sp>
      <p:sp>
        <p:nvSpPr>
          <p:cNvPr id="26" name="Platshållare för text 25">
            <a:extLst>
              <a:ext uri="{FF2B5EF4-FFF2-40B4-BE49-F238E27FC236}">
                <a16:creationId xmlns:a16="http://schemas.microsoft.com/office/drawing/2014/main" id="{A056160C-1953-4D1C-8705-7ECC883F34C2}"/>
              </a:ext>
            </a:extLst>
          </p:cNvPr>
          <p:cNvSpPr>
            <a:spLocks noGrp="1"/>
          </p:cNvSpPr>
          <p:nvPr>
            <p:ph type="body" sz="quarter" idx="38"/>
          </p:nvPr>
        </p:nvSpPr>
        <p:spPr/>
        <p:txBody>
          <a:bodyPr/>
          <a:lstStyle/>
          <a:p>
            <a:r>
              <a:rPr lang="sv-SE" sz="3200" b="1" dirty="0"/>
              <a:t>Negativ effekt av lösningen: </a:t>
            </a:r>
            <a:r>
              <a:rPr lang="sv-SE" sz="3200" dirty="0">
                <a:solidFill>
                  <a:srgbClr val="091D23"/>
                </a:solidFill>
                <a:ea typeface="+mn-lt"/>
                <a:cs typeface="+mn-lt"/>
              </a:rPr>
              <a:t>Hybrida arbetssätt kräver investeringar i nya IT verktyg med X kr under det första året.</a:t>
            </a:r>
            <a:endParaRPr lang="sv-SE" sz="3200" dirty="0">
              <a:solidFill>
                <a:srgbClr val="091D23"/>
              </a:solidFill>
            </a:endParaRPr>
          </a:p>
          <a:p>
            <a:r>
              <a:rPr lang="sv-SE" sz="3200" b="1" dirty="0">
                <a:cs typeface="Calibri"/>
              </a:rPr>
              <a:t>Vad kan påverka effekten? </a:t>
            </a:r>
            <a:r>
              <a:rPr lang="sv-SE" sz="3200" dirty="0">
                <a:cs typeface="Calibri"/>
              </a:rPr>
              <a:t>Att det inte finns budgeterat för under nästa år.</a:t>
            </a:r>
            <a:endParaRPr lang="sv-SE" sz="3200" i="0" dirty="0">
              <a:cs typeface="Calibri"/>
            </a:endParaRPr>
          </a:p>
          <a:p>
            <a:r>
              <a:rPr lang="sv-SE" sz="3200" b="1" dirty="0">
                <a:cs typeface="Calibri"/>
              </a:rPr>
              <a:t>Sannolikhet, 1-4: </a:t>
            </a:r>
            <a:r>
              <a:rPr lang="sv-SE" sz="3200" i="0" dirty="0">
                <a:cs typeface="Calibri"/>
              </a:rPr>
              <a:t> </a:t>
            </a:r>
            <a:r>
              <a:rPr lang="sv-SE" sz="3200" dirty="0">
                <a:cs typeface="Calibri"/>
              </a:rPr>
              <a:t>3</a:t>
            </a:r>
            <a:endParaRPr lang="sv-SE" sz="3200" i="0" dirty="0">
              <a:cs typeface="Calibri"/>
            </a:endParaRPr>
          </a:p>
          <a:p>
            <a:endParaRPr lang="sv-SE" sz="3200" i="0" dirty="0">
              <a:cs typeface="Calibri"/>
            </a:endParaRPr>
          </a:p>
          <a:p>
            <a:endParaRPr lang="sv-SE" dirty="0"/>
          </a:p>
        </p:txBody>
      </p:sp>
      <p:pic>
        <p:nvPicPr>
          <p:cNvPr id="31" name="Bild">
            <a:extLst>
              <a:ext uri="{FF2B5EF4-FFF2-40B4-BE49-F238E27FC236}">
                <a16:creationId xmlns:a16="http://schemas.microsoft.com/office/drawing/2014/main" id="{CD68D9C0-CC3A-4291-9234-5E5D8607163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545061" y="1227231"/>
            <a:ext cx="983739" cy="860772"/>
          </a:xfrm>
          <a:prstGeom prst="rect">
            <a:avLst/>
          </a:prstGeom>
          <a:ln w="12700">
            <a:miter lim="400000"/>
          </a:ln>
        </p:spPr>
      </p:pic>
      <p:pic>
        <p:nvPicPr>
          <p:cNvPr id="2" name="Gruppera">
            <a:extLst>
              <a:ext uri="{FF2B5EF4-FFF2-40B4-BE49-F238E27FC236}">
                <a16:creationId xmlns:a16="http://schemas.microsoft.com/office/drawing/2014/main" id="{1590E32D-5F9D-E9E7-8DEF-8C504B7C860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641" r="641"/>
          <a:stretch/>
        </p:blipFill>
        <p:spPr>
          <a:xfrm>
            <a:off x="939536" y="1320528"/>
            <a:ext cx="617191" cy="617191"/>
          </a:xfrm>
          <a:prstGeom prst="rect">
            <a:avLst/>
          </a:prstGeom>
          <a:ln w="12700">
            <a:miter lim="400000"/>
          </a:ln>
        </p:spPr>
      </p:pic>
      <p:pic>
        <p:nvPicPr>
          <p:cNvPr id="3" name="Bild 2">
            <a:extLst>
              <a:ext uri="{FF2B5EF4-FFF2-40B4-BE49-F238E27FC236}">
                <a16:creationId xmlns:a16="http://schemas.microsoft.com/office/drawing/2014/main" id="{D7828DD5-8058-13C4-7EFE-E85F07368532}"/>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95082" y="1380095"/>
            <a:ext cx="1083185" cy="532857"/>
          </a:xfrm>
          <a:prstGeom prst="rect">
            <a:avLst/>
          </a:prstGeom>
        </p:spPr>
      </p:pic>
    </p:spTree>
    <p:extLst>
      <p:ext uri="{BB962C8B-B14F-4D97-AF65-F5344CB8AC3E}">
        <p14:creationId xmlns:p14="http://schemas.microsoft.com/office/powerpoint/2010/main" val="4091208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Platshållare för text 17">
            <a:extLst>
              <a:ext uri="{FF2B5EF4-FFF2-40B4-BE49-F238E27FC236}">
                <a16:creationId xmlns:a16="http://schemas.microsoft.com/office/drawing/2014/main" id="{41E681EC-F6A7-B24B-9656-93E2EA89C2C7}"/>
              </a:ext>
            </a:extLst>
          </p:cNvPr>
          <p:cNvSpPr>
            <a:spLocks noGrp="1"/>
          </p:cNvSpPr>
          <p:nvPr>
            <p:ph type="title" idx="4294967295"/>
          </p:nvPr>
        </p:nvSpPr>
        <p:spPr>
          <a:xfrm>
            <a:off x="1690731" y="2451729"/>
            <a:ext cx="6165646" cy="28642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a:ln>
                  <a:noFill/>
                </a:ln>
                <a:solidFill>
                  <a:schemeClr val="tx1"/>
                </a:solidFill>
                <a:effectLst/>
                <a:uLnTx/>
                <a:uFillTx/>
                <a:latin typeface="+mj-lt"/>
                <a:ea typeface="+mn-ea"/>
                <a:cs typeface="+mn-cs"/>
              </a:rPr>
              <a:t>Övningens steg</a:t>
            </a:r>
          </a:p>
        </p:txBody>
      </p:sp>
      <p:sp>
        <p:nvSpPr>
          <p:cNvPr id="19" name="Platshållare för text 18">
            <a:extLst>
              <a:ext uri="{FF2B5EF4-FFF2-40B4-BE49-F238E27FC236}">
                <a16:creationId xmlns:a16="http://schemas.microsoft.com/office/drawing/2014/main" id="{157613C7-B071-FB40-A5CC-EC1CCBBBE42E}"/>
              </a:ext>
            </a:extLst>
          </p:cNvPr>
          <p:cNvSpPr>
            <a:spLocks noGrp="1"/>
          </p:cNvSpPr>
          <p:nvPr>
            <p:ph type="body" sz="quarter" idx="44"/>
          </p:nvPr>
        </p:nvSpPr>
        <p:spPr>
          <a:xfrm>
            <a:off x="1746671" y="7035775"/>
            <a:ext cx="6798970" cy="4295775"/>
          </a:xfrm>
        </p:spPr>
        <p:txBody>
          <a:bodyPr lIns="91440" tIns="45720" rIns="91440" bIns="45720" anchor="t"/>
          <a:lstStyle/>
          <a:p>
            <a:r>
              <a:rPr lang="sv-SE">
                <a:ea typeface="+mn-lt"/>
                <a:cs typeface="+mn-lt"/>
              </a:rPr>
              <a:t>I denna övningen ska vi påvisa potentialen hos en lösning genom det värdet effekterna ger.</a:t>
            </a:r>
          </a:p>
          <a:p>
            <a:r>
              <a:rPr lang="sv-SE">
                <a:ea typeface="+mn-lt"/>
                <a:cs typeface="+mn-lt"/>
              </a:rPr>
              <a:t>I första delen analyserar ni vad som kan påverka  </a:t>
            </a:r>
            <a:br>
              <a:rPr lang="sv-SE">
                <a:ea typeface="+mn-lt"/>
                <a:cs typeface="+mn-lt"/>
              </a:rPr>
            </a:br>
            <a:r>
              <a:rPr lang="sv-SE">
                <a:ea typeface="+mn-lt"/>
                <a:cs typeface="+mn-lt"/>
              </a:rPr>
              <a:t>genomförandet av lösningen och analyserar lösningens effekter. </a:t>
            </a:r>
          </a:p>
          <a:p>
            <a:r>
              <a:rPr lang="sv-SE">
                <a:ea typeface="+mn-lt"/>
                <a:cs typeface="+mn-lt"/>
              </a:rPr>
              <a:t>I andra delen analyserar ni vad som kan påverka effekterna.  </a:t>
            </a:r>
            <a:endParaRPr lang="sv-SE">
              <a:cs typeface="Calibri"/>
            </a:endParaRPr>
          </a:p>
          <a:p>
            <a:endParaRPr lang="sv-SE">
              <a:ea typeface="+mn-lt"/>
              <a:cs typeface="+mn-lt"/>
            </a:endParaRPr>
          </a:p>
          <a:p>
            <a:endParaRPr lang="sv-SE">
              <a:ea typeface="+mn-lt"/>
              <a:cs typeface="+mn-lt"/>
            </a:endParaRPr>
          </a:p>
          <a:p>
            <a:endParaRPr lang="sv-SE">
              <a:cs typeface="Calibri"/>
            </a:endParaRPr>
          </a:p>
        </p:txBody>
      </p:sp>
      <p:sp>
        <p:nvSpPr>
          <p:cNvPr id="2" name="Platshållare för text 1">
            <a:extLst>
              <a:ext uri="{FF2B5EF4-FFF2-40B4-BE49-F238E27FC236}">
                <a16:creationId xmlns:a16="http://schemas.microsoft.com/office/drawing/2014/main" id="{BFA8501D-74AF-1542-B9B1-F1EDD86248B7}"/>
              </a:ext>
            </a:extLst>
          </p:cNvPr>
          <p:cNvSpPr>
            <a:spLocks noGrp="1"/>
          </p:cNvSpPr>
          <p:nvPr>
            <p:ph type="body" sz="quarter" idx="22"/>
          </p:nvPr>
        </p:nvSpPr>
        <p:spPr>
          <a:xfrm>
            <a:off x="11335943" y="4060088"/>
            <a:ext cx="8080311" cy="1770273"/>
          </a:xfrm>
        </p:spPr>
        <p:txBody>
          <a:bodyPr lIns="91440" tIns="45720" rIns="91440" bIns="45720" anchor="t" anchorCtr="0"/>
          <a:lstStyle/>
          <a:p>
            <a:r>
              <a:rPr lang="sv-SE" b="1">
                <a:latin typeface="+mj-lt"/>
              </a:rPr>
              <a:t>Börja </a:t>
            </a:r>
            <a:r>
              <a:rPr lang="sv-SE" sz="3200"/>
              <a:t>med att identifiera lösningen som ska genomföras </a:t>
            </a:r>
            <a:r>
              <a:rPr lang="sv-SE" sz="3200">
                <a:ea typeface="Source Sans Pro" panose="020B0503030403020204" pitchFamily="34" charset="0"/>
              </a:rPr>
              <a:t>och förbered inför gruppsamarbetet. </a:t>
            </a:r>
            <a:endParaRPr lang="sv-SE" sz="3200">
              <a:cs typeface="Calibri"/>
            </a:endParaRPr>
          </a:p>
        </p:txBody>
      </p:sp>
      <p:sp>
        <p:nvSpPr>
          <p:cNvPr id="20" name="Platshållare för text 19">
            <a:extLst>
              <a:ext uri="{FF2B5EF4-FFF2-40B4-BE49-F238E27FC236}">
                <a16:creationId xmlns:a16="http://schemas.microsoft.com/office/drawing/2014/main" id="{233F6166-9DC2-7742-86B9-9D028EAAFB94}"/>
              </a:ext>
            </a:extLst>
          </p:cNvPr>
          <p:cNvSpPr>
            <a:spLocks noGrp="1"/>
          </p:cNvSpPr>
          <p:nvPr>
            <p:ph type="body" sz="quarter" idx="45"/>
          </p:nvPr>
        </p:nvSpPr>
        <p:spPr/>
        <p:txBody>
          <a:bodyPr lIns="91440" tIns="45720" rIns="91440" bIns="45720" anchor="t"/>
          <a:lstStyle/>
          <a:p>
            <a:r>
              <a:rPr lang="sv-SE">
                <a:solidFill>
                  <a:schemeClr val="tx1"/>
                </a:solidFill>
              </a:rPr>
              <a:t>Enskilt</a:t>
            </a:r>
          </a:p>
        </p:txBody>
      </p:sp>
      <p:sp>
        <p:nvSpPr>
          <p:cNvPr id="15" name="Platshållare för text 14">
            <a:extLst>
              <a:ext uri="{FF2B5EF4-FFF2-40B4-BE49-F238E27FC236}">
                <a16:creationId xmlns:a16="http://schemas.microsoft.com/office/drawing/2014/main" id="{8B439C26-38D4-DC4E-8752-616915B4D6FA}"/>
              </a:ext>
            </a:extLst>
          </p:cNvPr>
          <p:cNvSpPr>
            <a:spLocks noGrp="1"/>
          </p:cNvSpPr>
          <p:nvPr>
            <p:ph type="body" sz="quarter" idx="40"/>
          </p:nvPr>
        </p:nvSpPr>
        <p:spPr/>
        <p:txBody>
          <a:bodyPr lIns="91440" tIns="45720" rIns="91440" bIns="45720" anchor="t"/>
          <a:lstStyle/>
          <a:p>
            <a:r>
              <a:rPr lang="sv-SE">
                <a:solidFill>
                  <a:schemeClr val="tx1"/>
                </a:solidFill>
              </a:rPr>
              <a:t>10 min</a:t>
            </a:r>
          </a:p>
        </p:txBody>
      </p:sp>
      <p:sp>
        <p:nvSpPr>
          <p:cNvPr id="13" name="Platshållare för text 12">
            <a:extLst>
              <a:ext uri="{FF2B5EF4-FFF2-40B4-BE49-F238E27FC236}">
                <a16:creationId xmlns:a16="http://schemas.microsoft.com/office/drawing/2014/main" id="{DAEE348A-AB7A-A444-A3F9-3142E8B2DB2D}"/>
              </a:ext>
            </a:extLst>
          </p:cNvPr>
          <p:cNvSpPr>
            <a:spLocks noGrp="1"/>
          </p:cNvSpPr>
          <p:nvPr>
            <p:ph type="body" sz="quarter" idx="38"/>
          </p:nvPr>
        </p:nvSpPr>
        <p:spPr>
          <a:xfrm>
            <a:off x="11364685" y="6840610"/>
            <a:ext cx="8580986" cy="1799537"/>
          </a:xfrm>
        </p:spPr>
        <p:txBody>
          <a:bodyPr lIns="91440" tIns="45720" rIns="91440" bIns="45720" anchor="t" anchorCtr="0"/>
          <a:lstStyle/>
          <a:p>
            <a:r>
              <a:rPr lang="sv-SE" b="1">
                <a:latin typeface="+mj-lt"/>
              </a:rPr>
              <a:t>Pröva </a:t>
            </a:r>
            <a:r>
              <a:rPr lang="sv-SE">
                <a:latin typeface="Calibri"/>
                <a:cs typeface="Calibri"/>
              </a:rPr>
              <a:t>genom att analysera</a:t>
            </a:r>
            <a:r>
              <a:rPr lang="sv-SE">
                <a:ea typeface="+mn-lt"/>
                <a:cs typeface="+mn-lt"/>
              </a:rPr>
              <a:t> effekter och faktorer som påverkar genomförandet av er lösning och få ett beslutsunderlag om att genomföra lösningen eller inte. </a:t>
            </a:r>
            <a:endParaRPr lang="sv-SE" b="1">
              <a:ea typeface="+mn-lt"/>
              <a:cs typeface="+mn-lt"/>
            </a:endParaRPr>
          </a:p>
          <a:p>
            <a:endParaRPr lang="sv-SE" b="1">
              <a:latin typeface="+mj-lt"/>
            </a:endParaRPr>
          </a:p>
        </p:txBody>
      </p:sp>
      <p:sp>
        <p:nvSpPr>
          <p:cNvPr id="21" name="Platshållare för text 20">
            <a:extLst>
              <a:ext uri="{FF2B5EF4-FFF2-40B4-BE49-F238E27FC236}">
                <a16:creationId xmlns:a16="http://schemas.microsoft.com/office/drawing/2014/main" id="{F5906C16-D523-4D48-B44C-807336DAAA39}"/>
              </a:ext>
            </a:extLst>
          </p:cNvPr>
          <p:cNvSpPr>
            <a:spLocks noGrp="1"/>
          </p:cNvSpPr>
          <p:nvPr>
            <p:ph type="body" sz="quarter" idx="46"/>
          </p:nvPr>
        </p:nvSpPr>
        <p:spPr/>
        <p:txBody>
          <a:bodyPr/>
          <a:lstStyle/>
          <a:p>
            <a:r>
              <a:rPr lang="sv-SE">
                <a:solidFill>
                  <a:schemeClr val="tx1"/>
                </a:solidFill>
              </a:rPr>
              <a:t>Grupp</a:t>
            </a:r>
          </a:p>
        </p:txBody>
      </p:sp>
      <p:sp>
        <p:nvSpPr>
          <p:cNvPr id="16" name="Platshållare för text 15">
            <a:extLst>
              <a:ext uri="{FF2B5EF4-FFF2-40B4-BE49-F238E27FC236}">
                <a16:creationId xmlns:a16="http://schemas.microsoft.com/office/drawing/2014/main" id="{43F63FCF-9693-6841-8612-D75D34864E7D}"/>
              </a:ext>
            </a:extLst>
          </p:cNvPr>
          <p:cNvSpPr>
            <a:spLocks noGrp="1"/>
          </p:cNvSpPr>
          <p:nvPr>
            <p:ph type="body" sz="quarter" idx="41"/>
          </p:nvPr>
        </p:nvSpPr>
        <p:spPr/>
        <p:txBody>
          <a:bodyPr lIns="91440" tIns="45720" rIns="91440" bIns="45720" anchor="t"/>
          <a:lstStyle/>
          <a:p>
            <a:r>
              <a:rPr lang="sv-SE">
                <a:solidFill>
                  <a:schemeClr val="tx1"/>
                </a:solidFill>
                <a:cs typeface="Calibri"/>
              </a:rPr>
              <a:t>1 h 45 min </a:t>
            </a:r>
          </a:p>
        </p:txBody>
      </p:sp>
      <p:sp>
        <p:nvSpPr>
          <p:cNvPr id="14" name="Platshållare för text 13">
            <a:extLst>
              <a:ext uri="{FF2B5EF4-FFF2-40B4-BE49-F238E27FC236}">
                <a16:creationId xmlns:a16="http://schemas.microsoft.com/office/drawing/2014/main" id="{C75495F6-7640-E647-B1A3-28D9C262A953}"/>
              </a:ext>
            </a:extLst>
          </p:cNvPr>
          <p:cNvSpPr>
            <a:spLocks noGrp="1"/>
          </p:cNvSpPr>
          <p:nvPr>
            <p:ph type="body" sz="quarter" idx="39"/>
          </p:nvPr>
        </p:nvSpPr>
        <p:spPr/>
        <p:txBody>
          <a:bodyPr lIns="91440" tIns="45720" rIns="91440" bIns="45720" anchor="t" anchorCtr="0"/>
          <a:lstStyle/>
          <a:p>
            <a:r>
              <a:rPr lang="sv-SE" b="1">
                <a:latin typeface="+mj-lt"/>
              </a:rPr>
              <a:t>Utvecklas </a:t>
            </a:r>
            <a:r>
              <a:rPr lang="sv-SE">
                <a:latin typeface="Calibri"/>
                <a:cs typeface="Calibri"/>
              </a:rPr>
              <a:t>genom att</a:t>
            </a:r>
            <a:br>
              <a:rPr lang="sv-SE">
                <a:latin typeface="Calibri"/>
              </a:rPr>
            </a:br>
            <a:r>
              <a:rPr lang="sv-SE" sz="3200" kern="0">
                <a:cs typeface="Arial"/>
                <a:sym typeface="Arial"/>
              </a:rPr>
              <a:t>reflektera</a:t>
            </a:r>
            <a:r>
              <a:rPr kumimoji="0" lang="sv-SE" sz="3200" b="0" i="0" u="none" strike="noStrike" kern="0" cap="none" spc="0" normalizeH="0" baseline="0" noProof="0">
                <a:ln>
                  <a:noFill/>
                </a:ln>
                <a:effectLst/>
                <a:uLnTx/>
                <a:uFillTx/>
                <a:ea typeface="Source Sans Pro" panose="020B0503030403020204" pitchFamily="34" charset="0"/>
                <a:cs typeface="Arial"/>
                <a:sym typeface="Arial"/>
              </a:rPr>
              <a:t> </a:t>
            </a:r>
            <a:r>
              <a:rPr lang="sv-SE" sz="3200" kern="0">
                <a:ea typeface="Source Sans Pro" panose="020B0503030403020204" pitchFamily="34" charset="0"/>
                <a:cs typeface="Arial"/>
                <a:sym typeface="Arial"/>
              </a:rPr>
              <a:t>över hur </a:t>
            </a:r>
            <a:r>
              <a:rPr lang="sv-SE" sz="3200" kern="0">
                <a:ea typeface="+mn-lt"/>
                <a:cs typeface="Arial"/>
                <a:sym typeface="Arial"/>
              </a:rPr>
              <a:t>det</a:t>
            </a:r>
            <a:r>
              <a:rPr lang="sv-SE" sz="3200" kern="0">
                <a:ea typeface="+mn-lt"/>
                <a:cs typeface="+mn-lt"/>
                <a:sym typeface="Arial"/>
              </a:rPr>
              <a:t> fungerat att använda övningen som grund för beslut.</a:t>
            </a:r>
            <a:endParaRPr lang="sv-SE" sz="3200">
              <a:ea typeface="+mn-lt"/>
              <a:cs typeface="+mn-lt"/>
            </a:endParaRPr>
          </a:p>
        </p:txBody>
      </p:sp>
      <p:sp>
        <p:nvSpPr>
          <p:cNvPr id="22" name="Platshållare för text 21">
            <a:extLst>
              <a:ext uri="{FF2B5EF4-FFF2-40B4-BE49-F238E27FC236}">
                <a16:creationId xmlns:a16="http://schemas.microsoft.com/office/drawing/2014/main" id="{D5477EE5-9B9D-4542-AF86-3E9DF572A516}"/>
              </a:ext>
            </a:extLst>
          </p:cNvPr>
          <p:cNvSpPr>
            <a:spLocks noGrp="1"/>
          </p:cNvSpPr>
          <p:nvPr>
            <p:ph type="body" sz="quarter" idx="47"/>
          </p:nvPr>
        </p:nvSpPr>
        <p:spPr/>
        <p:txBody>
          <a:bodyPr/>
          <a:lstStyle/>
          <a:p>
            <a:r>
              <a:rPr lang="sv-SE">
                <a:solidFill>
                  <a:schemeClr val="tx1"/>
                </a:solidFill>
              </a:rPr>
              <a:t>Enskilt</a:t>
            </a:r>
          </a:p>
        </p:txBody>
      </p:sp>
      <p:sp>
        <p:nvSpPr>
          <p:cNvPr id="17" name="Platshållare för text 16">
            <a:extLst>
              <a:ext uri="{FF2B5EF4-FFF2-40B4-BE49-F238E27FC236}">
                <a16:creationId xmlns:a16="http://schemas.microsoft.com/office/drawing/2014/main" id="{96FCB8D8-B8AD-2345-B91D-14FDA496C4AD}"/>
              </a:ext>
            </a:extLst>
          </p:cNvPr>
          <p:cNvSpPr>
            <a:spLocks noGrp="1"/>
          </p:cNvSpPr>
          <p:nvPr>
            <p:ph type="body" sz="quarter" idx="42"/>
          </p:nvPr>
        </p:nvSpPr>
        <p:spPr/>
        <p:txBody>
          <a:bodyPr lIns="91440" tIns="45720" rIns="91440" bIns="45720" anchor="t"/>
          <a:lstStyle/>
          <a:p>
            <a:r>
              <a:rPr lang="sv-SE">
                <a:solidFill>
                  <a:schemeClr val="tx1"/>
                </a:solidFill>
                <a:cs typeface="Calibri"/>
              </a:rPr>
              <a:t>10 min</a:t>
            </a:r>
            <a:endParaRPr lang="sv-SE">
              <a:solidFill>
                <a:schemeClr val="tx1"/>
              </a:solidFill>
            </a:endParaRPr>
          </a:p>
        </p:txBody>
      </p:sp>
      <p:pic>
        <p:nvPicPr>
          <p:cNvPr id="24" name="Bild 23">
            <a:extLst>
              <a:ext uri="{FF2B5EF4-FFF2-40B4-BE49-F238E27FC236}">
                <a16:creationId xmlns:a16="http://schemas.microsoft.com/office/drawing/2014/main" id="{B46D4D4D-DEE2-214A-A0F2-99E63A15C42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20203456" y="7194764"/>
            <a:ext cx="1171683" cy="958649"/>
          </a:xfrm>
          <a:prstGeom prst="rect">
            <a:avLst/>
          </a:prstGeom>
        </p:spPr>
      </p:pic>
      <p:pic>
        <p:nvPicPr>
          <p:cNvPr id="25" name="Bild 24">
            <a:extLst>
              <a:ext uri="{FF2B5EF4-FFF2-40B4-BE49-F238E27FC236}">
                <a16:creationId xmlns:a16="http://schemas.microsoft.com/office/drawing/2014/main" id="{ACEB266F-670B-0640-97C7-A359057AEFD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203456" y="9785835"/>
            <a:ext cx="1171683" cy="1118425"/>
          </a:xfrm>
          <a:prstGeom prst="rect">
            <a:avLst/>
          </a:prstGeom>
        </p:spPr>
      </p:pic>
      <p:pic>
        <p:nvPicPr>
          <p:cNvPr id="8" name="Bild 7">
            <a:extLst>
              <a:ext uri="{FF2B5EF4-FFF2-40B4-BE49-F238E27FC236}">
                <a16:creationId xmlns:a16="http://schemas.microsoft.com/office/drawing/2014/main" id="{BF9947A7-441A-7361-62C5-23FED80CAD4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203456" y="4285163"/>
            <a:ext cx="1079911" cy="1030824"/>
          </a:xfrm>
          <a:prstGeom prst="rect">
            <a:avLst/>
          </a:prstGeom>
        </p:spPr>
      </p:pic>
    </p:spTree>
    <p:extLst>
      <p:ext uri="{BB962C8B-B14F-4D97-AF65-F5344CB8AC3E}">
        <p14:creationId xmlns:p14="http://schemas.microsoft.com/office/powerpoint/2010/main" val="7584564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latshållare för text 15">
            <a:extLst>
              <a:ext uri="{FF2B5EF4-FFF2-40B4-BE49-F238E27FC236}">
                <a16:creationId xmlns:a16="http://schemas.microsoft.com/office/drawing/2014/main" id="{2690AFF2-21EE-4397-8B1F-D60CF7D7BED6}"/>
              </a:ext>
            </a:extLst>
          </p:cNvPr>
          <p:cNvSpPr>
            <a:spLocks noGrp="1"/>
          </p:cNvSpPr>
          <p:nvPr>
            <p:ph type="title" idx="4294967295"/>
          </p:nvPr>
        </p:nvSpPr>
        <p:spPr>
          <a:xfrm>
            <a:off x="1680560" y="1473772"/>
            <a:ext cx="9748515"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rgbClr val="091D23"/>
                </a:solidFill>
                <a:effectLst/>
                <a:uLnTx/>
                <a:uFillTx/>
                <a:latin typeface="+mj-lt"/>
                <a:ea typeface="+mn-ea"/>
                <a:cs typeface="+mn-cs"/>
              </a:rPr>
              <a:t>Negativ påverkan</a:t>
            </a:r>
          </a:p>
        </p:txBody>
      </p:sp>
      <p:sp>
        <p:nvSpPr>
          <p:cNvPr id="8" name="Platshållare för text 7">
            <a:extLst>
              <a:ext uri="{FF2B5EF4-FFF2-40B4-BE49-F238E27FC236}">
                <a16:creationId xmlns:a16="http://schemas.microsoft.com/office/drawing/2014/main" id="{8ECBC280-53AC-48E7-A1D7-10034415445E}"/>
              </a:ext>
            </a:extLst>
          </p:cNvPr>
          <p:cNvSpPr>
            <a:spLocks noGrp="1"/>
          </p:cNvSpPr>
          <p:nvPr>
            <p:ph type="body" sz="quarter" idx="10"/>
          </p:nvPr>
        </p:nvSpPr>
        <p:spPr/>
        <p:txBody>
          <a:bodyPr/>
          <a:lstStyle/>
          <a:p>
            <a:r>
              <a:rPr lang="sv-SE"/>
              <a:t>15 min</a:t>
            </a:r>
          </a:p>
        </p:txBody>
      </p:sp>
      <p:sp>
        <p:nvSpPr>
          <p:cNvPr id="11" name="Platshållare för text 10">
            <a:extLst>
              <a:ext uri="{FF2B5EF4-FFF2-40B4-BE49-F238E27FC236}">
                <a16:creationId xmlns:a16="http://schemas.microsoft.com/office/drawing/2014/main" id="{45ED072C-37F5-40E7-8624-DC69F7492F6A}"/>
              </a:ext>
            </a:extLst>
          </p:cNvPr>
          <p:cNvSpPr>
            <a:spLocks noGrp="1"/>
          </p:cNvSpPr>
          <p:nvPr>
            <p:ph type="body" sz="quarter" idx="35"/>
          </p:nvPr>
        </p:nvSpPr>
        <p:spPr/>
        <p:txBody>
          <a:bodyPr/>
          <a:lstStyle/>
          <a:p>
            <a:r>
              <a:rPr lang="sv-SE"/>
              <a:t>Skriva</a:t>
            </a:r>
          </a:p>
        </p:txBody>
      </p:sp>
      <p:sp>
        <p:nvSpPr>
          <p:cNvPr id="9" name="Platshållare för text 8">
            <a:extLst>
              <a:ext uri="{FF2B5EF4-FFF2-40B4-BE49-F238E27FC236}">
                <a16:creationId xmlns:a16="http://schemas.microsoft.com/office/drawing/2014/main" id="{213052B7-2193-48C6-913E-5B2AEEA46545}"/>
              </a:ext>
            </a:extLst>
          </p:cNvPr>
          <p:cNvSpPr>
            <a:spLocks noGrp="1"/>
          </p:cNvSpPr>
          <p:nvPr>
            <p:ph type="body" sz="quarter" idx="11"/>
          </p:nvPr>
        </p:nvSpPr>
        <p:spPr/>
        <p:txBody>
          <a:bodyPr/>
          <a:lstStyle/>
          <a:p>
            <a:r>
              <a:rPr lang="sv-SE"/>
              <a:t>Grupp</a:t>
            </a:r>
          </a:p>
        </p:txBody>
      </p:sp>
      <p:sp>
        <p:nvSpPr>
          <p:cNvPr id="31" name="Platshållare för text 15">
            <a:extLst>
              <a:ext uri="{FF2B5EF4-FFF2-40B4-BE49-F238E27FC236}">
                <a16:creationId xmlns:a16="http://schemas.microsoft.com/office/drawing/2014/main" id="{EB48F618-36B4-4D8A-91CD-FC7FD8AC4F0B}"/>
              </a:ext>
            </a:extLst>
          </p:cNvPr>
          <p:cNvSpPr>
            <a:spLocks noGrp="1"/>
          </p:cNvSpPr>
          <p:nvPr>
            <p:ph type="body" sz="quarter" idx="51"/>
          </p:nvPr>
        </p:nvSpPr>
        <p:spPr>
          <a:xfrm>
            <a:off x="16710025" y="1793875"/>
            <a:ext cx="5729288" cy="1041400"/>
          </a:xfrm>
        </p:spPr>
        <p:txBody>
          <a:bodyPr/>
          <a:lstStyle/>
          <a:p>
            <a:r>
              <a:rPr lang="sv-SE" dirty="0"/>
              <a:t>Fyll i tabellen tillsammans!</a:t>
            </a:r>
          </a:p>
        </p:txBody>
      </p:sp>
      <p:sp>
        <p:nvSpPr>
          <p:cNvPr id="4" name="Platshållare för text 3">
            <a:extLst>
              <a:ext uri="{FF2B5EF4-FFF2-40B4-BE49-F238E27FC236}">
                <a16:creationId xmlns:a16="http://schemas.microsoft.com/office/drawing/2014/main" id="{E4479A86-61B5-4966-A380-F5B677649E5E}"/>
              </a:ext>
            </a:extLst>
          </p:cNvPr>
          <p:cNvSpPr>
            <a:spLocks noGrp="1"/>
          </p:cNvSpPr>
          <p:nvPr>
            <p:ph type="body" sz="quarter" idx="22"/>
          </p:nvPr>
        </p:nvSpPr>
        <p:spPr/>
        <p:txBody>
          <a:bodyPr/>
          <a:lstStyle/>
          <a:p>
            <a:r>
              <a:rPr lang="sv-SE" dirty="0"/>
              <a:t>Negativ effekt av lösningen:</a:t>
            </a:r>
          </a:p>
        </p:txBody>
      </p:sp>
      <p:sp>
        <p:nvSpPr>
          <p:cNvPr id="12" name="Platshållare för text 11">
            <a:extLst>
              <a:ext uri="{FF2B5EF4-FFF2-40B4-BE49-F238E27FC236}">
                <a16:creationId xmlns:a16="http://schemas.microsoft.com/office/drawing/2014/main" id="{3869AF02-4189-4A01-8D5A-0BCC1C2828E6}"/>
              </a:ext>
            </a:extLst>
          </p:cNvPr>
          <p:cNvSpPr>
            <a:spLocks noGrp="1"/>
          </p:cNvSpPr>
          <p:nvPr>
            <p:ph type="body" sz="quarter" idx="36"/>
          </p:nvPr>
        </p:nvSpPr>
        <p:spPr/>
        <p:txBody>
          <a:bodyPr/>
          <a:lstStyle/>
          <a:p>
            <a:r>
              <a:rPr lang="sv-SE" sz="2800" dirty="0">
                <a:ea typeface="+mn-lt"/>
                <a:cs typeface="+mn-lt"/>
              </a:rPr>
              <a:t>Vad kan påverka effekten?</a:t>
            </a:r>
          </a:p>
        </p:txBody>
      </p:sp>
      <p:sp>
        <p:nvSpPr>
          <p:cNvPr id="13" name="Platshållare för text 12">
            <a:extLst>
              <a:ext uri="{FF2B5EF4-FFF2-40B4-BE49-F238E27FC236}">
                <a16:creationId xmlns:a16="http://schemas.microsoft.com/office/drawing/2014/main" id="{FEDE5D91-030D-48C3-9785-2EE00F2E833B}"/>
              </a:ext>
            </a:extLst>
          </p:cNvPr>
          <p:cNvSpPr>
            <a:spLocks noGrp="1"/>
          </p:cNvSpPr>
          <p:nvPr>
            <p:ph type="body" sz="quarter" idx="37"/>
          </p:nvPr>
        </p:nvSpPr>
        <p:spPr/>
        <p:txBody>
          <a:bodyPr/>
          <a:lstStyle/>
          <a:p>
            <a:r>
              <a:rPr lang="sv-SE" sz="2800" dirty="0">
                <a:cs typeface="Calibri"/>
              </a:rPr>
              <a:t>Sannolikhet, 1-4</a:t>
            </a:r>
            <a:endParaRPr lang="sv-SE" dirty="0"/>
          </a:p>
        </p:txBody>
      </p:sp>
      <p:sp>
        <p:nvSpPr>
          <p:cNvPr id="14" name="Platshållare för text 13">
            <a:extLst>
              <a:ext uri="{FF2B5EF4-FFF2-40B4-BE49-F238E27FC236}">
                <a16:creationId xmlns:a16="http://schemas.microsoft.com/office/drawing/2014/main" id="{B4369CF1-DF77-44D9-ABF8-3B6501F5490E}"/>
              </a:ext>
            </a:extLst>
          </p:cNvPr>
          <p:cNvSpPr>
            <a:spLocks noGrp="1"/>
          </p:cNvSpPr>
          <p:nvPr>
            <p:ph type="body" sz="quarter" idx="39"/>
          </p:nvPr>
        </p:nvSpPr>
        <p:spPr/>
        <p:txBody>
          <a:bodyPr/>
          <a:lstStyle/>
          <a:p>
            <a:endParaRPr lang="sv-SE" dirty="0"/>
          </a:p>
        </p:txBody>
      </p:sp>
      <p:sp>
        <p:nvSpPr>
          <p:cNvPr id="6" name="Platshållare för text 5">
            <a:extLst>
              <a:ext uri="{FF2B5EF4-FFF2-40B4-BE49-F238E27FC236}">
                <a16:creationId xmlns:a16="http://schemas.microsoft.com/office/drawing/2014/main" id="{E7A42D5F-8508-4786-9A72-335B9266E99F}"/>
              </a:ext>
            </a:extLst>
          </p:cNvPr>
          <p:cNvSpPr>
            <a:spLocks noGrp="1"/>
          </p:cNvSpPr>
          <p:nvPr>
            <p:ph type="body" sz="quarter" idx="53"/>
          </p:nvPr>
        </p:nvSpPr>
        <p:spPr/>
        <p:txBody>
          <a:bodyPr/>
          <a:lstStyle/>
          <a:p>
            <a:endParaRPr lang="sv-SE"/>
          </a:p>
        </p:txBody>
      </p:sp>
      <p:sp>
        <p:nvSpPr>
          <p:cNvPr id="7" name="Platshållare för text 6">
            <a:extLst>
              <a:ext uri="{FF2B5EF4-FFF2-40B4-BE49-F238E27FC236}">
                <a16:creationId xmlns:a16="http://schemas.microsoft.com/office/drawing/2014/main" id="{176A07A3-AC5D-4123-82DA-8A88C4F0C5BF}"/>
              </a:ext>
            </a:extLst>
          </p:cNvPr>
          <p:cNvSpPr>
            <a:spLocks noGrp="1"/>
          </p:cNvSpPr>
          <p:nvPr>
            <p:ph type="body" sz="quarter" idx="54"/>
          </p:nvPr>
        </p:nvSpPr>
        <p:spPr/>
        <p:txBody>
          <a:bodyPr/>
          <a:lstStyle/>
          <a:p>
            <a:endParaRPr lang="sv-SE"/>
          </a:p>
        </p:txBody>
      </p:sp>
      <p:sp>
        <p:nvSpPr>
          <p:cNvPr id="41" name="Platshållare för text 40">
            <a:extLst>
              <a:ext uri="{FF2B5EF4-FFF2-40B4-BE49-F238E27FC236}">
                <a16:creationId xmlns:a16="http://schemas.microsoft.com/office/drawing/2014/main" id="{A0B45558-91B3-4C48-BF85-57616DF06880}"/>
              </a:ext>
            </a:extLst>
          </p:cNvPr>
          <p:cNvSpPr>
            <a:spLocks noGrp="1"/>
          </p:cNvSpPr>
          <p:nvPr>
            <p:ph type="body" sz="quarter" idx="56"/>
          </p:nvPr>
        </p:nvSpPr>
        <p:spPr/>
        <p:txBody>
          <a:bodyPr/>
          <a:lstStyle/>
          <a:p>
            <a:endParaRPr lang="sv-SE"/>
          </a:p>
        </p:txBody>
      </p:sp>
      <p:sp>
        <p:nvSpPr>
          <p:cNvPr id="43" name="Platshållare för text 42">
            <a:extLst>
              <a:ext uri="{FF2B5EF4-FFF2-40B4-BE49-F238E27FC236}">
                <a16:creationId xmlns:a16="http://schemas.microsoft.com/office/drawing/2014/main" id="{B596622D-065A-452E-8A47-CAAFE6C1F1E8}"/>
              </a:ext>
            </a:extLst>
          </p:cNvPr>
          <p:cNvSpPr>
            <a:spLocks noGrp="1"/>
          </p:cNvSpPr>
          <p:nvPr>
            <p:ph type="body" sz="quarter" idx="57"/>
          </p:nvPr>
        </p:nvSpPr>
        <p:spPr/>
        <p:txBody>
          <a:bodyPr/>
          <a:lstStyle/>
          <a:p>
            <a:endParaRPr lang="sv-SE"/>
          </a:p>
        </p:txBody>
      </p:sp>
      <p:sp>
        <p:nvSpPr>
          <p:cNvPr id="44" name="Platshållare för text 43">
            <a:extLst>
              <a:ext uri="{FF2B5EF4-FFF2-40B4-BE49-F238E27FC236}">
                <a16:creationId xmlns:a16="http://schemas.microsoft.com/office/drawing/2014/main" id="{6C7952B5-FDB6-4874-911F-C005A5EF4E04}"/>
              </a:ext>
            </a:extLst>
          </p:cNvPr>
          <p:cNvSpPr>
            <a:spLocks noGrp="1"/>
          </p:cNvSpPr>
          <p:nvPr>
            <p:ph type="body" sz="quarter" idx="58"/>
          </p:nvPr>
        </p:nvSpPr>
        <p:spPr/>
        <p:txBody>
          <a:bodyPr/>
          <a:lstStyle/>
          <a:p>
            <a:endParaRPr lang="sv-SE"/>
          </a:p>
        </p:txBody>
      </p:sp>
      <p:sp>
        <p:nvSpPr>
          <p:cNvPr id="45" name="Platshållare för text 44">
            <a:extLst>
              <a:ext uri="{FF2B5EF4-FFF2-40B4-BE49-F238E27FC236}">
                <a16:creationId xmlns:a16="http://schemas.microsoft.com/office/drawing/2014/main" id="{8E284A82-B38A-444D-99F4-F236EEA8010D}"/>
              </a:ext>
            </a:extLst>
          </p:cNvPr>
          <p:cNvSpPr>
            <a:spLocks noGrp="1"/>
          </p:cNvSpPr>
          <p:nvPr>
            <p:ph type="body" sz="quarter" idx="60"/>
          </p:nvPr>
        </p:nvSpPr>
        <p:spPr/>
        <p:txBody>
          <a:bodyPr/>
          <a:lstStyle/>
          <a:p>
            <a:endParaRPr lang="sv-SE"/>
          </a:p>
        </p:txBody>
      </p:sp>
      <p:sp>
        <p:nvSpPr>
          <p:cNvPr id="46" name="Platshållare för text 45">
            <a:extLst>
              <a:ext uri="{FF2B5EF4-FFF2-40B4-BE49-F238E27FC236}">
                <a16:creationId xmlns:a16="http://schemas.microsoft.com/office/drawing/2014/main" id="{55962376-9D5C-4391-BAC5-AB8C915FA9BE}"/>
              </a:ext>
            </a:extLst>
          </p:cNvPr>
          <p:cNvSpPr>
            <a:spLocks noGrp="1"/>
          </p:cNvSpPr>
          <p:nvPr>
            <p:ph type="body" sz="quarter" idx="61"/>
          </p:nvPr>
        </p:nvSpPr>
        <p:spPr/>
        <p:txBody>
          <a:bodyPr/>
          <a:lstStyle/>
          <a:p>
            <a:endParaRPr lang="sv-SE"/>
          </a:p>
        </p:txBody>
      </p:sp>
      <p:sp>
        <p:nvSpPr>
          <p:cNvPr id="47" name="Platshållare för text 46">
            <a:extLst>
              <a:ext uri="{FF2B5EF4-FFF2-40B4-BE49-F238E27FC236}">
                <a16:creationId xmlns:a16="http://schemas.microsoft.com/office/drawing/2014/main" id="{6C71B914-5AB5-4418-9419-5ED5E859CC84}"/>
              </a:ext>
            </a:extLst>
          </p:cNvPr>
          <p:cNvSpPr>
            <a:spLocks noGrp="1"/>
          </p:cNvSpPr>
          <p:nvPr>
            <p:ph type="body" sz="quarter" idx="62"/>
          </p:nvPr>
        </p:nvSpPr>
        <p:spPr/>
        <p:txBody>
          <a:bodyPr/>
          <a:lstStyle/>
          <a:p>
            <a:endParaRPr lang="sv-SE"/>
          </a:p>
        </p:txBody>
      </p:sp>
      <p:sp>
        <p:nvSpPr>
          <p:cNvPr id="48" name="Platshållare för text 47">
            <a:extLst>
              <a:ext uri="{FF2B5EF4-FFF2-40B4-BE49-F238E27FC236}">
                <a16:creationId xmlns:a16="http://schemas.microsoft.com/office/drawing/2014/main" id="{303CD149-954B-4A19-AD4B-E222530B39EB}"/>
              </a:ext>
            </a:extLst>
          </p:cNvPr>
          <p:cNvSpPr>
            <a:spLocks noGrp="1"/>
          </p:cNvSpPr>
          <p:nvPr>
            <p:ph type="body" sz="quarter" idx="64"/>
          </p:nvPr>
        </p:nvSpPr>
        <p:spPr/>
        <p:txBody>
          <a:bodyPr/>
          <a:lstStyle/>
          <a:p>
            <a:endParaRPr lang="sv-SE"/>
          </a:p>
        </p:txBody>
      </p:sp>
      <p:sp>
        <p:nvSpPr>
          <p:cNvPr id="49" name="Platshållare för text 48">
            <a:extLst>
              <a:ext uri="{FF2B5EF4-FFF2-40B4-BE49-F238E27FC236}">
                <a16:creationId xmlns:a16="http://schemas.microsoft.com/office/drawing/2014/main" id="{CFD113FE-0EAC-4B3A-A2F9-FE60A22D9D74}"/>
              </a:ext>
            </a:extLst>
          </p:cNvPr>
          <p:cNvSpPr>
            <a:spLocks noGrp="1"/>
          </p:cNvSpPr>
          <p:nvPr>
            <p:ph type="body" sz="quarter" idx="65"/>
          </p:nvPr>
        </p:nvSpPr>
        <p:spPr/>
        <p:txBody>
          <a:bodyPr/>
          <a:lstStyle/>
          <a:p>
            <a:endParaRPr lang="sv-SE"/>
          </a:p>
        </p:txBody>
      </p:sp>
      <p:sp>
        <p:nvSpPr>
          <p:cNvPr id="50" name="Platshållare för text 49">
            <a:extLst>
              <a:ext uri="{FF2B5EF4-FFF2-40B4-BE49-F238E27FC236}">
                <a16:creationId xmlns:a16="http://schemas.microsoft.com/office/drawing/2014/main" id="{304B6DD1-B29F-42BE-9259-9DCE5910678A}"/>
              </a:ext>
            </a:extLst>
          </p:cNvPr>
          <p:cNvSpPr>
            <a:spLocks noGrp="1"/>
          </p:cNvSpPr>
          <p:nvPr>
            <p:ph type="body" sz="quarter" idx="66"/>
          </p:nvPr>
        </p:nvSpPr>
        <p:spPr/>
        <p:txBody>
          <a:bodyPr/>
          <a:lstStyle/>
          <a:p>
            <a:endParaRPr lang="sv-SE"/>
          </a:p>
        </p:txBody>
      </p:sp>
      <p:sp>
        <p:nvSpPr>
          <p:cNvPr id="51" name="Platshållare för text 50">
            <a:extLst>
              <a:ext uri="{FF2B5EF4-FFF2-40B4-BE49-F238E27FC236}">
                <a16:creationId xmlns:a16="http://schemas.microsoft.com/office/drawing/2014/main" id="{E19BB915-834F-4291-8461-6F04FAE77FD2}"/>
              </a:ext>
            </a:extLst>
          </p:cNvPr>
          <p:cNvSpPr>
            <a:spLocks noGrp="1"/>
          </p:cNvSpPr>
          <p:nvPr>
            <p:ph type="body" sz="quarter" idx="68"/>
          </p:nvPr>
        </p:nvSpPr>
        <p:spPr/>
        <p:txBody>
          <a:bodyPr/>
          <a:lstStyle/>
          <a:p>
            <a:endParaRPr lang="sv-SE"/>
          </a:p>
        </p:txBody>
      </p:sp>
      <p:sp>
        <p:nvSpPr>
          <p:cNvPr id="52" name="Platshållare för text 51">
            <a:extLst>
              <a:ext uri="{FF2B5EF4-FFF2-40B4-BE49-F238E27FC236}">
                <a16:creationId xmlns:a16="http://schemas.microsoft.com/office/drawing/2014/main" id="{68A0FC8B-EFFD-4947-935F-97264568BD0B}"/>
              </a:ext>
            </a:extLst>
          </p:cNvPr>
          <p:cNvSpPr>
            <a:spLocks noGrp="1"/>
          </p:cNvSpPr>
          <p:nvPr>
            <p:ph type="body" sz="quarter" idx="69"/>
          </p:nvPr>
        </p:nvSpPr>
        <p:spPr/>
        <p:txBody>
          <a:bodyPr/>
          <a:lstStyle/>
          <a:p>
            <a:endParaRPr lang="sv-SE"/>
          </a:p>
        </p:txBody>
      </p:sp>
      <p:sp>
        <p:nvSpPr>
          <p:cNvPr id="53" name="Platshållare för text 52">
            <a:extLst>
              <a:ext uri="{FF2B5EF4-FFF2-40B4-BE49-F238E27FC236}">
                <a16:creationId xmlns:a16="http://schemas.microsoft.com/office/drawing/2014/main" id="{C025E75F-CB37-438F-9247-EBA235F43402}"/>
              </a:ext>
            </a:extLst>
          </p:cNvPr>
          <p:cNvSpPr>
            <a:spLocks noGrp="1"/>
          </p:cNvSpPr>
          <p:nvPr>
            <p:ph type="body" sz="quarter" idx="70"/>
          </p:nvPr>
        </p:nvSpPr>
        <p:spPr/>
        <p:txBody>
          <a:bodyPr/>
          <a:lstStyle/>
          <a:p>
            <a:endParaRPr lang="sv-SE"/>
          </a:p>
        </p:txBody>
      </p:sp>
      <p:sp>
        <p:nvSpPr>
          <p:cNvPr id="54" name="Platshållare för text 53">
            <a:extLst>
              <a:ext uri="{FF2B5EF4-FFF2-40B4-BE49-F238E27FC236}">
                <a16:creationId xmlns:a16="http://schemas.microsoft.com/office/drawing/2014/main" id="{9806E4EC-1662-499B-A978-EF0A3BEF57F0}"/>
              </a:ext>
            </a:extLst>
          </p:cNvPr>
          <p:cNvSpPr>
            <a:spLocks noGrp="1"/>
          </p:cNvSpPr>
          <p:nvPr>
            <p:ph type="body" sz="quarter" idx="72"/>
          </p:nvPr>
        </p:nvSpPr>
        <p:spPr/>
        <p:txBody>
          <a:bodyPr/>
          <a:lstStyle/>
          <a:p>
            <a:endParaRPr lang="sv-SE"/>
          </a:p>
        </p:txBody>
      </p:sp>
      <p:sp>
        <p:nvSpPr>
          <p:cNvPr id="55" name="Platshållare för text 54">
            <a:extLst>
              <a:ext uri="{FF2B5EF4-FFF2-40B4-BE49-F238E27FC236}">
                <a16:creationId xmlns:a16="http://schemas.microsoft.com/office/drawing/2014/main" id="{4720F6C6-7B48-406B-BB03-837643912E90}"/>
              </a:ext>
            </a:extLst>
          </p:cNvPr>
          <p:cNvSpPr>
            <a:spLocks noGrp="1"/>
          </p:cNvSpPr>
          <p:nvPr>
            <p:ph type="body" sz="quarter" idx="73"/>
          </p:nvPr>
        </p:nvSpPr>
        <p:spPr/>
        <p:txBody>
          <a:bodyPr/>
          <a:lstStyle/>
          <a:p>
            <a:endParaRPr lang="sv-SE"/>
          </a:p>
        </p:txBody>
      </p:sp>
      <p:sp>
        <p:nvSpPr>
          <p:cNvPr id="56" name="Platshållare för text 55">
            <a:extLst>
              <a:ext uri="{FF2B5EF4-FFF2-40B4-BE49-F238E27FC236}">
                <a16:creationId xmlns:a16="http://schemas.microsoft.com/office/drawing/2014/main" id="{112DBEAD-8F49-4A8A-9C7E-17BC47933EF9}"/>
              </a:ext>
            </a:extLst>
          </p:cNvPr>
          <p:cNvSpPr>
            <a:spLocks noGrp="1"/>
          </p:cNvSpPr>
          <p:nvPr>
            <p:ph type="body" sz="quarter" idx="74"/>
          </p:nvPr>
        </p:nvSpPr>
        <p:spPr/>
        <p:txBody>
          <a:bodyPr/>
          <a:lstStyle/>
          <a:p>
            <a:endParaRPr lang="sv-SE"/>
          </a:p>
        </p:txBody>
      </p:sp>
      <p:pic>
        <p:nvPicPr>
          <p:cNvPr id="42" name="Bild">
            <a:extLst>
              <a:ext uri="{FF2B5EF4-FFF2-40B4-BE49-F238E27FC236}">
                <a16:creationId xmlns:a16="http://schemas.microsoft.com/office/drawing/2014/main" id="{EE4BC691-E4E1-4FD8-BEB5-68DE5E83596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578353" y="1227231"/>
            <a:ext cx="1024729" cy="860772"/>
          </a:xfrm>
          <a:prstGeom prst="rect">
            <a:avLst/>
          </a:prstGeom>
          <a:ln w="12700">
            <a:miter lim="400000"/>
          </a:ln>
        </p:spPr>
      </p:pic>
      <p:pic>
        <p:nvPicPr>
          <p:cNvPr id="2" name="Gruppera">
            <a:extLst>
              <a:ext uri="{FF2B5EF4-FFF2-40B4-BE49-F238E27FC236}">
                <a16:creationId xmlns:a16="http://schemas.microsoft.com/office/drawing/2014/main" id="{508B4697-CA7A-0A7A-C210-AFE0F9C753C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641" r="641"/>
          <a:stretch/>
        </p:blipFill>
        <p:spPr>
          <a:xfrm>
            <a:off x="939536" y="1320528"/>
            <a:ext cx="617191" cy="617191"/>
          </a:xfrm>
          <a:prstGeom prst="rect">
            <a:avLst/>
          </a:prstGeom>
          <a:ln w="12700">
            <a:miter lim="400000"/>
          </a:ln>
        </p:spPr>
      </p:pic>
      <p:pic>
        <p:nvPicPr>
          <p:cNvPr id="3" name="Bild 2">
            <a:extLst>
              <a:ext uri="{FF2B5EF4-FFF2-40B4-BE49-F238E27FC236}">
                <a16:creationId xmlns:a16="http://schemas.microsoft.com/office/drawing/2014/main" id="{70F5F35B-6062-D4C9-A9D8-9C4ADD8D2465}"/>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95082" y="1380095"/>
            <a:ext cx="1083185" cy="532857"/>
          </a:xfrm>
          <a:prstGeom prst="rect">
            <a:avLst/>
          </a:prstGeom>
        </p:spPr>
      </p:pic>
    </p:spTree>
    <p:extLst>
      <p:ext uri="{BB962C8B-B14F-4D97-AF65-F5344CB8AC3E}">
        <p14:creationId xmlns:p14="http://schemas.microsoft.com/office/powerpoint/2010/main" val="5285601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latshållare för text 20">
            <a:extLst>
              <a:ext uri="{FF2B5EF4-FFF2-40B4-BE49-F238E27FC236}">
                <a16:creationId xmlns:a16="http://schemas.microsoft.com/office/drawing/2014/main" id="{44062F1C-A6F1-C775-95D0-513BD737FA8F}"/>
              </a:ext>
            </a:extLst>
          </p:cNvPr>
          <p:cNvSpPr>
            <a:spLocks noGrp="1"/>
          </p:cNvSpPr>
          <p:nvPr>
            <p:ph type="title" idx="4294967295"/>
          </p:nvPr>
        </p:nvSpPr>
        <p:spPr>
          <a:xfrm>
            <a:off x="1711162" y="2722664"/>
            <a:ext cx="9717914" cy="17567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ts val="702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rgbClr val="091D23"/>
                </a:solidFill>
                <a:effectLst/>
                <a:uLnTx/>
                <a:uFillTx/>
                <a:latin typeface="+mj-lt"/>
                <a:ea typeface="+mn-ea"/>
                <a:cs typeface="+mn-cs"/>
              </a:rPr>
              <a:t>Summera</a:t>
            </a:r>
            <a:endParaRPr kumimoji="0" lang="sv-SE" sz="7900" b="1" i="0" u="none" strike="noStrike" kern="1200" cap="none" spc="0" normalizeH="0" baseline="0" noProof="0" dirty="0">
              <a:ln>
                <a:noFill/>
              </a:ln>
              <a:solidFill>
                <a:schemeClr val="tx1"/>
              </a:solidFill>
              <a:effectLst/>
              <a:uLnTx/>
              <a:uFillTx/>
              <a:latin typeface="+mj-lt"/>
              <a:ea typeface="+mn-ea"/>
              <a:cs typeface="+mn-cs"/>
            </a:endParaRPr>
          </a:p>
        </p:txBody>
      </p:sp>
      <p:sp>
        <p:nvSpPr>
          <p:cNvPr id="18" name="Platshållare för text 17">
            <a:extLst>
              <a:ext uri="{FF2B5EF4-FFF2-40B4-BE49-F238E27FC236}">
                <a16:creationId xmlns:a16="http://schemas.microsoft.com/office/drawing/2014/main" id="{01DFF046-A4E9-4861-E8F0-5AF3946B4C9C}"/>
              </a:ext>
            </a:extLst>
          </p:cNvPr>
          <p:cNvSpPr>
            <a:spLocks noGrp="1"/>
          </p:cNvSpPr>
          <p:nvPr>
            <p:ph type="body" sz="quarter" idx="10"/>
          </p:nvPr>
        </p:nvSpPr>
        <p:spPr/>
        <p:txBody>
          <a:bodyPr/>
          <a:lstStyle/>
          <a:p>
            <a:r>
              <a:rPr lang="sv-SE" dirty="0"/>
              <a:t>10 mim</a:t>
            </a:r>
          </a:p>
        </p:txBody>
      </p:sp>
      <p:sp>
        <p:nvSpPr>
          <p:cNvPr id="20" name="Platshållare för text 19">
            <a:extLst>
              <a:ext uri="{FF2B5EF4-FFF2-40B4-BE49-F238E27FC236}">
                <a16:creationId xmlns:a16="http://schemas.microsoft.com/office/drawing/2014/main" id="{3E44A737-CB0B-27ED-369F-B92A835AFE17}"/>
              </a:ext>
            </a:extLst>
          </p:cNvPr>
          <p:cNvSpPr>
            <a:spLocks noGrp="1"/>
          </p:cNvSpPr>
          <p:nvPr>
            <p:ph type="body" sz="quarter" idx="35"/>
          </p:nvPr>
        </p:nvSpPr>
        <p:spPr/>
        <p:txBody>
          <a:bodyPr/>
          <a:lstStyle/>
          <a:p>
            <a:r>
              <a:rPr lang="sv-SE" dirty="0"/>
              <a:t>Skriva</a:t>
            </a:r>
          </a:p>
        </p:txBody>
      </p:sp>
      <p:sp>
        <p:nvSpPr>
          <p:cNvPr id="19" name="Platshållare för text 18">
            <a:extLst>
              <a:ext uri="{FF2B5EF4-FFF2-40B4-BE49-F238E27FC236}">
                <a16:creationId xmlns:a16="http://schemas.microsoft.com/office/drawing/2014/main" id="{87C218E3-BF50-7F72-76D3-86D7DE84A967}"/>
              </a:ext>
            </a:extLst>
          </p:cNvPr>
          <p:cNvSpPr>
            <a:spLocks noGrp="1"/>
          </p:cNvSpPr>
          <p:nvPr>
            <p:ph type="body" sz="quarter" idx="11"/>
          </p:nvPr>
        </p:nvSpPr>
        <p:spPr/>
        <p:txBody>
          <a:bodyPr/>
          <a:lstStyle/>
          <a:p>
            <a:r>
              <a:rPr lang="sv-SE" dirty="0"/>
              <a:t>Grupp</a:t>
            </a:r>
          </a:p>
        </p:txBody>
      </p:sp>
      <p:sp>
        <p:nvSpPr>
          <p:cNvPr id="22" name="Platshållare för text 21">
            <a:extLst>
              <a:ext uri="{FF2B5EF4-FFF2-40B4-BE49-F238E27FC236}">
                <a16:creationId xmlns:a16="http://schemas.microsoft.com/office/drawing/2014/main" id="{BF6F563C-9AFE-E5A0-E839-06FD28E0518D}"/>
              </a:ext>
            </a:extLst>
          </p:cNvPr>
          <p:cNvSpPr>
            <a:spLocks noGrp="1"/>
          </p:cNvSpPr>
          <p:nvPr>
            <p:ph type="body" sz="quarter" idx="40"/>
          </p:nvPr>
        </p:nvSpPr>
        <p:spPr/>
        <p:txBody>
          <a:bodyPr/>
          <a:lstStyle/>
          <a:p>
            <a:r>
              <a:rPr lang="sv-SE" sz="3100" dirty="0">
                <a:solidFill>
                  <a:srgbClr val="091D23"/>
                </a:solidFill>
                <a:cs typeface="Calibri"/>
              </a:rPr>
              <a:t>Snyggt jobbat med er positiva och negativa effektanalys. Det är nu dags att summera och se hur vi hanterar effekterna framåt. Skriv i rutorna till höger.</a:t>
            </a:r>
            <a:endParaRPr lang="sv-SE" sz="3100" dirty="0">
              <a:solidFill>
                <a:srgbClr val="091D23"/>
              </a:solidFill>
            </a:endParaRPr>
          </a:p>
          <a:p>
            <a:endParaRPr lang="sv-SE" sz="3100" dirty="0">
              <a:solidFill>
                <a:srgbClr val="091D23"/>
              </a:solidFill>
            </a:endParaRPr>
          </a:p>
          <a:p>
            <a:r>
              <a:rPr lang="sv-SE" sz="3100" b="1" dirty="0">
                <a:solidFill>
                  <a:srgbClr val="091D23"/>
                </a:solidFill>
              </a:rPr>
              <a:t>Värdeskapande faktorer: </a:t>
            </a:r>
            <a:r>
              <a:rPr lang="sv-SE" sz="3100" dirty="0">
                <a:solidFill>
                  <a:srgbClr val="091D23"/>
                </a:solidFill>
              </a:rPr>
              <a:t>skriv ner de positiva effekterna (värdeskapandet) som ni har identifierat.</a:t>
            </a:r>
          </a:p>
          <a:p>
            <a:r>
              <a:rPr lang="sv-SE" sz="3100" b="1" dirty="0">
                <a:solidFill>
                  <a:srgbClr val="091D23"/>
                </a:solidFill>
              </a:rPr>
              <a:t>Detta kan stötta genomförandet: </a:t>
            </a:r>
            <a:r>
              <a:rPr lang="sv-SE" sz="3100" dirty="0">
                <a:solidFill>
                  <a:srgbClr val="091D23"/>
                </a:solidFill>
              </a:rPr>
              <a:t>skriv ner sådant som kan </a:t>
            </a:r>
            <a:r>
              <a:rPr lang="sv-SE" sz="3100" dirty="0">
                <a:solidFill>
                  <a:srgbClr val="091D23"/>
                </a:solidFill>
                <a:effectLst/>
              </a:rPr>
              <a:t>stötta ett genomförande. </a:t>
            </a:r>
            <a:r>
              <a:rPr lang="sv-SE" sz="3100" dirty="0">
                <a:solidFill>
                  <a:srgbClr val="091D23"/>
                </a:solidFill>
              </a:rPr>
              <a:t>D</a:t>
            </a:r>
            <a:r>
              <a:rPr lang="sv-SE" sz="3100" dirty="0">
                <a:solidFill>
                  <a:srgbClr val="091D23"/>
                </a:solidFill>
                <a:effectLst/>
              </a:rPr>
              <a:t>et kan vara det ni identifierade i  era dimensioner eller effektanalyser.</a:t>
            </a:r>
          </a:p>
          <a:p>
            <a:r>
              <a:rPr lang="sv-SE" sz="3100" b="1" dirty="0">
                <a:solidFill>
                  <a:srgbClr val="091D23"/>
                </a:solidFill>
              </a:rPr>
              <a:t>Hinder vi identifierat: </a:t>
            </a:r>
            <a:r>
              <a:rPr lang="sv-SE" sz="3100" dirty="0">
                <a:solidFill>
                  <a:srgbClr val="091D23"/>
                </a:solidFill>
              </a:rPr>
              <a:t>skriv hinder för</a:t>
            </a:r>
            <a:r>
              <a:rPr lang="sv-SE" sz="3100" dirty="0">
                <a:solidFill>
                  <a:srgbClr val="091D23"/>
                </a:solidFill>
                <a:effectLst/>
              </a:rPr>
              <a:t> genomförande. </a:t>
            </a:r>
            <a:r>
              <a:rPr lang="sv-SE" sz="3100" dirty="0">
                <a:solidFill>
                  <a:srgbClr val="091D23"/>
                </a:solidFill>
              </a:rPr>
              <a:t>D</a:t>
            </a:r>
            <a:r>
              <a:rPr lang="sv-SE" sz="3100" dirty="0">
                <a:solidFill>
                  <a:srgbClr val="091D23"/>
                </a:solidFill>
                <a:effectLst/>
              </a:rPr>
              <a:t>et kan vara det ni identifierade i  era dimensioner eller effektanalyser.</a:t>
            </a:r>
          </a:p>
          <a:p>
            <a:r>
              <a:rPr lang="sv-SE" sz="3100" b="1" dirty="0">
                <a:solidFill>
                  <a:srgbClr val="091D23"/>
                </a:solidFill>
              </a:rPr>
              <a:t>Hur vi kan överkomma hindren: </a:t>
            </a:r>
            <a:r>
              <a:rPr lang="sv-SE" sz="3100" dirty="0">
                <a:solidFill>
                  <a:srgbClr val="091D23"/>
                </a:solidFill>
              </a:rPr>
              <a:t>Titta på ruta 3 och beskriv hur ni kan överkomma hindren. </a:t>
            </a:r>
            <a:endParaRPr lang="sv-SE" sz="3100" dirty="0">
              <a:solidFill>
                <a:srgbClr val="091D23"/>
              </a:solidFill>
              <a:effectLst/>
            </a:endParaRPr>
          </a:p>
          <a:p>
            <a:endParaRPr lang="sv-SE" dirty="0"/>
          </a:p>
        </p:txBody>
      </p:sp>
      <p:sp>
        <p:nvSpPr>
          <p:cNvPr id="28" name="Platshållare för text 27">
            <a:extLst>
              <a:ext uri="{FF2B5EF4-FFF2-40B4-BE49-F238E27FC236}">
                <a16:creationId xmlns:a16="http://schemas.microsoft.com/office/drawing/2014/main" id="{5286411E-42B7-9712-2117-339A7DB85C9E}"/>
              </a:ext>
            </a:extLst>
          </p:cNvPr>
          <p:cNvSpPr>
            <a:spLocks noGrp="1"/>
          </p:cNvSpPr>
          <p:nvPr>
            <p:ph type="body" sz="quarter" idx="49"/>
          </p:nvPr>
        </p:nvSpPr>
        <p:spPr/>
        <p:txBody>
          <a:bodyPr/>
          <a:lstStyle/>
          <a:p>
            <a:r>
              <a:rPr lang="sv-SE" dirty="0"/>
              <a:t>1.Värdeskapande faktorer:</a:t>
            </a:r>
          </a:p>
        </p:txBody>
      </p:sp>
      <p:sp>
        <p:nvSpPr>
          <p:cNvPr id="27" name="Platshållare för text 26">
            <a:extLst>
              <a:ext uri="{FF2B5EF4-FFF2-40B4-BE49-F238E27FC236}">
                <a16:creationId xmlns:a16="http://schemas.microsoft.com/office/drawing/2014/main" id="{8ABECE9D-BC35-7E7B-6C5F-8D43F98B5EAE}"/>
              </a:ext>
            </a:extLst>
          </p:cNvPr>
          <p:cNvSpPr>
            <a:spLocks noGrp="1"/>
          </p:cNvSpPr>
          <p:nvPr>
            <p:ph type="body" sz="quarter" idx="48"/>
          </p:nvPr>
        </p:nvSpPr>
        <p:spPr/>
        <p:txBody>
          <a:bodyPr/>
          <a:lstStyle/>
          <a:p>
            <a:endParaRPr lang="sv-SE" dirty="0"/>
          </a:p>
        </p:txBody>
      </p:sp>
      <p:sp>
        <p:nvSpPr>
          <p:cNvPr id="25" name="Platshållare för text 24">
            <a:extLst>
              <a:ext uri="{FF2B5EF4-FFF2-40B4-BE49-F238E27FC236}">
                <a16:creationId xmlns:a16="http://schemas.microsoft.com/office/drawing/2014/main" id="{2EC88882-80F5-4267-85AA-6DA20EB30CF3}"/>
              </a:ext>
            </a:extLst>
          </p:cNvPr>
          <p:cNvSpPr>
            <a:spLocks noGrp="1"/>
          </p:cNvSpPr>
          <p:nvPr>
            <p:ph type="body" sz="quarter" idx="47"/>
          </p:nvPr>
        </p:nvSpPr>
        <p:spPr/>
        <p:txBody>
          <a:bodyPr/>
          <a:lstStyle/>
          <a:p>
            <a:r>
              <a:rPr lang="sv-SE" dirty="0"/>
              <a:t>2. Detta kan stötta genomförandet</a:t>
            </a:r>
          </a:p>
        </p:txBody>
      </p:sp>
      <p:sp>
        <p:nvSpPr>
          <p:cNvPr id="24" name="Platshållare för text 23">
            <a:extLst>
              <a:ext uri="{FF2B5EF4-FFF2-40B4-BE49-F238E27FC236}">
                <a16:creationId xmlns:a16="http://schemas.microsoft.com/office/drawing/2014/main" id="{7DF69EC6-18BA-08D1-6708-E477D43878F4}"/>
              </a:ext>
            </a:extLst>
          </p:cNvPr>
          <p:cNvSpPr>
            <a:spLocks noGrp="1"/>
          </p:cNvSpPr>
          <p:nvPr>
            <p:ph type="body" sz="quarter" idx="46"/>
          </p:nvPr>
        </p:nvSpPr>
        <p:spPr/>
        <p:txBody>
          <a:bodyPr/>
          <a:lstStyle/>
          <a:p>
            <a:endParaRPr lang="sv-SE"/>
          </a:p>
        </p:txBody>
      </p:sp>
      <p:pic>
        <p:nvPicPr>
          <p:cNvPr id="26" name="Bild">
            <a:extLst>
              <a:ext uri="{FF2B5EF4-FFF2-40B4-BE49-F238E27FC236}">
                <a16:creationId xmlns:a16="http://schemas.microsoft.com/office/drawing/2014/main" id="{BEC1E867-0BF3-394F-86A9-5D96294E8D7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78353" y="1227231"/>
            <a:ext cx="1024729" cy="860772"/>
          </a:xfrm>
          <a:prstGeom prst="rect">
            <a:avLst/>
          </a:prstGeom>
          <a:ln w="12700">
            <a:miter lim="400000"/>
          </a:ln>
        </p:spPr>
      </p:pic>
      <p:pic>
        <p:nvPicPr>
          <p:cNvPr id="4" name="Gruppera">
            <a:extLst>
              <a:ext uri="{FF2B5EF4-FFF2-40B4-BE49-F238E27FC236}">
                <a16:creationId xmlns:a16="http://schemas.microsoft.com/office/drawing/2014/main" id="{7823A837-0DAF-C91D-FAD8-0BB4C1121A5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641" r="641"/>
          <a:stretch/>
        </p:blipFill>
        <p:spPr>
          <a:xfrm>
            <a:off x="939536" y="1320528"/>
            <a:ext cx="617191" cy="617191"/>
          </a:xfrm>
          <a:prstGeom prst="rect">
            <a:avLst/>
          </a:prstGeom>
          <a:ln w="12700">
            <a:miter lim="400000"/>
          </a:ln>
        </p:spPr>
      </p:pic>
      <p:pic>
        <p:nvPicPr>
          <p:cNvPr id="6" name="Bild 5">
            <a:extLst>
              <a:ext uri="{FF2B5EF4-FFF2-40B4-BE49-F238E27FC236}">
                <a16:creationId xmlns:a16="http://schemas.microsoft.com/office/drawing/2014/main" id="{DF5CA700-358C-E317-DC8B-5FA846E95F40}"/>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95082" y="1380095"/>
            <a:ext cx="1083185" cy="532857"/>
          </a:xfrm>
          <a:prstGeom prst="rect">
            <a:avLst/>
          </a:prstGeom>
        </p:spPr>
      </p:pic>
    </p:spTree>
    <p:extLst>
      <p:ext uri="{BB962C8B-B14F-4D97-AF65-F5344CB8AC3E}">
        <p14:creationId xmlns:p14="http://schemas.microsoft.com/office/powerpoint/2010/main" val="30130811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Platshållare för text 20">
            <a:extLst>
              <a:ext uri="{FF2B5EF4-FFF2-40B4-BE49-F238E27FC236}">
                <a16:creationId xmlns:a16="http://schemas.microsoft.com/office/drawing/2014/main" id="{44062F1C-A6F1-C775-95D0-513BD737FA8F}"/>
              </a:ext>
            </a:extLst>
          </p:cNvPr>
          <p:cNvSpPr>
            <a:spLocks noGrp="1"/>
          </p:cNvSpPr>
          <p:nvPr>
            <p:ph type="title" idx="4294967295"/>
          </p:nvPr>
        </p:nvSpPr>
        <p:spPr>
          <a:xfrm>
            <a:off x="1711162" y="2722664"/>
            <a:ext cx="9717914" cy="17567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ts val="702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rgbClr val="091D23"/>
                </a:solidFill>
                <a:effectLst/>
                <a:uLnTx/>
                <a:uFillTx/>
                <a:latin typeface="+mj-lt"/>
                <a:ea typeface="+mn-ea"/>
                <a:cs typeface="+mn-cs"/>
              </a:rPr>
              <a:t>Summera forts.</a:t>
            </a:r>
            <a:endParaRPr kumimoji="0" lang="sv-SE" sz="7900" b="1" i="0" u="none" strike="noStrike" kern="1200" cap="none" spc="0" normalizeH="0" baseline="0" noProof="0" dirty="0">
              <a:ln>
                <a:noFill/>
              </a:ln>
              <a:solidFill>
                <a:schemeClr val="tx1"/>
              </a:solidFill>
              <a:effectLst/>
              <a:uLnTx/>
              <a:uFillTx/>
              <a:latin typeface="+mj-lt"/>
              <a:ea typeface="+mn-ea"/>
              <a:cs typeface="+mn-cs"/>
            </a:endParaRPr>
          </a:p>
        </p:txBody>
      </p:sp>
      <p:sp>
        <p:nvSpPr>
          <p:cNvPr id="18" name="Platshållare för text 17">
            <a:extLst>
              <a:ext uri="{FF2B5EF4-FFF2-40B4-BE49-F238E27FC236}">
                <a16:creationId xmlns:a16="http://schemas.microsoft.com/office/drawing/2014/main" id="{01DFF046-A4E9-4861-E8F0-5AF3946B4C9C}"/>
              </a:ext>
            </a:extLst>
          </p:cNvPr>
          <p:cNvSpPr>
            <a:spLocks noGrp="1"/>
          </p:cNvSpPr>
          <p:nvPr>
            <p:ph type="body" sz="quarter" idx="10"/>
          </p:nvPr>
        </p:nvSpPr>
        <p:spPr/>
        <p:txBody>
          <a:bodyPr/>
          <a:lstStyle/>
          <a:p>
            <a:r>
              <a:rPr lang="sv-SE" dirty="0"/>
              <a:t>10 min</a:t>
            </a:r>
          </a:p>
        </p:txBody>
      </p:sp>
      <p:sp>
        <p:nvSpPr>
          <p:cNvPr id="20" name="Platshållare för text 19">
            <a:extLst>
              <a:ext uri="{FF2B5EF4-FFF2-40B4-BE49-F238E27FC236}">
                <a16:creationId xmlns:a16="http://schemas.microsoft.com/office/drawing/2014/main" id="{3E44A737-CB0B-27ED-369F-B92A835AFE17}"/>
              </a:ext>
            </a:extLst>
          </p:cNvPr>
          <p:cNvSpPr>
            <a:spLocks noGrp="1"/>
          </p:cNvSpPr>
          <p:nvPr>
            <p:ph type="body" sz="quarter" idx="35"/>
          </p:nvPr>
        </p:nvSpPr>
        <p:spPr/>
        <p:txBody>
          <a:bodyPr/>
          <a:lstStyle/>
          <a:p>
            <a:r>
              <a:rPr lang="sv-SE" dirty="0"/>
              <a:t>Skriva</a:t>
            </a:r>
          </a:p>
        </p:txBody>
      </p:sp>
      <p:sp>
        <p:nvSpPr>
          <p:cNvPr id="19" name="Platshållare för text 18">
            <a:extLst>
              <a:ext uri="{FF2B5EF4-FFF2-40B4-BE49-F238E27FC236}">
                <a16:creationId xmlns:a16="http://schemas.microsoft.com/office/drawing/2014/main" id="{87C218E3-BF50-7F72-76D3-86D7DE84A967}"/>
              </a:ext>
            </a:extLst>
          </p:cNvPr>
          <p:cNvSpPr>
            <a:spLocks noGrp="1"/>
          </p:cNvSpPr>
          <p:nvPr>
            <p:ph type="body" sz="quarter" idx="11"/>
          </p:nvPr>
        </p:nvSpPr>
        <p:spPr/>
        <p:txBody>
          <a:bodyPr/>
          <a:lstStyle/>
          <a:p>
            <a:r>
              <a:rPr lang="sv-SE" dirty="0"/>
              <a:t>Grupp</a:t>
            </a:r>
          </a:p>
        </p:txBody>
      </p:sp>
      <p:sp>
        <p:nvSpPr>
          <p:cNvPr id="22" name="Platshållare för text 21">
            <a:extLst>
              <a:ext uri="{FF2B5EF4-FFF2-40B4-BE49-F238E27FC236}">
                <a16:creationId xmlns:a16="http://schemas.microsoft.com/office/drawing/2014/main" id="{BF6F563C-9AFE-E5A0-E839-06FD28E0518D}"/>
              </a:ext>
            </a:extLst>
          </p:cNvPr>
          <p:cNvSpPr>
            <a:spLocks noGrp="1"/>
          </p:cNvSpPr>
          <p:nvPr>
            <p:ph type="body" sz="quarter" idx="40"/>
          </p:nvPr>
        </p:nvSpPr>
        <p:spPr/>
        <p:txBody>
          <a:bodyPr/>
          <a:lstStyle/>
          <a:p>
            <a:r>
              <a:rPr lang="sv-SE" sz="3100" dirty="0">
                <a:solidFill>
                  <a:srgbClr val="091D23"/>
                </a:solidFill>
                <a:cs typeface="Calibri"/>
              </a:rPr>
              <a:t>Snyggt jobbat med er positiva och negativa effektanalys. Det är nu dags att summera och se hur vi hanterar effekterna framåt. Skriv i rutorna till höger.</a:t>
            </a:r>
            <a:endParaRPr lang="sv-SE" sz="3100" dirty="0">
              <a:solidFill>
                <a:srgbClr val="091D23"/>
              </a:solidFill>
            </a:endParaRPr>
          </a:p>
          <a:p>
            <a:endParaRPr lang="sv-SE" sz="3100" dirty="0">
              <a:solidFill>
                <a:srgbClr val="091D23"/>
              </a:solidFill>
            </a:endParaRPr>
          </a:p>
          <a:p>
            <a:r>
              <a:rPr lang="sv-SE" sz="3100" b="1" dirty="0">
                <a:solidFill>
                  <a:srgbClr val="091D23"/>
                </a:solidFill>
              </a:rPr>
              <a:t>Värdeskapande faktorer: </a:t>
            </a:r>
            <a:r>
              <a:rPr lang="sv-SE" sz="3100" dirty="0">
                <a:solidFill>
                  <a:srgbClr val="091D23"/>
                </a:solidFill>
              </a:rPr>
              <a:t>skriv ner de positiva effekterna (värdeskapandet) som ni har identifierat.</a:t>
            </a:r>
          </a:p>
          <a:p>
            <a:r>
              <a:rPr lang="sv-SE" sz="3100" b="1" dirty="0">
                <a:solidFill>
                  <a:srgbClr val="091D23"/>
                </a:solidFill>
              </a:rPr>
              <a:t>Detta kan stötta genomförandet: </a:t>
            </a:r>
            <a:r>
              <a:rPr lang="sv-SE" sz="3100" dirty="0">
                <a:solidFill>
                  <a:srgbClr val="091D23"/>
                </a:solidFill>
              </a:rPr>
              <a:t>skriv ner sådant som kan </a:t>
            </a:r>
            <a:r>
              <a:rPr lang="sv-SE" sz="3100" dirty="0">
                <a:solidFill>
                  <a:srgbClr val="091D23"/>
                </a:solidFill>
                <a:effectLst/>
              </a:rPr>
              <a:t>stötta ett genomförande. </a:t>
            </a:r>
            <a:r>
              <a:rPr lang="sv-SE" sz="3100" dirty="0">
                <a:solidFill>
                  <a:srgbClr val="091D23"/>
                </a:solidFill>
              </a:rPr>
              <a:t>D</a:t>
            </a:r>
            <a:r>
              <a:rPr lang="sv-SE" sz="3100" dirty="0">
                <a:solidFill>
                  <a:srgbClr val="091D23"/>
                </a:solidFill>
                <a:effectLst/>
              </a:rPr>
              <a:t>et kan vara det ni identifierade i  era dimensioner eller effektanalyser.</a:t>
            </a:r>
          </a:p>
          <a:p>
            <a:r>
              <a:rPr lang="sv-SE" sz="3100" b="1" dirty="0">
                <a:solidFill>
                  <a:srgbClr val="091D23"/>
                </a:solidFill>
              </a:rPr>
              <a:t>Hinder vi identifierat: </a:t>
            </a:r>
            <a:r>
              <a:rPr lang="sv-SE" sz="3100" dirty="0">
                <a:solidFill>
                  <a:srgbClr val="091D23"/>
                </a:solidFill>
              </a:rPr>
              <a:t>skriv hinder för</a:t>
            </a:r>
            <a:r>
              <a:rPr lang="sv-SE" sz="3100" dirty="0">
                <a:solidFill>
                  <a:srgbClr val="091D23"/>
                </a:solidFill>
                <a:effectLst/>
              </a:rPr>
              <a:t> genomförande. </a:t>
            </a:r>
            <a:r>
              <a:rPr lang="sv-SE" sz="3100" dirty="0">
                <a:solidFill>
                  <a:srgbClr val="091D23"/>
                </a:solidFill>
              </a:rPr>
              <a:t>D</a:t>
            </a:r>
            <a:r>
              <a:rPr lang="sv-SE" sz="3100" dirty="0">
                <a:solidFill>
                  <a:srgbClr val="091D23"/>
                </a:solidFill>
                <a:effectLst/>
              </a:rPr>
              <a:t>et kan vara det ni identifierade i  era dimensioner eller effektanalyser.</a:t>
            </a:r>
          </a:p>
          <a:p>
            <a:r>
              <a:rPr lang="sv-SE" sz="3100" b="1" dirty="0">
                <a:solidFill>
                  <a:srgbClr val="091D23"/>
                </a:solidFill>
              </a:rPr>
              <a:t>Hur vi kan överkomma hindren: </a:t>
            </a:r>
            <a:r>
              <a:rPr lang="sv-SE" sz="3100" dirty="0">
                <a:solidFill>
                  <a:srgbClr val="091D23"/>
                </a:solidFill>
              </a:rPr>
              <a:t>Titta på ruta 3 och beskriv hur ni kan överkomma hindren. </a:t>
            </a:r>
            <a:endParaRPr lang="sv-SE" sz="3100" dirty="0">
              <a:solidFill>
                <a:srgbClr val="091D23"/>
              </a:solidFill>
              <a:effectLst/>
            </a:endParaRPr>
          </a:p>
          <a:p>
            <a:endParaRPr lang="sv-SE" dirty="0"/>
          </a:p>
        </p:txBody>
      </p:sp>
      <p:sp>
        <p:nvSpPr>
          <p:cNvPr id="28" name="Platshållare för text 27">
            <a:extLst>
              <a:ext uri="{FF2B5EF4-FFF2-40B4-BE49-F238E27FC236}">
                <a16:creationId xmlns:a16="http://schemas.microsoft.com/office/drawing/2014/main" id="{5286411E-42B7-9712-2117-339A7DB85C9E}"/>
              </a:ext>
            </a:extLst>
          </p:cNvPr>
          <p:cNvSpPr>
            <a:spLocks noGrp="1"/>
          </p:cNvSpPr>
          <p:nvPr>
            <p:ph type="body" sz="quarter" idx="49"/>
          </p:nvPr>
        </p:nvSpPr>
        <p:spPr/>
        <p:txBody>
          <a:bodyPr/>
          <a:lstStyle/>
          <a:p>
            <a:r>
              <a:rPr lang="sv-SE" dirty="0"/>
              <a:t>3. Hinder vi identifierat</a:t>
            </a:r>
          </a:p>
          <a:p>
            <a:endParaRPr lang="sv-SE" dirty="0"/>
          </a:p>
        </p:txBody>
      </p:sp>
      <p:sp>
        <p:nvSpPr>
          <p:cNvPr id="27" name="Platshållare för text 26">
            <a:extLst>
              <a:ext uri="{FF2B5EF4-FFF2-40B4-BE49-F238E27FC236}">
                <a16:creationId xmlns:a16="http://schemas.microsoft.com/office/drawing/2014/main" id="{8ABECE9D-BC35-7E7B-6C5F-8D43F98B5EAE}"/>
              </a:ext>
            </a:extLst>
          </p:cNvPr>
          <p:cNvSpPr>
            <a:spLocks noGrp="1"/>
          </p:cNvSpPr>
          <p:nvPr>
            <p:ph type="body" sz="quarter" idx="48"/>
          </p:nvPr>
        </p:nvSpPr>
        <p:spPr/>
        <p:txBody>
          <a:bodyPr/>
          <a:lstStyle/>
          <a:p>
            <a:endParaRPr lang="sv-SE" dirty="0"/>
          </a:p>
        </p:txBody>
      </p:sp>
      <p:sp>
        <p:nvSpPr>
          <p:cNvPr id="25" name="Platshållare för text 24">
            <a:extLst>
              <a:ext uri="{FF2B5EF4-FFF2-40B4-BE49-F238E27FC236}">
                <a16:creationId xmlns:a16="http://schemas.microsoft.com/office/drawing/2014/main" id="{2EC88882-80F5-4267-85AA-6DA20EB30CF3}"/>
              </a:ext>
            </a:extLst>
          </p:cNvPr>
          <p:cNvSpPr>
            <a:spLocks noGrp="1"/>
          </p:cNvSpPr>
          <p:nvPr>
            <p:ph type="body" sz="quarter" idx="47"/>
          </p:nvPr>
        </p:nvSpPr>
        <p:spPr/>
        <p:txBody>
          <a:bodyPr/>
          <a:lstStyle/>
          <a:p>
            <a:r>
              <a:rPr lang="sv-SE" dirty="0"/>
              <a:t>4. Hur vi kan överkomma hindren</a:t>
            </a:r>
          </a:p>
        </p:txBody>
      </p:sp>
      <p:sp>
        <p:nvSpPr>
          <p:cNvPr id="24" name="Platshållare för text 23">
            <a:extLst>
              <a:ext uri="{FF2B5EF4-FFF2-40B4-BE49-F238E27FC236}">
                <a16:creationId xmlns:a16="http://schemas.microsoft.com/office/drawing/2014/main" id="{7DF69EC6-18BA-08D1-6708-E477D43878F4}"/>
              </a:ext>
            </a:extLst>
          </p:cNvPr>
          <p:cNvSpPr>
            <a:spLocks noGrp="1"/>
          </p:cNvSpPr>
          <p:nvPr>
            <p:ph type="body" sz="quarter" idx="46"/>
          </p:nvPr>
        </p:nvSpPr>
        <p:spPr/>
        <p:txBody>
          <a:bodyPr/>
          <a:lstStyle/>
          <a:p>
            <a:endParaRPr lang="sv-SE"/>
          </a:p>
        </p:txBody>
      </p:sp>
      <p:pic>
        <p:nvPicPr>
          <p:cNvPr id="26" name="Bild">
            <a:extLst>
              <a:ext uri="{FF2B5EF4-FFF2-40B4-BE49-F238E27FC236}">
                <a16:creationId xmlns:a16="http://schemas.microsoft.com/office/drawing/2014/main" id="{BEC1E867-0BF3-394F-86A9-5D96294E8D7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78353" y="1227231"/>
            <a:ext cx="1024729" cy="860772"/>
          </a:xfrm>
          <a:prstGeom prst="rect">
            <a:avLst/>
          </a:prstGeom>
          <a:ln w="12700">
            <a:miter lim="400000"/>
          </a:ln>
        </p:spPr>
      </p:pic>
      <p:pic>
        <p:nvPicPr>
          <p:cNvPr id="4" name="Gruppera">
            <a:extLst>
              <a:ext uri="{FF2B5EF4-FFF2-40B4-BE49-F238E27FC236}">
                <a16:creationId xmlns:a16="http://schemas.microsoft.com/office/drawing/2014/main" id="{7823A837-0DAF-C91D-FAD8-0BB4C1121A5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641" r="641"/>
          <a:stretch/>
        </p:blipFill>
        <p:spPr>
          <a:xfrm>
            <a:off x="939536" y="1320528"/>
            <a:ext cx="617191" cy="617191"/>
          </a:xfrm>
          <a:prstGeom prst="rect">
            <a:avLst/>
          </a:prstGeom>
          <a:ln w="12700">
            <a:miter lim="400000"/>
          </a:ln>
        </p:spPr>
      </p:pic>
      <p:pic>
        <p:nvPicPr>
          <p:cNvPr id="6" name="Bild 5">
            <a:extLst>
              <a:ext uri="{FF2B5EF4-FFF2-40B4-BE49-F238E27FC236}">
                <a16:creationId xmlns:a16="http://schemas.microsoft.com/office/drawing/2014/main" id="{DF5CA700-358C-E317-DC8B-5FA846E95F40}"/>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95082" y="1380095"/>
            <a:ext cx="1083185" cy="532857"/>
          </a:xfrm>
          <a:prstGeom prst="rect">
            <a:avLst/>
          </a:prstGeom>
        </p:spPr>
      </p:pic>
    </p:spTree>
    <p:extLst>
      <p:ext uri="{BB962C8B-B14F-4D97-AF65-F5344CB8AC3E}">
        <p14:creationId xmlns:p14="http://schemas.microsoft.com/office/powerpoint/2010/main" val="26763916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C7C81109-FA07-7442-B71B-F55853FE9D9A}"/>
              </a:ext>
            </a:extLst>
          </p:cNvPr>
          <p:cNvSpPr>
            <a:spLocks noGrp="1"/>
          </p:cNvSpPr>
          <p:nvPr>
            <p:ph type="title" idx="4294967295"/>
          </p:nvPr>
        </p:nvSpPr>
        <p:spPr>
          <a:xfrm>
            <a:off x="1711161" y="2397308"/>
            <a:ext cx="6990867"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a:ln>
                  <a:noFill/>
                </a:ln>
                <a:solidFill>
                  <a:srgbClr val="091D23"/>
                </a:solidFill>
                <a:effectLst/>
                <a:uLnTx/>
                <a:uFillTx/>
                <a:latin typeface="+mj-lt"/>
                <a:ea typeface="+mn-ea"/>
                <a:cs typeface="+mn-cs"/>
              </a:rPr>
              <a:t>Bravo!</a:t>
            </a:r>
          </a:p>
        </p:txBody>
      </p:sp>
      <p:sp>
        <p:nvSpPr>
          <p:cNvPr id="5" name="Platshållare för text 4">
            <a:extLst>
              <a:ext uri="{FF2B5EF4-FFF2-40B4-BE49-F238E27FC236}">
                <a16:creationId xmlns:a16="http://schemas.microsoft.com/office/drawing/2014/main" id="{B50EBA61-CC0C-9E47-80D9-F6D2F6D48246}"/>
              </a:ext>
            </a:extLst>
          </p:cNvPr>
          <p:cNvSpPr>
            <a:spLocks noGrp="1"/>
          </p:cNvSpPr>
          <p:nvPr>
            <p:ph type="body" sz="quarter" idx="38"/>
          </p:nvPr>
        </p:nvSpPr>
        <p:spPr>
          <a:xfrm>
            <a:off x="1749262" y="7205472"/>
            <a:ext cx="8876066" cy="5465499"/>
          </a:xfrm>
        </p:spPr>
        <p:txBody>
          <a:bodyPr lIns="91440" tIns="45720" rIns="91440" bIns="45720" anchor="t"/>
          <a:lstStyle/>
          <a:p>
            <a:r>
              <a:rPr lang="sv-SE" sz="3200" dirty="0">
                <a:ea typeface="+mn-lt"/>
                <a:cs typeface="+mn-lt"/>
              </a:rPr>
              <a:t>Ni har skapat en analys av förutsättningarna att genomföra lösningen och lösningens möjliga effekter. </a:t>
            </a:r>
            <a:endParaRPr lang="sv-SE" sz="3200" dirty="0">
              <a:cs typeface="Calibri"/>
            </a:endParaRPr>
          </a:p>
          <a:p>
            <a:r>
              <a:rPr lang="sv-SE" sz="3200" dirty="0"/>
              <a:t>Ni har en tydligare bild över möjliga kortsiktiga kostnader och konsekvenser mot önskade effekter. </a:t>
            </a:r>
            <a:endParaRPr lang="sv-SE" sz="3200" dirty="0">
              <a:ea typeface="+mn-lt"/>
              <a:cs typeface="+mn-lt"/>
            </a:endParaRPr>
          </a:p>
          <a:p>
            <a:r>
              <a:rPr lang="sv-SE" sz="3200" dirty="0">
                <a:ea typeface="+mn-lt"/>
                <a:cs typeface="+mn-lt"/>
              </a:rPr>
              <a:t>Nu hoppas vi att ett beslut om att lösningen ska genomföras eller inte kan tas. </a:t>
            </a:r>
          </a:p>
          <a:p>
            <a:r>
              <a:rPr lang="sv-SE" sz="3200" dirty="0">
                <a:ea typeface="+mn-lt"/>
                <a:cs typeface="+mn-lt"/>
              </a:rPr>
              <a:t>Ett sista steg i övningen är att checka av att ni har fått med allt inför beslutet – kika på nästa sida! </a:t>
            </a:r>
          </a:p>
          <a:p>
            <a:endParaRPr lang="sv-SE" dirty="0">
              <a:ea typeface="+mn-lt"/>
              <a:cs typeface="+mn-lt"/>
            </a:endParaRPr>
          </a:p>
          <a:p>
            <a:br>
              <a:rPr lang="sv-SE" dirty="0"/>
            </a:br>
            <a:endParaRPr lang="sv-SE" dirty="0"/>
          </a:p>
          <a:p>
            <a:endParaRPr lang="sv-SE" dirty="0">
              <a:cs typeface="Calibri"/>
            </a:endParaRPr>
          </a:p>
          <a:p>
            <a:endParaRPr lang="sv-SE" dirty="0">
              <a:cs typeface="Calibri"/>
            </a:endParaRPr>
          </a:p>
        </p:txBody>
      </p:sp>
    </p:spTree>
    <p:extLst>
      <p:ext uri="{BB962C8B-B14F-4D97-AF65-F5344CB8AC3E}">
        <p14:creationId xmlns:p14="http://schemas.microsoft.com/office/powerpoint/2010/main" val="34431578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latshållare för text 16">
            <a:extLst>
              <a:ext uri="{FF2B5EF4-FFF2-40B4-BE49-F238E27FC236}">
                <a16:creationId xmlns:a16="http://schemas.microsoft.com/office/drawing/2014/main" id="{162072D4-1EB2-144D-9921-C94DD9788C91}"/>
              </a:ext>
            </a:extLst>
          </p:cNvPr>
          <p:cNvSpPr>
            <a:spLocks noGrp="1"/>
          </p:cNvSpPr>
          <p:nvPr>
            <p:ph type="title" idx="4294967295"/>
          </p:nvPr>
        </p:nvSpPr>
        <p:spPr>
          <a:xfrm>
            <a:off x="1711161" y="2924627"/>
            <a:ext cx="6990867"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rgbClr val="091D23"/>
                </a:solidFill>
                <a:effectLst/>
                <a:uLnTx/>
                <a:uFillTx/>
                <a:latin typeface="+mj-lt"/>
                <a:ea typeface="+mn-ea"/>
                <a:cs typeface="+mn-cs"/>
              </a:rPr>
              <a:t>Checklista inför beslut</a:t>
            </a:r>
          </a:p>
        </p:txBody>
      </p:sp>
      <p:sp>
        <p:nvSpPr>
          <p:cNvPr id="14" name="Platshållare för text 13">
            <a:extLst>
              <a:ext uri="{FF2B5EF4-FFF2-40B4-BE49-F238E27FC236}">
                <a16:creationId xmlns:a16="http://schemas.microsoft.com/office/drawing/2014/main" id="{22141441-5F21-F846-8139-D44E824FD918}"/>
              </a:ext>
            </a:extLst>
          </p:cNvPr>
          <p:cNvSpPr>
            <a:spLocks noGrp="1"/>
          </p:cNvSpPr>
          <p:nvPr>
            <p:ph type="body" sz="quarter" idx="10"/>
          </p:nvPr>
        </p:nvSpPr>
        <p:spPr/>
        <p:txBody>
          <a:bodyPr lIns="91440" tIns="45720" rIns="91440" bIns="45720" anchor="t"/>
          <a:lstStyle/>
          <a:p>
            <a:r>
              <a:rPr lang="sv-SE"/>
              <a:t>4 min</a:t>
            </a:r>
          </a:p>
        </p:txBody>
      </p:sp>
      <p:sp>
        <p:nvSpPr>
          <p:cNvPr id="16" name="Platshållare för text 15">
            <a:extLst>
              <a:ext uri="{FF2B5EF4-FFF2-40B4-BE49-F238E27FC236}">
                <a16:creationId xmlns:a16="http://schemas.microsoft.com/office/drawing/2014/main" id="{FFD2BE82-4DC1-C642-9E55-7AE713D7D30F}"/>
              </a:ext>
            </a:extLst>
          </p:cNvPr>
          <p:cNvSpPr>
            <a:spLocks noGrp="1"/>
          </p:cNvSpPr>
          <p:nvPr>
            <p:ph type="body" sz="quarter" idx="35"/>
          </p:nvPr>
        </p:nvSpPr>
        <p:spPr/>
        <p:txBody>
          <a:bodyPr/>
          <a:lstStyle/>
          <a:p>
            <a:r>
              <a:rPr lang="sv-SE"/>
              <a:t>Bocka av</a:t>
            </a:r>
          </a:p>
        </p:txBody>
      </p:sp>
      <p:sp>
        <p:nvSpPr>
          <p:cNvPr id="15" name="Platshållare för text 14">
            <a:extLst>
              <a:ext uri="{FF2B5EF4-FFF2-40B4-BE49-F238E27FC236}">
                <a16:creationId xmlns:a16="http://schemas.microsoft.com/office/drawing/2014/main" id="{8025E3C2-EF45-FD4F-A2ED-16B6D640C72A}"/>
              </a:ext>
            </a:extLst>
          </p:cNvPr>
          <p:cNvSpPr>
            <a:spLocks noGrp="1"/>
          </p:cNvSpPr>
          <p:nvPr>
            <p:ph type="body" sz="quarter" idx="11"/>
          </p:nvPr>
        </p:nvSpPr>
        <p:spPr/>
        <p:txBody>
          <a:bodyPr/>
          <a:lstStyle/>
          <a:p>
            <a:r>
              <a:rPr lang="sv-SE"/>
              <a:t>Grupp</a:t>
            </a:r>
          </a:p>
        </p:txBody>
      </p:sp>
      <p:sp>
        <p:nvSpPr>
          <p:cNvPr id="27" name="Platshållare för text 26">
            <a:extLst>
              <a:ext uri="{FF2B5EF4-FFF2-40B4-BE49-F238E27FC236}">
                <a16:creationId xmlns:a16="http://schemas.microsoft.com/office/drawing/2014/main" id="{DA4E6B5D-6EEE-B14E-99B6-E40A3534A947}"/>
              </a:ext>
            </a:extLst>
          </p:cNvPr>
          <p:cNvSpPr>
            <a:spLocks noGrp="1"/>
          </p:cNvSpPr>
          <p:nvPr>
            <p:ph type="body" sz="quarter" idx="46"/>
          </p:nvPr>
        </p:nvSpPr>
        <p:spPr/>
        <p:txBody>
          <a:bodyPr lIns="91440" tIns="45720" rIns="91440" bIns="45720" anchor="t"/>
          <a:lstStyle/>
          <a:p>
            <a:r>
              <a:rPr lang="sv-SE"/>
              <a:t>Checka av er dokumentation och analys med denna checklista. </a:t>
            </a:r>
          </a:p>
          <a:p>
            <a:r>
              <a:rPr lang="sv-SE"/>
              <a:t>Sätt ett kryss i ringarna för nej och en bock för ja. </a:t>
            </a:r>
          </a:p>
        </p:txBody>
      </p:sp>
      <p:sp>
        <p:nvSpPr>
          <p:cNvPr id="144" name="Platshållare för text 143">
            <a:extLst>
              <a:ext uri="{FF2B5EF4-FFF2-40B4-BE49-F238E27FC236}">
                <a16:creationId xmlns:a16="http://schemas.microsoft.com/office/drawing/2014/main" id="{14D4681A-4F3D-A149-9447-9577BEC68A0F}"/>
              </a:ext>
            </a:extLst>
          </p:cNvPr>
          <p:cNvSpPr>
            <a:spLocks noGrp="1"/>
          </p:cNvSpPr>
          <p:nvPr>
            <p:ph type="body" sz="quarter" idx="36"/>
          </p:nvPr>
        </p:nvSpPr>
        <p:spPr/>
        <p:txBody>
          <a:bodyPr/>
          <a:lstStyle/>
          <a:p>
            <a:r>
              <a:rPr lang="sv-SE"/>
              <a:t>Svara genom att dra bock eller kryss till varje påstående</a:t>
            </a:r>
          </a:p>
        </p:txBody>
      </p:sp>
      <p:sp>
        <p:nvSpPr>
          <p:cNvPr id="75" name="Platshållare för text 74">
            <a:extLst>
              <a:ext uri="{FF2B5EF4-FFF2-40B4-BE49-F238E27FC236}">
                <a16:creationId xmlns:a16="http://schemas.microsoft.com/office/drawing/2014/main" id="{9E57D793-DCD6-504C-8979-21AEE0F7D840}"/>
              </a:ext>
            </a:extLst>
          </p:cNvPr>
          <p:cNvSpPr>
            <a:spLocks noGrp="1"/>
          </p:cNvSpPr>
          <p:nvPr>
            <p:ph type="body" sz="quarter" idx="33"/>
          </p:nvPr>
        </p:nvSpPr>
        <p:spPr/>
        <p:txBody>
          <a:bodyPr/>
          <a:lstStyle/>
          <a:p>
            <a:r>
              <a:rPr lang="sv-SE" dirty="0"/>
              <a:t>Ja</a:t>
            </a:r>
          </a:p>
        </p:txBody>
      </p:sp>
      <p:pic>
        <p:nvPicPr>
          <p:cNvPr id="54" name="Bild 53" descr="Bock för att svara &quot;ja&quot;">
            <a:extLst>
              <a:ext uri="{FF2B5EF4-FFF2-40B4-BE49-F238E27FC236}">
                <a16:creationId xmlns:a16="http://schemas.microsoft.com/office/drawing/2014/main" id="{FF225671-2A1D-184B-B33D-1D462A92DFB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2834185" y="603136"/>
            <a:ext cx="1065767" cy="839291"/>
          </a:xfrm>
          <a:prstGeom prst="rect">
            <a:avLst/>
          </a:prstGeom>
        </p:spPr>
      </p:pic>
      <p:sp>
        <p:nvSpPr>
          <p:cNvPr id="76" name="Platshållare för text 75">
            <a:extLst>
              <a:ext uri="{FF2B5EF4-FFF2-40B4-BE49-F238E27FC236}">
                <a16:creationId xmlns:a16="http://schemas.microsoft.com/office/drawing/2014/main" id="{E62694D4-DD56-0D45-9941-EA589EB5C5C1}"/>
              </a:ext>
            </a:extLst>
          </p:cNvPr>
          <p:cNvSpPr>
            <a:spLocks noGrp="1"/>
          </p:cNvSpPr>
          <p:nvPr>
            <p:ph type="body" sz="quarter" idx="34"/>
          </p:nvPr>
        </p:nvSpPr>
        <p:spPr/>
        <p:txBody>
          <a:bodyPr/>
          <a:lstStyle/>
          <a:p>
            <a:r>
              <a:rPr lang="sv-SE" dirty="0"/>
              <a:t>Nej</a:t>
            </a:r>
          </a:p>
        </p:txBody>
      </p:sp>
      <p:pic>
        <p:nvPicPr>
          <p:cNvPr id="57" name="Bild 56" descr="Bock för att svara &quot;nej&quot;">
            <a:extLst>
              <a:ext uri="{FF2B5EF4-FFF2-40B4-BE49-F238E27FC236}">
                <a16:creationId xmlns:a16="http://schemas.microsoft.com/office/drawing/2014/main" id="{A871CD3B-5973-824B-A715-C2CF470D96C4}"/>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4680166" y="603136"/>
            <a:ext cx="1021457" cy="1021457"/>
          </a:xfrm>
          <a:prstGeom prst="rect">
            <a:avLst/>
          </a:prstGeom>
        </p:spPr>
      </p:pic>
      <p:sp>
        <p:nvSpPr>
          <p:cNvPr id="18" name="Platshållare för text 17">
            <a:extLst>
              <a:ext uri="{FF2B5EF4-FFF2-40B4-BE49-F238E27FC236}">
                <a16:creationId xmlns:a16="http://schemas.microsoft.com/office/drawing/2014/main" id="{FCFB67B3-FF3C-6041-9B47-8842119D7500}"/>
              </a:ext>
            </a:extLst>
          </p:cNvPr>
          <p:cNvSpPr>
            <a:spLocks noGrp="1"/>
          </p:cNvSpPr>
          <p:nvPr>
            <p:ph type="body" sz="quarter" idx="39"/>
          </p:nvPr>
        </p:nvSpPr>
        <p:spPr>
          <a:xfrm>
            <a:off x="12654295" y="3108663"/>
            <a:ext cx="10126784" cy="913835"/>
          </a:xfrm>
        </p:spPr>
        <p:txBody>
          <a:bodyPr lIns="91440" tIns="45720" rIns="91440" bIns="45720" anchor="ctr" anchorCtr="0"/>
          <a:lstStyle/>
          <a:p>
            <a:r>
              <a:rPr lang="sv-SE" sz="2800">
                <a:latin typeface="Source Sans Pro Regular"/>
                <a:ea typeface="Source Sans Pro Regular" panose="020B0503030403020204" pitchFamily="34" charset="0"/>
              </a:rPr>
              <a:t>Värdet av lösningen är tydlig och visar vad vi vill</a:t>
            </a:r>
            <a:endParaRPr lang="sv-SE" sz="2800" kern="0">
              <a:latin typeface="Source Sans Pro Regular"/>
              <a:ea typeface="Source Sans Pro Regular" panose="020B0503030403020204" pitchFamily="34" charset="0"/>
              <a:cs typeface="Arial"/>
              <a:sym typeface="Arial"/>
            </a:endParaRPr>
          </a:p>
          <a:p>
            <a:endParaRPr lang="sv-SE"/>
          </a:p>
        </p:txBody>
      </p:sp>
      <p:sp>
        <p:nvSpPr>
          <p:cNvPr id="19" name="Platshållare för text 18">
            <a:extLst>
              <a:ext uri="{FF2B5EF4-FFF2-40B4-BE49-F238E27FC236}">
                <a16:creationId xmlns:a16="http://schemas.microsoft.com/office/drawing/2014/main" id="{FAC4BA99-38F2-0F43-BF81-250A9C09E96C}"/>
              </a:ext>
            </a:extLst>
          </p:cNvPr>
          <p:cNvSpPr>
            <a:spLocks noGrp="1"/>
          </p:cNvSpPr>
          <p:nvPr>
            <p:ph type="body" sz="quarter" idx="40"/>
          </p:nvPr>
        </p:nvSpPr>
        <p:spPr>
          <a:xfrm>
            <a:off x="12654295" y="4304993"/>
            <a:ext cx="10126784" cy="913835"/>
          </a:xfrm>
        </p:spPr>
        <p:txBody>
          <a:bodyPr lIns="91440" tIns="45720" rIns="91440" bIns="45720" anchor="ctr" anchorCtr="0"/>
          <a:lstStyle/>
          <a:p>
            <a:r>
              <a:rPr lang="sv-SE" sz="2800">
                <a:latin typeface="Source Sans Pro Regular"/>
                <a:ea typeface="Source Sans Pro Regular" panose="020B0503030403020204" pitchFamily="34" charset="0"/>
              </a:rPr>
              <a:t>Effekterna är definierade</a:t>
            </a:r>
            <a:endParaRPr lang="sv-SE" sz="2800">
              <a:highlight>
                <a:srgbClr val="FFFF00"/>
              </a:highlight>
              <a:latin typeface="Source Sans Pro Regular"/>
            </a:endParaRPr>
          </a:p>
        </p:txBody>
      </p:sp>
      <p:sp>
        <p:nvSpPr>
          <p:cNvPr id="20" name="Platshållare för text 19">
            <a:extLst>
              <a:ext uri="{FF2B5EF4-FFF2-40B4-BE49-F238E27FC236}">
                <a16:creationId xmlns:a16="http://schemas.microsoft.com/office/drawing/2014/main" id="{C3DC285A-0D9D-C04E-9476-0DEC0F9E5AC7}"/>
              </a:ext>
            </a:extLst>
          </p:cNvPr>
          <p:cNvSpPr>
            <a:spLocks noGrp="1"/>
          </p:cNvSpPr>
          <p:nvPr>
            <p:ph type="body" sz="quarter" idx="41"/>
          </p:nvPr>
        </p:nvSpPr>
        <p:spPr>
          <a:xfrm>
            <a:off x="12654295" y="5874837"/>
            <a:ext cx="10126784" cy="913835"/>
          </a:xfrm>
        </p:spPr>
        <p:txBody>
          <a:bodyPr/>
          <a:lstStyle/>
          <a:p>
            <a:r>
              <a:rPr lang="sv-SE" sz="2800">
                <a:latin typeface="Source Sans Pro Regular" panose="020B0503030403020204" pitchFamily="34" charset="0"/>
                <a:ea typeface="Source Sans Pro Regular" panose="020B0503030403020204" pitchFamily="34" charset="0"/>
              </a:rPr>
              <a:t>Lösningen är prioriterad i verksamheten</a:t>
            </a:r>
            <a:endParaRPr lang="sv-SE" sz="2800" kern="0">
              <a:latin typeface="Source Sans Pro Regular" panose="020B0503030403020204" pitchFamily="34" charset="0"/>
              <a:ea typeface="Source Sans Pro Regular" panose="020B0503030403020204" pitchFamily="34" charset="0"/>
              <a:cs typeface="Arial"/>
              <a:sym typeface="Arial"/>
            </a:endParaRPr>
          </a:p>
          <a:p>
            <a:endParaRPr lang="sv-SE"/>
          </a:p>
        </p:txBody>
      </p:sp>
      <p:sp>
        <p:nvSpPr>
          <p:cNvPr id="21" name="Platshållare för text 20">
            <a:extLst>
              <a:ext uri="{FF2B5EF4-FFF2-40B4-BE49-F238E27FC236}">
                <a16:creationId xmlns:a16="http://schemas.microsoft.com/office/drawing/2014/main" id="{35AA27DA-07A3-EE40-8F80-2CDC0C83E955}"/>
              </a:ext>
            </a:extLst>
          </p:cNvPr>
          <p:cNvSpPr>
            <a:spLocks noGrp="1"/>
          </p:cNvSpPr>
          <p:nvPr>
            <p:ph type="body" sz="quarter" idx="42"/>
          </p:nvPr>
        </p:nvSpPr>
        <p:spPr>
          <a:xfrm>
            <a:off x="12672582" y="7294132"/>
            <a:ext cx="11888201" cy="913835"/>
          </a:xfrm>
        </p:spPr>
        <p:txBody>
          <a:bodyPr/>
          <a:lstStyle/>
          <a:p>
            <a:pPr hangingPunct="0">
              <a:defRPr/>
            </a:pPr>
            <a:r>
              <a:rPr lang="sv-SE" sz="2800">
                <a:latin typeface="Source Sans Pro Regular" panose="020B0503030403020204" pitchFamily="34" charset="0"/>
                <a:ea typeface="Source Sans Pro Regular" panose="020B0503030403020204" pitchFamily="34" charset="0"/>
              </a:rPr>
              <a:t>Effekterna förhåller sig till de resurser som behövs </a:t>
            </a:r>
            <a:endParaRPr lang="sv-SE" sz="2800" kern="0">
              <a:latin typeface="Source Sans Pro Regular" panose="020B0503030403020204" pitchFamily="34" charset="0"/>
              <a:ea typeface="Source Sans Pro Regular" panose="020B0503030403020204" pitchFamily="34" charset="0"/>
              <a:cs typeface="Arial"/>
              <a:sym typeface="Arial"/>
            </a:endParaRPr>
          </a:p>
          <a:p>
            <a:endParaRPr lang="sv-SE"/>
          </a:p>
        </p:txBody>
      </p:sp>
      <p:sp>
        <p:nvSpPr>
          <p:cNvPr id="24" name="Platshållare för text 23">
            <a:extLst>
              <a:ext uri="{FF2B5EF4-FFF2-40B4-BE49-F238E27FC236}">
                <a16:creationId xmlns:a16="http://schemas.microsoft.com/office/drawing/2014/main" id="{8768F7C5-44A5-614D-9BA1-199178BFCF50}"/>
              </a:ext>
            </a:extLst>
          </p:cNvPr>
          <p:cNvSpPr>
            <a:spLocks noGrp="1"/>
          </p:cNvSpPr>
          <p:nvPr>
            <p:ph type="body" sz="quarter" idx="43"/>
          </p:nvPr>
        </p:nvSpPr>
        <p:spPr>
          <a:xfrm>
            <a:off x="12654294" y="8751792"/>
            <a:ext cx="12608663" cy="913835"/>
          </a:xfrm>
        </p:spPr>
        <p:txBody>
          <a:bodyPr/>
          <a:lstStyle/>
          <a:p>
            <a:pPr hangingPunct="0">
              <a:defRPr/>
            </a:pPr>
            <a:r>
              <a:rPr lang="sv-SE" sz="2800" kern="0">
                <a:latin typeface="Source Sans Pro Regular" panose="020B0503030403020204" pitchFamily="34" charset="0"/>
                <a:ea typeface="Source Sans Pro Regular" panose="020B0503030403020204" pitchFamily="34" charset="0"/>
                <a:cs typeface="Arial"/>
                <a:sym typeface="Arial"/>
              </a:rPr>
              <a:t>Vi känner till vad som kan påverka möjligheterna att genomföra lösningen </a:t>
            </a:r>
          </a:p>
          <a:p>
            <a:endParaRPr lang="sv-SE"/>
          </a:p>
        </p:txBody>
      </p:sp>
      <p:sp>
        <p:nvSpPr>
          <p:cNvPr id="25" name="Platshållare för text 24">
            <a:extLst>
              <a:ext uri="{FF2B5EF4-FFF2-40B4-BE49-F238E27FC236}">
                <a16:creationId xmlns:a16="http://schemas.microsoft.com/office/drawing/2014/main" id="{8075A1AD-F83A-9C48-BEB8-B802642764A1}"/>
              </a:ext>
            </a:extLst>
          </p:cNvPr>
          <p:cNvSpPr>
            <a:spLocks noGrp="1"/>
          </p:cNvSpPr>
          <p:nvPr>
            <p:ph type="body" sz="quarter" idx="44"/>
          </p:nvPr>
        </p:nvSpPr>
        <p:spPr>
          <a:xfrm>
            <a:off x="12654294" y="10132722"/>
            <a:ext cx="11412713" cy="913835"/>
          </a:xfrm>
        </p:spPr>
        <p:txBody>
          <a:bodyPr/>
          <a:lstStyle/>
          <a:p>
            <a:pPr hangingPunct="0">
              <a:defRPr/>
            </a:pPr>
            <a:r>
              <a:rPr lang="sv-SE" sz="2800">
                <a:latin typeface="Source Sans Pro Regular" panose="020B0503030403020204" pitchFamily="34" charset="0"/>
                <a:ea typeface="Source Sans Pro Regular" panose="020B0503030403020204" pitchFamily="34" charset="0"/>
              </a:rPr>
              <a:t>Vi känner till e</a:t>
            </a:r>
            <a:r>
              <a:rPr lang="sv-SE" sz="2800" kern="0">
                <a:latin typeface="Source Sans Pro Regular" panose="020B0503030403020204" pitchFamily="34" charset="0"/>
                <a:ea typeface="Source Sans Pro Regular" panose="020B0503030403020204" pitchFamily="34" charset="0"/>
                <a:cs typeface="Arial"/>
                <a:sym typeface="Arial"/>
              </a:rPr>
              <a:t>ffekternas påverkan ur ett hållbarhets</a:t>
            </a:r>
            <a:r>
              <a:rPr lang="sv-SE" sz="2800">
                <a:latin typeface="Source Sans Pro Regular" panose="020B0503030403020204" pitchFamily="34" charset="0"/>
                <a:ea typeface="Source Sans Pro Regular" panose="020B0503030403020204" pitchFamily="34" charset="0"/>
              </a:rPr>
              <a:t>perspektiv</a:t>
            </a:r>
            <a:endParaRPr lang="sv-SE" sz="2800" kern="0">
              <a:latin typeface="Source Sans Pro Regular" panose="020B0503030403020204" pitchFamily="34" charset="0"/>
              <a:ea typeface="Source Sans Pro Regular" panose="020B0503030403020204" pitchFamily="34" charset="0"/>
              <a:cs typeface="Arial"/>
              <a:sym typeface="Arial"/>
            </a:endParaRPr>
          </a:p>
          <a:p>
            <a:endParaRPr lang="sv-SE"/>
          </a:p>
        </p:txBody>
      </p:sp>
      <p:pic>
        <p:nvPicPr>
          <p:cNvPr id="58" name="Bild">
            <a:extLst>
              <a:ext uri="{FF2B5EF4-FFF2-40B4-BE49-F238E27FC236}">
                <a16:creationId xmlns:a16="http://schemas.microsoft.com/office/drawing/2014/main" id="{7B0A3B10-0FD7-EF49-80D7-D0273DEA43D1}"/>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610856" y="1227231"/>
            <a:ext cx="780433" cy="860772"/>
          </a:xfrm>
          <a:prstGeom prst="rect">
            <a:avLst/>
          </a:prstGeom>
          <a:ln w="12700">
            <a:miter lim="400000"/>
          </a:ln>
        </p:spPr>
      </p:pic>
      <p:pic>
        <p:nvPicPr>
          <p:cNvPr id="2" name="Gruppera">
            <a:extLst>
              <a:ext uri="{FF2B5EF4-FFF2-40B4-BE49-F238E27FC236}">
                <a16:creationId xmlns:a16="http://schemas.microsoft.com/office/drawing/2014/main" id="{2C89F15C-85DD-4334-93DC-D86E6B33DF9E}"/>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641" r="641"/>
          <a:stretch/>
        </p:blipFill>
        <p:spPr>
          <a:xfrm>
            <a:off x="939536" y="1320528"/>
            <a:ext cx="617191" cy="617191"/>
          </a:xfrm>
          <a:prstGeom prst="rect">
            <a:avLst/>
          </a:prstGeom>
          <a:ln w="12700">
            <a:miter lim="400000"/>
          </a:ln>
        </p:spPr>
      </p:pic>
      <p:pic>
        <p:nvPicPr>
          <p:cNvPr id="3" name="Bild 2">
            <a:extLst>
              <a:ext uri="{FF2B5EF4-FFF2-40B4-BE49-F238E27FC236}">
                <a16:creationId xmlns:a16="http://schemas.microsoft.com/office/drawing/2014/main" id="{AA2FE323-E13D-E1A2-F3D0-C11903D925C2}"/>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495082" y="1380095"/>
            <a:ext cx="1083185" cy="532857"/>
          </a:xfrm>
          <a:prstGeom prst="rect">
            <a:avLst/>
          </a:prstGeom>
        </p:spPr>
      </p:pic>
    </p:spTree>
    <p:extLst>
      <p:ext uri="{BB962C8B-B14F-4D97-AF65-F5344CB8AC3E}">
        <p14:creationId xmlns:p14="http://schemas.microsoft.com/office/powerpoint/2010/main" val="13829331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Platshållare för text 17">
            <a:extLst>
              <a:ext uri="{FF2B5EF4-FFF2-40B4-BE49-F238E27FC236}">
                <a16:creationId xmlns:a16="http://schemas.microsoft.com/office/drawing/2014/main" id="{9FC04DAA-A7A5-42D8-8C1F-D65C0F52748E}"/>
              </a:ext>
            </a:extLst>
          </p:cNvPr>
          <p:cNvSpPr>
            <a:spLocks noGrp="1"/>
          </p:cNvSpPr>
          <p:nvPr>
            <p:ph type="title" idx="4294967295"/>
          </p:nvPr>
        </p:nvSpPr>
        <p:spPr>
          <a:xfrm>
            <a:off x="6021007" y="6038600"/>
            <a:ext cx="12340399" cy="15497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9300" b="1" i="0" u="none" strike="noStrike" kern="1200" cap="none" spc="0" normalizeH="0" baseline="0" noProof="0">
                <a:ln>
                  <a:noFill/>
                </a:ln>
                <a:solidFill>
                  <a:srgbClr val="091D23"/>
                </a:solidFill>
                <a:effectLst/>
                <a:uLnTx/>
                <a:uFillTx/>
                <a:latin typeface="+mj-lt"/>
                <a:ea typeface="+mn-ea"/>
                <a:cs typeface="+mn-cs"/>
              </a:rPr>
              <a:t>Utveckla</a:t>
            </a:r>
          </a:p>
        </p:txBody>
      </p:sp>
      <p:sp>
        <p:nvSpPr>
          <p:cNvPr id="16" name="Platshållare för text 15">
            <a:extLst>
              <a:ext uri="{FF2B5EF4-FFF2-40B4-BE49-F238E27FC236}">
                <a16:creationId xmlns:a16="http://schemas.microsoft.com/office/drawing/2014/main" id="{F79C1074-CBF9-4571-8BAB-3039245F0DC0}"/>
              </a:ext>
            </a:extLst>
          </p:cNvPr>
          <p:cNvSpPr>
            <a:spLocks noGrp="1"/>
          </p:cNvSpPr>
          <p:nvPr>
            <p:ph type="body" sz="quarter" idx="10"/>
          </p:nvPr>
        </p:nvSpPr>
        <p:spPr/>
        <p:txBody>
          <a:bodyPr/>
          <a:lstStyle/>
          <a:p>
            <a:r>
              <a:rPr lang="sv-SE"/>
              <a:t>10 min</a:t>
            </a:r>
          </a:p>
        </p:txBody>
      </p:sp>
      <p:sp>
        <p:nvSpPr>
          <p:cNvPr id="19" name="Platshållare för text 18">
            <a:extLst>
              <a:ext uri="{FF2B5EF4-FFF2-40B4-BE49-F238E27FC236}">
                <a16:creationId xmlns:a16="http://schemas.microsoft.com/office/drawing/2014/main" id="{B5D3A54D-A049-4C13-9CB4-95386AE929DE}"/>
              </a:ext>
            </a:extLst>
          </p:cNvPr>
          <p:cNvSpPr>
            <a:spLocks noGrp="1"/>
          </p:cNvSpPr>
          <p:nvPr>
            <p:ph type="body" sz="quarter" idx="16"/>
          </p:nvPr>
        </p:nvSpPr>
        <p:spPr/>
        <p:txBody>
          <a:bodyPr/>
          <a:lstStyle/>
          <a:p>
            <a:r>
              <a:rPr lang="sv-SE"/>
              <a:t>Enskilt</a:t>
            </a:r>
          </a:p>
        </p:txBody>
      </p:sp>
      <p:pic>
        <p:nvPicPr>
          <p:cNvPr id="20" name="Bild">
            <a:extLst>
              <a:ext uri="{FF2B5EF4-FFF2-40B4-BE49-F238E27FC236}">
                <a16:creationId xmlns:a16="http://schemas.microsoft.com/office/drawing/2014/main" id="{98622646-0911-4808-8E7C-9BCB99F87C13}"/>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70292" y="1295063"/>
            <a:ext cx="734525" cy="725108"/>
          </a:xfrm>
          <a:prstGeom prst="rect">
            <a:avLst/>
          </a:prstGeom>
          <a:ln w="12700">
            <a:miter lim="400000"/>
          </a:ln>
        </p:spPr>
      </p:pic>
      <p:pic>
        <p:nvPicPr>
          <p:cNvPr id="21" name="Bild">
            <a:extLst>
              <a:ext uri="{FF2B5EF4-FFF2-40B4-BE49-F238E27FC236}">
                <a16:creationId xmlns:a16="http://schemas.microsoft.com/office/drawing/2014/main" id="{B3621854-4289-4D2A-B93F-90AA2EB8D65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179116" y="1420279"/>
            <a:ext cx="544999" cy="474676"/>
          </a:xfrm>
          <a:prstGeom prst="rect">
            <a:avLst/>
          </a:prstGeom>
          <a:ln w="12700">
            <a:miter lim="400000"/>
          </a:ln>
        </p:spPr>
      </p:pic>
    </p:spTree>
    <p:extLst>
      <p:ext uri="{BB962C8B-B14F-4D97-AF65-F5344CB8AC3E}">
        <p14:creationId xmlns:p14="http://schemas.microsoft.com/office/powerpoint/2010/main" val="3854300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Platshållare för text 68">
            <a:extLst>
              <a:ext uri="{FF2B5EF4-FFF2-40B4-BE49-F238E27FC236}">
                <a16:creationId xmlns:a16="http://schemas.microsoft.com/office/drawing/2014/main" id="{D3DAE22A-B9DA-B708-66E8-6FB601A741D6}"/>
              </a:ext>
            </a:extLst>
          </p:cNvPr>
          <p:cNvSpPr>
            <a:spLocks noGrp="1"/>
          </p:cNvSpPr>
          <p:nvPr>
            <p:ph type="title" idx="4294967295"/>
          </p:nvPr>
        </p:nvSpPr>
        <p:spPr>
          <a:xfrm>
            <a:off x="1711162" y="2722664"/>
            <a:ext cx="9717914" cy="17567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ts val="702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rgbClr val="091D23"/>
                </a:solidFill>
                <a:effectLst/>
                <a:uLnTx/>
                <a:uFillTx/>
                <a:latin typeface="+mj-lt"/>
                <a:ea typeface="+mn-ea"/>
                <a:cs typeface="+mn-cs"/>
              </a:rPr>
              <a:t>Ta en stund</a:t>
            </a:r>
            <a:endParaRPr kumimoji="0" lang="sv-SE" sz="7900" b="1" i="0" u="none" strike="noStrike" kern="1200" cap="none" spc="0" normalizeH="0" baseline="0" noProof="0" dirty="0">
              <a:ln>
                <a:noFill/>
              </a:ln>
              <a:solidFill>
                <a:schemeClr val="tx1"/>
              </a:solidFill>
              <a:effectLst/>
              <a:uLnTx/>
              <a:uFillTx/>
              <a:latin typeface="+mj-lt"/>
              <a:ea typeface="+mn-ea"/>
              <a:cs typeface="+mn-cs"/>
            </a:endParaRPr>
          </a:p>
        </p:txBody>
      </p:sp>
      <p:sp>
        <p:nvSpPr>
          <p:cNvPr id="66" name="Platshållare för text 65">
            <a:extLst>
              <a:ext uri="{FF2B5EF4-FFF2-40B4-BE49-F238E27FC236}">
                <a16:creationId xmlns:a16="http://schemas.microsoft.com/office/drawing/2014/main" id="{30278653-3401-F019-3155-45F6B643E1AB}"/>
              </a:ext>
            </a:extLst>
          </p:cNvPr>
          <p:cNvSpPr>
            <a:spLocks noGrp="1"/>
          </p:cNvSpPr>
          <p:nvPr>
            <p:ph type="body" sz="quarter" idx="10"/>
          </p:nvPr>
        </p:nvSpPr>
        <p:spPr/>
        <p:txBody>
          <a:bodyPr/>
          <a:lstStyle/>
          <a:p>
            <a:r>
              <a:rPr lang="sv-SE" dirty="0"/>
              <a:t>10 min</a:t>
            </a:r>
          </a:p>
        </p:txBody>
      </p:sp>
      <p:sp>
        <p:nvSpPr>
          <p:cNvPr id="68" name="Platshållare för text 67">
            <a:extLst>
              <a:ext uri="{FF2B5EF4-FFF2-40B4-BE49-F238E27FC236}">
                <a16:creationId xmlns:a16="http://schemas.microsoft.com/office/drawing/2014/main" id="{9AA05BEE-BDC4-7E7B-1FBC-00CBED3B12B9}"/>
              </a:ext>
            </a:extLst>
          </p:cNvPr>
          <p:cNvSpPr>
            <a:spLocks noGrp="1"/>
          </p:cNvSpPr>
          <p:nvPr>
            <p:ph type="body" sz="quarter" idx="35"/>
          </p:nvPr>
        </p:nvSpPr>
        <p:spPr/>
        <p:txBody>
          <a:bodyPr/>
          <a:lstStyle/>
          <a:p>
            <a:r>
              <a:rPr lang="sv-SE" dirty="0"/>
              <a:t>Skriva</a:t>
            </a:r>
          </a:p>
        </p:txBody>
      </p:sp>
      <p:sp>
        <p:nvSpPr>
          <p:cNvPr id="67" name="Platshållare för text 66">
            <a:extLst>
              <a:ext uri="{FF2B5EF4-FFF2-40B4-BE49-F238E27FC236}">
                <a16:creationId xmlns:a16="http://schemas.microsoft.com/office/drawing/2014/main" id="{89D7367A-4CDC-7C3D-C664-3A3BDFB92A3A}"/>
              </a:ext>
            </a:extLst>
          </p:cNvPr>
          <p:cNvSpPr>
            <a:spLocks noGrp="1"/>
          </p:cNvSpPr>
          <p:nvPr>
            <p:ph type="body" sz="quarter" idx="11"/>
          </p:nvPr>
        </p:nvSpPr>
        <p:spPr/>
        <p:txBody>
          <a:bodyPr/>
          <a:lstStyle/>
          <a:p>
            <a:r>
              <a:rPr lang="sv-SE" dirty="0"/>
              <a:t>Enskilt</a:t>
            </a:r>
          </a:p>
        </p:txBody>
      </p:sp>
      <p:sp>
        <p:nvSpPr>
          <p:cNvPr id="70" name="Platshållare för text 69">
            <a:extLst>
              <a:ext uri="{FF2B5EF4-FFF2-40B4-BE49-F238E27FC236}">
                <a16:creationId xmlns:a16="http://schemas.microsoft.com/office/drawing/2014/main" id="{3AB564E3-21F7-CEAA-77E1-D556208815F0}"/>
              </a:ext>
            </a:extLst>
          </p:cNvPr>
          <p:cNvSpPr>
            <a:spLocks noGrp="1"/>
          </p:cNvSpPr>
          <p:nvPr>
            <p:ph type="body" sz="quarter" idx="40"/>
          </p:nvPr>
        </p:nvSpPr>
        <p:spPr/>
        <p:txBody>
          <a:bodyPr/>
          <a:lstStyle/>
          <a:p>
            <a:r>
              <a:rPr lang="sv-SE" b="1" dirty="0"/>
              <a:t>Det är dags att reflektera!</a:t>
            </a:r>
          </a:p>
          <a:p>
            <a:r>
              <a:rPr lang="sv-SE" dirty="0"/>
              <a:t>Hur fungerar det att använda övningen som grund för beslut?</a:t>
            </a:r>
            <a:br>
              <a:rPr lang="sv-SE" dirty="0"/>
            </a:br>
            <a:endParaRPr lang="sv-SE" dirty="0"/>
          </a:p>
          <a:p>
            <a:r>
              <a:rPr lang="sv-SE" dirty="0"/>
              <a:t>Anteckna i rutan! </a:t>
            </a:r>
          </a:p>
          <a:p>
            <a:endParaRPr lang="sv-SE" dirty="0"/>
          </a:p>
          <a:p>
            <a:endParaRPr lang="sv-SE" dirty="0"/>
          </a:p>
        </p:txBody>
      </p:sp>
      <p:sp>
        <p:nvSpPr>
          <p:cNvPr id="74" name="Platshållare för text 73">
            <a:extLst>
              <a:ext uri="{FF2B5EF4-FFF2-40B4-BE49-F238E27FC236}">
                <a16:creationId xmlns:a16="http://schemas.microsoft.com/office/drawing/2014/main" id="{017D080F-C770-E265-9D9C-63F3994842B4}"/>
              </a:ext>
            </a:extLst>
          </p:cNvPr>
          <p:cNvSpPr>
            <a:spLocks noGrp="1"/>
          </p:cNvSpPr>
          <p:nvPr>
            <p:ph type="body" sz="quarter" idx="49"/>
          </p:nvPr>
        </p:nvSpPr>
        <p:spPr/>
        <p:txBody>
          <a:bodyPr/>
          <a:lstStyle/>
          <a:p>
            <a:r>
              <a:rPr lang="sv-SE" dirty="0"/>
              <a:t>Övningen hjälp till att stötta beslutet om att genomföra lösningen genom att:</a:t>
            </a:r>
          </a:p>
          <a:p>
            <a:endParaRPr lang="sv-SE" dirty="0"/>
          </a:p>
        </p:txBody>
      </p:sp>
      <p:sp>
        <p:nvSpPr>
          <p:cNvPr id="73" name="Platshållare för text 72">
            <a:extLst>
              <a:ext uri="{FF2B5EF4-FFF2-40B4-BE49-F238E27FC236}">
                <a16:creationId xmlns:a16="http://schemas.microsoft.com/office/drawing/2014/main" id="{0CE3612C-31DA-5096-D1F9-46A1C62825DD}"/>
              </a:ext>
            </a:extLst>
          </p:cNvPr>
          <p:cNvSpPr>
            <a:spLocks noGrp="1"/>
          </p:cNvSpPr>
          <p:nvPr>
            <p:ph type="body" sz="quarter" idx="48"/>
          </p:nvPr>
        </p:nvSpPr>
        <p:spPr/>
        <p:txBody>
          <a:bodyPr/>
          <a:lstStyle/>
          <a:p>
            <a:endParaRPr lang="sv-SE" dirty="0"/>
          </a:p>
        </p:txBody>
      </p:sp>
      <p:sp>
        <p:nvSpPr>
          <p:cNvPr id="72" name="Platshållare för text 71">
            <a:extLst>
              <a:ext uri="{FF2B5EF4-FFF2-40B4-BE49-F238E27FC236}">
                <a16:creationId xmlns:a16="http://schemas.microsoft.com/office/drawing/2014/main" id="{C452DAE0-8006-C520-4359-AF5F088AC83B}"/>
              </a:ext>
            </a:extLst>
          </p:cNvPr>
          <p:cNvSpPr>
            <a:spLocks noGrp="1"/>
          </p:cNvSpPr>
          <p:nvPr>
            <p:ph type="body" sz="quarter" idx="47"/>
          </p:nvPr>
        </p:nvSpPr>
        <p:spPr/>
        <p:txBody>
          <a:bodyPr/>
          <a:lstStyle/>
          <a:p>
            <a:r>
              <a:rPr lang="sv-SE" dirty="0"/>
              <a:t>Mina förslag på förbättring och arbetssätt nästa</a:t>
            </a:r>
            <a:br>
              <a:rPr lang="sv-SE" dirty="0"/>
            </a:br>
            <a:r>
              <a:rPr lang="sv-SE" dirty="0"/>
              <a:t> gång är att:</a:t>
            </a:r>
          </a:p>
          <a:p>
            <a:endParaRPr lang="sv-SE" dirty="0"/>
          </a:p>
        </p:txBody>
      </p:sp>
      <p:sp>
        <p:nvSpPr>
          <p:cNvPr id="71" name="Platshållare för text 70">
            <a:extLst>
              <a:ext uri="{FF2B5EF4-FFF2-40B4-BE49-F238E27FC236}">
                <a16:creationId xmlns:a16="http://schemas.microsoft.com/office/drawing/2014/main" id="{0A59E529-899D-4004-1E0B-F27B497FAD76}"/>
              </a:ext>
            </a:extLst>
          </p:cNvPr>
          <p:cNvSpPr>
            <a:spLocks noGrp="1"/>
          </p:cNvSpPr>
          <p:nvPr>
            <p:ph type="body" sz="quarter" idx="46"/>
          </p:nvPr>
        </p:nvSpPr>
        <p:spPr/>
        <p:txBody>
          <a:bodyPr/>
          <a:lstStyle/>
          <a:p>
            <a:endParaRPr lang="sv-SE"/>
          </a:p>
        </p:txBody>
      </p:sp>
      <p:pic>
        <p:nvPicPr>
          <p:cNvPr id="16" name="Gruppera">
            <a:extLst>
              <a:ext uri="{FF2B5EF4-FFF2-40B4-BE49-F238E27FC236}">
                <a16:creationId xmlns:a16="http://schemas.microsoft.com/office/drawing/2014/main" id="{F329CC2D-3458-4BA3-ABC0-32330D1CB18F}"/>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41" r="641"/>
          <a:stretch/>
        </p:blipFill>
        <p:spPr>
          <a:xfrm>
            <a:off x="939536" y="1320528"/>
            <a:ext cx="617191" cy="617191"/>
          </a:xfrm>
          <a:prstGeom prst="rect">
            <a:avLst/>
          </a:prstGeom>
          <a:ln w="12700">
            <a:miter lim="400000"/>
          </a:ln>
        </p:spPr>
      </p:pic>
      <p:pic>
        <p:nvPicPr>
          <p:cNvPr id="17" name="Bild">
            <a:extLst>
              <a:ext uri="{FF2B5EF4-FFF2-40B4-BE49-F238E27FC236}">
                <a16:creationId xmlns:a16="http://schemas.microsoft.com/office/drawing/2014/main" id="{0BD0C8A6-826B-4D0D-BA6A-CBCD84A0A43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78353" y="1227231"/>
            <a:ext cx="1024729" cy="860772"/>
          </a:xfrm>
          <a:prstGeom prst="rect">
            <a:avLst/>
          </a:prstGeom>
          <a:ln w="12700">
            <a:miter lim="400000"/>
          </a:ln>
        </p:spPr>
      </p:pic>
      <p:pic>
        <p:nvPicPr>
          <p:cNvPr id="18" name="Bild">
            <a:extLst>
              <a:ext uri="{FF2B5EF4-FFF2-40B4-BE49-F238E27FC236}">
                <a16:creationId xmlns:a16="http://schemas.microsoft.com/office/drawing/2014/main" id="{3DCC2C99-86FB-4B43-B0BC-369E2EDC63A8}"/>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6867431" y="1369595"/>
            <a:ext cx="544999" cy="474676"/>
          </a:xfrm>
          <a:prstGeom prst="rect">
            <a:avLst/>
          </a:prstGeom>
          <a:ln w="12700">
            <a:miter lim="400000"/>
          </a:ln>
        </p:spPr>
      </p:pic>
    </p:spTree>
    <p:extLst>
      <p:ext uri="{BB962C8B-B14F-4D97-AF65-F5344CB8AC3E}">
        <p14:creationId xmlns:p14="http://schemas.microsoft.com/office/powerpoint/2010/main" val="11384954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Platshållare för text 25">
            <a:extLst>
              <a:ext uri="{FF2B5EF4-FFF2-40B4-BE49-F238E27FC236}">
                <a16:creationId xmlns:a16="http://schemas.microsoft.com/office/drawing/2014/main" id="{4346963F-F904-2BB9-803F-900731FB1DB4}"/>
              </a:ext>
            </a:extLst>
          </p:cNvPr>
          <p:cNvSpPr>
            <a:spLocks noGrp="1"/>
          </p:cNvSpPr>
          <p:nvPr>
            <p:ph type="title" idx="4294967295"/>
          </p:nvPr>
        </p:nvSpPr>
        <p:spPr>
          <a:xfrm>
            <a:off x="1690730" y="2110561"/>
            <a:ext cx="10500475" cy="28642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tx1"/>
                </a:solidFill>
                <a:effectLst/>
                <a:uLnTx/>
                <a:uFillTx/>
                <a:latin typeface="+mj-lt"/>
                <a:ea typeface="+mn-ea"/>
                <a:cs typeface="+mn-cs"/>
              </a:rPr>
              <a:t>Dokumentets syfte</a:t>
            </a:r>
          </a:p>
        </p:txBody>
      </p:sp>
      <p:sp>
        <p:nvSpPr>
          <p:cNvPr id="27" name="Platshållare för text 26">
            <a:extLst>
              <a:ext uri="{FF2B5EF4-FFF2-40B4-BE49-F238E27FC236}">
                <a16:creationId xmlns:a16="http://schemas.microsoft.com/office/drawing/2014/main" id="{633E6DB8-20DC-1BCF-A547-2B1431D954A3}"/>
              </a:ext>
            </a:extLst>
          </p:cNvPr>
          <p:cNvSpPr>
            <a:spLocks noGrp="1"/>
          </p:cNvSpPr>
          <p:nvPr>
            <p:ph type="body" sz="quarter" idx="44"/>
          </p:nvPr>
        </p:nvSpPr>
        <p:spPr/>
        <p:txBody>
          <a:bodyPr/>
          <a:lstStyle/>
          <a:p>
            <a:r>
              <a:rPr lang="sv-SE" b="1" dirty="0"/>
              <a:t>Detta dokument är en prototyp av Lärandeprojektet för innovationsledning (2021-2022). </a:t>
            </a:r>
          </a:p>
          <a:p>
            <a:r>
              <a:rPr lang="sv-SE" dirty="0"/>
              <a:t>Ett projekt av Uppsala kommun tillsammans med Helsingborgs stad, och flera andra kommuner. </a:t>
            </a:r>
            <a:r>
              <a:rPr lang="sv-SE" dirty="0" err="1"/>
              <a:t>Vinnova</a:t>
            </a:r>
            <a:r>
              <a:rPr lang="sv-SE" dirty="0"/>
              <a:t> finansierade arbetet. </a:t>
            </a:r>
          </a:p>
          <a:p>
            <a:r>
              <a:rPr lang="sv-SE" dirty="0"/>
              <a:t>I vetskap om informationen på denna sida får innehållet delas.</a:t>
            </a:r>
          </a:p>
          <a:p>
            <a:endParaRPr lang="sv-SE" dirty="0"/>
          </a:p>
        </p:txBody>
      </p:sp>
      <p:sp>
        <p:nvSpPr>
          <p:cNvPr id="28" name="Platshållare för text 27">
            <a:extLst>
              <a:ext uri="{FF2B5EF4-FFF2-40B4-BE49-F238E27FC236}">
                <a16:creationId xmlns:a16="http://schemas.microsoft.com/office/drawing/2014/main" id="{861D2837-C2CB-D4C0-5CF1-9FEFD7A35065}"/>
              </a:ext>
            </a:extLst>
          </p:cNvPr>
          <p:cNvSpPr>
            <a:spLocks noGrp="1"/>
          </p:cNvSpPr>
          <p:nvPr>
            <p:ph type="body" sz="quarter" idx="45"/>
          </p:nvPr>
        </p:nvSpPr>
        <p:spPr/>
        <p:txBody>
          <a:bodyPr/>
          <a:lstStyle/>
          <a:p>
            <a:r>
              <a:rPr lang="sv-SE" b="1" dirty="0">
                <a:latin typeface="+mj-lt"/>
              </a:rPr>
              <a:t>Mer info:</a:t>
            </a:r>
          </a:p>
          <a:p>
            <a:r>
              <a:rPr lang="sv-SE" b="1" dirty="0">
                <a:latin typeface="Calibri"/>
                <a:hlinkClick r:id="rId3">
                  <a:extLst>
                    <a:ext uri="{A12FA001-AC4F-418D-AE19-62706E023703}">
                      <ahyp:hlinkClr xmlns:ahyp="http://schemas.microsoft.com/office/drawing/2018/hyperlinkcolor" val="tx"/>
                    </a:ext>
                  </a:extLst>
                </a:hlinkClick>
              </a:rPr>
              <a:t>www.hejainnovation.se</a:t>
            </a:r>
            <a:r>
              <a:rPr lang="sv-SE" b="1" dirty="0">
                <a:latin typeface="Calibri"/>
              </a:rPr>
              <a:t> </a:t>
            </a:r>
          </a:p>
          <a:p>
            <a:r>
              <a:rPr lang="sv-SE" b="1" dirty="0" err="1">
                <a:latin typeface="Calibri"/>
                <a:hlinkClick r:id="rId4"/>
              </a:rPr>
              <a:t>uppsala.se</a:t>
            </a:r>
            <a:r>
              <a:rPr lang="sv-SE" b="1" dirty="0">
                <a:latin typeface="Calibri"/>
                <a:hlinkClick r:id="rId4"/>
              </a:rPr>
              <a:t>/innovationskraft </a:t>
            </a:r>
            <a:endParaRPr lang="sv-SE" b="1" dirty="0">
              <a:latin typeface="Calibri"/>
            </a:endParaRPr>
          </a:p>
          <a:p>
            <a:r>
              <a:rPr lang="sv-SE" b="1" dirty="0" err="1">
                <a:latin typeface="Calibri"/>
              </a:rPr>
              <a:t>innovation@uppsala.se</a:t>
            </a:r>
            <a:endParaRPr lang="sv-SE" b="1" dirty="0">
              <a:latin typeface="Calibri"/>
            </a:endParaRPr>
          </a:p>
          <a:p>
            <a:endParaRPr lang="sv-SE" dirty="0"/>
          </a:p>
        </p:txBody>
      </p:sp>
      <p:pic>
        <p:nvPicPr>
          <p:cNvPr id="24" name="Bildobjekt 23" descr="Logga: HEJA Innovation.">
            <a:extLst>
              <a:ext uri="{FF2B5EF4-FFF2-40B4-BE49-F238E27FC236}">
                <a16:creationId xmlns:a16="http://schemas.microsoft.com/office/drawing/2014/main" id="{F4B796E3-F389-4D49-9B23-A701E5D65E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85517" y="11612089"/>
            <a:ext cx="3323298" cy="1119275"/>
          </a:xfrm>
          <a:prstGeom prst="rect">
            <a:avLst/>
          </a:prstGeom>
        </p:spPr>
      </p:pic>
      <p:pic>
        <p:nvPicPr>
          <p:cNvPr id="18" name="Picture 2" descr="Logga: Vinnova Sveriges innovationsmyndighet">
            <a:extLst>
              <a:ext uri="{FF2B5EF4-FFF2-40B4-BE49-F238E27FC236}">
                <a16:creationId xmlns:a16="http://schemas.microsoft.com/office/drawing/2014/main" id="{CEE2E132-84AB-49A2-A856-2A6B7430E44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86268" y="11695236"/>
            <a:ext cx="4460004" cy="95298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Logga: Uppsala kommun">
            <a:extLst>
              <a:ext uri="{FF2B5EF4-FFF2-40B4-BE49-F238E27FC236}">
                <a16:creationId xmlns:a16="http://schemas.microsoft.com/office/drawing/2014/main" id="{1E787AA1-6C61-4692-B1E7-E81D74DDFB19}"/>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28860" b="-795"/>
          <a:stretch/>
        </p:blipFill>
        <p:spPr bwMode="auto">
          <a:xfrm>
            <a:off x="14623724" y="11674547"/>
            <a:ext cx="2830830" cy="100226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Logga: Helsingborg stad">
            <a:extLst>
              <a:ext uri="{FF2B5EF4-FFF2-40B4-BE49-F238E27FC236}">
                <a16:creationId xmlns:a16="http://schemas.microsoft.com/office/drawing/2014/main" id="{5A1BB2A1-3B7A-412B-A796-F3DC7A26FBF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379261" y="11666644"/>
            <a:ext cx="3665671" cy="1010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366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latshållare för text 26">
            <a:extLst>
              <a:ext uri="{FF2B5EF4-FFF2-40B4-BE49-F238E27FC236}">
                <a16:creationId xmlns:a16="http://schemas.microsoft.com/office/drawing/2014/main" id="{3EC3E275-5717-954C-86FC-54EFC8C376B0}"/>
              </a:ext>
            </a:extLst>
          </p:cNvPr>
          <p:cNvSpPr>
            <a:spLocks noGrp="1"/>
          </p:cNvSpPr>
          <p:nvPr>
            <p:ph type="title" idx="4294967295"/>
          </p:nvPr>
        </p:nvSpPr>
        <p:spPr>
          <a:xfrm>
            <a:off x="6021007" y="6038600"/>
            <a:ext cx="12340399" cy="15497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9300" b="1" i="0" u="none" strike="noStrike" kern="1200" cap="none" spc="0" normalizeH="0" baseline="0" noProof="0">
                <a:ln>
                  <a:noFill/>
                </a:ln>
                <a:solidFill>
                  <a:srgbClr val="091D23"/>
                </a:solidFill>
                <a:effectLst/>
                <a:uLnTx/>
                <a:uFillTx/>
                <a:latin typeface="Century Gothic" panose="020B0502020202020204" pitchFamily="34" charset="0"/>
                <a:ea typeface="+mn-ea"/>
                <a:cs typeface="+mn-cs"/>
              </a:rPr>
              <a:t>Börja</a:t>
            </a:r>
            <a:endParaRPr kumimoji="0" lang="sv-SE" sz="9300" b="1" i="0" u="none" strike="noStrike" kern="1200" cap="none" spc="0" normalizeH="0" baseline="0" noProof="0">
              <a:ln>
                <a:noFill/>
              </a:ln>
              <a:solidFill>
                <a:srgbClr val="091D23"/>
              </a:solidFill>
              <a:effectLst/>
              <a:uLnTx/>
              <a:uFillTx/>
              <a:latin typeface="+mj-lt"/>
              <a:ea typeface="+mn-ea"/>
              <a:cs typeface="+mn-cs"/>
            </a:endParaRPr>
          </a:p>
        </p:txBody>
      </p:sp>
      <p:sp>
        <p:nvSpPr>
          <p:cNvPr id="25" name="Platshållare för text 24">
            <a:extLst>
              <a:ext uri="{FF2B5EF4-FFF2-40B4-BE49-F238E27FC236}">
                <a16:creationId xmlns:a16="http://schemas.microsoft.com/office/drawing/2014/main" id="{682F223C-4E62-A84E-9CEE-C65DC8323522}"/>
              </a:ext>
            </a:extLst>
          </p:cNvPr>
          <p:cNvSpPr>
            <a:spLocks noGrp="1"/>
          </p:cNvSpPr>
          <p:nvPr>
            <p:ph type="body" sz="quarter" idx="10"/>
          </p:nvPr>
        </p:nvSpPr>
        <p:spPr/>
        <p:txBody>
          <a:bodyPr lIns="91440" tIns="45720" rIns="91440" bIns="45720" anchor="t"/>
          <a:lstStyle/>
          <a:p>
            <a:r>
              <a:rPr lang="sv-SE">
                <a:cs typeface="Calibri"/>
              </a:rPr>
              <a:t>10 min</a:t>
            </a:r>
            <a:endParaRPr lang="sv-SE"/>
          </a:p>
        </p:txBody>
      </p:sp>
      <p:sp>
        <p:nvSpPr>
          <p:cNvPr id="5" name="Platshållare för text 4">
            <a:extLst>
              <a:ext uri="{FF2B5EF4-FFF2-40B4-BE49-F238E27FC236}">
                <a16:creationId xmlns:a16="http://schemas.microsoft.com/office/drawing/2014/main" id="{3B22EE86-8BDF-4605-B3DE-4CE9CE1CDDCE}"/>
              </a:ext>
            </a:extLst>
          </p:cNvPr>
          <p:cNvSpPr>
            <a:spLocks noGrp="1"/>
          </p:cNvSpPr>
          <p:nvPr>
            <p:ph type="body" sz="quarter" idx="16"/>
          </p:nvPr>
        </p:nvSpPr>
        <p:spPr/>
        <p:txBody>
          <a:bodyPr/>
          <a:lstStyle/>
          <a:p>
            <a:r>
              <a:rPr lang="sv-SE"/>
              <a:t>Enskilt</a:t>
            </a:r>
          </a:p>
        </p:txBody>
      </p:sp>
      <p:pic>
        <p:nvPicPr>
          <p:cNvPr id="9" name="Bild">
            <a:extLst>
              <a:ext uri="{FF2B5EF4-FFF2-40B4-BE49-F238E27FC236}">
                <a16:creationId xmlns:a16="http://schemas.microsoft.com/office/drawing/2014/main" id="{30DA3DE0-B372-A94B-91EA-E832B617CFC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570292" y="1295063"/>
            <a:ext cx="734525" cy="725108"/>
          </a:xfrm>
          <a:prstGeom prst="rect">
            <a:avLst/>
          </a:prstGeom>
          <a:ln w="12700">
            <a:miter lim="400000"/>
          </a:ln>
        </p:spPr>
      </p:pic>
      <p:pic>
        <p:nvPicPr>
          <p:cNvPr id="10" name="Bild">
            <a:extLst>
              <a:ext uri="{FF2B5EF4-FFF2-40B4-BE49-F238E27FC236}">
                <a16:creationId xmlns:a16="http://schemas.microsoft.com/office/drawing/2014/main" id="{27A33689-8C39-44D7-A277-80374C26D481}"/>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405825" y="1295063"/>
            <a:ext cx="544999" cy="474676"/>
          </a:xfrm>
          <a:prstGeom prst="rect">
            <a:avLst/>
          </a:prstGeom>
          <a:ln w="12700">
            <a:miter lim="400000"/>
          </a:ln>
        </p:spPr>
      </p:pic>
    </p:spTree>
    <p:extLst>
      <p:ext uri="{BB962C8B-B14F-4D97-AF65-F5344CB8AC3E}">
        <p14:creationId xmlns:p14="http://schemas.microsoft.com/office/powerpoint/2010/main" val="864225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latshållare för text 10">
            <a:extLst>
              <a:ext uri="{FF2B5EF4-FFF2-40B4-BE49-F238E27FC236}">
                <a16:creationId xmlns:a16="http://schemas.microsoft.com/office/drawing/2014/main" id="{17AD04AF-172A-475E-84B1-390AE05C4259}"/>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ET" sz="7899" b="1" i="0" u="none" strike="noStrike" kern="1200" cap="none" spc="0" normalizeH="0" baseline="0" noProof="0">
                <a:ln>
                  <a:noFill/>
                </a:ln>
                <a:solidFill>
                  <a:srgbClr val="091D23"/>
                </a:solidFill>
                <a:effectLst/>
                <a:uLnTx/>
                <a:uFillTx/>
                <a:latin typeface="+mj-lt"/>
                <a:ea typeface="+mn-ea"/>
                <a:cs typeface="+mn-cs"/>
              </a:rPr>
              <a:t>Effekter som gör </a:t>
            </a:r>
            <a:br>
              <a:rPr kumimoji="0" lang="sv-SE" sz="7899" b="1" i="0" u="none" strike="noStrike" kern="1200" cap="none" spc="0" normalizeH="0" baseline="0" noProof="0" dirty="0">
                <a:ln>
                  <a:noFill/>
                </a:ln>
                <a:solidFill>
                  <a:srgbClr val="091D23"/>
                </a:solidFill>
                <a:effectLst/>
                <a:uLnTx/>
                <a:uFillTx/>
                <a:latin typeface="+mj-lt"/>
                <a:ea typeface="+mn-ea"/>
                <a:cs typeface="+mn-cs"/>
              </a:rPr>
            </a:br>
            <a:r>
              <a:rPr kumimoji="0" lang="sv-ET" sz="7899" b="1" i="0" u="none" strike="noStrike" kern="1200" cap="none" spc="0" normalizeH="0" baseline="0" noProof="0">
                <a:ln>
                  <a:noFill/>
                </a:ln>
                <a:solidFill>
                  <a:srgbClr val="091D23"/>
                </a:solidFill>
                <a:effectLst/>
                <a:uLnTx/>
                <a:uFillTx/>
                <a:latin typeface="+mj-lt"/>
                <a:ea typeface="+mn-ea"/>
                <a:cs typeface="+mn-cs"/>
              </a:rPr>
              <a:t>skillnad</a:t>
            </a:r>
            <a:endParaRPr kumimoji="0" lang="sv-SE" sz="7900" b="1" i="0" u="none" strike="noStrike" kern="1200" cap="none" spc="0" normalizeH="0" baseline="0" noProof="0" dirty="0">
              <a:ln>
                <a:noFill/>
              </a:ln>
              <a:solidFill>
                <a:srgbClr val="091D23"/>
              </a:solidFill>
              <a:effectLst/>
              <a:uLnTx/>
              <a:uFillTx/>
              <a:latin typeface="+mj-lt"/>
              <a:ea typeface="+mn-ea"/>
              <a:cs typeface="+mn-cs"/>
            </a:endParaRPr>
          </a:p>
        </p:txBody>
      </p:sp>
      <p:sp>
        <p:nvSpPr>
          <p:cNvPr id="8" name="Platshållare för text 7">
            <a:extLst>
              <a:ext uri="{FF2B5EF4-FFF2-40B4-BE49-F238E27FC236}">
                <a16:creationId xmlns:a16="http://schemas.microsoft.com/office/drawing/2014/main" id="{A2859966-92C2-4D71-95E1-0CB54671CA8C}"/>
              </a:ext>
            </a:extLst>
          </p:cNvPr>
          <p:cNvSpPr>
            <a:spLocks noGrp="1"/>
          </p:cNvSpPr>
          <p:nvPr>
            <p:ph type="body" sz="quarter" idx="10"/>
          </p:nvPr>
        </p:nvSpPr>
        <p:spPr/>
        <p:txBody>
          <a:bodyPr/>
          <a:lstStyle/>
          <a:p>
            <a:r>
              <a:rPr lang="sv-SE" dirty="0"/>
              <a:t>2 min</a:t>
            </a:r>
          </a:p>
        </p:txBody>
      </p:sp>
      <p:sp>
        <p:nvSpPr>
          <p:cNvPr id="10" name="Platshållare för text 9">
            <a:extLst>
              <a:ext uri="{FF2B5EF4-FFF2-40B4-BE49-F238E27FC236}">
                <a16:creationId xmlns:a16="http://schemas.microsoft.com/office/drawing/2014/main" id="{698E98DD-D1BB-4F2C-870F-681C9EF66AAF}"/>
              </a:ext>
            </a:extLst>
          </p:cNvPr>
          <p:cNvSpPr>
            <a:spLocks noGrp="1"/>
          </p:cNvSpPr>
          <p:nvPr>
            <p:ph type="body" sz="quarter" idx="35"/>
          </p:nvPr>
        </p:nvSpPr>
        <p:spPr/>
        <p:txBody>
          <a:bodyPr/>
          <a:lstStyle/>
          <a:p>
            <a:r>
              <a:rPr lang="sv-SE" dirty="0"/>
              <a:t>Läs</a:t>
            </a:r>
          </a:p>
        </p:txBody>
      </p:sp>
      <p:sp>
        <p:nvSpPr>
          <p:cNvPr id="9" name="Platshållare för text 8">
            <a:extLst>
              <a:ext uri="{FF2B5EF4-FFF2-40B4-BE49-F238E27FC236}">
                <a16:creationId xmlns:a16="http://schemas.microsoft.com/office/drawing/2014/main" id="{1EA10B34-3142-4885-82F3-3E1DD0767818}"/>
              </a:ext>
            </a:extLst>
          </p:cNvPr>
          <p:cNvSpPr>
            <a:spLocks noGrp="1"/>
          </p:cNvSpPr>
          <p:nvPr>
            <p:ph type="body" sz="quarter" idx="11"/>
          </p:nvPr>
        </p:nvSpPr>
        <p:spPr/>
        <p:txBody>
          <a:bodyPr/>
          <a:lstStyle/>
          <a:p>
            <a:r>
              <a:rPr lang="sv-SE" dirty="0"/>
              <a:t>Enskilt</a:t>
            </a:r>
          </a:p>
        </p:txBody>
      </p:sp>
      <p:sp>
        <p:nvSpPr>
          <p:cNvPr id="12" name="Platshållare för text 11">
            <a:extLst>
              <a:ext uri="{FF2B5EF4-FFF2-40B4-BE49-F238E27FC236}">
                <a16:creationId xmlns:a16="http://schemas.microsoft.com/office/drawing/2014/main" id="{2588B071-F217-4CFF-A98E-128749CE6614}"/>
              </a:ext>
            </a:extLst>
          </p:cNvPr>
          <p:cNvSpPr>
            <a:spLocks noGrp="1"/>
          </p:cNvSpPr>
          <p:nvPr>
            <p:ph type="body" sz="quarter" idx="37"/>
          </p:nvPr>
        </p:nvSpPr>
        <p:spPr/>
        <p:txBody>
          <a:bodyPr/>
          <a:lstStyle/>
          <a:p>
            <a:r>
              <a:rPr lang="sv-SE" sz="3200" dirty="0"/>
              <a:t>Vad spännande att ni har en lösning som efter tester med era användare visar sig skapa värde och skulle kunna förverkligas!</a:t>
            </a:r>
          </a:p>
          <a:p>
            <a:r>
              <a:rPr lang="sv-SE" sz="3200" dirty="0"/>
              <a:t>Nu är det dags att påvisa potentialen med lösningen genom det värdet effekter ger.</a:t>
            </a:r>
          </a:p>
          <a:p>
            <a:endParaRPr lang="sv-SE" dirty="0"/>
          </a:p>
        </p:txBody>
      </p:sp>
      <p:sp>
        <p:nvSpPr>
          <p:cNvPr id="14" name="Platshållare för text 13">
            <a:extLst>
              <a:ext uri="{FF2B5EF4-FFF2-40B4-BE49-F238E27FC236}">
                <a16:creationId xmlns:a16="http://schemas.microsoft.com/office/drawing/2014/main" id="{DCD55D08-793F-4BCC-A7A8-A4F5DA06DFC8}"/>
              </a:ext>
            </a:extLst>
          </p:cNvPr>
          <p:cNvSpPr>
            <a:spLocks noGrp="1"/>
          </p:cNvSpPr>
          <p:nvPr>
            <p:ph type="body" sz="quarter" idx="4294967295"/>
          </p:nvPr>
        </p:nvSpPr>
        <p:spPr>
          <a:xfrm>
            <a:off x="13944601" y="5257800"/>
            <a:ext cx="9689694" cy="914400"/>
          </a:xfrm>
          <a:prstGeom prst="rect">
            <a:avLst/>
          </a:prstGeom>
        </p:spPr>
        <p:txBody>
          <a:bodyPr/>
          <a:lstStyle/>
          <a:p>
            <a:pPr marL="0" indent="0">
              <a:buNone/>
            </a:pPr>
            <a:r>
              <a:rPr lang="sv-SE" sz="3100" b="1" dirty="0">
                <a:latin typeface="+mj-lt"/>
              </a:rPr>
              <a:t>Hur gör vi?</a:t>
            </a:r>
          </a:p>
        </p:txBody>
      </p:sp>
      <p:sp>
        <p:nvSpPr>
          <p:cNvPr id="13" name="Platshållare för text 12">
            <a:extLst>
              <a:ext uri="{FF2B5EF4-FFF2-40B4-BE49-F238E27FC236}">
                <a16:creationId xmlns:a16="http://schemas.microsoft.com/office/drawing/2014/main" id="{4ED15B2D-C747-4343-A699-20334C4AA3C8}"/>
              </a:ext>
            </a:extLst>
          </p:cNvPr>
          <p:cNvSpPr>
            <a:spLocks noGrp="1"/>
          </p:cNvSpPr>
          <p:nvPr>
            <p:ph type="body" sz="quarter" idx="38"/>
          </p:nvPr>
        </p:nvSpPr>
        <p:spPr/>
        <p:txBody>
          <a:bodyPr/>
          <a:lstStyle/>
          <a:p>
            <a:pPr marL="0" indent="0">
              <a:buNone/>
            </a:pPr>
            <a:r>
              <a:rPr lang="sv-SE" dirty="0"/>
              <a:t>Genom att dokumentera och analysera effekter och beräkna kostnader för en lösning som ni ser skapar värde för era användare, får ni en prognos över kortsiktiga kostnader mot ett långsiktigt värdeskapande, när ett innovationsinitiativ ska förverkligas. </a:t>
            </a:r>
          </a:p>
          <a:p>
            <a:pPr marL="0" indent="0">
              <a:buNone/>
            </a:pPr>
            <a:r>
              <a:rPr lang="sv-SE" dirty="0"/>
              <a:t>Som ledare får du en prognos  och underlag för beslut om lösningen bör förverkligas eller inte. </a:t>
            </a:r>
          </a:p>
          <a:p>
            <a:endParaRPr lang="sv-SE" dirty="0"/>
          </a:p>
        </p:txBody>
      </p:sp>
      <p:pic>
        <p:nvPicPr>
          <p:cNvPr id="15" name="Gruppera">
            <a:extLst>
              <a:ext uri="{FF2B5EF4-FFF2-40B4-BE49-F238E27FC236}">
                <a16:creationId xmlns:a16="http://schemas.microsoft.com/office/drawing/2014/main" id="{13E57FDC-7270-4F99-87D5-0077EACD8A31}"/>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41" r="641"/>
          <a:stretch/>
        </p:blipFill>
        <p:spPr>
          <a:xfrm>
            <a:off x="939536" y="1311930"/>
            <a:ext cx="617191" cy="617191"/>
          </a:xfrm>
          <a:prstGeom prst="rect">
            <a:avLst/>
          </a:prstGeom>
          <a:ln w="12700">
            <a:miter lim="400000"/>
          </a:ln>
        </p:spPr>
      </p:pic>
      <p:pic>
        <p:nvPicPr>
          <p:cNvPr id="16" name="Bild">
            <a:extLst>
              <a:ext uri="{FF2B5EF4-FFF2-40B4-BE49-F238E27FC236}">
                <a16:creationId xmlns:a16="http://schemas.microsoft.com/office/drawing/2014/main" id="{D56554DC-8CEE-418D-8018-5F58DD8D1BE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45061" y="1227231"/>
            <a:ext cx="983739" cy="860772"/>
          </a:xfrm>
          <a:prstGeom prst="rect">
            <a:avLst/>
          </a:prstGeom>
          <a:ln w="12700">
            <a:miter lim="400000"/>
          </a:ln>
        </p:spPr>
      </p:pic>
      <p:pic>
        <p:nvPicPr>
          <p:cNvPr id="17" name="Bild">
            <a:extLst>
              <a:ext uri="{FF2B5EF4-FFF2-40B4-BE49-F238E27FC236}">
                <a16:creationId xmlns:a16="http://schemas.microsoft.com/office/drawing/2014/main" id="{71438890-D171-451A-AE81-6B9AD00CEC36}"/>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6867431" y="1369595"/>
            <a:ext cx="544999" cy="474676"/>
          </a:xfrm>
          <a:prstGeom prst="rect">
            <a:avLst/>
          </a:prstGeom>
          <a:ln w="12700">
            <a:miter lim="400000"/>
          </a:ln>
        </p:spPr>
      </p:pic>
    </p:spTree>
    <p:extLst>
      <p:ext uri="{BB962C8B-B14F-4D97-AF65-F5344CB8AC3E}">
        <p14:creationId xmlns:p14="http://schemas.microsoft.com/office/powerpoint/2010/main" val="17795110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uppera">
            <a:extLst>
              <a:ext uri="{FF2B5EF4-FFF2-40B4-BE49-F238E27FC236}">
                <a16:creationId xmlns:a16="http://schemas.microsoft.com/office/drawing/2014/main" id="{13DDDCC0-D4D3-4C5D-92A9-FA963F504E4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41" r="641"/>
          <a:stretch/>
        </p:blipFill>
        <p:spPr>
          <a:xfrm>
            <a:off x="939536" y="1320528"/>
            <a:ext cx="617191" cy="617191"/>
          </a:xfrm>
          <a:prstGeom prst="rect">
            <a:avLst/>
          </a:prstGeom>
          <a:ln w="12700">
            <a:miter lim="400000"/>
          </a:ln>
        </p:spPr>
      </p:pic>
      <p:pic>
        <p:nvPicPr>
          <p:cNvPr id="21" name="Bild">
            <a:extLst>
              <a:ext uri="{FF2B5EF4-FFF2-40B4-BE49-F238E27FC236}">
                <a16:creationId xmlns:a16="http://schemas.microsoft.com/office/drawing/2014/main" id="{8703DE3C-F669-4132-9321-242E93064D3E}"/>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578353" y="1227231"/>
            <a:ext cx="1024729" cy="860772"/>
          </a:xfrm>
          <a:prstGeom prst="rect">
            <a:avLst/>
          </a:prstGeom>
          <a:ln w="12700">
            <a:miter lim="400000"/>
          </a:ln>
        </p:spPr>
      </p:pic>
      <p:pic>
        <p:nvPicPr>
          <p:cNvPr id="22" name="Bild">
            <a:extLst>
              <a:ext uri="{FF2B5EF4-FFF2-40B4-BE49-F238E27FC236}">
                <a16:creationId xmlns:a16="http://schemas.microsoft.com/office/drawing/2014/main" id="{59E6DA81-C52E-49B3-8683-9A113F446DA9}"/>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6867431" y="1369595"/>
            <a:ext cx="544999" cy="474676"/>
          </a:xfrm>
          <a:prstGeom prst="rect">
            <a:avLst/>
          </a:prstGeom>
          <a:ln w="12700">
            <a:miter lim="400000"/>
          </a:ln>
        </p:spPr>
      </p:pic>
      <p:sp>
        <p:nvSpPr>
          <p:cNvPr id="26" name="Platshållare för text 25">
            <a:extLst>
              <a:ext uri="{FF2B5EF4-FFF2-40B4-BE49-F238E27FC236}">
                <a16:creationId xmlns:a16="http://schemas.microsoft.com/office/drawing/2014/main" id="{9802EF2D-EDE6-7D1F-9B79-75C63983F17A}"/>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rgbClr val="091D23"/>
                </a:solidFill>
                <a:effectLst/>
                <a:uLnTx/>
                <a:uFillTx/>
                <a:latin typeface="+mj-lt"/>
                <a:ea typeface="+mn-ea"/>
                <a:cs typeface="+mn-cs"/>
              </a:rPr>
              <a:t>Vilken lösning</a:t>
            </a:r>
            <a:br>
              <a:rPr kumimoji="0" lang="sv-SE" sz="7900" b="1" i="0" u="none" strike="noStrike" kern="1200" cap="none" spc="0" normalizeH="0" baseline="0" noProof="0" dirty="0">
                <a:ln>
                  <a:noFill/>
                </a:ln>
                <a:solidFill>
                  <a:srgbClr val="091D23"/>
                </a:solidFill>
                <a:effectLst/>
                <a:highlight>
                  <a:srgbClr val="FFFF00"/>
                </a:highlight>
                <a:uLnTx/>
                <a:uFillTx/>
                <a:latin typeface="+mj-lt"/>
                <a:ea typeface="+mn-ea"/>
                <a:cs typeface="+mn-cs"/>
              </a:rPr>
            </a:br>
            <a:r>
              <a:rPr kumimoji="0" lang="sv-SE" sz="7900" b="1" i="0" u="none" strike="noStrike" kern="1200" cap="none" spc="0" normalizeH="0" baseline="0" noProof="0" dirty="0">
                <a:ln>
                  <a:noFill/>
                </a:ln>
                <a:solidFill>
                  <a:srgbClr val="091D23"/>
                </a:solidFill>
                <a:effectLst/>
                <a:uLnTx/>
                <a:uFillTx/>
                <a:latin typeface="+mj-lt"/>
                <a:ea typeface="+mn-ea"/>
                <a:cs typeface="+mn-cs"/>
              </a:rPr>
              <a:t>riggar ni för?</a:t>
            </a:r>
            <a:endParaRPr kumimoji="0" lang="sv-SE" sz="7900" b="1" i="0" u="none" strike="noStrike" kern="1200" cap="none" spc="0" normalizeH="0" baseline="0" noProof="0" dirty="0">
              <a:ln>
                <a:noFill/>
              </a:ln>
              <a:solidFill>
                <a:schemeClr val="tx1"/>
              </a:solidFill>
              <a:effectLst/>
              <a:uLnTx/>
              <a:uFillTx/>
              <a:latin typeface="+mj-lt"/>
              <a:ea typeface="+mn-ea"/>
              <a:cs typeface="+mn-cs"/>
            </a:endParaRPr>
          </a:p>
        </p:txBody>
      </p:sp>
      <p:sp>
        <p:nvSpPr>
          <p:cNvPr id="16" name="Platshållare för text 15">
            <a:extLst>
              <a:ext uri="{FF2B5EF4-FFF2-40B4-BE49-F238E27FC236}">
                <a16:creationId xmlns:a16="http://schemas.microsoft.com/office/drawing/2014/main" id="{A3F59AFB-4F80-7085-2A1B-2745B4BC6DD9}"/>
              </a:ext>
            </a:extLst>
          </p:cNvPr>
          <p:cNvSpPr>
            <a:spLocks noGrp="1"/>
          </p:cNvSpPr>
          <p:nvPr>
            <p:ph type="body" sz="quarter" idx="10"/>
          </p:nvPr>
        </p:nvSpPr>
        <p:spPr/>
        <p:txBody>
          <a:bodyPr/>
          <a:lstStyle/>
          <a:p>
            <a:r>
              <a:rPr lang="sv-SE" dirty="0"/>
              <a:t>3 min</a:t>
            </a:r>
          </a:p>
        </p:txBody>
      </p:sp>
      <p:sp>
        <p:nvSpPr>
          <p:cNvPr id="25" name="Platshållare för text 24">
            <a:extLst>
              <a:ext uri="{FF2B5EF4-FFF2-40B4-BE49-F238E27FC236}">
                <a16:creationId xmlns:a16="http://schemas.microsoft.com/office/drawing/2014/main" id="{9018329A-BDD4-9475-EB6E-9408ECC028AD}"/>
              </a:ext>
            </a:extLst>
          </p:cNvPr>
          <p:cNvSpPr>
            <a:spLocks noGrp="1"/>
          </p:cNvSpPr>
          <p:nvPr>
            <p:ph type="body" sz="quarter" idx="35"/>
          </p:nvPr>
        </p:nvSpPr>
        <p:spPr/>
        <p:txBody>
          <a:bodyPr/>
          <a:lstStyle/>
          <a:p>
            <a:r>
              <a:rPr lang="sv-SE" dirty="0"/>
              <a:t>Skriva</a:t>
            </a:r>
          </a:p>
        </p:txBody>
      </p:sp>
      <p:sp>
        <p:nvSpPr>
          <p:cNvPr id="23" name="Platshållare för text 22">
            <a:extLst>
              <a:ext uri="{FF2B5EF4-FFF2-40B4-BE49-F238E27FC236}">
                <a16:creationId xmlns:a16="http://schemas.microsoft.com/office/drawing/2014/main" id="{E7CE5350-731F-6F6B-9E3A-139AF9803ECE}"/>
              </a:ext>
            </a:extLst>
          </p:cNvPr>
          <p:cNvSpPr>
            <a:spLocks noGrp="1"/>
          </p:cNvSpPr>
          <p:nvPr>
            <p:ph type="body" sz="quarter" idx="11"/>
          </p:nvPr>
        </p:nvSpPr>
        <p:spPr/>
        <p:txBody>
          <a:bodyPr/>
          <a:lstStyle/>
          <a:p>
            <a:r>
              <a:rPr lang="sv-SE" dirty="0"/>
              <a:t>Enskilt</a:t>
            </a:r>
          </a:p>
        </p:txBody>
      </p:sp>
      <p:sp>
        <p:nvSpPr>
          <p:cNvPr id="27" name="Platshållare för text 26">
            <a:extLst>
              <a:ext uri="{FF2B5EF4-FFF2-40B4-BE49-F238E27FC236}">
                <a16:creationId xmlns:a16="http://schemas.microsoft.com/office/drawing/2014/main" id="{35801434-A20C-779B-04F1-97E6C38502A6}"/>
              </a:ext>
            </a:extLst>
          </p:cNvPr>
          <p:cNvSpPr>
            <a:spLocks noGrp="1"/>
          </p:cNvSpPr>
          <p:nvPr>
            <p:ph type="body" sz="quarter" idx="37"/>
          </p:nvPr>
        </p:nvSpPr>
        <p:spPr/>
        <p:txBody>
          <a:bodyPr/>
          <a:lstStyle/>
          <a:p>
            <a:r>
              <a:rPr lang="sv-SE" dirty="0"/>
              <a:t>För att göra övningen behöver ni ha en idé/lösning att arbeta med. </a:t>
            </a:r>
          </a:p>
          <a:p>
            <a:r>
              <a:rPr lang="sv-SE" dirty="0"/>
              <a:t>Lägg in en kort beskrivning i rutan till höger. Du kommer använda den senare för att skapa samsyn var övningen tar sin utgångspunkt.</a:t>
            </a:r>
          </a:p>
          <a:p>
            <a:endParaRPr lang="sv-SE" dirty="0"/>
          </a:p>
          <a:p>
            <a:endParaRPr lang="sv-SE" dirty="0"/>
          </a:p>
          <a:p>
            <a:endParaRPr lang="sv-SE" dirty="0"/>
          </a:p>
          <a:p>
            <a:endParaRPr lang="sv-SE" dirty="0">
              <a:cs typeface="Calibri"/>
            </a:endParaRPr>
          </a:p>
          <a:p>
            <a:endParaRPr lang="sv-SE" dirty="0">
              <a:cs typeface="Calibri"/>
            </a:endParaRPr>
          </a:p>
          <a:p>
            <a:endParaRPr lang="sv-SE" dirty="0"/>
          </a:p>
        </p:txBody>
      </p:sp>
      <p:sp>
        <p:nvSpPr>
          <p:cNvPr id="24" name="Platshållare för innehåll 23">
            <a:extLst>
              <a:ext uri="{FF2B5EF4-FFF2-40B4-BE49-F238E27FC236}">
                <a16:creationId xmlns:a16="http://schemas.microsoft.com/office/drawing/2014/main" id="{18A6FE12-F547-081E-ED45-4CC13F35F179}"/>
              </a:ext>
            </a:extLst>
          </p:cNvPr>
          <p:cNvSpPr>
            <a:spLocks noGrp="1"/>
          </p:cNvSpPr>
          <p:nvPr>
            <p:ph sz="quarter" idx="16"/>
          </p:nvPr>
        </p:nvSpPr>
        <p:spPr/>
        <p:txBody>
          <a:bodyPr/>
          <a:lstStyle/>
          <a:p>
            <a:r>
              <a:rPr lang="sv-SE" sz="2800" b="1" dirty="0">
                <a:latin typeface="+mj-lt"/>
              </a:rPr>
              <a:t>Beskriv kortfattat syftet/behovet med lösningen:</a:t>
            </a:r>
          </a:p>
        </p:txBody>
      </p:sp>
      <p:sp>
        <p:nvSpPr>
          <p:cNvPr id="30" name="Platshållare för text 29">
            <a:extLst>
              <a:ext uri="{FF2B5EF4-FFF2-40B4-BE49-F238E27FC236}">
                <a16:creationId xmlns:a16="http://schemas.microsoft.com/office/drawing/2014/main" id="{946F17CC-70E8-A168-C61B-3A8B011B50EE}"/>
              </a:ext>
            </a:extLst>
          </p:cNvPr>
          <p:cNvSpPr>
            <a:spLocks noGrp="1"/>
          </p:cNvSpPr>
          <p:nvPr>
            <p:ph type="body" sz="quarter" idx="40"/>
          </p:nvPr>
        </p:nvSpPr>
        <p:spPr/>
        <p:txBody>
          <a:bodyPr/>
          <a:lstStyle/>
          <a:p>
            <a:endParaRPr lang="sv-SE"/>
          </a:p>
        </p:txBody>
      </p:sp>
    </p:spTree>
    <p:extLst>
      <p:ext uri="{BB962C8B-B14F-4D97-AF65-F5344CB8AC3E}">
        <p14:creationId xmlns:p14="http://schemas.microsoft.com/office/powerpoint/2010/main" val="2685307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latshållare för text 13">
            <a:extLst>
              <a:ext uri="{FF2B5EF4-FFF2-40B4-BE49-F238E27FC236}">
                <a16:creationId xmlns:a16="http://schemas.microsoft.com/office/drawing/2014/main" id="{D7FBBD10-1FDC-4CF8-AA14-38F6B6F13042}"/>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ET" sz="7900" b="1" i="0" u="none" strike="noStrike" kern="1200" cap="none" spc="0" normalizeH="0" baseline="0" noProof="0">
                <a:ln>
                  <a:noFill/>
                </a:ln>
                <a:solidFill>
                  <a:srgbClr val="091D23"/>
                </a:solidFill>
                <a:effectLst/>
                <a:uLnTx/>
                <a:uFillTx/>
                <a:latin typeface="+mj-lt"/>
                <a:ea typeface="+mn-ea"/>
                <a:cs typeface="+mn-cs"/>
              </a:rPr>
              <a:t>Förbered övningen </a:t>
            </a:r>
          </a:p>
        </p:txBody>
      </p:sp>
      <p:sp>
        <p:nvSpPr>
          <p:cNvPr id="11" name="Platshållare för text 10">
            <a:extLst>
              <a:ext uri="{FF2B5EF4-FFF2-40B4-BE49-F238E27FC236}">
                <a16:creationId xmlns:a16="http://schemas.microsoft.com/office/drawing/2014/main" id="{AE6BC544-35CE-49EB-9E9D-D2D60967B648}"/>
              </a:ext>
            </a:extLst>
          </p:cNvPr>
          <p:cNvSpPr>
            <a:spLocks noGrp="1"/>
          </p:cNvSpPr>
          <p:nvPr>
            <p:ph type="body" sz="quarter" idx="10"/>
          </p:nvPr>
        </p:nvSpPr>
        <p:spPr/>
        <p:txBody>
          <a:bodyPr/>
          <a:lstStyle/>
          <a:p>
            <a:r>
              <a:rPr lang="sv-SE"/>
              <a:t>5 min</a:t>
            </a:r>
          </a:p>
        </p:txBody>
      </p:sp>
      <p:sp>
        <p:nvSpPr>
          <p:cNvPr id="13" name="Platshållare för text 12">
            <a:extLst>
              <a:ext uri="{FF2B5EF4-FFF2-40B4-BE49-F238E27FC236}">
                <a16:creationId xmlns:a16="http://schemas.microsoft.com/office/drawing/2014/main" id="{3076CB4A-EB1E-4D27-8B62-F8FF95E89319}"/>
              </a:ext>
            </a:extLst>
          </p:cNvPr>
          <p:cNvSpPr>
            <a:spLocks noGrp="1"/>
          </p:cNvSpPr>
          <p:nvPr>
            <p:ph type="body" sz="quarter" idx="35"/>
          </p:nvPr>
        </p:nvSpPr>
        <p:spPr/>
        <p:txBody>
          <a:bodyPr/>
          <a:lstStyle/>
          <a:p>
            <a:r>
              <a:rPr lang="sv-SE"/>
              <a:t>Förbered</a:t>
            </a:r>
          </a:p>
        </p:txBody>
      </p:sp>
      <p:sp>
        <p:nvSpPr>
          <p:cNvPr id="12" name="Platshållare för text 11">
            <a:extLst>
              <a:ext uri="{FF2B5EF4-FFF2-40B4-BE49-F238E27FC236}">
                <a16:creationId xmlns:a16="http://schemas.microsoft.com/office/drawing/2014/main" id="{D4ECC3E6-D29D-4591-B88E-DFCEA68A959A}"/>
              </a:ext>
            </a:extLst>
          </p:cNvPr>
          <p:cNvSpPr>
            <a:spLocks noGrp="1"/>
          </p:cNvSpPr>
          <p:nvPr>
            <p:ph type="body" sz="quarter" idx="11"/>
          </p:nvPr>
        </p:nvSpPr>
        <p:spPr/>
        <p:txBody>
          <a:bodyPr/>
          <a:lstStyle/>
          <a:p>
            <a:r>
              <a:rPr lang="sv-SE"/>
              <a:t>Enskilt</a:t>
            </a:r>
          </a:p>
        </p:txBody>
      </p:sp>
      <p:sp>
        <p:nvSpPr>
          <p:cNvPr id="15" name="Platshållare för text 14">
            <a:extLst>
              <a:ext uri="{FF2B5EF4-FFF2-40B4-BE49-F238E27FC236}">
                <a16:creationId xmlns:a16="http://schemas.microsoft.com/office/drawing/2014/main" id="{A53D2239-4F8D-463B-B77D-1BA4448903EF}"/>
              </a:ext>
            </a:extLst>
          </p:cNvPr>
          <p:cNvSpPr>
            <a:spLocks noGrp="1"/>
          </p:cNvSpPr>
          <p:nvPr>
            <p:ph type="body" sz="quarter" idx="37"/>
          </p:nvPr>
        </p:nvSpPr>
        <p:spPr/>
        <p:txBody>
          <a:bodyPr/>
          <a:lstStyle/>
          <a:p>
            <a:r>
              <a:rPr lang="sv-SE" dirty="0">
                <a:latin typeface="Calibri" panose="020F0502020204030204" pitchFamily="34" charset="0"/>
              </a:rPr>
              <a:t>Innan ni som grupp gör denna övning, finns här några saker som du kan förbereda innan ni som grupp ses över ett möte. </a:t>
            </a:r>
            <a:endParaRPr lang="sv-SE" i="0" u="none" strike="noStrike" dirty="0">
              <a:effectLst/>
              <a:latin typeface="Calibri" panose="020F0502020204030204" pitchFamily="34" charset="0"/>
            </a:endParaRPr>
          </a:p>
          <a:p>
            <a:endParaRPr lang="sv-SE" dirty="0"/>
          </a:p>
        </p:txBody>
      </p:sp>
      <p:sp>
        <p:nvSpPr>
          <p:cNvPr id="17" name="Platshållare för text 16">
            <a:extLst>
              <a:ext uri="{FF2B5EF4-FFF2-40B4-BE49-F238E27FC236}">
                <a16:creationId xmlns:a16="http://schemas.microsoft.com/office/drawing/2014/main" id="{E7E836F8-58E1-4F2B-BC23-C45F8FEF13C0}"/>
              </a:ext>
            </a:extLst>
          </p:cNvPr>
          <p:cNvSpPr>
            <a:spLocks noGrp="1"/>
          </p:cNvSpPr>
          <p:nvPr>
            <p:ph type="body" sz="quarter" idx="4294967295"/>
          </p:nvPr>
        </p:nvSpPr>
        <p:spPr>
          <a:xfrm>
            <a:off x="13944601" y="5256791"/>
            <a:ext cx="9689694" cy="914400"/>
          </a:xfrm>
          <a:prstGeom prst="rect">
            <a:avLst/>
          </a:prstGeom>
        </p:spPr>
        <p:txBody>
          <a:bodyPr/>
          <a:lstStyle/>
          <a:p>
            <a:pPr marL="0" indent="0">
              <a:buNone/>
            </a:pPr>
            <a:r>
              <a:rPr lang="sv-ET" sz="3100" b="1">
                <a:latin typeface="Century Gothic"/>
                <a:cs typeface="Calibri"/>
              </a:rPr>
              <a:t>Gör så här: </a:t>
            </a:r>
            <a:endParaRPr lang="sv-ET" sz="3100">
              <a:latin typeface="Calibri"/>
              <a:cs typeface="Calibri"/>
            </a:endParaRPr>
          </a:p>
          <a:p>
            <a:endParaRPr lang="sv-SE" sz="3100" dirty="0"/>
          </a:p>
        </p:txBody>
      </p:sp>
      <p:sp>
        <p:nvSpPr>
          <p:cNvPr id="16" name="Platshållare för text 15">
            <a:extLst>
              <a:ext uri="{FF2B5EF4-FFF2-40B4-BE49-F238E27FC236}">
                <a16:creationId xmlns:a16="http://schemas.microsoft.com/office/drawing/2014/main" id="{C05B6CBD-C440-4770-9079-9BFE287C2B6B}"/>
              </a:ext>
            </a:extLst>
          </p:cNvPr>
          <p:cNvSpPr>
            <a:spLocks noGrp="1"/>
          </p:cNvSpPr>
          <p:nvPr>
            <p:ph type="body" sz="quarter" idx="38"/>
          </p:nvPr>
        </p:nvSpPr>
        <p:spPr/>
        <p:txBody>
          <a:bodyPr/>
          <a:lstStyle/>
          <a:p>
            <a:pPr marL="457200" indent="-457200" fontAlgn="base">
              <a:buFont typeface="Arial" panose="020B0604020202020204" pitchFamily="34" charset="0"/>
              <a:buChar char="•"/>
            </a:pPr>
            <a:r>
              <a:rPr lang="sv-SE" b="1" i="0" u="none" strike="noStrike" dirty="0">
                <a:effectLst/>
                <a:latin typeface="Calibri"/>
                <a:cs typeface="Calibri"/>
              </a:rPr>
              <a:t>Boka ett möte </a:t>
            </a:r>
            <a:r>
              <a:rPr lang="sv-SE" b="0" i="0" u="none" strike="noStrike" dirty="0">
                <a:effectLst/>
                <a:latin typeface="Calibri"/>
                <a:cs typeface="Calibri"/>
              </a:rPr>
              <a:t>med de kollegor/grupp som</a:t>
            </a:r>
            <a:r>
              <a:rPr lang="sv-SE" i="0" dirty="0">
                <a:latin typeface="Calibri"/>
                <a:cs typeface="Calibri"/>
              </a:rPr>
              <a:t> är bra att</a:t>
            </a:r>
            <a:r>
              <a:rPr lang="sv-SE" b="0" i="0" u="none" strike="noStrike" dirty="0">
                <a:effectLst/>
                <a:latin typeface="Calibri"/>
                <a:cs typeface="Calibri"/>
              </a:rPr>
              <a:t> göra övningen tillsammans med. </a:t>
            </a:r>
            <a:r>
              <a:rPr lang="en-US" b="0" i="0" dirty="0">
                <a:effectLst/>
                <a:latin typeface="Calibri"/>
                <a:cs typeface="Calibri"/>
              </a:rPr>
              <a:t>​</a:t>
            </a:r>
          </a:p>
          <a:p>
            <a:pPr marL="457200" indent="-457200" fontAlgn="base">
              <a:buFont typeface="Arial" panose="020B0604020202020204" pitchFamily="34" charset="0"/>
              <a:buChar char="•"/>
            </a:pPr>
            <a:r>
              <a:rPr lang="sv-SE" b="0" i="0" u="none" strike="noStrike" dirty="0">
                <a:effectLst/>
                <a:latin typeface="Calibri"/>
                <a:cs typeface="Calibri"/>
              </a:rPr>
              <a:t>Klistra in beskrivningen av lösningen (föregående sida) på sidan 8.</a:t>
            </a:r>
            <a:endParaRPr lang="en-US" b="0" i="0" dirty="0">
              <a:effectLst/>
              <a:latin typeface="Arial" panose="020B0604020202020204" pitchFamily="34" charset="0"/>
              <a:cs typeface="Arial" panose="020B0604020202020204" pitchFamily="34" charset="0"/>
            </a:endParaRPr>
          </a:p>
          <a:p>
            <a:pPr marL="457200" indent="-457200" fontAlgn="base">
              <a:buFont typeface="Arial" panose="020B0604020202020204" pitchFamily="34" charset="0"/>
              <a:buChar char="•"/>
            </a:pPr>
            <a:r>
              <a:rPr lang="sv-SE" dirty="0">
                <a:latin typeface="Calibri"/>
                <a:cs typeface="Calibri"/>
              </a:rPr>
              <a:t>Steget </a:t>
            </a:r>
            <a:r>
              <a:rPr lang="sv-SE" b="1" dirty="0">
                <a:latin typeface="Calibri"/>
                <a:cs typeface="Calibri"/>
              </a:rPr>
              <a:t>Pröva </a:t>
            </a:r>
            <a:r>
              <a:rPr lang="sv-SE" b="0" i="0" u="none" strike="noStrike" dirty="0">
                <a:effectLst/>
                <a:latin typeface="Calibri"/>
                <a:cs typeface="Calibri"/>
              </a:rPr>
              <a:t>bygger på två delar där ni får analysera vad som kan påverka genomförandet av lösningen och analysera effekter </a:t>
            </a:r>
            <a:r>
              <a:rPr lang="sv-SE" i="0" dirty="0">
                <a:latin typeface="Calibri"/>
                <a:cs typeface="Calibri"/>
              </a:rPr>
              <a:t> följt av </a:t>
            </a:r>
            <a:r>
              <a:rPr lang="sv-SE" b="0" i="0" u="none" strike="noStrike" dirty="0">
                <a:effectLst/>
                <a:latin typeface="Calibri"/>
                <a:cs typeface="Calibri"/>
              </a:rPr>
              <a:t>vad som kan påverka effekterna. </a:t>
            </a:r>
            <a:r>
              <a:rPr lang="sv-SE" b="0" i="0" dirty="0">
                <a:effectLst/>
                <a:latin typeface="Calibri"/>
                <a:cs typeface="Calibri"/>
              </a:rPr>
              <a:t>​</a:t>
            </a:r>
            <a:r>
              <a:rPr lang="sv-SE" b="0" i="0" dirty="0">
                <a:effectLst/>
                <a:cs typeface="Calibri"/>
              </a:rPr>
              <a:t>Paus är inlagt mellan delarna</a:t>
            </a:r>
            <a:r>
              <a:rPr lang="sv-SE" b="0" i="0" dirty="0">
                <a:effectLst/>
                <a:latin typeface="Calibri"/>
                <a:cs typeface="Calibri"/>
              </a:rPr>
              <a:t>.</a:t>
            </a:r>
            <a:endParaRPr lang="sv-SE" b="0" i="0" dirty="0">
              <a:effectLst/>
              <a:latin typeface="Arial" panose="020B0604020202020204" pitchFamily="34" charset="0"/>
              <a:cs typeface="Arial" panose="020B0604020202020204" pitchFamily="34" charset="0"/>
            </a:endParaRPr>
          </a:p>
          <a:p>
            <a:pPr marL="457200" indent="-457200" algn="l" rtl="0" fontAlgn="base">
              <a:buFont typeface="Arial" panose="020B0604020202020204" pitchFamily="34" charset="0"/>
              <a:buChar char="•"/>
            </a:pPr>
            <a:r>
              <a:rPr lang="sv-SE" b="0" i="0" u="none" strike="noStrike" dirty="0">
                <a:effectLst/>
                <a:latin typeface="Calibri"/>
                <a:cs typeface="Calibri"/>
              </a:rPr>
              <a:t>Efter övningen, gör du en enskild reflektionsövning på 10 min</a:t>
            </a:r>
            <a:endParaRPr lang="sv-SE" b="0" i="0" dirty="0">
              <a:effectLst/>
              <a:latin typeface="Arial" panose="020B0604020202020204" pitchFamily="34" charset="0"/>
              <a:cs typeface="Arial" panose="020B0604020202020204" pitchFamily="34" charset="0"/>
            </a:endParaRPr>
          </a:p>
          <a:p>
            <a:endParaRPr lang="sv-SE" dirty="0"/>
          </a:p>
        </p:txBody>
      </p:sp>
      <p:pic>
        <p:nvPicPr>
          <p:cNvPr id="18" name="Bild">
            <a:extLst>
              <a:ext uri="{FF2B5EF4-FFF2-40B4-BE49-F238E27FC236}">
                <a16:creationId xmlns:a16="http://schemas.microsoft.com/office/drawing/2014/main" id="{686B9E29-E489-4053-BD28-451B3C3B1716}"/>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610856" y="1227231"/>
            <a:ext cx="780433" cy="860772"/>
          </a:xfrm>
          <a:prstGeom prst="rect">
            <a:avLst/>
          </a:prstGeom>
          <a:ln w="12700">
            <a:miter lim="400000"/>
          </a:ln>
        </p:spPr>
      </p:pic>
      <p:pic>
        <p:nvPicPr>
          <p:cNvPr id="19" name="Bild">
            <a:extLst>
              <a:ext uri="{FF2B5EF4-FFF2-40B4-BE49-F238E27FC236}">
                <a16:creationId xmlns:a16="http://schemas.microsoft.com/office/drawing/2014/main" id="{C443614A-FC4F-431C-8318-0637AC935AB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867431" y="1369595"/>
            <a:ext cx="544999" cy="474676"/>
          </a:xfrm>
          <a:prstGeom prst="rect">
            <a:avLst/>
          </a:prstGeom>
          <a:ln w="12700">
            <a:miter lim="400000"/>
          </a:ln>
        </p:spPr>
      </p:pic>
      <p:pic>
        <p:nvPicPr>
          <p:cNvPr id="20" name="Gruppera">
            <a:extLst>
              <a:ext uri="{FF2B5EF4-FFF2-40B4-BE49-F238E27FC236}">
                <a16:creationId xmlns:a16="http://schemas.microsoft.com/office/drawing/2014/main" id="{8DAA64D7-6150-4140-A4DB-CD831468A4EE}"/>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1" r="641"/>
          <a:stretch/>
        </p:blipFill>
        <p:spPr>
          <a:xfrm>
            <a:off x="939536" y="1320528"/>
            <a:ext cx="617191" cy="617191"/>
          </a:xfrm>
          <a:prstGeom prst="rect">
            <a:avLst/>
          </a:prstGeom>
          <a:ln w="12700">
            <a:miter lim="400000"/>
          </a:ln>
        </p:spPr>
      </p:pic>
      <p:pic>
        <p:nvPicPr>
          <p:cNvPr id="21" name="Bild">
            <a:extLst>
              <a:ext uri="{FF2B5EF4-FFF2-40B4-BE49-F238E27FC236}">
                <a16:creationId xmlns:a16="http://schemas.microsoft.com/office/drawing/2014/main" id="{883667F9-9273-49E1-BBF2-88219A304B32}"/>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134" b="134"/>
          <a:stretch/>
        </p:blipFill>
        <p:spPr>
          <a:xfrm rot="9134656">
            <a:off x="14857108" y="1187153"/>
            <a:ext cx="6808339" cy="2891015"/>
          </a:xfrm>
          <a:prstGeom prst="rect">
            <a:avLst/>
          </a:prstGeom>
          <a:ln w="12700">
            <a:miter lim="400000"/>
          </a:ln>
        </p:spPr>
      </p:pic>
    </p:spTree>
    <p:extLst>
      <p:ext uri="{BB962C8B-B14F-4D97-AF65-F5344CB8AC3E}">
        <p14:creationId xmlns:p14="http://schemas.microsoft.com/office/powerpoint/2010/main" val="1521936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latshållare för text 12">
            <a:extLst>
              <a:ext uri="{FF2B5EF4-FFF2-40B4-BE49-F238E27FC236}">
                <a16:creationId xmlns:a16="http://schemas.microsoft.com/office/drawing/2014/main" id="{A9D3248C-334F-4DC2-A266-74EA98B69D5A}"/>
              </a:ext>
            </a:extLst>
          </p:cNvPr>
          <p:cNvSpPr>
            <a:spLocks noGrp="1"/>
          </p:cNvSpPr>
          <p:nvPr>
            <p:ph type="title" idx="4294967295"/>
          </p:nvPr>
        </p:nvSpPr>
        <p:spPr>
          <a:xfrm>
            <a:off x="6021007" y="6038600"/>
            <a:ext cx="12340399" cy="15497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9300" b="1" i="0" u="none" strike="noStrike" kern="1200" cap="none" spc="0" normalizeH="0" baseline="0" noProof="0">
                <a:ln>
                  <a:noFill/>
                </a:ln>
                <a:solidFill>
                  <a:srgbClr val="091D23"/>
                </a:solidFill>
                <a:effectLst/>
                <a:uLnTx/>
                <a:uFillTx/>
                <a:latin typeface="+mj-lt"/>
                <a:ea typeface="+mn-ea"/>
                <a:cs typeface="+mn-cs"/>
              </a:rPr>
              <a:t>Pröva</a:t>
            </a:r>
          </a:p>
        </p:txBody>
      </p:sp>
      <p:sp>
        <p:nvSpPr>
          <p:cNvPr id="11" name="Platshållare för text 10">
            <a:extLst>
              <a:ext uri="{FF2B5EF4-FFF2-40B4-BE49-F238E27FC236}">
                <a16:creationId xmlns:a16="http://schemas.microsoft.com/office/drawing/2014/main" id="{9E3D949D-6EC7-4356-9FAD-952A7EB7BD31}"/>
              </a:ext>
            </a:extLst>
          </p:cNvPr>
          <p:cNvSpPr>
            <a:spLocks noGrp="1"/>
          </p:cNvSpPr>
          <p:nvPr>
            <p:ph type="body" sz="quarter" idx="10"/>
          </p:nvPr>
        </p:nvSpPr>
        <p:spPr/>
        <p:txBody>
          <a:bodyPr/>
          <a:lstStyle/>
          <a:p>
            <a:r>
              <a:rPr lang="sv-SE"/>
              <a:t>1 h 45 min</a:t>
            </a:r>
          </a:p>
        </p:txBody>
      </p:sp>
      <p:sp>
        <p:nvSpPr>
          <p:cNvPr id="14" name="Platshållare för text 13">
            <a:extLst>
              <a:ext uri="{FF2B5EF4-FFF2-40B4-BE49-F238E27FC236}">
                <a16:creationId xmlns:a16="http://schemas.microsoft.com/office/drawing/2014/main" id="{E7BD8DD9-1410-476C-BE1B-D17A945DCE07}"/>
              </a:ext>
            </a:extLst>
          </p:cNvPr>
          <p:cNvSpPr>
            <a:spLocks noGrp="1"/>
          </p:cNvSpPr>
          <p:nvPr>
            <p:ph type="body" sz="quarter" idx="16"/>
          </p:nvPr>
        </p:nvSpPr>
        <p:spPr/>
        <p:txBody>
          <a:bodyPr/>
          <a:lstStyle/>
          <a:p>
            <a:r>
              <a:rPr lang="sv-SE"/>
              <a:t>Grupp</a:t>
            </a:r>
          </a:p>
        </p:txBody>
      </p:sp>
      <p:pic>
        <p:nvPicPr>
          <p:cNvPr id="15" name="Bild">
            <a:extLst>
              <a:ext uri="{FF2B5EF4-FFF2-40B4-BE49-F238E27FC236}">
                <a16:creationId xmlns:a16="http://schemas.microsoft.com/office/drawing/2014/main" id="{5AA45D5F-1564-424C-8F81-3A30CE8225FF}"/>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70292" y="1295063"/>
            <a:ext cx="734525" cy="725108"/>
          </a:xfrm>
          <a:prstGeom prst="rect">
            <a:avLst/>
          </a:prstGeom>
          <a:ln w="12700">
            <a:miter lim="400000"/>
          </a:ln>
        </p:spPr>
      </p:pic>
      <p:pic>
        <p:nvPicPr>
          <p:cNvPr id="17" name="Bild 16">
            <a:extLst>
              <a:ext uri="{FF2B5EF4-FFF2-40B4-BE49-F238E27FC236}">
                <a16:creationId xmlns:a16="http://schemas.microsoft.com/office/drawing/2014/main" id="{24A1BF42-648C-45BE-8103-53BF3F7F5F3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36732" y="1391188"/>
            <a:ext cx="1083185" cy="532857"/>
          </a:xfrm>
          <a:prstGeom prst="rect">
            <a:avLst/>
          </a:prstGeom>
        </p:spPr>
      </p:pic>
    </p:spTree>
    <p:extLst>
      <p:ext uri="{BB962C8B-B14F-4D97-AF65-F5344CB8AC3E}">
        <p14:creationId xmlns:p14="http://schemas.microsoft.com/office/powerpoint/2010/main" val="219549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Bild">
            <a:extLst>
              <a:ext uri="{FF2B5EF4-FFF2-40B4-BE49-F238E27FC236}">
                <a16:creationId xmlns:a16="http://schemas.microsoft.com/office/drawing/2014/main" id="{2C434DBF-5ED4-42D4-B135-EAB26D6FEFDD}"/>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4" b="134"/>
          <a:stretch/>
        </p:blipFill>
        <p:spPr>
          <a:xfrm rot="13203089" flipH="1">
            <a:off x="16443037" y="793317"/>
            <a:ext cx="6409264" cy="3303378"/>
          </a:xfrm>
          <a:prstGeom prst="rect">
            <a:avLst/>
          </a:prstGeom>
          <a:ln w="12700">
            <a:miter lim="400000"/>
          </a:ln>
        </p:spPr>
      </p:pic>
      <p:pic>
        <p:nvPicPr>
          <p:cNvPr id="20" name="Gruppera">
            <a:extLst>
              <a:ext uri="{FF2B5EF4-FFF2-40B4-BE49-F238E27FC236}">
                <a16:creationId xmlns:a16="http://schemas.microsoft.com/office/drawing/2014/main" id="{A9C6E499-DC85-4A41-AE9E-96CCAA5765B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641" r="641"/>
          <a:stretch/>
        </p:blipFill>
        <p:spPr>
          <a:xfrm>
            <a:off x="939536" y="1320528"/>
            <a:ext cx="617191" cy="617191"/>
          </a:xfrm>
          <a:prstGeom prst="rect">
            <a:avLst/>
          </a:prstGeom>
          <a:ln w="12700">
            <a:miter lim="400000"/>
          </a:ln>
        </p:spPr>
      </p:pic>
      <p:pic>
        <p:nvPicPr>
          <p:cNvPr id="2" name="Bild 1">
            <a:extLst>
              <a:ext uri="{FF2B5EF4-FFF2-40B4-BE49-F238E27FC236}">
                <a16:creationId xmlns:a16="http://schemas.microsoft.com/office/drawing/2014/main" id="{64A77177-E211-B3ED-7832-C13D3DC7712A}"/>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95082" y="1380095"/>
            <a:ext cx="1083185" cy="532857"/>
          </a:xfrm>
          <a:prstGeom prst="rect">
            <a:avLst/>
          </a:prstGeom>
        </p:spPr>
      </p:pic>
      <p:sp>
        <p:nvSpPr>
          <p:cNvPr id="25" name="Platshållare för text 24">
            <a:extLst>
              <a:ext uri="{FF2B5EF4-FFF2-40B4-BE49-F238E27FC236}">
                <a16:creationId xmlns:a16="http://schemas.microsoft.com/office/drawing/2014/main" id="{330E16AD-9F83-4CB6-2EDB-2C465713B1B5}"/>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rgbClr val="091D23"/>
                </a:solidFill>
                <a:effectLst/>
                <a:uLnTx/>
                <a:uFillTx/>
                <a:latin typeface="+mj-lt"/>
                <a:ea typeface="+mn-ea"/>
                <a:cs typeface="+mn-cs"/>
              </a:rPr>
              <a:t>Välkomna!</a:t>
            </a:r>
            <a:endParaRPr kumimoji="0" lang="sv-SE" sz="7900" b="1" i="0" u="none" strike="noStrike" kern="1200" cap="none" spc="0" normalizeH="0" baseline="0" noProof="0" dirty="0">
              <a:ln>
                <a:noFill/>
              </a:ln>
              <a:solidFill>
                <a:schemeClr val="tx1"/>
              </a:solidFill>
              <a:effectLst/>
              <a:uLnTx/>
              <a:uFillTx/>
              <a:latin typeface="+mj-lt"/>
              <a:ea typeface="+mn-ea"/>
              <a:cs typeface="+mn-cs"/>
            </a:endParaRPr>
          </a:p>
        </p:txBody>
      </p:sp>
      <p:sp>
        <p:nvSpPr>
          <p:cNvPr id="11" name="Platshållare för text 10">
            <a:extLst>
              <a:ext uri="{FF2B5EF4-FFF2-40B4-BE49-F238E27FC236}">
                <a16:creationId xmlns:a16="http://schemas.microsoft.com/office/drawing/2014/main" id="{6230DC96-E812-5319-105A-657BFC4633F1}"/>
              </a:ext>
            </a:extLst>
          </p:cNvPr>
          <p:cNvSpPr>
            <a:spLocks noGrp="1"/>
          </p:cNvSpPr>
          <p:nvPr>
            <p:ph type="body" sz="quarter" idx="10"/>
          </p:nvPr>
        </p:nvSpPr>
        <p:spPr/>
        <p:txBody>
          <a:bodyPr/>
          <a:lstStyle/>
          <a:p>
            <a:r>
              <a:rPr lang="sv-SE" dirty="0"/>
              <a:t>3 min</a:t>
            </a:r>
          </a:p>
        </p:txBody>
      </p:sp>
      <p:sp>
        <p:nvSpPr>
          <p:cNvPr id="24" name="Platshållare för text 23">
            <a:extLst>
              <a:ext uri="{FF2B5EF4-FFF2-40B4-BE49-F238E27FC236}">
                <a16:creationId xmlns:a16="http://schemas.microsoft.com/office/drawing/2014/main" id="{B6526EFA-238F-5CC8-FEF0-ABA1C5CD6244}"/>
              </a:ext>
            </a:extLst>
          </p:cNvPr>
          <p:cNvSpPr>
            <a:spLocks noGrp="1"/>
          </p:cNvSpPr>
          <p:nvPr>
            <p:ph type="body" sz="quarter" idx="35"/>
          </p:nvPr>
        </p:nvSpPr>
        <p:spPr/>
        <p:txBody>
          <a:bodyPr/>
          <a:lstStyle/>
          <a:p>
            <a:r>
              <a:rPr lang="sv-SE" dirty="0"/>
              <a:t>Skriva</a:t>
            </a:r>
          </a:p>
        </p:txBody>
      </p:sp>
      <p:sp>
        <p:nvSpPr>
          <p:cNvPr id="22" name="Platshållare för text 21">
            <a:extLst>
              <a:ext uri="{FF2B5EF4-FFF2-40B4-BE49-F238E27FC236}">
                <a16:creationId xmlns:a16="http://schemas.microsoft.com/office/drawing/2014/main" id="{59EC1DD8-DBAE-08B9-8045-D2E66C136F15}"/>
              </a:ext>
            </a:extLst>
          </p:cNvPr>
          <p:cNvSpPr>
            <a:spLocks noGrp="1"/>
          </p:cNvSpPr>
          <p:nvPr>
            <p:ph type="body" sz="quarter" idx="11"/>
          </p:nvPr>
        </p:nvSpPr>
        <p:spPr/>
        <p:txBody>
          <a:bodyPr/>
          <a:lstStyle/>
          <a:p>
            <a:r>
              <a:rPr lang="sv-SE" dirty="0"/>
              <a:t>Grupp</a:t>
            </a:r>
          </a:p>
        </p:txBody>
      </p:sp>
      <p:sp>
        <p:nvSpPr>
          <p:cNvPr id="26" name="Platshållare för text 25">
            <a:extLst>
              <a:ext uri="{FF2B5EF4-FFF2-40B4-BE49-F238E27FC236}">
                <a16:creationId xmlns:a16="http://schemas.microsoft.com/office/drawing/2014/main" id="{9CBA8FBD-A252-3701-0AF8-ADA092B32EA5}"/>
              </a:ext>
            </a:extLst>
          </p:cNvPr>
          <p:cNvSpPr>
            <a:spLocks noGrp="1"/>
          </p:cNvSpPr>
          <p:nvPr>
            <p:ph type="body" sz="quarter" idx="37"/>
          </p:nvPr>
        </p:nvSpPr>
        <p:spPr/>
        <p:txBody>
          <a:bodyPr/>
          <a:lstStyle/>
          <a:p>
            <a:pPr rtl="0">
              <a:spcBef>
                <a:spcPts val="1200"/>
              </a:spcBef>
              <a:spcAft>
                <a:spcPts val="0"/>
              </a:spcAft>
            </a:pPr>
            <a:r>
              <a:rPr lang="sv-SE" sz="2800" i="0" u="none" strike="noStrike" dirty="0">
                <a:effectLst/>
                <a:ea typeface="Source Sans Pro" panose="020B0503030403020204" pitchFamily="34" charset="0"/>
              </a:rPr>
              <a:t>Vad spännande att ni har en lösning som efter tester </a:t>
            </a:r>
            <a:r>
              <a:rPr lang="sv-SE" sz="2800" dirty="0">
                <a:ea typeface="Source Sans Pro" panose="020B0503030403020204" pitchFamily="34" charset="0"/>
              </a:rPr>
              <a:t>med era användare visar sig </a:t>
            </a:r>
            <a:r>
              <a:rPr lang="sv-SE" sz="2800" i="0" u="none" strike="noStrike" dirty="0">
                <a:effectLst/>
                <a:ea typeface="Source Sans Pro" panose="020B0503030403020204" pitchFamily="34" charset="0"/>
              </a:rPr>
              <a:t>skapa värde</a:t>
            </a:r>
            <a:r>
              <a:rPr lang="sv-SE" sz="2800" dirty="0">
                <a:ea typeface="Source Sans Pro" panose="020B0503030403020204" pitchFamily="34" charset="0"/>
              </a:rPr>
              <a:t> och </a:t>
            </a:r>
            <a:r>
              <a:rPr lang="sv-SE" sz="2800" i="0" u="none" strike="noStrike" dirty="0">
                <a:effectLst/>
                <a:ea typeface="Source Sans Pro" panose="020B0503030403020204" pitchFamily="34" charset="0"/>
              </a:rPr>
              <a:t>skulle kunna förverkligas</a:t>
            </a:r>
            <a:r>
              <a:rPr lang="sv-SE" sz="2800" dirty="0">
                <a:ea typeface="Source Sans Pro" panose="020B0503030403020204" pitchFamily="34" charset="0"/>
              </a:rPr>
              <a:t>!</a:t>
            </a:r>
            <a:endParaRPr lang="sv-SE" sz="2800" dirty="0">
              <a:ea typeface="Source Sans Pro" panose="020B0503030403020204" pitchFamily="34" charset="0"/>
              <a:cs typeface="Calibri"/>
            </a:endParaRPr>
          </a:p>
          <a:p>
            <a:pPr rtl="0">
              <a:spcBef>
                <a:spcPts val="1200"/>
              </a:spcBef>
              <a:spcAft>
                <a:spcPts val="0"/>
              </a:spcAft>
            </a:pPr>
            <a:r>
              <a:rPr lang="sv-SE" sz="2800" i="0" u="none" strike="noStrike" dirty="0">
                <a:effectLst/>
                <a:ea typeface="Source Sans Pro" panose="020B0503030403020204" pitchFamily="34" charset="0"/>
              </a:rPr>
              <a:t>Nu är det dags att påvisa potentialen med lösningen genom det värdet effekter </a:t>
            </a:r>
            <a:r>
              <a:rPr lang="sv-SE" sz="2800" dirty="0">
                <a:ea typeface="Source Sans Pro" panose="020B0503030403020204" pitchFamily="34" charset="0"/>
              </a:rPr>
              <a:t>ger.</a:t>
            </a:r>
            <a:endParaRPr lang="sv-SE" sz="2800" dirty="0">
              <a:ea typeface="Source Sans Pro" panose="020B0503030403020204" pitchFamily="34" charset="0"/>
              <a:cs typeface="Calibri"/>
            </a:endParaRPr>
          </a:p>
          <a:p>
            <a:endParaRPr lang="sv-SE" dirty="0"/>
          </a:p>
          <a:p>
            <a:endParaRPr lang="sv-SE" dirty="0"/>
          </a:p>
        </p:txBody>
      </p:sp>
      <p:sp>
        <p:nvSpPr>
          <p:cNvPr id="28" name="Platshållare för text 27">
            <a:extLst>
              <a:ext uri="{FF2B5EF4-FFF2-40B4-BE49-F238E27FC236}">
                <a16:creationId xmlns:a16="http://schemas.microsoft.com/office/drawing/2014/main" id="{1D40CCE9-B178-EB36-C241-352B152DE835}"/>
              </a:ext>
            </a:extLst>
          </p:cNvPr>
          <p:cNvSpPr>
            <a:spLocks noGrp="1"/>
          </p:cNvSpPr>
          <p:nvPr>
            <p:ph type="body" sz="quarter" idx="39"/>
          </p:nvPr>
        </p:nvSpPr>
        <p:spPr>
          <a:xfrm>
            <a:off x="13741874" y="5314222"/>
            <a:ext cx="9663113" cy="914400"/>
          </a:xfrm>
        </p:spPr>
        <p:txBody>
          <a:bodyPr/>
          <a:lstStyle/>
          <a:p>
            <a:r>
              <a:rPr lang="sv-SE" sz="3100" b="1" dirty="0">
                <a:latin typeface="+mj-lt"/>
              </a:rPr>
              <a:t>Lösningen vi skall arbeta med:</a:t>
            </a:r>
          </a:p>
          <a:p>
            <a:endParaRPr lang="sv-SE" sz="3100" dirty="0"/>
          </a:p>
        </p:txBody>
      </p:sp>
      <p:sp>
        <p:nvSpPr>
          <p:cNvPr id="23" name="Platshållare för innehåll 22">
            <a:extLst>
              <a:ext uri="{FF2B5EF4-FFF2-40B4-BE49-F238E27FC236}">
                <a16:creationId xmlns:a16="http://schemas.microsoft.com/office/drawing/2014/main" id="{52D68F1C-C151-95C4-1FDB-DDE837C15926}"/>
              </a:ext>
            </a:extLst>
          </p:cNvPr>
          <p:cNvSpPr>
            <a:spLocks noGrp="1"/>
          </p:cNvSpPr>
          <p:nvPr>
            <p:ph sz="quarter" idx="16"/>
          </p:nvPr>
        </p:nvSpPr>
        <p:spPr/>
        <p:txBody>
          <a:bodyPr/>
          <a:lstStyle/>
          <a:p>
            <a:endParaRPr lang="sv-SE"/>
          </a:p>
        </p:txBody>
      </p:sp>
      <p:sp>
        <p:nvSpPr>
          <p:cNvPr id="29" name="Platshållare för text 28">
            <a:extLst>
              <a:ext uri="{FF2B5EF4-FFF2-40B4-BE49-F238E27FC236}">
                <a16:creationId xmlns:a16="http://schemas.microsoft.com/office/drawing/2014/main" id="{201859C1-32AE-BEF9-D723-AC8AD85CD790}"/>
              </a:ext>
            </a:extLst>
          </p:cNvPr>
          <p:cNvSpPr>
            <a:spLocks noGrp="1"/>
          </p:cNvSpPr>
          <p:nvPr>
            <p:ph type="body" sz="quarter" idx="40"/>
          </p:nvPr>
        </p:nvSpPr>
        <p:spPr/>
        <p:txBody>
          <a:bodyPr/>
          <a:lstStyle/>
          <a:p>
            <a:endParaRPr lang="sv-SE"/>
          </a:p>
        </p:txBody>
      </p:sp>
      <p:pic>
        <p:nvPicPr>
          <p:cNvPr id="30" name="Bild">
            <a:extLst>
              <a:ext uri="{FF2B5EF4-FFF2-40B4-BE49-F238E27FC236}">
                <a16:creationId xmlns:a16="http://schemas.microsoft.com/office/drawing/2014/main" id="{4C9C9AC4-E4D1-79B1-C455-F6CDE2172E22}"/>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3578353" y="1227231"/>
            <a:ext cx="1024729" cy="860772"/>
          </a:xfrm>
          <a:prstGeom prst="rect">
            <a:avLst/>
          </a:prstGeom>
          <a:ln w="12700">
            <a:miter lim="400000"/>
          </a:ln>
        </p:spPr>
      </p:pic>
    </p:spTree>
    <p:extLst>
      <p:ext uri="{BB962C8B-B14F-4D97-AF65-F5344CB8AC3E}">
        <p14:creationId xmlns:p14="http://schemas.microsoft.com/office/powerpoint/2010/main" val="33283615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
            <a:extLst>
              <a:ext uri="{FF2B5EF4-FFF2-40B4-BE49-F238E27FC236}">
                <a16:creationId xmlns:a16="http://schemas.microsoft.com/office/drawing/2014/main" id="{005EA641-97EC-6949-A5BA-EB43878B4FB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45061" y="1227231"/>
            <a:ext cx="983739" cy="860772"/>
          </a:xfrm>
          <a:prstGeom prst="rect">
            <a:avLst/>
          </a:prstGeom>
          <a:ln w="12700">
            <a:miter lim="400000"/>
          </a:ln>
        </p:spPr>
      </p:pic>
      <p:pic>
        <p:nvPicPr>
          <p:cNvPr id="3" name="Gruppera">
            <a:extLst>
              <a:ext uri="{FF2B5EF4-FFF2-40B4-BE49-F238E27FC236}">
                <a16:creationId xmlns:a16="http://schemas.microsoft.com/office/drawing/2014/main" id="{74A369CC-78C3-443D-48CF-7CC2B8AB0FA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641" r="641"/>
          <a:stretch/>
        </p:blipFill>
        <p:spPr>
          <a:xfrm>
            <a:off x="939536" y="1320528"/>
            <a:ext cx="617191" cy="617191"/>
          </a:xfrm>
          <a:prstGeom prst="rect">
            <a:avLst/>
          </a:prstGeom>
          <a:ln w="12700">
            <a:miter lim="400000"/>
          </a:ln>
        </p:spPr>
      </p:pic>
      <p:pic>
        <p:nvPicPr>
          <p:cNvPr id="4" name="Bild 3">
            <a:extLst>
              <a:ext uri="{FF2B5EF4-FFF2-40B4-BE49-F238E27FC236}">
                <a16:creationId xmlns:a16="http://schemas.microsoft.com/office/drawing/2014/main" id="{F477EABF-2175-DA97-9001-66775102AC7E}"/>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95082" y="1380095"/>
            <a:ext cx="1083185" cy="532857"/>
          </a:xfrm>
          <a:prstGeom prst="rect">
            <a:avLst/>
          </a:prstGeom>
        </p:spPr>
      </p:pic>
      <p:sp>
        <p:nvSpPr>
          <p:cNvPr id="19" name="Platshållare för text 18">
            <a:extLst>
              <a:ext uri="{FF2B5EF4-FFF2-40B4-BE49-F238E27FC236}">
                <a16:creationId xmlns:a16="http://schemas.microsoft.com/office/drawing/2014/main" id="{FDDAE2E8-E99F-397F-A21B-7B64815EA277}"/>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8000" b="1" i="0" u="none" strike="noStrike" kern="1200" cap="none" spc="0" normalizeH="0" baseline="0" noProof="0" dirty="0">
                <a:ln>
                  <a:noFill/>
                </a:ln>
                <a:solidFill>
                  <a:srgbClr val="091D23"/>
                </a:solidFill>
                <a:effectLst/>
                <a:uLnTx/>
                <a:uFillTx/>
                <a:latin typeface="+mj-lt"/>
                <a:ea typeface="+mn-ea"/>
                <a:cs typeface="+mn-cs"/>
              </a:rPr>
              <a:t>Era förutsättningar!</a:t>
            </a:r>
            <a:endParaRPr kumimoji="0" lang="sv-SE" sz="7900" b="1" i="0" u="none" strike="noStrike" kern="1200" cap="none" spc="0" normalizeH="0" baseline="0" noProof="0" dirty="0">
              <a:ln>
                <a:noFill/>
              </a:ln>
              <a:solidFill>
                <a:srgbClr val="091D23"/>
              </a:solidFill>
              <a:effectLst/>
              <a:uLnTx/>
              <a:uFillTx/>
              <a:latin typeface="+mj-lt"/>
              <a:ea typeface="+mn-ea"/>
              <a:cs typeface="+mn-cs"/>
            </a:endParaRPr>
          </a:p>
        </p:txBody>
      </p:sp>
      <p:sp>
        <p:nvSpPr>
          <p:cNvPr id="16" name="Platshållare för text 15">
            <a:extLst>
              <a:ext uri="{FF2B5EF4-FFF2-40B4-BE49-F238E27FC236}">
                <a16:creationId xmlns:a16="http://schemas.microsoft.com/office/drawing/2014/main" id="{75D5F485-0DBD-D5ED-B1BC-5BD398CF82E0}"/>
              </a:ext>
            </a:extLst>
          </p:cNvPr>
          <p:cNvSpPr>
            <a:spLocks noGrp="1"/>
          </p:cNvSpPr>
          <p:nvPr>
            <p:ph type="body" sz="quarter" idx="10"/>
          </p:nvPr>
        </p:nvSpPr>
        <p:spPr/>
        <p:txBody>
          <a:bodyPr/>
          <a:lstStyle/>
          <a:p>
            <a:r>
              <a:rPr lang="sv-SE" dirty="0"/>
              <a:t>2 min</a:t>
            </a:r>
          </a:p>
        </p:txBody>
      </p:sp>
      <p:sp>
        <p:nvSpPr>
          <p:cNvPr id="18" name="Platshållare för text 17">
            <a:extLst>
              <a:ext uri="{FF2B5EF4-FFF2-40B4-BE49-F238E27FC236}">
                <a16:creationId xmlns:a16="http://schemas.microsoft.com/office/drawing/2014/main" id="{857CF8DF-2156-5A59-C7E9-A76DB7E13882}"/>
              </a:ext>
            </a:extLst>
          </p:cNvPr>
          <p:cNvSpPr>
            <a:spLocks noGrp="1"/>
          </p:cNvSpPr>
          <p:nvPr>
            <p:ph type="body" sz="quarter" idx="35"/>
          </p:nvPr>
        </p:nvSpPr>
        <p:spPr/>
        <p:txBody>
          <a:bodyPr/>
          <a:lstStyle/>
          <a:p>
            <a:r>
              <a:rPr lang="sv-SE" dirty="0"/>
              <a:t>Läsa</a:t>
            </a:r>
          </a:p>
        </p:txBody>
      </p:sp>
      <p:sp>
        <p:nvSpPr>
          <p:cNvPr id="17" name="Platshållare för text 16">
            <a:extLst>
              <a:ext uri="{FF2B5EF4-FFF2-40B4-BE49-F238E27FC236}">
                <a16:creationId xmlns:a16="http://schemas.microsoft.com/office/drawing/2014/main" id="{98A8C856-D6C0-196A-4365-36AFB7240292}"/>
              </a:ext>
            </a:extLst>
          </p:cNvPr>
          <p:cNvSpPr>
            <a:spLocks noGrp="1"/>
          </p:cNvSpPr>
          <p:nvPr>
            <p:ph type="body" sz="quarter" idx="11"/>
          </p:nvPr>
        </p:nvSpPr>
        <p:spPr/>
        <p:txBody>
          <a:bodyPr/>
          <a:lstStyle/>
          <a:p>
            <a:r>
              <a:rPr lang="sv-SE" dirty="0"/>
              <a:t>Grupp</a:t>
            </a:r>
          </a:p>
        </p:txBody>
      </p:sp>
      <p:sp>
        <p:nvSpPr>
          <p:cNvPr id="20" name="Platshållare för text 19">
            <a:extLst>
              <a:ext uri="{FF2B5EF4-FFF2-40B4-BE49-F238E27FC236}">
                <a16:creationId xmlns:a16="http://schemas.microsoft.com/office/drawing/2014/main" id="{410C8760-1537-4AA3-035B-A37100D53215}"/>
              </a:ext>
            </a:extLst>
          </p:cNvPr>
          <p:cNvSpPr>
            <a:spLocks noGrp="1"/>
          </p:cNvSpPr>
          <p:nvPr>
            <p:ph type="body" sz="quarter" idx="37"/>
          </p:nvPr>
        </p:nvSpPr>
        <p:spPr/>
        <p:txBody>
          <a:bodyPr/>
          <a:lstStyle/>
          <a:p>
            <a:r>
              <a:rPr lang="sv-SE" dirty="0"/>
              <a:t>Det finns olika dimensioner som kan påverka möjligheten att genomföra lösningen. Genom att uppmärksamma dessa så får ni en bättre grund för beslut om lösningen bör genomföras eller ej. </a:t>
            </a:r>
          </a:p>
          <a:p>
            <a:endParaRPr lang="sv-SE" dirty="0"/>
          </a:p>
          <a:p>
            <a:endParaRPr lang="sv-SE" dirty="0"/>
          </a:p>
          <a:p>
            <a:endParaRPr lang="sv-SE" dirty="0"/>
          </a:p>
          <a:p>
            <a:endParaRPr lang="sv-SE" dirty="0"/>
          </a:p>
          <a:p>
            <a:endParaRPr lang="sv-SE" dirty="0"/>
          </a:p>
          <a:p>
            <a:endParaRPr lang="sv-SE" dirty="0"/>
          </a:p>
          <a:p>
            <a:endParaRPr lang="sv-SE" dirty="0"/>
          </a:p>
          <a:p>
            <a:endParaRPr lang="sv-SE" dirty="0"/>
          </a:p>
          <a:p>
            <a:endParaRPr lang="sv-SE" dirty="0"/>
          </a:p>
          <a:p>
            <a:endParaRPr lang="sv-SE" dirty="0"/>
          </a:p>
        </p:txBody>
      </p:sp>
      <p:sp>
        <p:nvSpPr>
          <p:cNvPr id="21" name="Platshållare för text 20">
            <a:extLst>
              <a:ext uri="{FF2B5EF4-FFF2-40B4-BE49-F238E27FC236}">
                <a16:creationId xmlns:a16="http://schemas.microsoft.com/office/drawing/2014/main" id="{AD586042-8DE0-C5F6-97B2-2A6308F639AC}"/>
              </a:ext>
            </a:extLst>
          </p:cNvPr>
          <p:cNvSpPr>
            <a:spLocks noGrp="1"/>
          </p:cNvSpPr>
          <p:nvPr>
            <p:ph type="body" sz="quarter" idx="39"/>
          </p:nvPr>
        </p:nvSpPr>
        <p:spPr/>
        <p:txBody>
          <a:bodyPr/>
          <a:lstStyle/>
          <a:p>
            <a:r>
              <a:rPr lang="sv-SE" dirty="0"/>
              <a:t>På nästa sida beskrivs vanliga dimensioner som kan påverka genomförandet!  </a:t>
            </a:r>
          </a:p>
        </p:txBody>
      </p:sp>
    </p:spTree>
    <p:extLst>
      <p:ext uri="{BB962C8B-B14F-4D97-AF65-F5344CB8AC3E}">
        <p14:creationId xmlns:p14="http://schemas.microsoft.com/office/powerpoint/2010/main" val="3282456524"/>
      </p:ext>
    </p:extLst>
  </p:cSld>
  <p:clrMapOvr>
    <a:masterClrMapping/>
  </p:clrMapOvr>
</p:sld>
</file>

<file path=ppt/theme/theme1.xml><?xml version="1.0" encoding="utf-8"?>
<a:theme xmlns:a="http://schemas.openxmlformats.org/drawingml/2006/main" name="Office-tema">
  <a:themeElements>
    <a:clrScheme name="Egen 21">
      <a:dk1>
        <a:srgbClr val="091D23"/>
      </a:dk1>
      <a:lt1>
        <a:srgbClr val="F4ECDE"/>
      </a:lt1>
      <a:dk2>
        <a:srgbClr val="44546A"/>
      </a:dk2>
      <a:lt2>
        <a:srgbClr val="FFFFFF"/>
      </a:lt2>
      <a:accent1>
        <a:srgbClr val="DC960D"/>
      </a:accent1>
      <a:accent2>
        <a:srgbClr val="EAB963"/>
      </a:accent2>
      <a:accent3>
        <a:srgbClr val="FFDF00"/>
      </a:accent3>
      <a:accent4>
        <a:srgbClr val="DB950D"/>
      </a:accent4>
      <a:accent5>
        <a:srgbClr val="E9B962"/>
      </a:accent5>
      <a:accent6>
        <a:srgbClr val="FFDE00"/>
      </a:accent6>
      <a:hlink>
        <a:srgbClr val="FFFFFF"/>
      </a:hlink>
      <a:folHlink>
        <a:srgbClr val="954F72"/>
      </a:folHlink>
    </a:clrScheme>
    <a:fontScheme name="Anpassat 4">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1" id="{F9EFBD44-1085-1943-9E07-705AE59A95F6}" vid="{951EE193-6A77-ED47-9E02-6BC8BAB4FDCB}"/>
    </a:ext>
  </a:extLst>
</a:theme>
</file>

<file path=ppt/theme/theme2.xml><?xml version="1.0" encoding="utf-8"?>
<a:theme xmlns:a="http://schemas.openxmlformats.org/drawingml/2006/main" name="1_Office-tema">
  <a:themeElements>
    <a:clrScheme name="Egen 16">
      <a:dk1>
        <a:srgbClr val="091D23"/>
      </a:dk1>
      <a:lt1>
        <a:srgbClr val="F4ECDE"/>
      </a:lt1>
      <a:dk2>
        <a:srgbClr val="44546A"/>
      </a:dk2>
      <a:lt2>
        <a:srgbClr val="E7E6E6"/>
      </a:lt2>
      <a:accent1>
        <a:srgbClr val="DB950D"/>
      </a:accent1>
      <a:accent2>
        <a:srgbClr val="E9B962"/>
      </a:accent2>
      <a:accent3>
        <a:srgbClr val="FFDE00"/>
      </a:accent3>
      <a:accent4>
        <a:srgbClr val="DB950D"/>
      </a:accent4>
      <a:accent5>
        <a:srgbClr val="E9B962"/>
      </a:accent5>
      <a:accent6>
        <a:srgbClr val="FFDE00"/>
      </a:accent6>
      <a:hlink>
        <a:srgbClr val="FFFFFF"/>
      </a:hlink>
      <a:folHlink>
        <a:srgbClr val="954F72"/>
      </a:folHlink>
    </a:clrScheme>
    <a:fontScheme name="Anpassat 4">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1" id="{F9EFBD44-1085-1943-9E07-705AE59A95F6}" vid="{701A8C87-60EC-AB4C-B095-6718E9B1222A}"/>
    </a:ext>
  </a:extLst>
</a:theme>
</file>

<file path=ppt/theme/theme3.xml><?xml version="1.0" encoding="utf-8"?>
<a:theme xmlns:a="http://schemas.openxmlformats.org/drawingml/2006/main" name="2_Office-tema">
  <a:themeElements>
    <a:clrScheme name="Egen 16">
      <a:dk1>
        <a:srgbClr val="091D23"/>
      </a:dk1>
      <a:lt1>
        <a:srgbClr val="F4ECDE"/>
      </a:lt1>
      <a:dk2>
        <a:srgbClr val="44546A"/>
      </a:dk2>
      <a:lt2>
        <a:srgbClr val="E7E6E6"/>
      </a:lt2>
      <a:accent1>
        <a:srgbClr val="DB950D"/>
      </a:accent1>
      <a:accent2>
        <a:srgbClr val="E9B962"/>
      </a:accent2>
      <a:accent3>
        <a:srgbClr val="FFDE00"/>
      </a:accent3>
      <a:accent4>
        <a:srgbClr val="DB950D"/>
      </a:accent4>
      <a:accent5>
        <a:srgbClr val="E9B962"/>
      </a:accent5>
      <a:accent6>
        <a:srgbClr val="FFDE00"/>
      </a:accent6>
      <a:hlink>
        <a:srgbClr val="FFFFFF"/>
      </a:hlink>
      <a:folHlink>
        <a:srgbClr val="954F72"/>
      </a:folHlink>
    </a:clrScheme>
    <a:fontScheme name="Anpassat 4">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1" id="{F9EFBD44-1085-1943-9E07-705AE59A95F6}" vid="{772103BE-7276-3142-9094-BA76E1CD6C9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EBE10CCD4A2E4D8740289C4B864CE0" ma:contentTypeVersion="16" ma:contentTypeDescription="Create a new document." ma:contentTypeScope="" ma:versionID="ba4d3227b738dd059bec3873eee3ddf3">
  <xsd:schema xmlns:xsd="http://www.w3.org/2001/XMLSchema" xmlns:xs="http://www.w3.org/2001/XMLSchema" xmlns:p="http://schemas.microsoft.com/office/2006/metadata/properties" xmlns:ns2="9cb8bb9b-33fc-43fa-b7de-f43c0bf51d73" xmlns:ns3="f648ea3f-44b2-45cd-9207-59e194d581e8" targetNamespace="http://schemas.microsoft.com/office/2006/metadata/properties" ma:root="true" ma:fieldsID="ebda8f64c320fac2b3c5894a7338a949" ns2:_="" ns3:_="">
    <xsd:import namespace="9cb8bb9b-33fc-43fa-b7de-f43c0bf51d73"/>
    <xsd:import namespace="f648ea3f-44b2-45cd-9207-59e194d581e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Location" minOccurs="0"/>
                <xsd:element ref="ns2:MediaServiceAutoKeyPoints" minOccurs="0"/>
                <xsd:element ref="ns2:MediaServiceKeyPoint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b8bb9b-33fc-43fa-b7de-f43c0bf51d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96207ad-ef36-41b4-a890-3b970be5e0f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648ea3f-44b2-45cd-9207-59e194d581e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b70a5f3-1dc6-4467-861e-6be90f64da6e}" ma:internalName="TaxCatchAll" ma:showField="CatchAllData" ma:web="f648ea3f-44b2-45cd-9207-59e194d581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648ea3f-44b2-45cd-9207-59e194d581e8" xsi:nil="true"/>
    <lcf76f155ced4ddcb4097134ff3c332f xmlns="9cb8bb9b-33fc-43fa-b7de-f43c0bf51d73">
      <Terms xmlns="http://schemas.microsoft.com/office/infopath/2007/PartnerControls"/>
    </lcf76f155ced4ddcb4097134ff3c332f>
    <MediaLengthInSeconds xmlns="9cb8bb9b-33fc-43fa-b7de-f43c0bf51d73" xsi:nil="true"/>
    <SharedWithUsers xmlns="f648ea3f-44b2-45cd-9207-59e194d581e8">
      <UserInfo>
        <DisplayName/>
        <AccountId xsi:nil="true"/>
        <AccountType/>
      </UserInfo>
    </SharedWithUsers>
  </documentManagement>
</p:properties>
</file>

<file path=customXml/itemProps1.xml><?xml version="1.0" encoding="utf-8"?>
<ds:datastoreItem xmlns:ds="http://schemas.openxmlformats.org/officeDocument/2006/customXml" ds:itemID="{7FE4DCD9-D98A-48D6-82B2-A28F23B2037F}"/>
</file>

<file path=customXml/itemProps2.xml><?xml version="1.0" encoding="utf-8"?>
<ds:datastoreItem xmlns:ds="http://schemas.openxmlformats.org/officeDocument/2006/customXml" ds:itemID="{9426165F-1631-405C-9BDC-9DE56F42247F}">
  <ds:schemaRefs>
    <ds:schemaRef ds:uri="http://schemas.microsoft.com/sharepoint/v3/contenttype/forms"/>
  </ds:schemaRefs>
</ds:datastoreItem>
</file>

<file path=customXml/itemProps3.xml><?xml version="1.0" encoding="utf-8"?>
<ds:datastoreItem xmlns:ds="http://schemas.openxmlformats.org/officeDocument/2006/customXml" ds:itemID="{791A70D4-126E-450E-BA7A-CB5FBCD84BFB}">
  <ds:schemaRefs>
    <ds:schemaRef ds:uri="bbf57927-146e-4af1-8a22-58b8ad685837"/>
    <ds:schemaRef ds:uri="f76a4e4c-2db2-462f-9ed3-409335a41f58"/>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Office-tema</Template>
  <TotalTime>67</TotalTime>
  <Words>2362</Words>
  <Application>Microsoft Macintosh PowerPoint</Application>
  <PresentationFormat>Anpassad</PresentationFormat>
  <Paragraphs>325</Paragraphs>
  <Slides>27</Slides>
  <Notes>13</Notes>
  <HiddenSlides>0</HiddenSlides>
  <MMClips>0</MMClips>
  <ScaleCrop>false</ScaleCrop>
  <HeadingPairs>
    <vt:vector size="6" baseType="variant">
      <vt:variant>
        <vt:lpstr>Använt teckensnitt</vt:lpstr>
      </vt:variant>
      <vt:variant>
        <vt:i4>6</vt:i4>
      </vt:variant>
      <vt:variant>
        <vt:lpstr>Tema</vt:lpstr>
      </vt:variant>
      <vt:variant>
        <vt:i4>3</vt:i4>
      </vt:variant>
      <vt:variant>
        <vt:lpstr>Bildrubriker</vt:lpstr>
      </vt:variant>
      <vt:variant>
        <vt:i4>27</vt:i4>
      </vt:variant>
    </vt:vector>
  </HeadingPairs>
  <TitlesOfParts>
    <vt:vector size="36" baseType="lpstr">
      <vt:lpstr>Arial</vt:lpstr>
      <vt:lpstr>Calibri</vt:lpstr>
      <vt:lpstr>Century Gothic</vt:lpstr>
      <vt:lpstr>Helvetica Neue</vt:lpstr>
      <vt:lpstr>Helvetica Neue Medium</vt:lpstr>
      <vt:lpstr>Source Sans Pro Regular</vt:lpstr>
      <vt:lpstr>Office-tema</vt:lpstr>
      <vt:lpstr>1_Office-tema</vt:lpstr>
      <vt:lpstr>2_Office-tema</vt:lpstr>
      <vt:lpstr>Spana effekter </vt:lpstr>
      <vt:lpstr>Övningens steg</vt:lpstr>
      <vt:lpstr>Börja</vt:lpstr>
      <vt:lpstr>Effekter som gör  skillnad</vt:lpstr>
      <vt:lpstr>Vilken lösning riggar ni för?</vt:lpstr>
      <vt:lpstr>Förbered övningen </vt:lpstr>
      <vt:lpstr>Pröva</vt:lpstr>
      <vt:lpstr>Välkomna!</vt:lpstr>
      <vt:lpstr>Era förutsättningar!</vt:lpstr>
      <vt:lpstr>Exempel på dimensioner</vt:lpstr>
      <vt:lpstr>Era  dimensioner</vt:lpstr>
      <vt:lpstr>Vilka effekter vill ni att lösningen ger?</vt:lpstr>
      <vt:lpstr>Exempel på effekter</vt:lpstr>
      <vt:lpstr>Dokumentera lösningens effekter</vt:lpstr>
      <vt:lpstr>Halvvägs!</vt:lpstr>
      <vt:lpstr>Vad kan påverka  lösningens effekter?</vt:lpstr>
      <vt:lpstr>Positiva effekter vill vi skapa!</vt:lpstr>
      <vt:lpstr>Positiv påverkan</vt:lpstr>
      <vt:lpstr>Negativa effekter vill vi undvika!</vt:lpstr>
      <vt:lpstr>Negativ påverkan</vt:lpstr>
      <vt:lpstr>Summera</vt:lpstr>
      <vt:lpstr>Summera forts.</vt:lpstr>
      <vt:lpstr>Bravo!</vt:lpstr>
      <vt:lpstr>Checklista inför beslut</vt:lpstr>
      <vt:lpstr>Utveckla</vt:lpstr>
      <vt:lpstr>Ta en stund</vt:lpstr>
      <vt:lpstr>Dokumentets syfte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Marlene Wåhlstedt</dc:creator>
  <cp:lastModifiedBy>Petra Blomberg</cp:lastModifiedBy>
  <cp:revision>4</cp:revision>
  <dcterms:created xsi:type="dcterms:W3CDTF">2022-10-31T05:51:21Z</dcterms:created>
  <dcterms:modified xsi:type="dcterms:W3CDTF">2022-12-11T09:31:28Z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0x01010055EBE10CCD4A2E4D8740289C4B864CE0</vt:lpwstr>
  </property>
  <property fmtid="{D5CDD505-2E9C-101B-9397-08002B2CF9AE}" pid="3" name="MediaServiceImageTags">
    <vt:lpwstr/>
  </property>
  <property fmtid="{D5CDD505-2E9C-101B-9397-08002B2CF9AE}" pid="4" name="Order">
    <vt:lpwstr>698500.000000000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