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686" r:id="rId6"/>
  </p:sldMasterIdLst>
  <p:notesMasterIdLst>
    <p:notesMasterId r:id="rId22"/>
  </p:notesMasterIdLst>
  <p:handoutMasterIdLst>
    <p:handoutMasterId r:id="rId23"/>
  </p:handoutMasterIdLst>
  <p:sldIdLst>
    <p:sldId id="270" r:id="rId7"/>
    <p:sldId id="271" r:id="rId8"/>
    <p:sldId id="272" r:id="rId9"/>
    <p:sldId id="319" r:id="rId10"/>
    <p:sldId id="276" r:id="rId11"/>
    <p:sldId id="277" r:id="rId12"/>
    <p:sldId id="278" r:id="rId13"/>
    <p:sldId id="261" r:id="rId14"/>
    <p:sldId id="320" r:id="rId15"/>
    <p:sldId id="260" r:id="rId16"/>
    <p:sldId id="279" r:id="rId17"/>
    <p:sldId id="280" r:id="rId18"/>
    <p:sldId id="282" r:id="rId19"/>
    <p:sldId id="286" r:id="rId20"/>
    <p:sldId id="318" r:id="rId21"/>
  </p:sldIdLst>
  <p:sldSz cx="24382413" cy="13716000"/>
  <p:notesSz cx="6858000" cy="9144000"/>
  <p:defaultTextStyle>
    <a:defPPr>
      <a:defRPr lang="sv-S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259" userDrawn="1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D23"/>
    <a:srgbClr val="FFFFFF"/>
    <a:srgbClr val="338F8D"/>
    <a:srgbClr val="2F8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4" autoAdjust="0"/>
    <p:restoredTop sz="96208"/>
  </p:normalViewPr>
  <p:slideViewPr>
    <p:cSldViewPr snapToGrid="0">
      <p:cViewPr varScale="1">
        <p:scale>
          <a:sx n="76" d="100"/>
          <a:sy n="76" d="100"/>
        </p:scale>
        <p:origin x="792" y="216"/>
      </p:cViewPr>
      <p:guideLst>
        <p:guide pos="2259"/>
        <p:guide orient="horz" pos="4320"/>
      </p:guideLst>
    </p:cSldViewPr>
  </p:slideViewPr>
  <p:outlineViewPr>
    <p:cViewPr>
      <p:scale>
        <a:sx n="33" d="100"/>
        <a:sy n="33" d="100"/>
      </p:scale>
      <p:origin x="0" y="-7365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8" d="100"/>
          <a:sy n="128" d="100"/>
        </p:scale>
        <p:origin x="47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F8DF8CE3-6DFC-6E4C-A0D7-1D9CBF21DB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2AD8460-FEF1-7F4E-8F86-E1BD2B9DA5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13ED-6705-644D-8910-BE0048673889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DCC5392-1172-7A4B-890B-4F5AAC2A7F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971A0CF-0767-D642-9A1A-5D0D1DE975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C3C1F-F066-E349-AB19-EEB094D994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0192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EB24-C255-D54C-B9C1-D3B29D4B8CF6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8BCF9-52BB-7C44-8C87-540065A8D1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69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309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6781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2782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5910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8BCF9-52BB-7C44-8C87-540065A8D14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4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2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520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0246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560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8699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1735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6280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550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24.svg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38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44.svg"/><Relationship Id="rId7" Type="http://schemas.openxmlformats.org/officeDocument/2006/relationships/image" Target="../media/image22.svg"/><Relationship Id="rId12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5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5.png"/><Relationship Id="rId11" Type="http://schemas.openxmlformats.org/officeDocument/2006/relationships/image" Target="../media/image40.svg"/><Relationship Id="rId5" Type="http://schemas.openxmlformats.org/officeDocument/2006/relationships/image" Target="../media/image54.svg"/><Relationship Id="rId10" Type="http://schemas.openxmlformats.org/officeDocument/2006/relationships/image" Target="../media/image3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svg"/><Relationship Id="rId7" Type="http://schemas.openxmlformats.org/officeDocument/2006/relationships/image" Target="../media/image6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6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2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46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image" Target="../media/image76.svg"/><Relationship Id="rId2" Type="http://schemas.openxmlformats.org/officeDocument/2006/relationships/image" Target="../media/image45.png"/><Relationship Id="rId16" Type="http://schemas.openxmlformats.org/officeDocument/2006/relationships/image" Target="../media/image7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22.sv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4" Type="http://schemas.openxmlformats.org/officeDocument/2006/relationships/image" Target="../media/image21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svg"/><Relationship Id="rId3" Type="http://schemas.openxmlformats.org/officeDocument/2006/relationships/image" Target="../media/image78.svg"/><Relationship Id="rId7" Type="http://schemas.openxmlformats.org/officeDocument/2006/relationships/image" Target="../media/image80.svg"/><Relationship Id="rId12" Type="http://schemas.openxmlformats.org/officeDocument/2006/relationships/image" Target="../media/image83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9.png"/><Relationship Id="rId11" Type="http://schemas.openxmlformats.org/officeDocument/2006/relationships/image" Target="../media/image2.svg"/><Relationship Id="rId5" Type="http://schemas.openxmlformats.org/officeDocument/2006/relationships/image" Target="../media/image40.svg"/><Relationship Id="rId10" Type="http://schemas.openxmlformats.org/officeDocument/2006/relationships/image" Target="../media/image1.png"/><Relationship Id="rId4" Type="http://schemas.openxmlformats.org/officeDocument/2006/relationships/image" Target="../media/image39.png"/><Relationship Id="rId9" Type="http://schemas.openxmlformats.org/officeDocument/2006/relationships/image" Target="../media/image82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6.svg"/><Relationship Id="rId7" Type="http://schemas.openxmlformats.org/officeDocument/2006/relationships/image" Target="../media/image8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5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2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9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84.svg"/><Relationship Id="rId3" Type="http://schemas.openxmlformats.org/officeDocument/2006/relationships/image" Target="../media/image91.svg"/><Relationship Id="rId7" Type="http://schemas.openxmlformats.org/officeDocument/2006/relationships/image" Target="../media/image4.svg"/><Relationship Id="rId12" Type="http://schemas.openxmlformats.org/officeDocument/2006/relationships/image" Target="../media/image83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97.svg"/><Relationship Id="rId5" Type="http://schemas.openxmlformats.org/officeDocument/2006/relationships/image" Target="../media/image93.sv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95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9.svg"/><Relationship Id="rId7" Type="http://schemas.openxmlformats.org/officeDocument/2006/relationships/image" Target="../media/image40.sv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Relationship Id="rId9" Type="http://schemas.openxmlformats.org/officeDocument/2006/relationships/image" Target="../media/image2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4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svg"/><Relationship Id="rId7" Type="http://schemas.openxmlformats.org/officeDocument/2006/relationships/image" Target="../media/image114.svg"/><Relationship Id="rId12" Type="http://schemas.openxmlformats.org/officeDocument/2006/relationships/image" Target="../media/image119.svg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svg"/><Relationship Id="rId10" Type="http://schemas.openxmlformats.org/officeDocument/2006/relationships/image" Target="../media/image117.sv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3.svg"/><Relationship Id="rId4" Type="http://schemas.openxmlformats.org/officeDocument/2006/relationships/image" Target="../media/image122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02.emf"/><Relationship Id="rId7" Type="http://schemas.openxmlformats.org/officeDocument/2006/relationships/image" Target="../media/image126.png"/><Relationship Id="rId2" Type="http://schemas.openxmlformats.org/officeDocument/2006/relationships/image" Target="../media/image10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03.emf"/></Relationships>
</file>

<file path=ppt/slideLayouts/_rels/slideLayout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2.png"/><Relationship Id="rId21" Type="http://schemas.openxmlformats.org/officeDocument/2006/relationships/image" Target="../media/image147.svg"/><Relationship Id="rId42" Type="http://schemas.openxmlformats.org/officeDocument/2006/relationships/image" Target="../media/image83.png"/><Relationship Id="rId47" Type="http://schemas.openxmlformats.org/officeDocument/2006/relationships/image" Target="../media/image93.svg"/><Relationship Id="rId63" Type="http://schemas.openxmlformats.org/officeDocument/2006/relationships/image" Target="../media/image176.svg"/><Relationship Id="rId68" Type="http://schemas.openxmlformats.org/officeDocument/2006/relationships/image" Target="../media/image181.png"/><Relationship Id="rId84" Type="http://schemas.openxmlformats.org/officeDocument/2006/relationships/image" Target="../media/image197.png"/><Relationship Id="rId89" Type="http://schemas.openxmlformats.org/officeDocument/2006/relationships/image" Target="../media/image202.svg"/><Relationship Id="rId16" Type="http://schemas.openxmlformats.org/officeDocument/2006/relationships/image" Target="../media/image142.png"/><Relationship Id="rId11" Type="http://schemas.openxmlformats.org/officeDocument/2006/relationships/image" Target="../media/image137.svg"/><Relationship Id="rId32" Type="http://schemas.openxmlformats.org/officeDocument/2006/relationships/image" Target="../media/image157.png"/><Relationship Id="rId37" Type="http://schemas.openxmlformats.org/officeDocument/2006/relationships/image" Target="../media/image162.svg"/><Relationship Id="rId53" Type="http://schemas.openxmlformats.org/officeDocument/2006/relationships/image" Target="../media/image32.svg"/><Relationship Id="rId58" Type="http://schemas.openxmlformats.org/officeDocument/2006/relationships/image" Target="../media/image171.png"/><Relationship Id="rId74" Type="http://schemas.openxmlformats.org/officeDocument/2006/relationships/image" Target="../media/image187.png"/><Relationship Id="rId79" Type="http://schemas.openxmlformats.org/officeDocument/2006/relationships/image" Target="../media/image192.svg"/><Relationship Id="rId102" Type="http://schemas.openxmlformats.org/officeDocument/2006/relationships/image" Target="../media/image215.png"/><Relationship Id="rId5" Type="http://schemas.openxmlformats.org/officeDocument/2006/relationships/image" Target="../media/image131.svg"/><Relationship Id="rId90" Type="http://schemas.openxmlformats.org/officeDocument/2006/relationships/image" Target="../media/image203.png"/><Relationship Id="rId95" Type="http://schemas.openxmlformats.org/officeDocument/2006/relationships/image" Target="../media/image208.svg"/><Relationship Id="rId22" Type="http://schemas.openxmlformats.org/officeDocument/2006/relationships/image" Target="../media/image148.png"/><Relationship Id="rId27" Type="http://schemas.openxmlformats.org/officeDocument/2006/relationships/image" Target="../media/image153.svg"/><Relationship Id="rId43" Type="http://schemas.openxmlformats.org/officeDocument/2006/relationships/image" Target="../media/image84.svg"/><Relationship Id="rId48" Type="http://schemas.openxmlformats.org/officeDocument/2006/relationships/image" Target="../media/image61.png"/><Relationship Id="rId64" Type="http://schemas.openxmlformats.org/officeDocument/2006/relationships/image" Target="../media/image177.png"/><Relationship Id="rId69" Type="http://schemas.openxmlformats.org/officeDocument/2006/relationships/image" Target="../media/image182.svg"/><Relationship Id="rId80" Type="http://schemas.openxmlformats.org/officeDocument/2006/relationships/image" Target="../media/image193.png"/><Relationship Id="rId85" Type="http://schemas.openxmlformats.org/officeDocument/2006/relationships/image" Target="../media/image198.svg"/><Relationship Id="rId12" Type="http://schemas.openxmlformats.org/officeDocument/2006/relationships/image" Target="../media/image138.png"/><Relationship Id="rId17" Type="http://schemas.openxmlformats.org/officeDocument/2006/relationships/image" Target="../media/image143.svg"/><Relationship Id="rId33" Type="http://schemas.openxmlformats.org/officeDocument/2006/relationships/image" Target="../media/image158.svg"/><Relationship Id="rId38" Type="http://schemas.openxmlformats.org/officeDocument/2006/relationships/image" Target="../media/image39.png"/><Relationship Id="rId59" Type="http://schemas.openxmlformats.org/officeDocument/2006/relationships/image" Target="../media/image172.svg"/><Relationship Id="rId103" Type="http://schemas.openxmlformats.org/officeDocument/2006/relationships/image" Target="../media/image216.svg"/><Relationship Id="rId20" Type="http://schemas.openxmlformats.org/officeDocument/2006/relationships/image" Target="../media/image146.png"/><Relationship Id="rId41" Type="http://schemas.openxmlformats.org/officeDocument/2006/relationships/image" Target="../media/image165.svg"/><Relationship Id="rId54" Type="http://schemas.openxmlformats.org/officeDocument/2006/relationships/image" Target="../media/image41.png"/><Relationship Id="rId62" Type="http://schemas.openxmlformats.org/officeDocument/2006/relationships/image" Target="../media/image175.png"/><Relationship Id="rId70" Type="http://schemas.openxmlformats.org/officeDocument/2006/relationships/image" Target="../media/image183.png"/><Relationship Id="rId75" Type="http://schemas.openxmlformats.org/officeDocument/2006/relationships/image" Target="../media/image188.svg"/><Relationship Id="rId83" Type="http://schemas.openxmlformats.org/officeDocument/2006/relationships/image" Target="../media/image196.svg"/><Relationship Id="rId88" Type="http://schemas.openxmlformats.org/officeDocument/2006/relationships/image" Target="../media/image201.png"/><Relationship Id="rId91" Type="http://schemas.openxmlformats.org/officeDocument/2006/relationships/image" Target="../media/image204.svg"/><Relationship Id="rId96" Type="http://schemas.openxmlformats.org/officeDocument/2006/relationships/image" Target="../media/image20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2.png"/><Relationship Id="rId15" Type="http://schemas.openxmlformats.org/officeDocument/2006/relationships/image" Target="../media/image141.svg"/><Relationship Id="rId23" Type="http://schemas.openxmlformats.org/officeDocument/2006/relationships/image" Target="../media/image149.svg"/><Relationship Id="rId28" Type="http://schemas.openxmlformats.org/officeDocument/2006/relationships/image" Target="../media/image7.png"/><Relationship Id="rId36" Type="http://schemas.openxmlformats.org/officeDocument/2006/relationships/image" Target="../media/image161.png"/><Relationship Id="rId49" Type="http://schemas.openxmlformats.org/officeDocument/2006/relationships/image" Target="../media/image62.svg"/><Relationship Id="rId57" Type="http://schemas.openxmlformats.org/officeDocument/2006/relationships/image" Target="../media/image170.svg"/><Relationship Id="rId10" Type="http://schemas.openxmlformats.org/officeDocument/2006/relationships/image" Target="../media/image136.png"/><Relationship Id="rId31" Type="http://schemas.openxmlformats.org/officeDocument/2006/relationships/image" Target="../media/image156.svg"/><Relationship Id="rId44" Type="http://schemas.openxmlformats.org/officeDocument/2006/relationships/image" Target="../media/image3.png"/><Relationship Id="rId52" Type="http://schemas.openxmlformats.org/officeDocument/2006/relationships/image" Target="../media/image31.png"/><Relationship Id="rId60" Type="http://schemas.openxmlformats.org/officeDocument/2006/relationships/image" Target="../media/image173.png"/><Relationship Id="rId65" Type="http://schemas.openxmlformats.org/officeDocument/2006/relationships/image" Target="../media/image178.svg"/><Relationship Id="rId73" Type="http://schemas.openxmlformats.org/officeDocument/2006/relationships/image" Target="../media/image186.svg"/><Relationship Id="rId78" Type="http://schemas.openxmlformats.org/officeDocument/2006/relationships/image" Target="../media/image191.png"/><Relationship Id="rId81" Type="http://schemas.openxmlformats.org/officeDocument/2006/relationships/image" Target="../media/image194.svg"/><Relationship Id="rId86" Type="http://schemas.openxmlformats.org/officeDocument/2006/relationships/image" Target="../media/image199.png"/><Relationship Id="rId94" Type="http://schemas.openxmlformats.org/officeDocument/2006/relationships/image" Target="../media/image207.png"/><Relationship Id="rId99" Type="http://schemas.openxmlformats.org/officeDocument/2006/relationships/image" Target="../media/image212.svg"/><Relationship Id="rId101" Type="http://schemas.openxmlformats.org/officeDocument/2006/relationships/image" Target="../media/image214.svg"/><Relationship Id="rId4" Type="http://schemas.openxmlformats.org/officeDocument/2006/relationships/image" Target="../media/image130.png"/><Relationship Id="rId9" Type="http://schemas.openxmlformats.org/officeDocument/2006/relationships/image" Target="../media/image135.svg"/><Relationship Id="rId13" Type="http://schemas.openxmlformats.org/officeDocument/2006/relationships/image" Target="../media/image139.svg"/><Relationship Id="rId18" Type="http://schemas.openxmlformats.org/officeDocument/2006/relationships/image" Target="../media/image144.png"/><Relationship Id="rId39" Type="http://schemas.openxmlformats.org/officeDocument/2006/relationships/image" Target="../media/image163.svg"/><Relationship Id="rId34" Type="http://schemas.openxmlformats.org/officeDocument/2006/relationships/image" Target="../media/image159.png"/><Relationship Id="rId50" Type="http://schemas.openxmlformats.org/officeDocument/2006/relationships/image" Target="../media/image167.png"/><Relationship Id="rId55" Type="http://schemas.openxmlformats.org/officeDocument/2006/relationships/image" Target="../media/image42.svg"/><Relationship Id="rId76" Type="http://schemas.openxmlformats.org/officeDocument/2006/relationships/image" Target="../media/image189.png"/><Relationship Id="rId97" Type="http://schemas.openxmlformats.org/officeDocument/2006/relationships/image" Target="../media/image210.svg"/><Relationship Id="rId104" Type="http://schemas.openxmlformats.org/officeDocument/2006/relationships/image" Target="../media/image217.png"/><Relationship Id="rId7" Type="http://schemas.openxmlformats.org/officeDocument/2006/relationships/image" Target="../media/image133.svg"/><Relationship Id="rId71" Type="http://schemas.openxmlformats.org/officeDocument/2006/relationships/image" Target="../media/image184.svg"/><Relationship Id="rId92" Type="http://schemas.openxmlformats.org/officeDocument/2006/relationships/image" Target="../media/image205.png"/><Relationship Id="rId2" Type="http://schemas.openxmlformats.org/officeDocument/2006/relationships/image" Target="../media/image128.png"/><Relationship Id="rId29" Type="http://schemas.openxmlformats.org/officeDocument/2006/relationships/image" Target="../media/image154.svg"/><Relationship Id="rId24" Type="http://schemas.openxmlformats.org/officeDocument/2006/relationships/image" Target="../media/image150.png"/><Relationship Id="rId40" Type="http://schemas.openxmlformats.org/officeDocument/2006/relationships/image" Target="../media/image164.png"/><Relationship Id="rId45" Type="http://schemas.openxmlformats.org/officeDocument/2006/relationships/image" Target="../media/image166.svg"/><Relationship Id="rId66" Type="http://schemas.openxmlformats.org/officeDocument/2006/relationships/image" Target="../media/image179.png"/><Relationship Id="rId87" Type="http://schemas.openxmlformats.org/officeDocument/2006/relationships/image" Target="../media/image200.svg"/><Relationship Id="rId61" Type="http://schemas.openxmlformats.org/officeDocument/2006/relationships/image" Target="../media/image174.svg"/><Relationship Id="rId82" Type="http://schemas.openxmlformats.org/officeDocument/2006/relationships/image" Target="../media/image195.png"/><Relationship Id="rId19" Type="http://schemas.openxmlformats.org/officeDocument/2006/relationships/image" Target="../media/image145.svg"/><Relationship Id="rId14" Type="http://schemas.openxmlformats.org/officeDocument/2006/relationships/image" Target="../media/image140.png"/><Relationship Id="rId30" Type="http://schemas.openxmlformats.org/officeDocument/2006/relationships/image" Target="../media/image155.png"/><Relationship Id="rId35" Type="http://schemas.openxmlformats.org/officeDocument/2006/relationships/image" Target="../media/image160.svg"/><Relationship Id="rId56" Type="http://schemas.openxmlformats.org/officeDocument/2006/relationships/image" Target="../media/image169.png"/><Relationship Id="rId77" Type="http://schemas.openxmlformats.org/officeDocument/2006/relationships/image" Target="../media/image190.svg"/><Relationship Id="rId100" Type="http://schemas.openxmlformats.org/officeDocument/2006/relationships/image" Target="../media/image213.png"/><Relationship Id="rId105" Type="http://schemas.openxmlformats.org/officeDocument/2006/relationships/image" Target="../media/image218.svg"/><Relationship Id="rId8" Type="http://schemas.openxmlformats.org/officeDocument/2006/relationships/image" Target="../media/image134.png"/><Relationship Id="rId51" Type="http://schemas.openxmlformats.org/officeDocument/2006/relationships/image" Target="../media/image168.svg"/><Relationship Id="rId72" Type="http://schemas.openxmlformats.org/officeDocument/2006/relationships/image" Target="../media/image185.png"/><Relationship Id="rId93" Type="http://schemas.openxmlformats.org/officeDocument/2006/relationships/image" Target="../media/image206.svg"/><Relationship Id="rId98" Type="http://schemas.openxmlformats.org/officeDocument/2006/relationships/image" Target="../media/image211.png"/><Relationship Id="rId3" Type="http://schemas.openxmlformats.org/officeDocument/2006/relationships/image" Target="../media/image129.svg"/><Relationship Id="rId25" Type="http://schemas.openxmlformats.org/officeDocument/2006/relationships/image" Target="../media/image151.svg"/><Relationship Id="rId46" Type="http://schemas.openxmlformats.org/officeDocument/2006/relationships/image" Target="../media/image92.png"/><Relationship Id="rId67" Type="http://schemas.openxmlformats.org/officeDocument/2006/relationships/image" Target="../media/image180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">
            <a:extLst>
              <a:ext uri="{FF2B5EF4-FFF2-40B4-BE49-F238E27FC236}">
                <a16:creationId xmlns:a16="http://schemas.microsoft.com/office/drawing/2014/main" id="{8546AB03-4BE1-B41D-480A-828E1DE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D37B3488-7620-ACA3-5CE5-88C3B3D5F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006482" y="-64168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A793CE-063E-6A4E-A469-5EA1705C78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BE26A192-EF25-E448-88B2-F00378FE8F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0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0DD90923-BCB6-7E4A-ADE9-21D556182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111580-F836-624B-9E42-EBEC642E8CE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8E2DA57-2B3D-CA4B-A0EA-970D2447847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944601" y="4732396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F4423B8D-1060-E94C-8C60-5DB5789EE6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579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7D88F7A5-4E1F-8987-A177-65F45F55A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5417" y="2267907"/>
            <a:ext cx="11200032" cy="10198100"/>
          </a:xfrm>
          <a:prstGeom prst="rect">
            <a:avLst/>
          </a:prstGeom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24BCA80-6C17-D348-AF75-D50F5BC7A0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E37F27B9-0012-3945-B91A-33421CFF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760987" y="3099301"/>
            <a:ext cx="9715057" cy="244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F4053517-6D04-874D-AFA9-3F9B7E840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557571">
            <a:off x="11887314" y="6037327"/>
            <a:ext cx="9716237" cy="254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2BF95C99-1B2F-2346-A0C9-93EEE441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10800000" flipH="1">
            <a:off x="11896700" y="8938677"/>
            <a:ext cx="9697466" cy="2623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Bild">
            <a:extLst>
              <a:ext uri="{FF2B5EF4-FFF2-40B4-BE49-F238E27FC236}">
                <a16:creationId xmlns:a16="http://schemas.microsoft.com/office/drawing/2014/main" id="{3CC06CE1-C7CC-CA42-8E0D-EE51390A0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249336" y="3589664"/>
            <a:ext cx="8785224" cy="164205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22">
            <a:extLst>
              <a:ext uri="{FF2B5EF4-FFF2-40B4-BE49-F238E27FC236}">
                <a16:creationId xmlns:a16="http://schemas.microsoft.com/office/drawing/2014/main" id="{CEB9CD1D-8C47-504A-9F19-D57A39047E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49336" y="63900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7" name="Platshållare för text 23">
            <a:extLst>
              <a:ext uri="{FF2B5EF4-FFF2-40B4-BE49-F238E27FC236}">
                <a16:creationId xmlns:a16="http://schemas.microsoft.com/office/drawing/2014/main" id="{8773F1AF-094B-6D46-96EA-0D9951F329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249336" y="932371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4" name="Bildobjekt 1">
            <a:extLst>
              <a:ext uri="{FF2B5EF4-FFF2-40B4-BE49-F238E27FC236}">
                <a16:creationId xmlns:a16="http://schemas.microsoft.com/office/drawing/2014/main" id="{4D1650C3-657E-4517-D267-3541A2BEDD5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887314" y="8229600"/>
            <a:ext cx="45212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9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ös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60BB9624-0C7A-780F-537B-3E5896E005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86520" y="155555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76BF48A6-C3E7-D0CE-4620-57140018E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557571">
            <a:off x="11655800" y="9822150"/>
            <a:ext cx="11128140" cy="264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5EC9F02F-ECE1-E9A6-001B-CF81EB62E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10800000" flipH="1">
            <a:off x="11639920" y="6147078"/>
            <a:ext cx="11102727" cy="2677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FA758906-FEDA-8826-C1B3-CA195F4B4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639921" y="2243227"/>
            <a:ext cx="11102727" cy="27119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22008603-1727-9C93-8832-96D6D59CF2A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89444" y="5421917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A77207AB-8E35-E125-7021-27887CBDDEE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92368" y="928828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EC836F9-CCB9-1D63-587D-36474EEE5F0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865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2568798-422B-2CDF-776B-DEC3CFFAF21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81206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23FB0CA-5ECA-F1AE-1A05-618299C5911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865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27B216C1-CD7F-A87A-91AD-33406F4DF8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81206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9D81D053-B788-6872-7AA6-D906FBD396C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9865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B38FF144-065C-E1D5-E77A-13C854DB7D7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1206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676088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">
            <a:extLst>
              <a:ext uri="{FF2B5EF4-FFF2-40B4-BE49-F238E27FC236}">
                <a16:creationId xmlns:a16="http://schemas.microsoft.com/office/drawing/2014/main" id="{D8E7A5B8-9298-9E04-E9CD-19C620DFF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">
            <a:extLst>
              <a:ext uri="{FF2B5EF4-FFF2-40B4-BE49-F238E27FC236}">
                <a16:creationId xmlns:a16="http://schemas.microsoft.com/office/drawing/2014/main" id="{4B3FCD32-AEAB-4E14-220C-2B29A2B9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397C9F29-0668-BD47-BA0F-910009EA44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281014" y="1691922"/>
            <a:ext cx="11393988" cy="6929564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D78F3C1F-2387-774C-A2F1-DF8FE23F77E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353617" y="8737064"/>
            <a:ext cx="11411472" cy="4160229"/>
          </a:xfrm>
          <a:prstGeom prst="rect">
            <a:avLst/>
          </a:prstGeom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33A54320-52CD-4048-B957-D31770F73AD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F266E76C-995F-674C-860F-7329AFC5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9476455" y="3363248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ild">
            <a:extLst>
              <a:ext uri="{FF2B5EF4-FFF2-40B4-BE49-F238E27FC236}">
                <a16:creationId xmlns:a16="http://schemas.microsoft.com/office/drawing/2014/main" id="{FA2EFD68-2AD8-5A47-8E53-43380699E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9476455" y="5331196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BDC4BA14-4D99-0E4A-89EF-997421FD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9476455" y="7239509"/>
            <a:ext cx="1868837" cy="77447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latshållare för text 11">
            <a:extLst>
              <a:ext uri="{FF2B5EF4-FFF2-40B4-BE49-F238E27FC236}">
                <a16:creationId xmlns:a16="http://schemas.microsoft.com/office/drawing/2014/main" id="{06736E8D-0921-8442-ABC8-986C74D82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1" name="Platshållare för text 13">
            <a:extLst>
              <a:ext uri="{FF2B5EF4-FFF2-40B4-BE49-F238E27FC236}">
                <a16:creationId xmlns:a16="http://schemas.microsoft.com/office/drawing/2014/main" id="{A0A63260-02FD-1F49-B9FE-174AA10849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EC7D8AED-F697-3F49-8DAD-4C66A6728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2">
            <a:extLst>
              <a:ext uri="{FF2B5EF4-FFF2-40B4-BE49-F238E27FC236}">
                <a16:creationId xmlns:a16="http://schemas.microsoft.com/office/drawing/2014/main" id="{98158F0C-A72C-484B-8C60-A33C640C11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innehåll 22">
            <a:extLst>
              <a:ext uri="{FF2B5EF4-FFF2-40B4-BE49-F238E27FC236}">
                <a16:creationId xmlns:a16="http://schemas.microsoft.com/office/drawing/2014/main" id="{29D21963-B6E3-ED44-8120-93C07FF91F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01325" y="2492387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6" name="Platshållare för innehåll 24">
            <a:extLst>
              <a:ext uri="{FF2B5EF4-FFF2-40B4-BE49-F238E27FC236}">
                <a16:creationId xmlns:a16="http://schemas.microsoft.com/office/drawing/2014/main" id="{F744F820-042F-BD44-B0A3-8BBA5036ABC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9407025" y="2482774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70AC0F74-29FF-B943-810B-B8F9F2E84F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23713" y="3288169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innehåll 24">
            <a:extLst>
              <a:ext uri="{FF2B5EF4-FFF2-40B4-BE49-F238E27FC236}">
                <a16:creationId xmlns:a16="http://schemas.microsoft.com/office/drawing/2014/main" id="{A9F4B433-040F-F24D-B442-4CFA41BE621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60721" y="3496566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innehåll 22">
            <a:extLst>
              <a:ext uri="{FF2B5EF4-FFF2-40B4-BE49-F238E27FC236}">
                <a16:creationId xmlns:a16="http://schemas.microsoft.com/office/drawing/2014/main" id="{D647488A-515C-BE43-8A33-1A7CFDB896B0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11901325" y="4433155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innehåll 24">
            <a:extLst>
              <a:ext uri="{FF2B5EF4-FFF2-40B4-BE49-F238E27FC236}">
                <a16:creationId xmlns:a16="http://schemas.microsoft.com/office/drawing/2014/main" id="{F90A2643-7A40-1449-A5F0-8DE50BDC18E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9407025" y="44507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A25AE303-A449-3A4C-9813-A7DA1C3104A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23713" y="5228937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innehåll 24">
            <a:extLst>
              <a:ext uri="{FF2B5EF4-FFF2-40B4-BE49-F238E27FC236}">
                <a16:creationId xmlns:a16="http://schemas.microsoft.com/office/drawing/2014/main" id="{A53F90B8-EF05-A941-809C-B90ACCB0D1E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19260721" y="5489958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innehåll 22">
            <a:extLst>
              <a:ext uri="{FF2B5EF4-FFF2-40B4-BE49-F238E27FC236}">
                <a16:creationId xmlns:a16="http://schemas.microsoft.com/office/drawing/2014/main" id="{8755B8F8-1026-654D-BBE4-92DD86F4836F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1901325" y="6336600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innehåll 24">
            <a:extLst>
              <a:ext uri="{FF2B5EF4-FFF2-40B4-BE49-F238E27FC236}">
                <a16:creationId xmlns:a16="http://schemas.microsoft.com/office/drawing/2014/main" id="{B45C2A50-5589-E549-8FD0-70662EA67D5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9407025" y="6359035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F45BD37-135C-E848-A12E-73EBD6DDDA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23713" y="7132382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innehåll 24">
            <a:extLst>
              <a:ext uri="{FF2B5EF4-FFF2-40B4-BE49-F238E27FC236}">
                <a16:creationId xmlns:a16="http://schemas.microsoft.com/office/drawing/2014/main" id="{6A96800E-8A9E-DF40-9C3D-7E25354CA79F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9260721" y="73736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592175F9-6CBD-DF48-9A30-0722DDB99D2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124353" y="9472549"/>
            <a:ext cx="10241935" cy="298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F54EA7CC-AF2D-9A4C-9D78-D4159923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064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">
            <a:extLst>
              <a:ext uri="{FF2B5EF4-FFF2-40B4-BE49-F238E27FC236}">
                <a16:creationId xmlns:a16="http://schemas.microsoft.com/office/drawing/2014/main" id="{635C7416-D62B-CAC8-2145-40B0AB6AE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727A621E-FDEF-3AE1-4FB6-9666071EF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B8BFC939-C296-C10C-A938-F377ACD6C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255249" y="3565566"/>
            <a:ext cx="13566919" cy="7943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891D0F4C-D53E-D252-618A-240A55AAA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230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547943" y="-100218"/>
            <a:ext cx="1523366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 dirty="0"/>
          </a:p>
        </p:txBody>
      </p:sp>
      <p:sp>
        <p:nvSpPr>
          <p:cNvPr id="63" name="Platshållare för text 11">
            <a:extLst>
              <a:ext uri="{FF2B5EF4-FFF2-40B4-BE49-F238E27FC236}">
                <a16:creationId xmlns:a16="http://schemas.microsoft.com/office/drawing/2014/main" id="{5E38DE4F-79BF-764A-898F-197BF4BF01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6"/>
            <a:ext cx="1802138" cy="5372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263" indent="0">
              <a:buFontTx/>
              <a:buNone/>
              <a:defRPr sz="1100"/>
            </a:lvl2pPr>
            <a:lvl3pPr marL="1828527" indent="0">
              <a:buFontTx/>
              <a:buNone/>
              <a:defRPr sz="1100"/>
            </a:lvl3pPr>
            <a:lvl4pPr marL="2742790" indent="0">
              <a:buFontTx/>
              <a:buNone/>
              <a:defRPr sz="1100"/>
            </a:lvl4pPr>
            <a:lvl5pPr marL="3657052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4" name="Platshållare för text 13">
            <a:extLst>
              <a:ext uri="{FF2B5EF4-FFF2-40B4-BE49-F238E27FC236}">
                <a16:creationId xmlns:a16="http://schemas.microsoft.com/office/drawing/2014/main" id="{54568038-3868-334F-BC53-03F2664C9A3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4" y="1423316"/>
            <a:ext cx="1802138" cy="5372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263" indent="0">
              <a:buFontTx/>
              <a:buNone/>
              <a:defRPr sz="1100"/>
            </a:lvl2pPr>
            <a:lvl3pPr marL="1828527" indent="0">
              <a:buFontTx/>
              <a:buNone/>
              <a:defRPr sz="1100"/>
            </a:lvl3pPr>
            <a:lvl4pPr marL="2742790" indent="0">
              <a:buFontTx/>
              <a:buNone/>
              <a:defRPr sz="1100"/>
            </a:lvl4pPr>
            <a:lvl5pPr marL="3657052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13">
            <a:extLst>
              <a:ext uri="{FF2B5EF4-FFF2-40B4-BE49-F238E27FC236}">
                <a16:creationId xmlns:a16="http://schemas.microsoft.com/office/drawing/2014/main" id="{7E9585F8-569C-EE42-ACC1-81FACD6474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7" y="1423316"/>
            <a:ext cx="1842636" cy="5372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263" indent="0">
              <a:buFontTx/>
              <a:buNone/>
              <a:defRPr sz="1100"/>
            </a:lvl2pPr>
            <a:lvl3pPr marL="1828527" indent="0">
              <a:buFontTx/>
              <a:buNone/>
              <a:defRPr sz="1100"/>
            </a:lvl3pPr>
            <a:lvl4pPr marL="2742790" indent="0">
              <a:buFontTx/>
              <a:buNone/>
              <a:defRPr sz="1100"/>
            </a:lvl4pPr>
            <a:lvl5pPr marL="3657052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3">
            <a:extLst>
              <a:ext uri="{FF2B5EF4-FFF2-40B4-BE49-F238E27FC236}">
                <a16:creationId xmlns:a16="http://schemas.microsoft.com/office/drawing/2014/main" id="{F8ACF7CD-E49E-D54D-AF41-0F44C74438F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99086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899" b="1">
                <a:solidFill>
                  <a:schemeClr val="bg1"/>
                </a:solidFill>
                <a:latin typeface="+mj-lt"/>
              </a:defRPr>
            </a:lvl1pPr>
            <a:lvl2pPr marL="914263" indent="0">
              <a:buNone/>
              <a:defRPr b="1">
                <a:latin typeface="+mj-lt"/>
              </a:defRPr>
            </a:lvl2pPr>
            <a:lvl3pPr marL="1828527" indent="0">
              <a:buNone/>
              <a:defRPr b="1">
                <a:latin typeface="+mj-lt"/>
              </a:defRPr>
            </a:lvl3pPr>
            <a:lvl4pPr marL="2742790" indent="0">
              <a:buNone/>
              <a:defRPr b="1">
                <a:latin typeface="+mj-lt"/>
              </a:defRPr>
            </a:lvl4pPr>
            <a:lvl5pPr marL="365705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2">
            <a:extLst>
              <a:ext uri="{FF2B5EF4-FFF2-40B4-BE49-F238E27FC236}">
                <a16:creationId xmlns:a16="http://schemas.microsoft.com/office/drawing/2014/main" id="{D36F8691-0685-7646-B05B-D22BEA66DBE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4" y="6171192"/>
            <a:ext cx="6952765" cy="5809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263" indent="0">
              <a:buNone/>
              <a:defRPr/>
            </a:lvl2pPr>
            <a:lvl3pPr marL="1828527" indent="0">
              <a:buNone/>
              <a:defRPr/>
            </a:lvl3pPr>
            <a:lvl4pPr marL="2742790" indent="0">
              <a:buNone/>
              <a:defRPr/>
            </a:lvl4pPr>
            <a:lvl5pPr marL="3657052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0" name="Bild">
            <a:extLst>
              <a:ext uri="{FF2B5EF4-FFF2-40B4-BE49-F238E27FC236}">
                <a16:creationId xmlns:a16="http://schemas.microsoft.com/office/drawing/2014/main" id="{E04C7A6D-0EF1-9F43-A1CC-7B6DB56EC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71" y="5542568"/>
            <a:ext cx="6798969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">
            <a:extLst>
              <a:ext uri="{FF2B5EF4-FFF2-40B4-BE49-F238E27FC236}">
                <a16:creationId xmlns:a16="http://schemas.microsoft.com/office/drawing/2014/main" id="{B4EC02BB-0970-D263-5ED1-A1A230059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417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4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5">
          <p15:clr>
            <a:srgbClr val="FBAE40"/>
          </p15:clr>
        </p15:guide>
        <p15:guide id="7" orient="horz" pos="334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6946727" y="-200436"/>
            <a:ext cx="17435686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43036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4244975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0729" y="5542567"/>
            <a:ext cx="4244975" cy="24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74F0C930-36C2-5F4B-A9BE-5330619F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5320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48E0B76F-2CB3-5846-B930-58E8704B0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C593919B-802B-D742-A16C-1125D9950E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66895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i="0">
              <a:solidFill>
                <a:schemeClr val="bg1"/>
              </a:solidFill>
            </a:endParaRPr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 i="0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i="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i="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 i="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55CE8FA-3D47-AE48-B26B-D1B7A237D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ECB7B4BF-4763-C340-8836-DF1F6D1F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415779F-2DA5-184E-8722-EE276F2D0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3FE62083-9C57-D544-B48F-724527D5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F99152E4-3439-F14F-9AD6-3335D05C1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7E7B19F9-9361-814F-B5B3-B83BA20BF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F281BA29-C555-B74A-BF46-87688008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4D423882-6D04-2241-AB69-30B77FF6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8E4CE825-6C67-2A4F-9606-0FC5F2D8C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130E6F-049F-454A-A2F6-009E9C9135E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5F193C02-73E4-E347-B856-BCFCAC32BE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6D2A8251-EEBE-CE4A-9E6E-0874269E85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02683098-3357-F544-94B7-EDF16FF12C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9" name="Platshållare för text 3">
            <a:extLst>
              <a:ext uri="{FF2B5EF4-FFF2-40B4-BE49-F238E27FC236}">
                <a16:creationId xmlns:a16="http://schemas.microsoft.com/office/drawing/2014/main" id="{CFE2C455-2C55-0846-B4F3-9021D02CD41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0" name="Platshållare för text 3">
            <a:extLst>
              <a:ext uri="{FF2B5EF4-FFF2-40B4-BE49-F238E27FC236}">
                <a16:creationId xmlns:a16="http://schemas.microsoft.com/office/drawing/2014/main" id="{DBF534D4-372E-6949-B55C-61557D8E6B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1" name="Platshållare för text 3">
            <a:extLst>
              <a:ext uri="{FF2B5EF4-FFF2-40B4-BE49-F238E27FC236}">
                <a16:creationId xmlns:a16="http://schemas.microsoft.com/office/drawing/2014/main" id="{7CDB36C2-1B75-8142-BC47-0C0339E267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3">
            <a:extLst>
              <a:ext uri="{FF2B5EF4-FFF2-40B4-BE49-F238E27FC236}">
                <a16:creationId xmlns:a16="http://schemas.microsoft.com/office/drawing/2014/main" id="{02D4E5C7-7435-7747-8BC4-D967F3699E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83411CD1-BE76-D648-9E3B-8E0F3ABF102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2" name="Bild">
            <a:extLst>
              <a:ext uri="{FF2B5EF4-FFF2-40B4-BE49-F238E27FC236}">
                <a16:creationId xmlns:a16="http://schemas.microsoft.com/office/drawing/2014/main" id="{245087DE-B22C-2337-9CE1-42118CFFF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5324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tre st höger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306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B643BCEC-95A5-DDA1-1A12-E2F703C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75F9FC92-7C7B-8715-E32B-7F23704DF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9702593"/>
            <a:ext cx="5450624" cy="1787332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E64004C3-011D-F868-EE4A-63AA14118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9770700"/>
            <a:ext cx="4812604" cy="1694413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62A8498F-0C3B-5A92-B1DB-873098C48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2545014" y="6706179"/>
            <a:ext cx="5450624" cy="1787332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E4EC8022-4565-6EE8-B539-AE8F9B3A9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 flipV="1">
            <a:off x="18241113" y="6855150"/>
            <a:ext cx="4812604" cy="1694413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DA6A0CD4-BA26-DDDB-38DA-49327FE2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3788131"/>
            <a:ext cx="5450624" cy="1787332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92C32152-54DF-880B-5B6A-9FC1F4AD3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3805438"/>
            <a:ext cx="4812604" cy="1694413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F5A5C0E8-0EE0-950A-C051-45F3771E5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4044754"/>
            <a:ext cx="1065767" cy="1054100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5B63CDF9-494B-FFB5-DE81-E8668530A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7060125"/>
            <a:ext cx="1065767" cy="1054100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9728DEA0-C06C-081B-4E2F-76FFB50F0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9922841"/>
            <a:ext cx="1065767" cy="1054100"/>
          </a:xfrm>
          <a:prstGeom prst="rect">
            <a:avLst/>
          </a:prstGeom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AAA92098-31B2-49F5-EBA9-EB9E5325F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latshållare för innehåll 58">
            <a:extLst>
              <a:ext uri="{FF2B5EF4-FFF2-40B4-BE49-F238E27FC236}">
                <a16:creationId xmlns:a16="http://schemas.microsoft.com/office/drawing/2014/main" id="{D39A04B9-E229-BD49-59A0-CCE5B8F51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26EF79C3-173B-A27A-B3F3-70B61DD50D5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93461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3">
            <a:extLst>
              <a:ext uri="{FF2B5EF4-FFF2-40B4-BE49-F238E27FC236}">
                <a16:creationId xmlns:a16="http://schemas.microsoft.com/office/drawing/2014/main" id="{CB146D73-9B21-DE35-9A0E-511A5BB9CC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8210489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0" name="Platshållare för text 3">
            <a:extLst>
              <a:ext uri="{FF2B5EF4-FFF2-40B4-BE49-F238E27FC236}">
                <a16:creationId xmlns:a16="http://schemas.microsoft.com/office/drawing/2014/main" id="{F5783FD1-1BE3-3025-F8FA-16F9DB9A8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93461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3">
            <a:extLst>
              <a:ext uri="{FF2B5EF4-FFF2-40B4-BE49-F238E27FC236}">
                <a16:creationId xmlns:a16="http://schemas.microsoft.com/office/drawing/2014/main" id="{1B54C49D-AD2D-4315-565D-E903B0C97DB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210489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3">
            <a:extLst>
              <a:ext uri="{FF2B5EF4-FFF2-40B4-BE49-F238E27FC236}">
                <a16:creationId xmlns:a16="http://schemas.microsoft.com/office/drawing/2014/main" id="{B741271C-0D0D-EE09-D696-752149A3110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593461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3">
            <a:extLst>
              <a:ext uri="{FF2B5EF4-FFF2-40B4-BE49-F238E27FC236}">
                <a16:creationId xmlns:a16="http://schemas.microsoft.com/office/drawing/2014/main" id="{E90730A6-A95D-46A9-9273-CCDBF862A5F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8210489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3">
            <a:extLst>
              <a:ext uri="{FF2B5EF4-FFF2-40B4-BE49-F238E27FC236}">
                <a16:creationId xmlns:a16="http://schemas.microsoft.com/office/drawing/2014/main" id="{372303CB-F87D-716E-191E-970DA7E9AC9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593462" y="4139450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3">
            <a:extLst>
              <a:ext uri="{FF2B5EF4-FFF2-40B4-BE49-F238E27FC236}">
                <a16:creationId xmlns:a16="http://schemas.microsoft.com/office/drawing/2014/main" id="{205C4832-C2C6-07A8-6F0C-F8FEDF241A9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8378442" y="4139450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3">
            <a:extLst>
              <a:ext uri="{FF2B5EF4-FFF2-40B4-BE49-F238E27FC236}">
                <a16:creationId xmlns:a16="http://schemas.microsoft.com/office/drawing/2014/main" id="{84597A55-69F8-C67F-E96D-0CDC19ABE0C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93462" y="7125246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3">
            <a:extLst>
              <a:ext uri="{FF2B5EF4-FFF2-40B4-BE49-F238E27FC236}">
                <a16:creationId xmlns:a16="http://schemas.microsoft.com/office/drawing/2014/main" id="{362CF631-3D74-F225-BE4D-A9985C2AA64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8378442" y="7125246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3">
            <a:extLst>
              <a:ext uri="{FF2B5EF4-FFF2-40B4-BE49-F238E27FC236}">
                <a16:creationId xmlns:a16="http://schemas.microsoft.com/office/drawing/2014/main" id="{B975D65E-7C01-589C-F829-C939AD54BC5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2593462" y="10111042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3">
            <a:extLst>
              <a:ext uri="{FF2B5EF4-FFF2-40B4-BE49-F238E27FC236}">
                <a16:creationId xmlns:a16="http://schemas.microsoft.com/office/drawing/2014/main" id="{8D1A93CA-EA7A-4CE9-DACD-98E28EB37C0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8378442" y="10111042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514D9F53-87D6-D499-B862-7D9561B733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149036" y="516311"/>
            <a:ext cx="8375304" cy="111663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32130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Bild">
            <a:extLst>
              <a:ext uri="{FF2B5EF4-FFF2-40B4-BE49-F238E27FC236}">
                <a16:creationId xmlns:a16="http://schemas.microsoft.com/office/drawing/2014/main" id="{48332C30-AF38-1147-A528-89C51C80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ild">
            <a:extLst>
              <a:ext uri="{FF2B5EF4-FFF2-40B4-BE49-F238E27FC236}">
                <a16:creationId xmlns:a16="http://schemas.microsoft.com/office/drawing/2014/main" id="{26A3D363-C093-8E4C-9666-4B724A4C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4035871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102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2" name="Platshållare för text 42">
            <a:extLst>
              <a:ext uri="{FF2B5EF4-FFF2-40B4-BE49-F238E27FC236}">
                <a16:creationId xmlns:a16="http://schemas.microsoft.com/office/drawing/2014/main" id="{8111BC69-701D-594A-B7AF-9653362D48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17208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44">
            <a:extLst>
              <a:ext uri="{FF2B5EF4-FFF2-40B4-BE49-F238E27FC236}">
                <a16:creationId xmlns:a16="http://schemas.microsoft.com/office/drawing/2014/main" id="{FA67DB96-688A-C44B-BEC0-0C71F919D9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09232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1" name="Platshållare för innehåll 58">
            <a:extLst>
              <a:ext uri="{FF2B5EF4-FFF2-40B4-BE49-F238E27FC236}">
                <a16:creationId xmlns:a16="http://schemas.microsoft.com/office/drawing/2014/main" id="{0BAAAF83-1C10-3249-9F51-60B708CF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" name="Bild">
            <a:extLst>
              <a:ext uri="{FF2B5EF4-FFF2-40B4-BE49-F238E27FC236}">
                <a16:creationId xmlns:a16="http://schemas.microsoft.com/office/drawing/2014/main" id="{ECF0C3D5-B774-5E10-C2C7-D027E091C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AE4FB4A1-D4ED-700D-089E-F5F7A9F41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A627FA47-6ED2-E348-1A63-F139EE025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3D932D2B-EFED-9DF6-C365-F20A96F00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CF6F3513-1A85-36E4-E108-ED041D1FA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E5C12354-1742-7F97-BDB6-558D09153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7BA35421-CB83-AECE-85E2-8384311EE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D6120364-2CE5-ABB3-C3D8-8956821B4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5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980902"/>
            <a:ext cx="13446759" cy="12218788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299022" y="1583990"/>
            <a:ext cx="11482057" cy="9353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1558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">
            <a:extLst>
              <a:ext uri="{FF2B5EF4-FFF2-40B4-BE49-F238E27FC236}">
                <a16:creationId xmlns:a16="http://schemas.microsoft.com/office/drawing/2014/main" id="{B56251F0-932F-E586-8808-CBB64924F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9FA90F0-732E-C7EF-FB1B-0C0235AC1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96878" y="4170464"/>
            <a:ext cx="8221906" cy="4545029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8CFEFF1C-A2E8-34C3-58DF-1C609FED5A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93527" y="4170464"/>
            <a:ext cx="8748711" cy="6251506"/>
          </a:xfrm>
          <a:prstGeom prst="rect">
            <a:avLst/>
          </a:prstGeom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7D7E11B3-6496-7502-C21C-5DC3CE56B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F5874B09-32F3-C449-99DF-CC86C26D726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3041E13D-DD39-6F4D-AA4C-70359385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9CDCA5FB-1A7D-924A-9FC1-C2D0037EA30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D8ECB928-F5C0-6A4D-91AA-2329B8938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611465C8-0C01-BD49-A903-E1CF6B64882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835E6B40-DE49-E84C-8FAF-FC000021920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41389" y="5478457"/>
            <a:ext cx="7052988" cy="21256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531635C0-A72E-2A4D-8D60-A4CD14E8D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5826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 för hel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056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17DD139-BEDE-1F48-AA7C-EAAE4B4959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74347DC-6F4B-BE42-B2F4-31368310C1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3" y="7205472"/>
            <a:ext cx="6952766" cy="546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28B9C5FE-3C63-9F41-BC2F-4328CAA5A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t="7176" r="8529" b="8014"/>
          <a:stretch/>
        </p:blipFill>
        <p:spPr>
          <a:xfrm>
            <a:off x="12427451" y="35485"/>
            <a:ext cx="11935488" cy="13780168"/>
          </a:xfrm>
          <a:prstGeom prst="rect">
            <a:avLst/>
          </a:prstGeom>
          <a:noFill/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26A3DD7F-DA82-F644-88BE-C5F81FCDD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24" y="5101959"/>
            <a:ext cx="6516751" cy="1408569"/>
          </a:xfrm>
          <a:prstGeom prst="rect">
            <a:avLst/>
          </a:prstGeom>
        </p:spPr>
      </p:pic>
      <p:pic>
        <p:nvPicPr>
          <p:cNvPr id="13" name="Bild">
            <a:extLst>
              <a:ext uri="{FF2B5EF4-FFF2-40B4-BE49-F238E27FC236}">
                <a16:creationId xmlns:a16="http://schemas.microsoft.com/office/drawing/2014/main" id="{73D84953-126D-A1EC-223B-D97277419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991597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11">
            <a:extLst>
              <a:ext uri="{FF2B5EF4-FFF2-40B4-BE49-F238E27FC236}">
                <a16:creationId xmlns:a16="http://schemas.microsoft.com/office/drawing/2014/main" id="{7981F127-B552-7F47-8FC1-3AE45C0B6B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3">
            <a:extLst>
              <a:ext uri="{FF2B5EF4-FFF2-40B4-BE49-F238E27FC236}">
                <a16:creationId xmlns:a16="http://schemas.microsoft.com/office/drawing/2014/main" id="{76D3A96A-09CA-4482-3C62-8F5EA9B48FD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13A640A2-9E6F-B570-F94C-9C2F88608C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408396" cy="6443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25052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5">
            <a:extLst>
              <a:ext uri="{FF2B5EF4-FFF2-40B4-BE49-F238E27FC236}">
                <a16:creationId xmlns:a16="http://schemas.microsoft.com/office/drawing/2014/main" id="{133C9608-5269-E114-D7E2-8A994CEEA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8455898"/>
            <a:ext cx="6804808" cy="1816021"/>
          </a:xfrm>
          <a:prstGeom prst="rect">
            <a:avLst/>
          </a:prstGeom>
        </p:spPr>
      </p:pic>
      <p:pic>
        <p:nvPicPr>
          <p:cNvPr id="3" name="Bildobjekt 15">
            <a:extLst>
              <a:ext uri="{FF2B5EF4-FFF2-40B4-BE49-F238E27FC236}">
                <a16:creationId xmlns:a16="http://schemas.microsoft.com/office/drawing/2014/main" id="{2DA28491-7D78-2C90-41EE-8B505ED4A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11082366"/>
            <a:ext cx="6804808" cy="1816021"/>
          </a:xfrm>
          <a:prstGeom prst="rect">
            <a:avLst/>
          </a:prstGeom>
        </p:spPr>
      </p:pic>
      <p:pic>
        <p:nvPicPr>
          <p:cNvPr id="5" name="Bildobjekt 15">
            <a:extLst>
              <a:ext uri="{FF2B5EF4-FFF2-40B4-BE49-F238E27FC236}">
                <a16:creationId xmlns:a16="http://schemas.microsoft.com/office/drawing/2014/main" id="{9688A58E-F8FF-58CA-4C16-BDE09E4E1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5946162"/>
            <a:ext cx="6804808" cy="1816021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DABC01-7291-AC49-B786-41609399F8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4" name="Bild 13">
            <a:extLst>
              <a:ext uri="{FF2B5EF4-FFF2-40B4-BE49-F238E27FC236}">
                <a16:creationId xmlns:a16="http://schemas.microsoft.com/office/drawing/2014/main" id="{1FEE8EB2-AB51-3B41-AB21-BC0E465DE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5825348"/>
            <a:ext cx="11137825" cy="199066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49900AB6-6B85-E748-99B8-81FD56BE2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8288630"/>
            <a:ext cx="11137825" cy="199066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B56C28C-4FE4-724E-908B-9B89EBBF3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10938524"/>
            <a:ext cx="11137825" cy="1990660"/>
          </a:xfrm>
          <a:prstGeom prst="rect">
            <a:avLst/>
          </a:prstGeom>
        </p:spPr>
      </p:pic>
      <p:sp>
        <p:nvSpPr>
          <p:cNvPr id="52" name="Platshållare för text 21">
            <a:extLst>
              <a:ext uri="{FF2B5EF4-FFF2-40B4-BE49-F238E27FC236}">
                <a16:creationId xmlns:a16="http://schemas.microsoft.com/office/drawing/2014/main" id="{C93C2C37-84B4-1244-9A89-A8FEF0BB40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526859" y="1423315"/>
            <a:ext cx="6353704" cy="153178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21">
            <a:extLst>
              <a:ext uri="{FF2B5EF4-FFF2-40B4-BE49-F238E27FC236}">
                <a16:creationId xmlns:a16="http://schemas.microsoft.com/office/drawing/2014/main" id="{AD8A4598-C53F-724C-B336-6688E0102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331472" y="5485723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69941E3C-A464-5648-9851-7E21C3FFC3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31472" y="6229126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21">
            <a:extLst>
              <a:ext uri="{FF2B5EF4-FFF2-40B4-BE49-F238E27FC236}">
                <a16:creationId xmlns:a16="http://schemas.microsoft.com/office/drawing/2014/main" id="{387356A4-C3ED-0744-968F-77F8F937E2A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752142" y="6229126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238C8DB-C11A-7546-8321-D68B378AF5B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331472" y="7949004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B46D2735-2A42-C841-8D9D-5018770F2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331472" y="8692408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5B22C289-ABA6-8241-8953-5EFB70A8F0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752142" y="876705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94404405-1A92-4A4C-A346-17E2200273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331472" y="10580237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2FE87669-51C4-2C49-BC8A-2868F4A167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31472" y="11342302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C160A2AE-1AFD-BF4E-B7EE-2E87E892404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752142" y="1136096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D15138DA-65EE-A54A-8D0C-3BC1FF334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4986827"/>
            <a:ext cx="9679814" cy="196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">
            <a:extLst>
              <a:ext uri="{FF2B5EF4-FFF2-40B4-BE49-F238E27FC236}">
                <a16:creationId xmlns:a16="http://schemas.microsoft.com/office/drawing/2014/main" id="{95D33B74-C1CF-5AA0-6448-528EFEAF9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5543468" y="2955099"/>
            <a:ext cx="4379164" cy="88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latshållare för innehåll 58">
            <a:extLst>
              <a:ext uri="{FF2B5EF4-FFF2-40B4-BE49-F238E27FC236}">
                <a16:creationId xmlns:a16="http://schemas.microsoft.com/office/drawing/2014/main" id="{9B9C2AC5-3C0B-42EC-13B9-4EA846287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63142" y="2313992"/>
            <a:ext cx="889000" cy="965200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01020F0F-841D-D212-38D4-E2D936764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29334" y="6033796"/>
            <a:ext cx="1398542" cy="1383232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34D81045-FA27-0DFD-E2E2-92EF34E68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29334" y="8478416"/>
            <a:ext cx="1398542" cy="1383232"/>
          </a:xfrm>
          <a:prstGeom prst="rect">
            <a:avLst/>
          </a:prstGeom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4B9F9774-D3A0-DC6C-B716-7CC722906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29334" y="11146971"/>
            <a:ext cx="1398542" cy="138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7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2" y="5524791"/>
            <a:ext cx="21014859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6315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5" y="4824959"/>
            <a:ext cx="4759071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4131640" y="4824959"/>
            <a:ext cx="6583638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7" y="579199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C32DF4CE-5DAA-A041-AE09-89405E7E273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763157" y="579199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755DEFD8-7089-1D45-9125-CD61F6C4F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03921" y="5791990"/>
            <a:ext cx="4785571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3" name="Platshållare för text 21">
            <a:extLst>
              <a:ext uri="{FF2B5EF4-FFF2-40B4-BE49-F238E27FC236}">
                <a16:creationId xmlns:a16="http://schemas.microsoft.com/office/drawing/2014/main" id="{2B1DE750-8C29-7643-B6E3-5850FC6634C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4138530" y="5791990"/>
            <a:ext cx="8300839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4" name="Platshållare för text 21">
            <a:extLst>
              <a:ext uri="{FF2B5EF4-FFF2-40B4-BE49-F238E27FC236}">
                <a16:creationId xmlns:a16="http://schemas.microsoft.com/office/drawing/2014/main" id="{96B4F3FD-758B-CE40-8BF8-AC701BD3051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648897" y="682566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5" name="Platshållare för text 21">
            <a:extLst>
              <a:ext uri="{FF2B5EF4-FFF2-40B4-BE49-F238E27FC236}">
                <a16:creationId xmlns:a16="http://schemas.microsoft.com/office/drawing/2014/main" id="{26FE73C5-2409-AA42-A05B-EF3423B8D6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63157" y="682566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6" name="Platshållare för text 21">
            <a:extLst>
              <a:ext uri="{FF2B5EF4-FFF2-40B4-BE49-F238E27FC236}">
                <a16:creationId xmlns:a16="http://schemas.microsoft.com/office/drawing/2014/main" id="{371BBA36-2A20-4944-A16F-D33439C0D5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3921" y="6806413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7" name="Platshållare för text 21">
            <a:extLst>
              <a:ext uri="{FF2B5EF4-FFF2-40B4-BE49-F238E27FC236}">
                <a16:creationId xmlns:a16="http://schemas.microsoft.com/office/drawing/2014/main" id="{0C88D588-71AC-2B41-B5A4-C78D29BC7B7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138530" y="6806413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48897" y="7846077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9" name="Platshållare för text 21">
            <a:extLst>
              <a:ext uri="{FF2B5EF4-FFF2-40B4-BE49-F238E27FC236}">
                <a16:creationId xmlns:a16="http://schemas.microsoft.com/office/drawing/2014/main" id="{0F670CBE-FF3F-EA4A-94EA-93A7B63164F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63157" y="7846077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EBAABCC0-1FE5-A843-A339-874102205C0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903921" y="7846077"/>
            <a:ext cx="4785571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1" name="Platshållare för text 21">
            <a:extLst>
              <a:ext uri="{FF2B5EF4-FFF2-40B4-BE49-F238E27FC236}">
                <a16:creationId xmlns:a16="http://schemas.microsoft.com/office/drawing/2014/main" id="{0043ACC4-1268-FB4A-80E2-4FED4946BD6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138530" y="7846077"/>
            <a:ext cx="8300839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2" name="Platshållare för text 21">
            <a:extLst>
              <a:ext uri="{FF2B5EF4-FFF2-40B4-BE49-F238E27FC236}">
                <a16:creationId xmlns:a16="http://schemas.microsoft.com/office/drawing/2014/main" id="{435A84D6-539D-384F-BEDD-28949720C8E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648897" y="9582112"/>
            <a:ext cx="2638714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3" name="Platshållare för text 21">
            <a:extLst>
              <a:ext uri="{FF2B5EF4-FFF2-40B4-BE49-F238E27FC236}">
                <a16:creationId xmlns:a16="http://schemas.microsoft.com/office/drawing/2014/main" id="{BA95282C-272E-2240-907E-BA70333B1F4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763157" y="9582112"/>
            <a:ext cx="2718230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4" name="Platshållare för text 21">
            <a:extLst>
              <a:ext uri="{FF2B5EF4-FFF2-40B4-BE49-F238E27FC236}">
                <a16:creationId xmlns:a16="http://schemas.microsoft.com/office/drawing/2014/main" id="{52C6C0D5-AB58-C743-8563-0CFDAA5F288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582112"/>
            <a:ext cx="4785571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5" name="Platshållare för text 21">
            <a:extLst>
              <a:ext uri="{FF2B5EF4-FFF2-40B4-BE49-F238E27FC236}">
                <a16:creationId xmlns:a16="http://schemas.microsoft.com/office/drawing/2014/main" id="{01ED0130-3FBA-4B46-8ECB-AF79D6088EC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4138530" y="9582112"/>
            <a:ext cx="8300839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6" name="Platshållare för text 21">
            <a:extLst>
              <a:ext uri="{FF2B5EF4-FFF2-40B4-BE49-F238E27FC236}">
                <a16:creationId xmlns:a16="http://schemas.microsoft.com/office/drawing/2014/main" id="{702AAC28-FC32-E84E-81BF-D598E5AFF0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648897" y="1097359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7" name="Platshållare för text 21">
            <a:extLst>
              <a:ext uri="{FF2B5EF4-FFF2-40B4-BE49-F238E27FC236}">
                <a16:creationId xmlns:a16="http://schemas.microsoft.com/office/drawing/2014/main" id="{8A190CDC-D814-B84D-A574-57E7672BFA5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63157" y="1097359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8" name="Platshållare för text 21">
            <a:extLst>
              <a:ext uri="{FF2B5EF4-FFF2-40B4-BE49-F238E27FC236}">
                <a16:creationId xmlns:a16="http://schemas.microsoft.com/office/drawing/2014/main" id="{AF03BEC1-430A-9E42-BD95-29083E9D162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903921" y="1095434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9" name="Platshållare för text 21">
            <a:extLst>
              <a:ext uri="{FF2B5EF4-FFF2-40B4-BE49-F238E27FC236}">
                <a16:creationId xmlns:a16="http://schemas.microsoft.com/office/drawing/2014/main" id="{2F49AABF-5C7B-304C-87B5-70DC0EA4161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4138530" y="1095434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1" name="Platshållare för text 21">
            <a:extLst>
              <a:ext uri="{FF2B5EF4-FFF2-40B4-BE49-F238E27FC236}">
                <a16:creationId xmlns:a16="http://schemas.microsoft.com/office/drawing/2014/main" id="{AAD2B35B-EDBA-2B4D-9797-500E101641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48897" y="1200726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2" name="Platshållare för text 21">
            <a:extLst>
              <a:ext uri="{FF2B5EF4-FFF2-40B4-BE49-F238E27FC236}">
                <a16:creationId xmlns:a16="http://schemas.microsoft.com/office/drawing/2014/main" id="{7D0B5A64-4058-4645-AA63-0BF6ACE00E3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63157" y="1200726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3" name="Platshållare för text 21">
            <a:extLst>
              <a:ext uri="{FF2B5EF4-FFF2-40B4-BE49-F238E27FC236}">
                <a16:creationId xmlns:a16="http://schemas.microsoft.com/office/drawing/2014/main" id="{0AAE42AC-4C39-B74D-8F34-6287FF1F8EA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903921" y="1198801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4" name="Platshållare för text 21">
            <a:extLst>
              <a:ext uri="{FF2B5EF4-FFF2-40B4-BE49-F238E27FC236}">
                <a16:creationId xmlns:a16="http://schemas.microsoft.com/office/drawing/2014/main" id="{8A3FDB0E-E6D1-6C4A-9671-1CBED01316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4138530" y="1198801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5526157" y="5367484"/>
            <a:ext cx="0" cy="755338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8719931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3928035" y="5176157"/>
            <a:ext cx="0" cy="7925205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>
            <a:extLst>
              <a:ext uri="{FF2B5EF4-FFF2-40B4-BE49-F238E27FC236}">
                <a16:creationId xmlns:a16="http://schemas.microsoft.com/office/drawing/2014/main" id="{D04EF7D1-2D60-6043-8E01-9AA470F26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5129" y="6634583"/>
            <a:ext cx="21227142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57412" y="76796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9410439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94114" y="10814696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11827067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6097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fo om dokumen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44600" y="3956335"/>
            <a:ext cx="8790336" cy="401331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0731" y="5024072"/>
            <a:ext cx="9486901" cy="2286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90731" y="2110563"/>
            <a:ext cx="10500475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08" indent="0">
              <a:buNone/>
              <a:defRPr sz="7900" b="1"/>
            </a:lvl2pPr>
            <a:lvl3pPr marL="1828619" indent="0">
              <a:buNone/>
              <a:defRPr sz="7900" b="1"/>
            </a:lvl3pPr>
            <a:lvl4pPr marL="2742927" indent="0">
              <a:buNone/>
              <a:defRPr sz="7900" b="1"/>
            </a:lvl4pPr>
            <a:lvl5pPr marL="3657235" indent="0">
              <a:buNone/>
              <a:defRPr sz="7900" b="1"/>
            </a:lvl5pPr>
          </a:lstStyle>
          <a:p>
            <a:pPr lvl="0"/>
            <a:r>
              <a:rPr lang="sv-SE" dirty="0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5842461"/>
            <a:ext cx="10444534" cy="40133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914308" indent="0">
              <a:buNone/>
              <a:defRPr sz="3100"/>
            </a:lvl2pPr>
            <a:lvl3pPr marL="1828619" indent="0">
              <a:buNone/>
              <a:defRPr sz="3100"/>
            </a:lvl3pPr>
            <a:lvl4pPr marL="2742927" indent="0">
              <a:buNone/>
              <a:defRPr sz="3100"/>
            </a:lvl4pPr>
            <a:lvl5pPr marL="3657235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08" indent="0">
              <a:buNone/>
              <a:defRPr sz="3100"/>
            </a:lvl2pPr>
            <a:lvl3pPr marL="1828619" indent="0">
              <a:buNone/>
              <a:defRPr sz="3100"/>
            </a:lvl3pPr>
            <a:lvl4pPr marL="2742927" indent="0">
              <a:buNone/>
              <a:defRPr sz="3100"/>
            </a:lvl4pPr>
            <a:lvl5pPr marL="3657235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AE526A6-414E-C248-8E34-0283BCADBDA1}"/>
              </a:ext>
            </a:extLst>
          </p:cNvPr>
          <p:cNvSpPr/>
          <p:nvPr userDrawn="1"/>
        </p:nvSpPr>
        <p:spPr>
          <a:xfrm>
            <a:off x="0" y="10723419"/>
            <a:ext cx="24382413" cy="29925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66000"/>
          </a:blip>
          <a:srcRect l="9642" t="15418" r="13608" b="62939"/>
          <a:stretch/>
        </p:blipFill>
        <p:spPr>
          <a:xfrm>
            <a:off x="0" y="-2"/>
            <a:ext cx="24382413" cy="471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6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893"/>
            <a:ext cx="24382412" cy="13715107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2" y="6712283"/>
            <a:ext cx="9739272" cy="450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903317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3A78926-89A8-C145-9BFA-62297687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2191206" y="-1588"/>
            <a:ext cx="12191207" cy="1371758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116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ubrik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3CDA3CB1-F4E3-4FCE-65DD-AA4B2C3B14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7033" y="2996965"/>
            <a:ext cx="14432347" cy="942247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-1130"/>
            <a:ext cx="24382412" cy="13715107"/>
          </a:xfrm>
          <a:prstGeom prst="rect">
            <a:avLst/>
          </a:prstGeom>
        </p:spPr>
      </p:pic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359473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199204"/>
            <a:ext cx="6339427" cy="429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2279" y="3633742"/>
            <a:ext cx="8990202" cy="8213271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64685" y="4060088"/>
            <a:ext cx="8080311" cy="177027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F70CE09D-52F8-9F43-BAB3-1B1F0DDE48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00529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065F646F-CE7A-5A48-A7F6-2966A00EBA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16277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364685" y="6840610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D3A16FC0-2058-FB4F-B31E-A742DFE8D7A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0052927" y="837272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9" name="Platshållare för text 13">
            <a:extLst>
              <a:ext uri="{FF2B5EF4-FFF2-40B4-BE49-F238E27FC236}">
                <a16:creationId xmlns:a16="http://schemas.microsoft.com/office/drawing/2014/main" id="{B491F598-8E3C-8249-AF7D-8DDE548A46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627727" y="8381367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364685" y="9639794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8FA5656B-9FAA-4A46-A964-1E06565F5C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0052927" y="1105370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40" name="Platshållare för text 13">
            <a:extLst>
              <a:ext uri="{FF2B5EF4-FFF2-40B4-BE49-F238E27FC236}">
                <a16:creationId xmlns:a16="http://schemas.microsoft.com/office/drawing/2014/main" id="{EC90BCEB-FA2F-A54B-A4D5-4C6FBD8115E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1627727" y="11033665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5DCDBF59-AC48-0E48-B06C-D5AFB82BF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4241047"/>
            <a:ext cx="1132950" cy="1118425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56A8174-508B-A94B-8B67-AD9B00433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7114876"/>
            <a:ext cx="1132950" cy="1118425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F9F912D1-DCB4-524E-91F6-CE33271A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9785835"/>
            <a:ext cx="1132950" cy="1118425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19582807-BBF5-DF8B-8642-2EE7C825DFB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4279971"/>
            <a:ext cx="888013" cy="1036015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6B8591BD-0389-1E49-5CF0-6FADDB6025F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7062081"/>
            <a:ext cx="888013" cy="1036015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00CF5322-86DB-F306-4A37-32BE55FC9A7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9863647"/>
            <a:ext cx="888013" cy="10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5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24382412" cy="1371510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300" b="1">
                <a:solidFill>
                  <a:srgbClr val="091D23"/>
                </a:solidFill>
                <a:latin typeface="+mj-lt"/>
              </a:defRPr>
            </a:lvl1pPr>
            <a:lvl2pPr marL="914354" indent="0">
              <a:buNone/>
              <a:defRPr sz="9300" b="1">
                <a:latin typeface="+mj-lt"/>
              </a:defRPr>
            </a:lvl2pPr>
            <a:lvl3pPr marL="1828709" indent="0">
              <a:buNone/>
              <a:defRPr sz="9300" b="1">
                <a:latin typeface="+mj-lt"/>
              </a:defRPr>
            </a:lvl3pPr>
            <a:lvl4pPr marL="2743063" indent="0">
              <a:buNone/>
              <a:defRPr sz="9300" b="1">
                <a:latin typeface="+mj-lt"/>
              </a:defRPr>
            </a:lvl4pPr>
            <a:lvl5pPr marL="3657417" indent="0">
              <a:buNone/>
              <a:defRPr sz="9300" b="1">
                <a:latin typeface="+mj-lt"/>
              </a:defRPr>
            </a:lvl5pPr>
          </a:lstStyle>
          <a:p>
            <a:pPr lvl="0"/>
            <a:r>
              <a:rPr lang="sv-SE" dirty="0"/>
              <a:t>Klicka här för att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8C9A7E9B-1439-7844-BF99-529BD713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43" name="Platshållare för text 11">
            <a:extLst>
              <a:ext uri="{FF2B5EF4-FFF2-40B4-BE49-F238E27FC236}">
                <a16:creationId xmlns:a16="http://schemas.microsoft.com/office/drawing/2014/main" id="{AB2A0A02-382D-7C4E-8462-A757010E3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32938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824" y="7588360"/>
            <a:ext cx="12582769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>
            <a:extLst>
              <a:ext uri="{FF2B5EF4-FFF2-40B4-BE49-F238E27FC236}">
                <a16:creationId xmlns:a16="http://schemas.microsoft.com/office/drawing/2014/main" id="{E7C8CFC5-0FA9-7F46-98F2-54A5474E1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6000"/>
          </a:blip>
          <a:srcRect l="9642" t="15418" r="13608" b="62939"/>
          <a:stretch/>
        </p:blipFill>
        <p:spPr>
          <a:xfrm>
            <a:off x="0" y="-1"/>
            <a:ext cx="24382413" cy="471881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944600" y="3956334"/>
            <a:ext cx="8790336" cy="401331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90730" y="5024071"/>
            <a:ext cx="9486900" cy="2286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0" y="5842460"/>
            <a:ext cx="10444535" cy="40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A18AA2BD-0F79-3EF1-F3C0-2428BAC33283}"/>
              </a:ext>
            </a:extLst>
          </p:cNvPr>
          <p:cNvGrpSpPr/>
          <p:nvPr userDrawn="1"/>
        </p:nvGrpSpPr>
        <p:grpSpPr>
          <a:xfrm>
            <a:off x="-1585" y="10723418"/>
            <a:ext cx="24383998" cy="2992582"/>
            <a:chOff x="503853" y="11513630"/>
            <a:chExt cx="12192000" cy="1496291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59E238DF-E041-EF6B-89A6-51D1F57201F2}"/>
                </a:ext>
              </a:extLst>
            </p:cNvPr>
            <p:cNvSpPr/>
            <p:nvPr userDrawn="1"/>
          </p:nvSpPr>
          <p:spPr>
            <a:xfrm>
              <a:off x="503853" y="11513630"/>
              <a:ext cx="12192000" cy="14962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pic>
          <p:nvPicPr>
            <p:cNvPr id="13" name="Bildobjekt 12" descr="Logga: HEJA Innovation.">
              <a:extLst>
                <a:ext uri="{FF2B5EF4-FFF2-40B4-BE49-F238E27FC236}">
                  <a16:creationId xmlns:a16="http://schemas.microsoft.com/office/drawing/2014/main" id="{1AE55A54-4280-F020-F726-476FD24F4F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679" y="11958120"/>
              <a:ext cx="1661757" cy="559674"/>
            </a:xfrm>
            <a:prstGeom prst="rect">
              <a:avLst/>
            </a:prstGeom>
          </p:spPr>
        </p:pic>
        <p:pic>
          <p:nvPicPr>
            <p:cNvPr id="14" name="Picture 2" descr="Logga: Vinnova Sveriges innovationsmyndighet">
              <a:extLst>
                <a:ext uri="{FF2B5EF4-FFF2-40B4-BE49-F238E27FC236}">
                  <a16:creationId xmlns:a16="http://schemas.microsoft.com/office/drawing/2014/main" id="{23C0C186-7010-55FF-A66C-30498B7F001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240" y="11999696"/>
              <a:ext cx="2230147" cy="47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Logga: Uppsala kommun">
              <a:extLst>
                <a:ext uri="{FF2B5EF4-FFF2-40B4-BE49-F238E27FC236}">
                  <a16:creationId xmlns:a16="http://schemas.microsoft.com/office/drawing/2014/main" id="{AC51A8BD-723A-B5DE-C1A2-5AA95F5766E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60" b="-795"/>
            <a:stretch/>
          </p:blipFill>
          <p:spPr bwMode="auto">
            <a:xfrm>
              <a:off x="7816191" y="11989351"/>
              <a:ext cx="1415507" cy="50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Logga: Helsingborg stad">
              <a:extLst>
                <a:ext uri="{FF2B5EF4-FFF2-40B4-BE49-F238E27FC236}">
                  <a16:creationId xmlns:a16="http://schemas.microsoft.com/office/drawing/2014/main" id="{2CB78367-30D1-ABE7-6ECA-0189E761000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114" y="11957409"/>
              <a:ext cx="1832955" cy="505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1743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e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uppera">
            <a:extLst>
              <a:ext uri="{FF2B5EF4-FFF2-40B4-BE49-F238E27FC236}">
                <a16:creationId xmlns:a16="http://schemas.microsoft.com/office/drawing/2014/main" id="{BDFDAA5F-292C-CB18-C464-2B19EA155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">
            <a:extLst>
              <a:ext uri="{FF2B5EF4-FFF2-40B4-BE49-F238E27FC236}">
                <a16:creationId xmlns:a16="http://schemas.microsoft.com/office/drawing/2014/main" id="{D03F0DE1-B099-4998-9E09-D816256B9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34994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F549D1A7-ED41-DB0B-D52F-B3DB8B126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78032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26F0D78E-DB98-7AA7-93C1-23EEE0850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102639" y="2262401"/>
            <a:ext cx="734525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28495991-A15D-3BDC-50E2-AC2478258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011324" y="3347548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Bild">
            <a:extLst>
              <a:ext uri="{FF2B5EF4-FFF2-40B4-BE49-F238E27FC236}">
                <a16:creationId xmlns:a16="http://schemas.microsoft.com/office/drawing/2014/main" id="{18360FF8-9CAF-0536-425A-E356E30AF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32327" y="4432695"/>
            <a:ext cx="1018580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A505F9DA-5A43-2951-2CC9-5EEEDD45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043827" y="5502371"/>
            <a:ext cx="780433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Bild 18">
            <a:extLst>
              <a:ext uri="{FF2B5EF4-FFF2-40B4-BE49-F238E27FC236}">
                <a16:creationId xmlns:a16="http://schemas.microsoft.com/office/drawing/2014/main" id="{CAB29D31-09A3-7463-E93D-7A88DFFA2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86534" y="2314160"/>
            <a:ext cx="1083185" cy="532857"/>
          </a:xfrm>
          <a:prstGeom prst="rect">
            <a:avLst/>
          </a:prstGeom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9C1B6F2E-940F-F33C-646F-7E04A6004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995211" y="6584776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B421CEE5-5081-6A85-47A1-D37F00D6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02093" y="3316906"/>
            <a:ext cx="977900" cy="800100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0BB6E3AB-8C53-43DE-A3BD-534DEE513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09026" y="4463031"/>
            <a:ext cx="838200" cy="800100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785FDB14-8D38-21AA-3266-FE35CE71D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60499" y="1247954"/>
            <a:ext cx="615393" cy="717958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91AD8BFD-4CF0-597F-CDCB-20F5F71B3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60499" y="2383471"/>
            <a:ext cx="646337" cy="872555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B1B091BA-E583-A809-D9E5-3ABF3B9E7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64965" y="980106"/>
            <a:ext cx="6540500" cy="4673600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44B1FA5A-F619-CB0D-F3F9-C7ACB735A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62298" y="6837706"/>
            <a:ext cx="1152900" cy="907909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E7CB7BC-9AF9-5787-086C-E780104C4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7754232" y="6786439"/>
            <a:ext cx="1010445" cy="1010445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9530B4F7-3EB3-76CE-CF34-31E488E13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74777" y="6786439"/>
            <a:ext cx="889000" cy="965200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D4F5E22A-59DD-38F5-72EA-D50FBE890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21054" y="8514936"/>
            <a:ext cx="4876800" cy="105410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E2E634F2-9289-513B-CA5C-BA5A33961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22745" y="10543461"/>
            <a:ext cx="3924300" cy="190500"/>
          </a:xfrm>
          <a:prstGeom prst="rect">
            <a:avLst/>
          </a:prstGeom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0F8E6CDF-4D8C-4C42-A034-30EC0416F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20682" y="10243956"/>
            <a:ext cx="1092200" cy="1054100"/>
          </a:xfrm>
          <a:prstGeom prst="rect">
            <a:avLst/>
          </a:prstGeom>
        </p:spPr>
      </p:pic>
      <p:pic>
        <p:nvPicPr>
          <p:cNvPr id="33" name="Bild 32">
            <a:extLst>
              <a:ext uri="{FF2B5EF4-FFF2-40B4-BE49-F238E27FC236}">
                <a16:creationId xmlns:a16="http://schemas.microsoft.com/office/drawing/2014/main" id="{AD467DBA-5F22-74AA-B774-FC42C6502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72477" y="10243956"/>
            <a:ext cx="1092200" cy="105410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F1F5B60B-0050-A676-64F4-FE60703B5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78831" y="12181305"/>
            <a:ext cx="7112000" cy="165100"/>
          </a:xfrm>
          <a:prstGeom prst="rect">
            <a:avLst/>
          </a:prstGeom>
        </p:spPr>
      </p:pic>
      <p:pic>
        <p:nvPicPr>
          <p:cNvPr id="35" name="Bild 34">
            <a:extLst>
              <a:ext uri="{FF2B5EF4-FFF2-40B4-BE49-F238E27FC236}">
                <a16:creationId xmlns:a16="http://schemas.microsoft.com/office/drawing/2014/main" id="{7CE26AB1-4DAF-B854-7D96-C2573CAE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870187" y="11224097"/>
            <a:ext cx="11137825" cy="1990660"/>
          </a:xfrm>
          <a:prstGeom prst="rect">
            <a:avLst/>
          </a:prstGeom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54B1D6F6-A4FE-2334-2D65-33327F1A2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34" b="134"/>
          <a:stretch/>
        </p:blipFill>
        <p:spPr>
          <a:xfrm>
            <a:off x="2543003" y="838182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C4E99C52-E6F9-5392-C874-6E216149F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367378" y="5793275"/>
            <a:ext cx="2857500" cy="4876800"/>
          </a:xfrm>
          <a:prstGeom prst="rect">
            <a:avLst/>
          </a:prstGeom>
        </p:spPr>
      </p:pic>
      <p:pic>
        <p:nvPicPr>
          <p:cNvPr id="38" name="Bild 37">
            <a:extLst>
              <a:ext uri="{FF2B5EF4-FFF2-40B4-BE49-F238E27FC236}">
                <a16:creationId xmlns:a16="http://schemas.microsoft.com/office/drawing/2014/main" id="{D7D406FA-61AE-0F0A-53AC-C94F452D6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15155218" y="7276931"/>
            <a:ext cx="2482151" cy="3187736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7FFB5737-3010-B00C-B1EA-77108E5A9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17953378" y="6604560"/>
            <a:ext cx="2866795" cy="3865342"/>
          </a:xfrm>
          <a:prstGeom prst="rect">
            <a:avLst/>
          </a:prstGeom>
        </p:spPr>
      </p:pic>
      <p:pic>
        <p:nvPicPr>
          <p:cNvPr id="62" name="Bild 61" descr="Kotte">
            <a:extLst>
              <a:ext uri="{FF2B5EF4-FFF2-40B4-BE49-F238E27FC236}">
                <a16:creationId xmlns:a16="http://schemas.microsoft.com/office/drawing/2014/main" id="{BE8FFA3D-E95D-7034-C97D-60E06131C22D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4453112" y="792309"/>
            <a:ext cx="1170030" cy="1041612"/>
          </a:xfrm>
          <a:prstGeom prst="rect">
            <a:avLst/>
          </a:prstGeom>
        </p:spPr>
      </p:pic>
      <p:pic>
        <p:nvPicPr>
          <p:cNvPr id="63" name="Bild 62" descr="Katt">
            <a:extLst>
              <a:ext uri="{FF2B5EF4-FFF2-40B4-BE49-F238E27FC236}">
                <a16:creationId xmlns:a16="http://schemas.microsoft.com/office/drawing/2014/main" id="{AC981070-10F5-698D-85B9-67A3B88315DB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5979018" y="792309"/>
            <a:ext cx="972589" cy="1041611"/>
          </a:xfrm>
          <a:prstGeom prst="rect">
            <a:avLst/>
          </a:prstGeom>
        </p:spPr>
      </p:pic>
      <p:pic>
        <p:nvPicPr>
          <p:cNvPr id="64" name="Bild 63" descr="Hund">
            <a:extLst>
              <a:ext uri="{FF2B5EF4-FFF2-40B4-BE49-F238E27FC236}">
                <a16:creationId xmlns:a16="http://schemas.microsoft.com/office/drawing/2014/main" id="{D3BC09A0-0D2D-A21A-C0DA-0A379A080F02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7375178" y="835771"/>
            <a:ext cx="972588" cy="954688"/>
          </a:xfrm>
          <a:prstGeom prst="rect">
            <a:avLst/>
          </a:prstGeom>
        </p:spPr>
      </p:pic>
      <p:pic>
        <p:nvPicPr>
          <p:cNvPr id="65" name="Bild 64">
            <a:extLst>
              <a:ext uri="{FF2B5EF4-FFF2-40B4-BE49-F238E27FC236}">
                <a16:creationId xmlns:a16="http://schemas.microsoft.com/office/drawing/2014/main" id="{7D273A78-9FAD-B3C4-E312-CE6FD4BC80CF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14544453" y="5586627"/>
            <a:ext cx="1053793" cy="1041610"/>
          </a:xfrm>
          <a:prstGeom prst="rect">
            <a:avLst/>
          </a:prstGeom>
        </p:spPr>
      </p:pic>
      <p:pic>
        <p:nvPicPr>
          <p:cNvPr id="66" name="Bild 65">
            <a:extLst>
              <a:ext uri="{FF2B5EF4-FFF2-40B4-BE49-F238E27FC236}">
                <a16:creationId xmlns:a16="http://schemas.microsoft.com/office/drawing/2014/main" id="{009AEE22-C625-F72A-B780-8CF683308199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16012240" y="5621138"/>
            <a:ext cx="972589" cy="972589"/>
          </a:xfrm>
          <a:prstGeom prst="rect">
            <a:avLst/>
          </a:prstGeom>
        </p:spPr>
      </p:pic>
      <p:pic>
        <p:nvPicPr>
          <p:cNvPr id="67" name="Bild 66">
            <a:extLst>
              <a:ext uri="{FF2B5EF4-FFF2-40B4-BE49-F238E27FC236}">
                <a16:creationId xmlns:a16="http://schemas.microsoft.com/office/drawing/2014/main" id="{299E7C8D-37E8-BAA9-94C8-313ECCBC4925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17441623" y="5630089"/>
            <a:ext cx="906142" cy="954686"/>
          </a:xfrm>
          <a:prstGeom prst="rect">
            <a:avLst/>
          </a:prstGeom>
        </p:spPr>
      </p:pic>
      <p:grpSp>
        <p:nvGrpSpPr>
          <p:cNvPr id="68" name="Grupp 67" descr="Färgfält för att lägga till rubrik 1">
            <a:extLst>
              <a:ext uri="{FF2B5EF4-FFF2-40B4-BE49-F238E27FC236}">
                <a16:creationId xmlns:a16="http://schemas.microsoft.com/office/drawing/2014/main" id="{BA2C3DF5-5F2C-3FE8-732D-DB1E09A6AC29}"/>
              </a:ext>
            </a:extLst>
          </p:cNvPr>
          <p:cNvGrpSpPr/>
          <p:nvPr userDrawn="1"/>
        </p:nvGrpSpPr>
        <p:grpSpPr>
          <a:xfrm>
            <a:off x="3705768" y="5499714"/>
            <a:ext cx="4512809" cy="882743"/>
            <a:chOff x="1029825" y="5424945"/>
            <a:chExt cx="4512809" cy="882743"/>
          </a:xfrm>
        </p:grpSpPr>
        <p:pic>
          <p:nvPicPr>
            <p:cNvPr id="69" name="Bild">
              <a:extLst>
                <a:ext uri="{FF2B5EF4-FFF2-40B4-BE49-F238E27FC236}">
                  <a16:creationId xmlns:a16="http://schemas.microsoft.com/office/drawing/2014/main" id="{A86227A4-A323-6B52-312F-27346B8C7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0" name="Platshållare för text 3">
              <a:extLst>
                <a:ext uri="{FF2B5EF4-FFF2-40B4-BE49-F238E27FC236}">
                  <a16:creationId xmlns:a16="http://schemas.microsoft.com/office/drawing/2014/main" id="{ECDE753C-17B2-45F6-7AB5-F4A0439BE43B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tx1"/>
                  </a:solidFill>
                </a:rPr>
                <a:t>Klicka här</a:t>
              </a:r>
            </a:p>
          </p:txBody>
        </p:sp>
      </p:grpSp>
      <p:pic>
        <p:nvPicPr>
          <p:cNvPr id="71" name="Bild 70" descr="Kotte">
            <a:extLst>
              <a:ext uri="{FF2B5EF4-FFF2-40B4-BE49-F238E27FC236}">
                <a16:creationId xmlns:a16="http://schemas.microsoft.com/office/drawing/2014/main" id="{BD21215F-DD21-270E-7916-C55274F25420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19351683" y="792309"/>
            <a:ext cx="1170029" cy="1041612"/>
          </a:xfrm>
          <a:prstGeom prst="rect">
            <a:avLst/>
          </a:prstGeom>
        </p:spPr>
      </p:pic>
      <p:pic>
        <p:nvPicPr>
          <p:cNvPr id="72" name="Bild 71" descr="Katt">
            <a:extLst>
              <a:ext uri="{FF2B5EF4-FFF2-40B4-BE49-F238E27FC236}">
                <a16:creationId xmlns:a16="http://schemas.microsoft.com/office/drawing/2014/main" id="{0A8789BC-5394-AEE0-3623-4156524FF233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20877589" y="792309"/>
            <a:ext cx="972588" cy="1041611"/>
          </a:xfrm>
          <a:prstGeom prst="rect">
            <a:avLst/>
          </a:prstGeom>
        </p:spPr>
      </p:pic>
      <p:pic>
        <p:nvPicPr>
          <p:cNvPr id="73" name="Bild 72" descr="Hund">
            <a:extLst>
              <a:ext uri="{FF2B5EF4-FFF2-40B4-BE49-F238E27FC236}">
                <a16:creationId xmlns:a16="http://schemas.microsoft.com/office/drawing/2014/main" id="{0D6AF77C-93AD-9058-7EF7-083788D9AB3B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22273749" y="835771"/>
            <a:ext cx="972588" cy="954687"/>
          </a:xfrm>
          <a:prstGeom prst="rect">
            <a:avLst/>
          </a:prstGeom>
        </p:spPr>
      </p:pic>
      <p:pic>
        <p:nvPicPr>
          <p:cNvPr id="74" name="Bild 73" descr="Kotte">
            <a:extLst>
              <a:ext uri="{FF2B5EF4-FFF2-40B4-BE49-F238E27FC236}">
                <a16:creationId xmlns:a16="http://schemas.microsoft.com/office/drawing/2014/main" id="{03D999DA-3B8F-7CF0-D3CB-CD887736DBDF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14453112" y="2245552"/>
            <a:ext cx="1170029" cy="1041612"/>
          </a:xfrm>
          <a:prstGeom prst="rect">
            <a:avLst/>
          </a:prstGeom>
        </p:spPr>
      </p:pic>
      <p:pic>
        <p:nvPicPr>
          <p:cNvPr id="75" name="Bild 74" descr="Katt">
            <a:extLst>
              <a:ext uri="{FF2B5EF4-FFF2-40B4-BE49-F238E27FC236}">
                <a16:creationId xmlns:a16="http://schemas.microsoft.com/office/drawing/2014/main" id="{90C51D80-8244-2025-348C-EA549685E437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15979018" y="2245552"/>
            <a:ext cx="972588" cy="1041611"/>
          </a:xfrm>
          <a:prstGeom prst="rect">
            <a:avLst/>
          </a:prstGeom>
        </p:spPr>
      </p:pic>
      <p:pic>
        <p:nvPicPr>
          <p:cNvPr id="76" name="Bild 75" descr="Hund">
            <a:extLst>
              <a:ext uri="{FF2B5EF4-FFF2-40B4-BE49-F238E27FC236}">
                <a16:creationId xmlns:a16="http://schemas.microsoft.com/office/drawing/2014/main" id="{D121C319-38C2-A8BE-873D-92760C3032D5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17375178" y="2289014"/>
            <a:ext cx="972588" cy="954687"/>
          </a:xfrm>
          <a:prstGeom prst="rect">
            <a:avLst/>
          </a:prstGeom>
        </p:spPr>
      </p:pic>
      <p:pic>
        <p:nvPicPr>
          <p:cNvPr id="77" name="Bild 76" descr="Kotte">
            <a:extLst>
              <a:ext uri="{FF2B5EF4-FFF2-40B4-BE49-F238E27FC236}">
                <a16:creationId xmlns:a16="http://schemas.microsoft.com/office/drawing/2014/main" id="{69320A5F-79F7-8D01-F7AF-7D6E0AA6CCEB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9351683" y="2245552"/>
            <a:ext cx="1170029" cy="1041612"/>
          </a:xfrm>
          <a:prstGeom prst="rect">
            <a:avLst/>
          </a:prstGeom>
        </p:spPr>
      </p:pic>
      <p:pic>
        <p:nvPicPr>
          <p:cNvPr id="78" name="Bild 77" descr="Katt">
            <a:extLst>
              <a:ext uri="{FF2B5EF4-FFF2-40B4-BE49-F238E27FC236}">
                <a16:creationId xmlns:a16="http://schemas.microsoft.com/office/drawing/2014/main" id="{82EEEE4D-E9ED-976D-F101-618B82F7CB83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20877589" y="2245552"/>
            <a:ext cx="972588" cy="1041611"/>
          </a:xfrm>
          <a:prstGeom prst="rect">
            <a:avLst/>
          </a:prstGeom>
        </p:spPr>
      </p:pic>
      <p:pic>
        <p:nvPicPr>
          <p:cNvPr id="79" name="Bild 78" descr="Hund">
            <a:extLst>
              <a:ext uri="{FF2B5EF4-FFF2-40B4-BE49-F238E27FC236}">
                <a16:creationId xmlns:a16="http://schemas.microsoft.com/office/drawing/2014/main" id="{0246C6ED-F3BC-EE17-CD8D-49902E639E73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22273749" y="2289014"/>
            <a:ext cx="972588" cy="954687"/>
          </a:xfrm>
          <a:prstGeom prst="rect">
            <a:avLst/>
          </a:prstGeom>
        </p:spPr>
      </p:pic>
      <p:pic>
        <p:nvPicPr>
          <p:cNvPr id="80" name="Bild 79" descr="Kotte">
            <a:extLst>
              <a:ext uri="{FF2B5EF4-FFF2-40B4-BE49-F238E27FC236}">
                <a16:creationId xmlns:a16="http://schemas.microsoft.com/office/drawing/2014/main" id="{47BFB082-9108-7F75-C52D-18FB60DD1D86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19428020" y="3633480"/>
            <a:ext cx="1170029" cy="1041612"/>
          </a:xfrm>
          <a:prstGeom prst="rect">
            <a:avLst/>
          </a:prstGeom>
        </p:spPr>
      </p:pic>
      <p:pic>
        <p:nvPicPr>
          <p:cNvPr id="81" name="Bild 80" descr="Katt">
            <a:extLst>
              <a:ext uri="{FF2B5EF4-FFF2-40B4-BE49-F238E27FC236}">
                <a16:creationId xmlns:a16="http://schemas.microsoft.com/office/drawing/2014/main" id="{26929D78-88A3-A291-4557-D14BE126E50C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20953926" y="3633480"/>
            <a:ext cx="972588" cy="1041611"/>
          </a:xfrm>
          <a:prstGeom prst="rect">
            <a:avLst/>
          </a:prstGeom>
        </p:spPr>
      </p:pic>
      <p:pic>
        <p:nvPicPr>
          <p:cNvPr id="82" name="Bild 81" descr="Hund">
            <a:extLst>
              <a:ext uri="{FF2B5EF4-FFF2-40B4-BE49-F238E27FC236}">
                <a16:creationId xmlns:a16="http://schemas.microsoft.com/office/drawing/2014/main" id="{73B01576-9633-F3DB-AE17-769A77DC3020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22350086" y="3676942"/>
            <a:ext cx="972588" cy="954687"/>
          </a:xfrm>
          <a:prstGeom prst="rect">
            <a:avLst/>
          </a:prstGeom>
        </p:spPr>
      </p:pic>
      <p:pic>
        <p:nvPicPr>
          <p:cNvPr id="83" name="Bild 82" descr="Kotte">
            <a:extLst>
              <a:ext uri="{FF2B5EF4-FFF2-40B4-BE49-F238E27FC236}">
                <a16:creationId xmlns:a16="http://schemas.microsoft.com/office/drawing/2014/main" id="{D9184D24-53D1-39FB-AC6C-B3AFCF375A14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14453418" y="3669618"/>
            <a:ext cx="1169417" cy="1041612"/>
          </a:xfrm>
          <a:prstGeom prst="rect">
            <a:avLst/>
          </a:prstGeom>
        </p:spPr>
      </p:pic>
      <p:pic>
        <p:nvPicPr>
          <p:cNvPr id="84" name="Bild 83" descr="Katt">
            <a:extLst>
              <a:ext uri="{FF2B5EF4-FFF2-40B4-BE49-F238E27FC236}">
                <a16:creationId xmlns:a16="http://schemas.microsoft.com/office/drawing/2014/main" id="{574884F3-3E5F-50F6-2362-1F8A69598426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15980907" y="3669618"/>
            <a:ext cx="968810" cy="1041611"/>
          </a:xfrm>
          <a:prstGeom prst="rect">
            <a:avLst/>
          </a:prstGeom>
        </p:spPr>
      </p:pic>
      <p:pic>
        <p:nvPicPr>
          <p:cNvPr id="85" name="Bild 84" descr="Hund">
            <a:extLst>
              <a:ext uri="{FF2B5EF4-FFF2-40B4-BE49-F238E27FC236}">
                <a16:creationId xmlns:a16="http://schemas.microsoft.com/office/drawing/2014/main" id="{11548F4A-F812-6D4A-1F95-0136D27ADC3E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17375178" y="3714759"/>
            <a:ext cx="972588" cy="951329"/>
          </a:xfrm>
          <a:prstGeom prst="rect">
            <a:avLst/>
          </a:prstGeom>
        </p:spPr>
      </p:pic>
      <p:pic>
        <p:nvPicPr>
          <p:cNvPr id="86" name="Bild 85">
            <a:extLst>
              <a:ext uri="{FF2B5EF4-FFF2-40B4-BE49-F238E27FC236}">
                <a16:creationId xmlns:a16="http://schemas.microsoft.com/office/drawing/2014/main" id="{3693108F-248F-570A-55FC-EF47D71BADCC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19355552" y="5554682"/>
            <a:ext cx="906142" cy="900811"/>
          </a:xfrm>
          <a:prstGeom prst="rect">
            <a:avLst/>
          </a:prstGeom>
        </p:spPr>
      </p:pic>
      <p:pic>
        <p:nvPicPr>
          <p:cNvPr id="87" name="Bild 86">
            <a:extLst>
              <a:ext uri="{FF2B5EF4-FFF2-40B4-BE49-F238E27FC236}">
                <a16:creationId xmlns:a16="http://schemas.microsoft.com/office/drawing/2014/main" id="{48AAB113-9BA9-4282-7E2B-FABA2DB62739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rcRect/>
          <a:stretch/>
        </p:blipFill>
        <p:spPr>
          <a:xfrm>
            <a:off x="20599188" y="5554682"/>
            <a:ext cx="900811" cy="900811"/>
          </a:xfrm>
          <a:prstGeom prst="rect">
            <a:avLst/>
          </a:prstGeom>
        </p:spPr>
      </p:pic>
      <p:pic>
        <p:nvPicPr>
          <p:cNvPr id="88" name="Bild 87">
            <a:extLst>
              <a:ext uri="{FF2B5EF4-FFF2-40B4-BE49-F238E27FC236}">
                <a16:creationId xmlns:a16="http://schemas.microsoft.com/office/drawing/2014/main" id="{572AF8F2-C112-EA15-C959-229E8E7783FF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rcRect/>
          <a:stretch/>
        </p:blipFill>
        <p:spPr>
          <a:xfrm>
            <a:off x="21935569" y="5554682"/>
            <a:ext cx="900811" cy="9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43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">
            <a:extLst>
              <a:ext uri="{FF2B5EF4-FFF2-40B4-BE49-F238E27FC236}">
                <a16:creationId xmlns:a16="http://schemas.microsoft.com/office/drawing/2014/main" id="{FCB15157-8B09-44D7-815D-EF125E49F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Bild">
            <a:extLst>
              <a:ext uri="{FF2B5EF4-FFF2-40B4-BE49-F238E27FC236}">
                <a16:creationId xmlns:a16="http://schemas.microsoft.com/office/drawing/2014/main" id="{73B570F8-F6E0-EEF1-800B-B3901271E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788490" y="6041425"/>
            <a:ext cx="9434595" cy="659906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CCBE8C9A-86FF-D843-A45E-336E240A09E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814135" y="3159705"/>
            <a:ext cx="96631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1C12ADD2-045F-7044-A416-DC190A3D47A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4318208"/>
            <a:ext cx="9306704" cy="909887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innehåll 28">
            <a:extLst>
              <a:ext uri="{FF2B5EF4-FFF2-40B4-BE49-F238E27FC236}">
                <a16:creationId xmlns:a16="http://schemas.microsoft.com/office/drawing/2014/main" id="{A6C5538E-C255-7B48-AF5F-E73BBC2C3D5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153514" y="6529276"/>
            <a:ext cx="8839835" cy="582093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153514" y="7297978"/>
            <a:ext cx="8839835" cy="4794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5694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">
            <a:extLst>
              <a:ext uri="{FF2B5EF4-FFF2-40B4-BE49-F238E27FC236}">
                <a16:creationId xmlns:a16="http://schemas.microsoft.com/office/drawing/2014/main" id="{EBB1F01C-4B1E-0914-5EFE-96F074F38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272F8EBA-8E5F-3BEC-F426-186491540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6198020C-3630-E14F-B859-18C362E9F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98162" y="6291273"/>
            <a:ext cx="9292171" cy="6499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361668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6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innehåll 21">
            <a:extLst>
              <a:ext uri="{FF2B5EF4-FFF2-40B4-BE49-F238E27FC236}">
                <a16:creationId xmlns:a16="http://schemas.microsoft.com/office/drawing/2014/main" id="{90161716-9C40-0A41-834D-D1D6AE1DC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9600" y="4702287"/>
            <a:ext cx="10214967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Platshållare för text 2">
            <a:extLst>
              <a:ext uri="{FF2B5EF4-FFF2-40B4-BE49-F238E27FC236}">
                <a16:creationId xmlns:a16="http://schemas.microsoft.com/office/drawing/2014/main" id="{6F95574D-08D2-E34E-ADA5-2BC58B9C33B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C79236C6-4A88-C543-A527-050071A3F2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8846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7" name="Bild">
            <a:extLst>
              <a:ext uri="{FF2B5EF4-FFF2-40B4-BE49-F238E27FC236}">
                <a16:creationId xmlns:a16="http://schemas.microsoft.com/office/drawing/2014/main" id="{5251FD3E-0920-CC4B-B476-2C4DC5645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3853500" y="6291381"/>
            <a:ext cx="9291861" cy="6499225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Platshållare för innehåll 24">
            <a:extLst>
              <a:ext uri="{FF2B5EF4-FFF2-40B4-BE49-F238E27FC236}">
                <a16:creationId xmlns:a16="http://schemas.microsoft.com/office/drawing/2014/main" id="{1711EB0C-B3CD-F845-9C78-DD666C93CC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751100" y="4702287"/>
            <a:ext cx="10095018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1F3DDA2B-9D3B-4A43-96CE-701944BBEA7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692447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56DC990D-DD77-1A47-9EDB-E3BBCDF7EFD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459980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749262" y="4214116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4950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med tip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F80E749B-D032-AD18-89B5-2607415F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8324334"/>
            <a:ext cx="9434595" cy="4124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49262" y="7501996"/>
            <a:ext cx="9434595" cy="463920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1160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4022" y="8726226"/>
            <a:ext cx="8366553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CE6384A-C0E0-4D44-9B69-D8D5487F75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33111" y="-718483"/>
            <a:ext cx="7112000" cy="165100"/>
          </a:xfrm>
          <a:prstGeom prst="rect">
            <a:avLst/>
          </a:prstGeom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D5955BE0-6767-604F-967B-5B6B07689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3833977"/>
            <a:ext cx="9434595" cy="412469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EAA9E8C4-DB79-6347-A626-1866D5070A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372850" y="4862595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1E48D558-5428-A549-9004-0175C4D9DD0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372850" y="9350064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978DE10-DAC3-074D-B3E3-386A83CD4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963641" y="1520801"/>
            <a:ext cx="7222447" cy="181506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Platshållare för text 211">
            <a:extLst>
              <a:ext uri="{FF2B5EF4-FFF2-40B4-BE49-F238E27FC236}">
                <a16:creationId xmlns:a16="http://schemas.microsoft.com/office/drawing/2014/main" id="{396318DC-7C6A-FA49-BA50-1D548A57853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741ED357-900A-7081-67C8-6C8EADEB1B8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8578824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5684D4FF-FDB5-CA98-A368-ECA6D298CA9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344022" y="7912511"/>
            <a:ext cx="8531378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D7A3DAE-506F-73E5-8378-606D2AEE838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338300" y="40717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92302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innehåll 21">
            <a:extLst>
              <a:ext uri="{FF2B5EF4-FFF2-40B4-BE49-F238E27FC236}">
                <a16:creationId xmlns:a16="http://schemas.microsoft.com/office/drawing/2014/main" id="{4B096910-8990-EF4D-A873-410845F8AAAD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749263" y="4895540"/>
            <a:ext cx="9118434" cy="1315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27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23CEE920-2EA3-CE46-83A9-261A2CE6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93865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BDCA8258-71CB-CD41-8047-EF188DB4275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78543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:a16="http://schemas.microsoft.com/office/drawing/2014/main" id="{DF5B53FB-B48A-904D-9D51-9817E16A8F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179197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36417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horisontel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CA325E2-6714-8F4C-8053-127B0F6FB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3600" y="6851789"/>
            <a:ext cx="6137829" cy="5238607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B1DACFC8-985D-DA4C-8C61-05E01C6CB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33600" y="6851789"/>
            <a:ext cx="6137829" cy="523860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BD7A4EB2-392E-0D46-95BA-27926C26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876611" y="6851789"/>
            <a:ext cx="6137829" cy="5238607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3DAA1B5-48AC-704A-9C91-C56043C6EEA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16667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988C351-B7EC-C74E-B26E-B433E180AB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7028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4">
            <a:extLst>
              <a:ext uri="{FF2B5EF4-FFF2-40B4-BE49-F238E27FC236}">
                <a16:creationId xmlns:a16="http://schemas.microsoft.com/office/drawing/2014/main" id="{8682A341-3ECE-4E41-BEB1-85192D807C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272000" y="7230533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A485A2-E971-AA4B-BF48-A491144A644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09338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F62C0047-1BC3-0040-A51E-0AB86FE962D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668933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8C5C2D7C-4D09-4845-8E93-72D4DDAF35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7221200" y="5824535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0762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or vertik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3B55F0A9-449C-7386-0D90-22D9EDBEB66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4895539"/>
            <a:ext cx="9175838" cy="4871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265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0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" name="Platshållare för text 18">
            <a:extLst>
              <a:ext uri="{FF2B5EF4-FFF2-40B4-BE49-F238E27FC236}">
                <a16:creationId xmlns:a16="http://schemas.microsoft.com/office/drawing/2014/main" id="{C4534783-7CB8-A649-897E-2BE2B011FF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78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BBF950A-5DBF-5A46-9CA9-58CFA4F0278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29825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20">
            <a:extLst>
              <a:ext uri="{FF2B5EF4-FFF2-40B4-BE49-F238E27FC236}">
                <a16:creationId xmlns:a16="http://schemas.microsoft.com/office/drawing/2014/main" id="{D31296D5-1A1D-624D-B956-76659BF8EE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3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3" name="Platshållare för text 3">
            <a:extLst>
              <a:ext uri="{FF2B5EF4-FFF2-40B4-BE49-F238E27FC236}">
                <a16:creationId xmlns:a16="http://schemas.microsoft.com/office/drawing/2014/main" id="{B73B1AC6-42A9-E949-B0D3-ACBEE98DFE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777483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3" name="Platshållare för text 22">
            <a:extLst>
              <a:ext uri="{FF2B5EF4-FFF2-40B4-BE49-F238E27FC236}">
                <a16:creationId xmlns:a16="http://schemas.microsoft.com/office/drawing/2014/main" id="{47193939-4A7E-8C4B-B0B1-6458F0ADF9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68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0" name="Platshållare för text 3">
            <a:extLst>
              <a:ext uri="{FF2B5EF4-FFF2-40B4-BE49-F238E27FC236}">
                <a16:creationId xmlns:a16="http://schemas.microsoft.com/office/drawing/2014/main" id="{45CADB34-9EF2-374E-B082-631B5C39EA2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506479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4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0500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89760C7B-70B2-0642-92BB-1F4282E1CDE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496732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5" name="Platshållare för text 26">
            <a:extLst>
              <a:ext uri="{FF2B5EF4-FFF2-40B4-BE49-F238E27FC236}">
                <a16:creationId xmlns:a16="http://schemas.microsoft.com/office/drawing/2014/main" id="{544CB7E5-3A56-A24F-9E86-36F9D6CD23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478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81705240-5765-754E-A5F7-4EBA13C146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9825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6" name="Platshållare för text 28">
            <a:extLst>
              <a:ext uri="{FF2B5EF4-FFF2-40B4-BE49-F238E27FC236}">
                <a16:creationId xmlns:a16="http://schemas.microsoft.com/office/drawing/2014/main" id="{3F934FB2-2CC5-F04A-AD16-D9D4E97DC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53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7" name="Platshållare för text 3">
            <a:extLst>
              <a:ext uri="{FF2B5EF4-FFF2-40B4-BE49-F238E27FC236}">
                <a16:creationId xmlns:a16="http://schemas.microsoft.com/office/drawing/2014/main" id="{3530E3AC-A8DB-D340-9208-48430CA21DB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77483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7" name="Platshållare för text 30">
            <a:extLst>
              <a:ext uri="{FF2B5EF4-FFF2-40B4-BE49-F238E27FC236}">
                <a16:creationId xmlns:a16="http://schemas.microsoft.com/office/drawing/2014/main" id="{D19A70B9-1085-804A-8268-0B03245A12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068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8" name="Platshållare för text 3">
            <a:extLst>
              <a:ext uri="{FF2B5EF4-FFF2-40B4-BE49-F238E27FC236}">
                <a16:creationId xmlns:a16="http://schemas.microsoft.com/office/drawing/2014/main" id="{070C13D9-6032-7848-B2FD-F11B9EA4C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06479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78EB2BC5-088C-6598-352B-B704DACD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60392" y="9540070"/>
            <a:ext cx="3692196" cy="474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4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94" r:id="rId5"/>
    <p:sldLayoutId id="2147483695" r:id="rId6"/>
    <p:sldLayoutId id="2147483696" r:id="rId7"/>
    <p:sldLayoutId id="2147483697" r:id="rId8"/>
    <p:sldLayoutId id="2147483664" r:id="rId9"/>
    <p:sldLayoutId id="2147483665" r:id="rId10"/>
    <p:sldLayoutId id="2147483698" r:id="rId11"/>
    <p:sldLayoutId id="2147483666" r:id="rId12"/>
    <p:sldLayoutId id="2147483667" r:id="rId13"/>
    <p:sldLayoutId id="2147483682" r:id="rId14"/>
    <p:sldLayoutId id="2147483699" r:id="rId15"/>
    <p:sldLayoutId id="2147483679" r:id="rId16"/>
    <p:sldLayoutId id="2147483700" r:id="rId17"/>
    <p:sldLayoutId id="2147483669" r:id="rId18"/>
    <p:sldLayoutId id="2147483701" r:id="rId19"/>
    <p:sldLayoutId id="2147483702" r:id="rId20"/>
    <p:sldLayoutId id="2147483670" r:id="rId21"/>
    <p:sldLayoutId id="2147483677" r:id="rId22"/>
    <p:sldLayoutId id="2147483685" r:id="rId23"/>
    <p:sldLayoutId id="2147483703" r:id="rId2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5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1" r:id="rId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48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1.svg"/><Relationship Id="rId4" Type="http://schemas.openxmlformats.org/officeDocument/2006/relationships/image" Target="../media/image2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svg"/><Relationship Id="rId3" Type="http://schemas.openxmlformats.org/officeDocument/2006/relationships/image" Target="../media/image245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0.svg"/><Relationship Id="rId5" Type="http://schemas.openxmlformats.org/officeDocument/2006/relationships/image" Target="../media/image224.png"/><Relationship Id="rId10" Type="http://schemas.openxmlformats.org/officeDocument/2006/relationships/image" Target="../media/image243.svg"/><Relationship Id="rId4" Type="http://schemas.openxmlformats.org/officeDocument/2006/relationships/image" Target="../media/image246.svg"/><Relationship Id="rId9" Type="http://schemas.openxmlformats.org/officeDocument/2006/relationships/image" Target="../media/image1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svg"/><Relationship Id="rId3" Type="http://schemas.openxmlformats.org/officeDocument/2006/relationships/image" Target="../media/image224.pn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svg"/><Relationship Id="rId5" Type="http://schemas.openxmlformats.org/officeDocument/2006/relationships/image" Target="../media/image239.png"/><Relationship Id="rId4" Type="http://schemas.openxmlformats.org/officeDocument/2006/relationships/image" Target="../media/image23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8.svg"/><Relationship Id="rId5" Type="http://schemas.openxmlformats.org/officeDocument/2006/relationships/image" Target="../media/image247.png"/><Relationship Id="rId4" Type="http://schemas.openxmlformats.org/officeDocument/2006/relationships/image" Target="../media/image2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3" Type="http://schemas.openxmlformats.org/officeDocument/2006/relationships/image" Target="../media/image224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1.svg"/><Relationship Id="rId5" Type="http://schemas.openxmlformats.org/officeDocument/2006/relationships/image" Target="../media/image228.png"/><Relationship Id="rId4" Type="http://schemas.openxmlformats.org/officeDocument/2006/relationships/image" Target="../media/image2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hyperlink" Target="http://www.hejainnovation.se/" TargetMode="External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hyperlink" Target="https://www.uppsala.se/innovationskraf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7.svg"/><Relationship Id="rId5" Type="http://schemas.openxmlformats.org/officeDocument/2006/relationships/image" Target="../media/image146.png"/><Relationship Id="rId4" Type="http://schemas.openxmlformats.org/officeDocument/2006/relationships/image" Target="../media/image1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1.svg"/><Relationship Id="rId5" Type="http://schemas.openxmlformats.org/officeDocument/2006/relationships/image" Target="../media/image220.png"/><Relationship Id="rId4" Type="http://schemas.openxmlformats.org/officeDocument/2006/relationships/image" Target="../media/image2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svg"/><Relationship Id="rId7" Type="http://schemas.openxmlformats.org/officeDocument/2006/relationships/image" Target="../media/image229.sv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27.svg"/><Relationship Id="rId4" Type="http://schemas.openxmlformats.org/officeDocument/2006/relationships/image" Target="../media/image2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svg"/><Relationship Id="rId3" Type="http://schemas.openxmlformats.org/officeDocument/2006/relationships/image" Target="../media/image224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svg"/><Relationship Id="rId11" Type="http://schemas.openxmlformats.org/officeDocument/2006/relationships/image" Target="../media/image235.emf"/><Relationship Id="rId5" Type="http://schemas.openxmlformats.org/officeDocument/2006/relationships/image" Target="../media/image228.png"/><Relationship Id="rId10" Type="http://schemas.openxmlformats.org/officeDocument/2006/relationships/image" Target="../media/image234.svg"/><Relationship Id="rId4" Type="http://schemas.openxmlformats.org/officeDocument/2006/relationships/image" Target="../media/image230.svg"/><Relationship Id="rId9" Type="http://schemas.openxmlformats.org/officeDocument/2006/relationships/image" Target="../media/image2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svg"/><Relationship Id="rId3" Type="http://schemas.openxmlformats.org/officeDocument/2006/relationships/image" Target="../media/image224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1.svg"/><Relationship Id="rId5" Type="http://schemas.openxmlformats.org/officeDocument/2006/relationships/image" Target="../media/image228.png"/><Relationship Id="rId4" Type="http://schemas.openxmlformats.org/officeDocument/2006/relationships/image" Target="../media/image2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1.svg"/><Relationship Id="rId5" Type="http://schemas.openxmlformats.org/officeDocument/2006/relationships/image" Target="../media/image220.png"/><Relationship Id="rId4" Type="http://schemas.openxmlformats.org/officeDocument/2006/relationships/image" Target="../media/image2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svg"/><Relationship Id="rId3" Type="http://schemas.openxmlformats.org/officeDocument/2006/relationships/image" Target="../media/image224.pn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0.svg"/><Relationship Id="rId5" Type="http://schemas.openxmlformats.org/officeDocument/2006/relationships/image" Target="../media/image239.png"/><Relationship Id="rId4" Type="http://schemas.openxmlformats.org/officeDocument/2006/relationships/image" Target="../media/image2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svg"/><Relationship Id="rId7" Type="http://schemas.openxmlformats.org/officeDocument/2006/relationships/image" Target="../media/image225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4.png"/><Relationship Id="rId5" Type="http://schemas.openxmlformats.org/officeDocument/2006/relationships/image" Target="../media/image244.svg"/><Relationship Id="rId4" Type="http://schemas.openxmlformats.org/officeDocument/2006/relationships/image" Target="../media/image2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916E577-662D-154C-BF3F-EF66133952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Checka läget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C296E7B-8D1A-9C40-B1AE-3A1653101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50 minuter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458121A-16E7-9F48-B2AA-1E1940D0B3E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Skapa koll på vad som gjorts, ska göras och vad som behöver hjälpas till med.</a:t>
            </a:r>
          </a:p>
        </p:txBody>
      </p:sp>
      <p:pic>
        <p:nvPicPr>
          <p:cNvPr id="3" name="Platshållare för bild 2">
            <a:extLst>
              <a:ext uri="{FF2B5EF4-FFF2-40B4-BE49-F238E27FC236}">
                <a16:creationId xmlns:a16="http://schemas.microsoft.com/office/drawing/2014/main" id="{595DA439-531A-0C49-961D-52DCE1DED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1639" r="3723"/>
          <a:stretch/>
        </p:blipFill>
        <p:spPr>
          <a:xfrm>
            <a:off x="12191206" y="-1588"/>
            <a:ext cx="12191207" cy="13717588"/>
          </a:xfrm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BF152A62-9DD1-6144-AF90-41D8017DA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524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tshållare för text 54">
            <a:extLst>
              <a:ext uri="{FF2B5EF4-FFF2-40B4-BE49-F238E27FC236}">
                <a16:creationId xmlns:a16="http://schemas.microsoft.com/office/drawing/2014/main" id="{12DD3064-02ED-F14E-A423-F78F37024E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Exempel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D8DC5FA-2034-724D-AA4C-F3138B8C65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3 min</a:t>
            </a:r>
          </a:p>
        </p:txBody>
      </p:sp>
      <p:sp>
        <p:nvSpPr>
          <p:cNvPr id="23" name="Platshållare för text 19">
            <a:extLst>
              <a:ext uri="{FF2B5EF4-FFF2-40B4-BE49-F238E27FC236}">
                <a16:creationId xmlns:a16="http://schemas.microsoft.com/office/drawing/2014/main" id="{AD38E06A-D012-B84F-987E-EAE1F3E671EE}"/>
              </a:ext>
            </a:extLst>
          </p:cNvPr>
          <p:cNvSpPr txBox="1">
            <a:spLocks/>
          </p:cNvSpPr>
          <p:nvPr/>
        </p:nvSpPr>
        <p:spPr>
          <a:xfrm>
            <a:off x="47340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solidFill>
                  <a:schemeClr val="bg1"/>
                </a:solidFill>
              </a:rPr>
              <a:t>Läsa</a:t>
            </a:r>
          </a:p>
        </p:txBody>
      </p:sp>
      <p:sp>
        <p:nvSpPr>
          <p:cNvPr id="41" name="Platshållare för text 8">
            <a:extLst>
              <a:ext uri="{FF2B5EF4-FFF2-40B4-BE49-F238E27FC236}">
                <a16:creationId xmlns:a16="http://schemas.microsoft.com/office/drawing/2014/main" id="{B117B016-BDED-3C4E-B00E-1431796DE2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6000" y="1423315"/>
            <a:ext cx="1842635" cy="537215"/>
          </a:xfrm>
        </p:spPr>
        <p:txBody>
          <a:bodyPr/>
          <a:lstStyle/>
          <a:p>
            <a:r>
              <a:rPr lang="sv-SE" dirty="0"/>
              <a:t>Grupp</a:t>
            </a:r>
          </a:p>
        </p:txBody>
      </p:sp>
      <p:grpSp>
        <p:nvGrpSpPr>
          <p:cNvPr id="69" name="Grupp 68" descr="Färgfält för att lägga till rubrik 1">
            <a:extLst>
              <a:ext uri="{FF2B5EF4-FFF2-40B4-BE49-F238E27FC236}">
                <a16:creationId xmlns:a16="http://schemas.microsoft.com/office/drawing/2014/main" id="{6C71EC4E-A766-BA46-95C3-FDE691D12824}"/>
              </a:ext>
            </a:extLst>
          </p:cNvPr>
          <p:cNvGrpSpPr/>
          <p:nvPr/>
        </p:nvGrpSpPr>
        <p:grpSpPr>
          <a:xfrm>
            <a:off x="1666800" y="5424945"/>
            <a:ext cx="4512809" cy="882743"/>
            <a:chOff x="1029825" y="5424945"/>
            <a:chExt cx="4512809" cy="882743"/>
          </a:xfrm>
        </p:grpSpPr>
        <p:pic>
          <p:nvPicPr>
            <p:cNvPr id="29" name="Bild">
              <a:extLst>
                <a:ext uri="{FF2B5EF4-FFF2-40B4-BE49-F238E27FC236}">
                  <a16:creationId xmlns:a16="http://schemas.microsoft.com/office/drawing/2014/main" id="{DA5757CC-3B15-934A-923F-0937A73C8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6" name="Platshållare för text 3">
              <a:extLst>
                <a:ext uri="{FF2B5EF4-FFF2-40B4-BE49-F238E27FC236}">
                  <a16:creationId xmlns:a16="http://schemas.microsoft.com/office/drawing/2014/main" id="{9A3E9F5F-FB2E-BC46-AC57-E084D14508E9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tx1"/>
                  </a:solidFill>
                </a:rPr>
                <a:t>Förra veckan</a:t>
              </a:r>
            </a:p>
          </p:txBody>
        </p:sp>
      </p:grpSp>
      <p:sp>
        <p:nvSpPr>
          <p:cNvPr id="56" name="Platshållare för text 55">
            <a:extLst>
              <a:ext uri="{FF2B5EF4-FFF2-40B4-BE49-F238E27FC236}">
                <a16:creationId xmlns:a16="http://schemas.microsoft.com/office/drawing/2014/main" id="{466AA09A-35F2-724E-B325-F689EA2F010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666800" y="6605264"/>
            <a:ext cx="4512808" cy="1629422"/>
          </a:xfrm>
        </p:spPr>
        <p:txBody>
          <a:bodyPr anchor="t" anchorCtr="0"/>
          <a:lstStyle/>
          <a:p>
            <a:r>
              <a:rPr lang="sv-SE" dirty="0"/>
              <a:t>Tog jag en kurs i datasäkerhet.</a:t>
            </a:r>
          </a:p>
          <a:p>
            <a:r>
              <a:rPr lang="sv-SE" dirty="0"/>
              <a:t>Skrev jag en plan för aktiviteter under våren.</a:t>
            </a:r>
          </a:p>
        </p:txBody>
      </p:sp>
      <p:grpSp>
        <p:nvGrpSpPr>
          <p:cNvPr id="70" name="Grupp 69" descr="Färgfält för att lägga till rubrik 2">
            <a:extLst>
              <a:ext uri="{FF2B5EF4-FFF2-40B4-BE49-F238E27FC236}">
                <a16:creationId xmlns:a16="http://schemas.microsoft.com/office/drawing/2014/main" id="{46BB34A6-5FD2-4A49-8918-EF9BEBB50EA6}"/>
              </a:ext>
            </a:extLst>
          </p:cNvPr>
          <p:cNvGrpSpPr/>
          <p:nvPr/>
        </p:nvGrpSpPr>
        <p:grpSpPr>
          <a:xfrm>
            <a:off x="7361018" y="5424945"/>
            <a:ext cx="4512809" cy="882743"/>
            <a:chOff x="1029825" y="5424945"/>
            <a:chExt cx="4512809" cy="882743"/>
          </a:xfrm>
        </p:grpSpPr>
        <p:pic>
          <p:nvPicPr>
            <p:cNvPr id="71" name="Bild">
              <a:extLst>
                <a:ext uri="{FF2B5EF4-FFF2-40B4-BE49-F238E27FC236}">
                  <a16:creationId xmlns:a16="http://schemas.microsoft.com/office/drawing/2014/main" id="{07C78BF5-D72B-E840-B8C4-88F079A9E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2" name="Platshållare för text 3">
              <a:extLst>
                <a:ext uri="{FF2B5EF4-FFF2-40B4-BE49-F238E27FC236}">
                  <a16:creationId xmlns:a16="http://schemas.microsoft.com/office/drawing/2014/main" id="{10A8D61E-7F41-8749-B184-96F26965E0B0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tx1"/>
                  </a:solidFill>
                </a:rPr>
                <a:t>Denna vecka</a:t>
              </a:r>
            </a:p>
          </p:txBody>
        </p:sp>
      </p:grpSp>
      <p:sp>
        <p:nvSpPr>
          <p:cNvPr id="57" name="Platshållare för text 56">
            <a:extLst>
              <a:ext uri="{FF2B5EF4-FFF2-40B4-BE49-F238E27FC236}">
                <a16:creationId xmlns:a16="http://schemas.microsoft.com/office/drawing/2014/main" id="{ED938783-5E09-9140-8B41-F8ABED18BF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14458" y="6605264"/>
            <a:ext cx="4512808" cy="1629422"/>
          </a:xfrm>
        </p:spPr>
        <p:txBody>
          <a:bodyPr anchor="t" anchorCtr="0"/>
          <a:lstStyle/>
          <a:p>
            <a:r>
              <a:rPr lang="sv-SE" dirty="0"/>
              <a:t>Träffar jag våra samverkanspartners.</a:t>
            </a:r>
          </a:p>
          <a:p>
            <a:r>
              <a:rPr lang="sv-SE" dirty="0"/>
              <a:t>Ska jag testa en ny metod för att se om vi kan utveckla vår tjänst.</a:t>
            </a:r>
          </a:p>
        </p:txBody>
      </p:sp>
      <p:grpSp>
        <p:nvGrpSpPr>
          <p:cNvPr id="73" name="Grupp 72" descr="Färgfält för att lägga till rubrik 3">
            <a:extLst>
              <a:ext uri="{FF2B5EF4-FFF2-40B4-BE49-F238E27FC236}">
                <a16:creationId xmlns:a16="http://schemas.microsoft.com/office/drawing/2014/main" id="{CC0856DA-342C-8142-BD7E-A391885365BC}"/>
              </a:ext>
            </a:extLst>
          </p:cNvPr>
          <p:cNvGrpSpPr/>
          <p:nvPr/>
        </p:nvGrpSpPr>
        <p:grpSpPr>
          <a:xfrm>
            <a:off x="13138363" y="5424945"/>
            <a:ext cx="4512809" cy="882743"/>
            <a:chOff x="1029825" y="5424945"/>
            <a:chExt cx="4512809" cy="882743"/>
          </a:xfrm>
        </p:grpSpPr>
        <p:pic>
          <p:nvPicPr>
            <p:cNvPr id="74" name="Bild">
              <a:extLst>
                <a:ext uri="{FF2B5EF4-FFF2-40B4-BE49-F238E27FC236}">
                  <a16:creationId xmlns:a16="http://schemas.microsoft.com/office/drawing/2014/main" id="{56D9280B-CB42-194A-8CC3-B6CD8248C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5" name="Platshållare för text 3">
              <a:extLst>
                <a:ext uri="{FF2B5EF4-FFF2-40B4-BE49-F238E27FC236}">
                  <a16:creationId xmlns:a16="http://schemas.microsoft.com/office/drawing/2014/main" id="{6C45CFE3-8124-324D-834D-9F9B931FE54A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tx1"/>
                  </a:solidFill>
                </a:rPr>
                <a:t>Blockering</a:t>
              </a:r>
            </a:p>
          </p:txBody>
        </p:sp>
      </p:grpSp>
      <p:sp>
        <p:nvSpPr>
          <p:cNvPr id="58" name="Platshållare för text 57">
            <a:extLst>
              <a:ext uri="{FF2B5EF4-FFF2-40B4-BE49-F238E27FC236}">
                <a16:creationId xmlns:a16="http://schemas.microsoft.com/office/drawing/2014/main" id="{598674BD-BD1D-234A-8916-0F76443B7C9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143454" y="6605264"/>
            <a:ext cx="4512808" cy="1629422"/>
          </a:xfrm>
        </p:spPr>
        <p:txBody>
          <a:bodyPr anchor="t" anchorCtr="0"/>
          <a:lstStyle/>
          <a:p>
            <a:r>
              <a:rPr lang="sv-SE" dirty="0"/>
              <a:t>Hur ska jag spara filerna som jag och samverkanspartnerna arbetar i tillsammans?</a:t>
            </a:r>
          </a:p>
          <a:p>
            <a:r>
              <a:rPr lang="sv-SE" dirty="0"/>
              <a:t>Vill någon testa den nya metoden med mig?</a:t>
            </a:r>
          </a:p>
          <a:p>
            <a:endParaRPr lang="sv-SE" dirty="0"/>
          </a:p>
        </p:txBody>
      </p:sp>
      <p:pic>
        <p:nvPicPr>
          <p:cNvPr id="43" name="Gruppera">
            <a:extLst>
              <a:ext uri="{FF2B5EF4-FFF2-40B4-BE49-F238E27FC236}">
                <a16:creationId xmlns:a16="http://schemas.microsoft.com/office/drawing/2014/main" id="{7FA59D5C-5062-544D-8A68-83394549A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728E399D-E50E-7D42-B457-210B06C5C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24" name="Bild">
            <a:extLst>
              <a:ext uri="{FF2B5EF4-FFF2-40B4-BE49-F238E27FC236}">
                <a16:creationId xmlns:a16="http://schemas.microsoft.com/office/drawing/2014/main" id="{FB8A4C1C-4975-446E-9A20-3A23878B8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2221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D271D130-9CD9-A243-B419-27E19579B9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Testa nu</a:t>
            </a:r>
          </a:p>
        </p:txBody>
      </p:sp>
      <p:sp>
        <p:nvSpPr>
          <p:cNvPr id="37" name="Platshållare för text 7">
            <a:extLst>
              <a:ext uri="{FF2B5EF4-FFF2-40B4-BE49-F238E27FC236}">
                <a16:creationId xmlns:a16="http://schemas.microsoft.com/office/drawing/2014/main" id="{7F87CED9-3419-6942-B74A-9089E94AB7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20 min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B1C2658A-2747-A140-AEB6-4BA88DC715C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Prata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8233D40E-CDAC-DE4C-85AC-4364BCD9DA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9A50C5F-AE48-5146-9DFC-444CD54B7F3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 lIns="91440" tIns="45720" rIns="91440" bIns="45720" anchor="t"/>
          <a:lstStyle/>
          <a:p>
            <a:pPr marL="514350" indent="-514350">
              <a:buClr>
                <a:schemeClr val="accent6"/>
              </a:buClr>
              <a:buFont typeface="Arial"/>
              <a:buAutoNum type="arabicPeriod"/>
            </a:pPr>
            <a:r>
              <a:rPr lang="sv-SE" b="1" dirty="0">
                <a:cs typeface="Calibri"/>
              </a:rPr>
              <a:t>Ta 3 minuter och reflektera </a:t>
            </a:r>
            <a:r>
              <a:rPr lang="sv-SE" dirty="0">
                <a:cs typeface="Calibri"/>
              </a:rPr>
              <a:t>över frågorna individuellt.</a:t>
            </a:r>
            <a:r>
              <a:rPr lang="sv-SE" b="1" dirty="0">
                <a:cs typeface="Calibri"/>
              </a:rPr>
              <a:t> </a:t>
            </a:r>
            <a:r>
              <a:rPr lang="sv-SE" dirty="0">
                <a:cs typeface="Calibri"/>
              </a:rPr>
              <a:t>Tips är att använda din kalender.</a:t>
            </a:r>
            <a:endParaRPr lang="sv-SE" dirty="0"/>
          </a:p>
          <a:p>
            <a:pPr marL="514350" indent="-514350">
              <a:buClr>
                <a:schemeClr val="accent6"/>
              </a:buClr>
              <a:buAutoNum type="arabicPeriod"/>
            </a:pPr>
            <a:r>
              <a:rPr lang="sv-SE" sz="3100" b="1" dirty="0"/>
              <a:t>Berätta era uppdateringar på </a:t>
            </a:r>
            <a:r>
              <a:rPr lang="sv-SE" sz="3100" b="1" u="sng" dirty="0"/>
              <a:t>1 minut.</a:t>
            </a:r>
            <a:r>
              <a:rPr lang="sv-SE" b="1" u="sng" dirty="0"/>
              <a:t> </a:t>
            </a:r>
            <a:endParaRPr lang="sv-SE" dirty="0"/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sv-SE" sz="3100" dirty="0">
                <a:solidFill>
                  <a:schemeClr val="bg1"/>
                </a:solidFill>
              </a:rPr>
              <a:t>Gå laget runt utan att avbryta varandra. </a:t>
            </a: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sv-SE" sz="3100" dirty="0">
                <a:solidFill>
                  <a:schemeClr val="bg1"/>
                </a:solidFill>
              </a:rPr>
              <a:t>Reagera på uppdateringar, exempelvis med emojis i Teams när andra delar.</a:t>
            </a:r>
            <a:endParaRPr lang="sv-SE" sz="3100" dirty="0">
              <a:solidFill>
                <a:schemeClr val="bg1"/>
              </a:solidFill>
              <a:cs typeface="Calibri"/>
            </a:endParaRPr>
          </a:p>
          <a:p>
            <a:pPr marL="800100" lvl="1" indent="-34290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sv-SE" sz="3100" dirty="0">
                <a:solidFill>
                  <a:schemeClr val="bg1"/>
                </a:solidFill>
              </a:rPr>
              <a:t>Den som har delat utser nästa person som delar.</a:t>
            </a:r>
            <a:endParaRPr lang="sv-SE" sz="3100" dirty="0">
              <a:solidFill>
                <a:schemeClr val="bg1"/>
              </a:solidFill>
              <a:cs typeface="Calibri"/>
            </a:endParaRPr>
          </a:p>
          <a:p>
            <a:pPr marL="514350" indent="-514350">
              <a:buClr>
                <a:schemeClr val="accent6"/>
              </a:buClr>
              <a:buSzPct val="114999"/>
              <a:buFontTx/>
              <a:buAutoNum type="arabicPeriod"/>
            </a:pPr>
            <a:r>
              <a:rPr lang="sv-SE" dirty="0"/>
              <a:t>Om ni har tid i mötet, </a:t>
            </a:r>
            <a:r>
              <a:rPr lang="sv-SE" b="1" dirty="0"/>
              <a:t>fånga upp </a:t>
            </a:r>
            <a:r>
              <a:rPr lang="sv-SE" dirty="0"/>
              <a:t>det ni behöver prata mer om. Annars gör ni det utanför mötet, tillsammans med de som berörs.</a:t>
            </a:r>
            <a:endParaRPr lang="sv-SE" dirty="0">
              <a:cs typeface="Calibri"/>
            </a:endParaRPr>
          </a:p>
          <a:p>
            <a:pPr marL="514350" indent="-514350">
              <a:buClr>
                <a:schemeClr val="accent6"/>
              </a:buClr>
              <a:buSzPct val="114999"/>
              <a:buFontTx/>
              <a:buAutoNum type="arabicPeriod"/>
            </a:pPr>
            <a:r>
              <a:rPr lang="sv-SE" b="1" dirty="0"/>
              <a:t>Applådera varandra </a:t>
            </a:r>
            <a:r>
              <a:rPr lang="sv-SE" dirty="0"/>
              <a:t>och avsluta mötet.</a:t>
            </a:r>
            <a:endParaRPr lang="sv-SE" dirty="0">
              <a:cs typeface="Calibri"/>
            </a:endParaRPr>
          </a:p>
        </p:txBody>
      </p:sp>
      <p:sp>
        <p:nvSpPr>
          <p:cNvPr id="33" name="Platshållare för text 7">
            <a:extLst>
              <a:ext uri="{FF2B5EF4-FFF2-40B4-BE49-F238E27FC236}">
                <a16:creationId xmlns:a16="http://schemas.microsoft.com/office/drawing/2014/main" id="{101ADD3E-A0EF-744E-B231-44A8444A7641}"/>
              </a:ext>
            </a:extLst>
          </p:cNvPr>
          <p:cNvSpPr txBox="1">
            <a:spLocks/>
          </p:cNvSpPr>
          <p:nvPr/>
        </p:nvSpPr>
        <p:spPr>
          <a:xfrm>
            <a:off x="14229930" y="7105281"/>
            <a:ext cx="9717914" cy="2838542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sv-SE" sz="4300" b="1" dirty="0">
                <a:solidFill>
                  <a:schemeClr val="bg1"/>
                </a:solidFill>
              </a:rPr>
              <a:t>Vad gjorde du förra veckan?</a:t>
            </a:r>
          </a:p>
          <a:p>
            <a:pPr>
              <a:buClr>
                <a:schemeClr val="accent6"/>
              </a:buClr>
            </a:pPr>
            <a:r>
              <a:rPr lang="sv-SE" sz="4300" b="1" dirty="0">
                <a:solidFill>
                  <a:schemeClr val="bg1"/>
                </a:solidFill>
              </a:rPr>
              <a:t>Vad planerar du att göra denna vecka?</a:t>
            </a:r>
          </a:p>
          <a:p>
            <a:pPr>
              <a:buClr>
                <a:schemeClr val="accent6"/>
              </a:buClr>
            </a:pPr>
            <a:r>
              <a:rPr lang="sv-SE" sz="4300" b="1" dirty="0">
                <a:solidFill>
                  <a:schemeClr val="bg1"/>
                </a:solidFill>
              </a:rPr>
              <a:t>Vad blockerar dig i ditt arbete?</a:t>
            </a:r>
          </a:p>
          <a:p>
            <a:pPr algn="ctr">
              <a:buClr>
                <a:schemeClr val="accent6"/>
              </a:buClr>
            </a:pPr>
            <a:endParaRPr lang="sv-SE" sz="4300" dirty="0">
              <a:solidFill>
                <a:schemeClr val="bg1"/>
              </a:solidFill>
            </a:endParaRPr>
          </a:p>
        </p:txBody>
      </p:sp>
      <p:pic>
        <p:nvPicPr>
          <p:cNvPr id="43" name="Gruppera">
            <a:extLst>
              <a:ext uri="{FF2B5EF4-FFF2-40B4-BE49-F238E27FC236}">
                <a16:creationId xmlns:a16="http://schemas.microsoft.com/office/drawing/2014/main" id="{7FA59D5C-5062-544D-8A68-83394549A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728E399D-E50E-7D42-B457-210B06C5C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FDA0FE90-6DC2-1143-BF78-E39921D75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62240" y="1202742"/>
            <a:ext cx="949380" cy="8527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3472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E8AED719-3C41-BA49-886E-C34325734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 jobbat!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70519B53-6B3C-7F4B-AD35-8218D70C61B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dirty="0"/>
              <a:t>Övningen är klar.</a:t>
            </a:r>
          </a:p>
        </p:txBody>
      </p:sp>
    </p:spTree>
    <p:extLst>
      <p:ext uri="{BB962C8B-B14F-4D97-AF65-F5344CB8AC3E}">
        <p14:creationId xmlns:p14="http://schemas.microsoft.com/office/powerpoint/2010/main" val="4196089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0"/>
              </a:spcBef>
              <a:defRPr/>
            </a:pPr>
            <a:r>
              <a:rPr lang="sv-SE" sz="9300" b="1" dirty="0">
                <a:solidFill>
                  <a:srgbClr val="091D23"/>
                </a:solidFill>
                <a:ea typeface="+mn-ea"/>
                <a:cs typeface="+mn-cs"/>
              </a:rPr>
              <a:t>Utveckla</a:t>
            </a:r>
            <a:endParaRPr lang="sv-SE" dirty="0">
              <a:ea typeface="+mn-ea"/>
              <a:cs typeface="+mn-cs"/>
            </a:endParaRP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10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01A5DA8B-7032-294C-97B3-10C67F311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86BEDC87-3BC7-E147-AE02-72D565380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05400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4525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3217E64E-A1D4-194A-92D3-47EB2AE5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CF2F32A1-B43A-574F-CB35-FDD0E7B6F9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Hur var det?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5AF495E3-52B2-8E3B-1822-D9188BFD01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10 min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9C7F8E40-8828-F036-A0BC-9280BA6C307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C9E1C363-DB23-7A77-E636-3AAB759881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00A48938-150F-AE5D-451C-FA6FB9D927D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sv-SE" sz="3100" b="1" noProof="1">
                <a:cs typeface="Calibri" panose="020F0502020204030204"/>
              </a:rPr>
              <a:t>Snyggt jobbat! </a:t>
            </a:r>
            <a:r>
              <a:rPr lang="sv-SE" sz="3100" noProof="1">
                <a:cs typeface="Calibri" panose="020F0502020204030204"/>
              </a:rPr>
              <a:t>Reflektera över frågorna nedan för ett fördjupat lärande.</a:t>
            </a:r>
            <a:r>
              <a:rPr lang="sv-SE" noProof="1">
                <a:cs typeface="Calibri" panose="020F0502020204030204"/>
              </a:rPr>
              <a:t> </a:t>
            </a:r>
            <a:endParaRPr lang="sv-SE" sz="3100" noProof="1">
              <a:solidFill>
                <a:schemeClr val="bg1"/>
              </a:solidFill>
              <a:cs typeface="Arial" panose="020B060402020202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sv-SE" sz="3100" noProof="1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3100" noProof="1">
                <a:cs typeface="Arial"/>
              </a:rPr>
              <a:t>Vad har du </a:t>
            </a:r>
            <a:r>
              <a:rPr lang="sv-SE" sz="3100" b="1" noProof="1">
                <a:cs typeface="Arial"/>
              </a:rPr>
              <a:t>lärt </a:t>
            </a:r>
            <a:r>
              <a:rPr lang="sv-SE" sz="3100" noProof="1">
                <a:cs typeface="Arial"/>
              </a:rPr>
              <a:t>dig om dig själv som ledare, teamet och utvecklingsarbete?</a:t>
            </a:r>
            <a:r>
              <a:rPr lang="sv-SE" noProof="1">
                <a:cs typeface="Arial"/>
              </a:rPr>
              <a:t> </a:t>
            </a:r>
            <a:endParaRPr lang="sv-SE" sz="3100" noProof="1"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sv-SE" sz="3100" noProof="1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3100" noProof="1">
                <a:cs typeface="Arial"/>
              </a:rPr>
              <a:t>Hur kan du ta detta arbetssätt </a:t>
            </a:r>
            <a:r>
              <a:rPr lang="sv-SE" sz="3100" b="1" noProof="1">
                <a:cs typeface="Arial"/>
              </a:rPr>
              <a:t>vidare</a:t>
            </a:r>
            <a:r>
              <a:rPr lang="sv-SE" sz="3100" noProof="1">
                <a:cs typeface="Arial"/>
              </a:rPr>
              <a:t> i din vardag?</a:t>
            </a:r>
          </a:p>
          <a:p>
            <a:endParaRPr lang="sv-SE" dirty="0"/>
          </a:p>
        </p:txBody>
      </p:sp>
      <p:sp>
        <p:nvSpPr>
          <p:cNvPr id="17" name="Platshållare för innehåll 16">
            <a:extLst>
              <a:ext uri="{FF2B5EF4-FFF2-40B4-BE49-F238E27FC236}">
                <a16:creationId xmlns:a16="http://schemas.microsoft.com/office/drawing/2014/main" id="{68056F9A-7AED-1843-0494-FE071FBB4CE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652C958B-2A2F-ADCB-A74B-38EB9B72CFE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934C2951-44C3-B4E5-D532-179A68E6D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78353" y="1261536"/>
            <a:ext cx="102472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0515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2" descr="Rubrik">
            <a:extLst>
              <a:ext uri="{FF2B5EF4-FFF2-40B4-BE49-F238E27FC236}">
                <a16:creationId xmlns:a16="http://schemas.microsoft.com/office/drawing/2014/main" id="{F601514B-AD5D-B876-0872-0E5E885A73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110563"/>
            <a:ext cx="10500475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Dokumentets syfte</a:t>
            </a:r>
          </a:p>
        </p:txBody>
      </p:sp>
      <p:sp>
        <p:nvSpPr>
          <p:cNvPr id="21" name="Platshållare för text 4">
            <a:extLst>
              <a:ext uri="{FF2B5EF4-FFF2-40B4-BE49-F238E27FC236}">
                <a16:creationId xmlns:a16="http://schemas.microsoft.com/office/drawing/2014/main" id="{F2D592E4-8EF7-9061-C3AD-463B17AA5DB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5842461"/>
            <a:ext cx="10444534" cy="4013318"/>
          </a:xfrm>
        </p:spPr>
        <p:txBody>
          <a:bodyPr/>
          <a:lstStyle/>
          <a:p>
            <a:r>
              <a:rPr lang="sv-SE" b="1" dirty="0"/>
              <a:t>Detta dokument är en prototyp av Lärandeprojektet för innovationsledning (2021-2022). </a:t>
            </a:r>
          </a:p>
          <a:p>
            <a:r>
              <a:rPr lang="sv-SE" dirty="0"/>
              <a:t>Ett projekt av Uppsala kommun tillsammans med Helsingborgs stad, och flera andra kommuner. Vinnova finansierade arbetet. </a:t>
            </a:r>
          </a:p>
          <a:p>
            <a:r>
              <a:rPr lang="sv-SE" dirty="0"/>
              <a:t>I vetskap om informationen på denna sida får innehållet delas.</a:t>
            </a:r>
          </a:p>
        </p:txBody>
      </p:sp>
      <p:sp>
        <p:nvSpPr>
          <p:cNvPr id="22" name="Platshållare för text 8">
            <a:extLst>
              <a:ext uri="{FF2B5EF4-FFF2-40B4-BE49-F238E27FC236}">
                <a16:creationId xmlns:a16="http://schemas.microsoft.com/office/drawing/2014/main" id="{782696A9-D58C-B3AC-2B08-30848E55E4D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</p:spPr>
        <p:txBody>
          <a:bodyPr/>
          <a:lstStyle/>
          <a:p>
            <a:r>
              <a:rPr lang="sv-SE" b="1" dirty="0">
                <a:latin typeface="+mj-lt"/>
              </a:rPr>
              <a:t>Mer info:</a:t>
            </a:r>
          </a:p>
          <a:p>
            <a:r>
              <a:rPr lang="sv-SE" b="1" dirty="0"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www.hejainnovation.se</a:t>
            </a:r>
            <a:r>
              <a:rPr lang="sv-SE" b="1" dirty="0">
                <a:latin typeface="Calibri"/>
              </a:rPr>
              <a:t> </a:t>
            </a:r>
          </a:p>
          <a:p>
            <a:r>
              <a:rPr lang="sv-SE" b="1" dirty="0">
                <a:latin typeface="Calibri"/>
                <a:hlinkClick r:id="rId4"/>
              </a:rPr>
              <a:t>uppsala.se/innovationskraft </a:t>
            </a:r>
            <a:endParaRPr lang="sv-SE" b="1" dirty="0">
              <a:latin typeface="Calibri"/>
            </a:endParaRPr>
          </a:p>
          <a:p>
            <a:r>
              <a:rPr lang="sv-SE" b="1" dirty="0">
                <a:latin typeface="Calibri"/>
              </a:rPr>
              <a:t>innovation@uppsala.se</a:t>
            </a:r>
          </a:p>
        </p:txBody>
      </p:sp>
      <p:pic>
        <p:nvPicPr>
          <p:cNvPr id="24" name="Bildobjekt 23" descr="Logga: HEJA Innovation.">
            <a:extLst>
              <a:ext uri="{FF2B5EF4-FFF2-40B4-BE49-F238E27FC236}">
                <a16:creationId xmlns:a16="http://schemas.microsoft.com/office/drawing/2014/main" id="{F4B796E3-F389-4D49-9B23-A701E5D65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17" y="11612089"/>
            <a:ext cx="3323298" cy="1119275"/>
          </a:xfrm>
          <a:prstGeom prst="rect">
            <a:avLst/>
          </a:prstGeom>
        </p:spPr>
      </p:pic>
      <p:pic>
        <p:nvPicPr>
          <p:cNvPr id="18" name="Picture 2" descr="Logga: Vinnova Sveriges innovationsmyndighet">
            <a:extLst>
              <a:ext uri="{FF2B5EF4-FFF2-40B4-BE49-F238E27FC236}">
                <a16:creationId xmlns:a16="http://schemas.microsoft.com/office/drawing/2014/main" id="{CEE2E132-84AB-49A2-A856-2A6B7430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68" y="11695236"/>
            <a:ext cx="4460004" cy="95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ogga: Uppsala kommun">
            <a:extLst>
              <a:ext uri="{FF2B5EF4-FFF2-40B4-BE49-F238E27FC236}">
                <a16:creationId xmlns:a16="http://schemas.microsoft.com/office/drawing/2014/main" id="{1E787AA1-6C61-4692-B1E7-E81D74DDF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0" b="-795"/>
          <a:stretch/>
        </p:blipFill>
        <p:spPr bwMode="auto">
          <a:xfrm>
            <a:off x="14623724" y="11674547"/>
            <a:ext cx="2830830" cy="10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Logga: Helsingborg stad">
            <a:extLst>
              <a:ext uri="{FF2B5EF4-FFF2-40B4-BE49-F238E27FC236}">
                <a16:creationId xmlns:a16="http://schemas.microsoft.com/office/drawing/2014/main" id="{5A1BB2A1-3B7A-412B-A796-F3DC7A26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9261" y="11666644"/>
            <a:ext cx="3665671" cy="10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6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41E681EC-F6A7-B24B-9656-93E2EA89C2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Övningens steg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FA8501D-74AF-1542-B9B1-F1EDD86248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91440" tIns="45720" rIns="91440" bIns="45720" anchor="t" anchorCtr="0"/>
          <a:lstStyle/>
          <a:p>
            <a:r>
              <a:rPr lang="sv-SE" b="1" dirty="0"/>
              <a:t>Börja</a:t>
            </a:r>
          </a:p>
          <a:p>
            <a:r>
              <a:rPr lang="sv-SE" dirty="0"/>
              <a:t>Förbered 10 min individuellt.</a:t>
            </a:r>
            <a:endParaRPr lang="sv-SE" dirty="0">
              <a:cs typeface="Calibri"/>
            </a:endParaRP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233F6166-9DC2-7742-86B9-9D028EAAFB9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8B439C26-38D4-DC4E-8752-616915B4D6F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dirty="0"/>
              <a:t>10 min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DAEE348A-AB7A-A444-A3F9-3142E8B2DB2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 lIns="91440" tIns="45720" rIns="91440" bIns="45720" anchor="t" anchorCtr="0"/>
          <a:lstStyle/>
          <a:p>
            <a:r>
              <a:rPr lang="sv-SE" b="1" dirty="0"/>
              <a:t>Pröva</a:t>
            </a:r>
            <a:endParaRPr lang="en-US" dirty="0"/>
          </a:p>
          <a:p>
            <a:r>
              <a:rPr lang="sv-SE" dirty="0"/>
              <a:t>Genomför övningen i ett digitalt möte med din arbetsgrupp.</a:t>
            </a:r>
            <a:endParaRPr lang="sv-SE" dirty="0">
              <a:cs typeface="Calibri"/>
            </a:endParaRP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F5906C16-D523-4D48-B44C-807336DAAA3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43F63FCF-9693-6841-8612-D75D34864E7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 dirty="0"/>
              <a:t>30 min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75495F6-7640-E647-B1A3-28D9C262A95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 lIns="91440" tIns="45720" rIns="91440" bIns="45720" anchor="t" anchorCtr="0"/>
          <a:lstStyle/>
          <a:p>
            <a:r>
              <a:rPr lang="sv-SE" b="1" dirty="0"/>
              <a:t>Utveckla </a:t>
            </a:r>
            <a:endParaRPr lang="en-US" dirty="0"/>
          </a:p>
          <a:p>
            <a:r>
              <a:rPr lang="sv-SE" dirty="0"/>
              <a:t>Reflektera över resultatet i testet.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D5477EE5-9B9D-4542-AF86-3E9DF572A51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96FCB8D8-B8AD-2345-B91D-14FDA496C4A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 dirty="0"/>
              <a:t>10 min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211086A5-082F-D83C-9185-136A2EF50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4241047"/>
            <a:ext cx="1171683" cy="1118425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CA2599D8-2E4A-7EE3-9606-4DCC85C92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203456" y="7194764"/>
            <a:ext cx="1171683" cy="958649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0C146F7C-6CC1-7059-3E04-32334702A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9785835"/>
            <a:ext cx="1171683" cy="11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6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B21B003E-AFD3-2E4F-9CBB-7B553BF3F7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Börja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10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A1488841-74DA-DD40-B429-50B0FF62D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05400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BAC77E05-82E9-3749-B2B1-8BCB4AF4D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422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5D7C024-EED0-4BFC-880C-C655ECB91E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Ett </a:t>
            </a:r>
            <a:r>
              <a:rPr kumimoji="0" lang="sv-SE" sz="79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agilt</a:t>
            </a: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arbetssätt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B6678F1-3BC6-4BB3-9ABD-D1B54B6167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2 min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52C5FF4-1016-4873-BEBE-CD40B0AF287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4C4E3CF-770C-41AA-B9D2-19526A6384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C05BB39C-AC70-4805-9667-4F97A957BBE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Den här övningen är till för grupper som vill hjälpas åt att </a:t>
            </a:r>
            <a:r>
              <a:rPr lang="sv-SE" b="1" dirty="0"/>
              <a:t>skapa effektiva arbetssätt, överkomma hinder och skapa lärande.</a:t>
            </a:r>
          </a:p>
          <a:p>
            <a:r>
              <a:rPr lang="sv-SE" dirty="0"/>
              <a:t>Vi rekommenderar att ni gör övningen regelbundet en gång i veckan. Följ gärna upp efter ett par dagar med övningen Veckans heja. Förslag: testa under en månad.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3A9FF8F-3448-4A0E-8C47-892B4F12AD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b="0" i="0" dirty="0">
                <a:effectLst/>
              </a:rPr>
              <a:t>Ordet </a:t>
            </a:r>
            <a:r>
              <a:rPr lang="sv-SE" i="0" dirty="0">
                <a:effectLst/>
              </a:rPr>
              <a:t>agil</a:t>
            </a:r>
            <a:r>
              <a:rPr lang="sv-SE" b="0" i="0" dirty="0">
                <a:effectLst/>
              </a:rPr>
              <a:t> kommer från engelskans ”agile” som betyder lättrörlig eller smidig. Ett agilt arbetssätt bygger på ett iterativt och utforskande sätt, för att lösa problem.</a:t>
            </a:r>
            <a:endParaRPr lang="sv-SE" dirty="0"/>
          </a:p>
        </p:txBody>
      </p:sp>
      <p:pic>
        <p:nvPicPr>
          <p:cNvPr id="13" name="Gruppera">
            <a:extLst>
              <a:ext uri="{FF2B5EF4-FFF2-40B4-BE49-F238E27FC236}">
                <a16:creationId xmlns:a16="http://schemas.microsoft.com/office/drawing/2014/main" id="{E0473CAC-2861-417F-B842-E2D5E912C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703769A7-4ED0-4916-A772-185C0839D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FAC0DC62-4ABB-4AFC-823C-4A1EF5CCE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749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3217E64E-A1D4-194A-92D3-47EB2AE5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005EA641-97EC-6949-A5BA-EB43878B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A9F90D1C-B171-0D4E-9E4F-9B1D9FCE1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604201" flipH="1">
            <a:off x="19073720" y="1223643"/>
            <a:ext cx="5251971" cy="8963364"/>
          </a:xfrm>
          <a:prstGeom prst="rect">
            <a:avLst/>
          </a:prstGeom>
        </p:spPr>
      </p:pic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4148AA4-CF81-BDEA-4B13-1B389793BE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Så funkar övningen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F15F80CB-0F0E-3895-D11E-5AFA172407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5 min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6DA9C900-3085-74BC-5415-62EE0E64AAC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17FE7BF2-2B9C-247B-C255-D5D055688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9135F09B-BC29-9E68-CEE6-3EC467C0B28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v-SE" dirty="0"/>
              <a:t>Presentera </a:t>
            </a:r>
            <a:r>
              <a:rPr lang="sv-SE" b="1" dirty="0"/>
              <a:t>syftet </a:t>
            </a:r>
            <a:r>
              <a:rPr lang="sv-SE" dirty="0"/>
              <a:t>med övningen och hur den funkar.</a:t>
            </a:r>
          </a:p>
          <a:p>
            <a:pPr marL="514350" indent="-514350">
              <a:buAutoNum type="arabicPeriod"/>
            </a:pPr>
            <a:r>
              <a:rPr lang="sv-SE" dirty="0"/>
              <a:t>Börja övningen med 3 minuters individuell reflektion: </a:t>
            </a:r>
            <a:r>
              <a:rPr lang="sv-SE" b="1" dirty="0">
                <a:ea typeface="+mn-lt"/>
                <a:cs typeface="+mn-lt"/>
              </a:rPr>
              <a:t>vad som har gjorts, ska göras och om hen behöver hjälp med något.</a:t>
            </a:r>
            <a:r>
              <a:rPr lang="sv-SE" dirty="0"/>
              <a:t> Sen får var och en får 1 minut att berätta. Gå laget runt utan att avbryta varandra.</a:t>
            </a:r>
            <a:endParaRPr lang="sv-SE" dirty="0"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r>
              <a:rPr lang="sv-SE" b="1" dirty="0"/>
              <a:t>Fånga upp och prata om </a:t>
            </a:r>
            <a:r>
              <a:rPr lang="sv-SE" dirty="0"/>
              <a:t>det som behövs. Belys era steg mot innovation. </a:t>
            </a:r>
          </a:p>
          <a:p>
            <a:pPr marL="514350" indent="-514350">
              <a:buFont typeface="+mj-lt"/>
              <a:buAutoNum type="arabicPeriod"/>
            </a:pPr>
            <a:r>
              <a:rPr lang="sv-SE" b="1" dirty="0"/>
              <a:t>Applådera</a:t>
            </a:r>
            <a:r>
              <a:rPr lang="sv-SE" dirty="0"/>
              <a:t> varandra och avsluta motet.</a:t>
            </a:r>
          </a:p>
          <a:p>
            <a:endParaRPr lang="sv-SE" dirty="0"/>
          </a:p>
        </p:txBody>
      </p:sp>
      <p:pic>
        <p:nvPicPr>
          <p:cNvPr id="26" name="Bildobjekt 25">
            <a:extLst>
              <a:ext uri="{FF2B5EF4-FFF2-40B4-BE49-F238E27FC236}">
                <a16:creationId xmlns:a16="http://schemas.microsoft.com/office/drawing/2014/main" id="{486BB175-0A04-F5D4-C884-F4E7B23A6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15237" y="9278553"/>
            <a:ext cx="6756400" cy="1981200"/>
          </a:xfrm>
          <a:prstGeom prst="rect">
            <a:avLst/>
          </a:prstGeom>
        </p:spPr>
      </p:pic>
      <p:sp>
        <p:nvSpPr>
          <p:cNvPr id="27" name="Platshållare för text 10">
            <a:extLst>
              <a:ext uri="{FF2B5EF4-FFF2-40B4-BE49-F238E27FC236}">
                <a16:creationId xmlns:a16="http://schemas.microsoft.com/office/drawing/2014/main" id="{8D54D32C-5BF1-C9BE-F174-4A6F0318A486}"/>
              </a:ext>
            </a:extLst>
          </p:cNvPr>
          <p:cNvSpPr txBox="1">
            <a:spLocks/>
          </p:cNvSpPr>
          <p:nvPr/>
        </p:nvSpPr>
        <p:spPr>
          <a:xfrm>
            <a:off x="13789663" y="9758441"/>
            <a:ext cx="5007548" cy="800340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3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>
                <a:solidFill>
                  <a:schemeClr val="bg1"/>
                </a:solidFill>
              </a:rPr>
              <a:t>Fortsättning på nästa sida</a:t>
            </a:r>
          </a:p>
        </p:txBody>
      </p:sp>
    </p:spTree>
    <p:extLst>
      <p:ext uri="{BB962C8B-B14F-4D97-AF65-F5344CB8AC3E}">
        <p14:creationId xmlns:p14="http://schemas.microsoft.com/office/powerpoint/2010/main" val="1680195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0E6DDC3-8D50-4342-9BFF-B75CFFF53C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Tips till dig som leder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098F40A-B763-1647-B6EC-9D6DCD0E68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3 min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EBD9FDD-E05D-2948-BF16-3256255C4EE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10ACA852-853F-F14D-AA13-B4B96110CF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56475" cy="537215"/>
          </a:xfrm>
        </p:spPr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4D0CA0A5-4763-DB48-A8EC-EF795DFA42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91440" tIns="45720" rIns="91440" bIns="45720" anchor="ctr" anchorCtr="0"/>
          <a:lstStyle/>
          <a:p>
            <a:r>
              <a:rPr lang="sv-SE" dirty="0"/>
              <a:t>Moderera mötet genom att </a:t>
            </a:r>
            <a:r>
              <a:rPr lang="sv-SE" b="1" dirty="0"/>
              <a:t>hålla koll på tiden</a:t>
            </a:r>
            <a:r>
              <a:rPr lang="sv-SE" dirty="0"/>
              <a:t> och se till att eventuella diskussioner kommer först i slutet.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E83BF5F8-2D43-3440-BB99-C5D5636C3BA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91440" tIns="45720" rIns="91440" bIns="45720" anchor="ctr" anchorCtr="0"/>
          <a:lstStyle/>
          <a:p>
            <a:r>
              <a:rPr lang="sv-SE" b="1" dirty="0"/>
              <a:t>Testa att rotera rollen</a:t>
            </a:r>
            <a:r>
              <a:rPr lang="sv-SE" dirty="0"/>
              <a:t> som moderator när ni är </a:t>
            </a:r>
            <a:br>
              <a:rPr lang="sv-SE" dirty="0"/>
            </a:br>
            <a:r>
              <a:rPr lang="sv-SE" dirty="0"/>
              <a:t>mogna för det.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CE0B121-E9E3-9B4F-A2B9-5B3BAEDCBF5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ctr" anchorCtr="0"/>
          <a:lstStyle/>
          <a:p>
            <a:r>
              <a:rPr lang="sv-SE" b="1" dirty="0"/>
              <a:t>De små stegen </a:t>
            </a:r>
            <a:r>
              <a:rPr lang="sv-SE" dirty="0"/>
              <a:t>för utveckling och nyskapande är lika viktiga som de stora initiativen. Hjälp gruppen se hur ni är nyskapande och modiga.</a:t>
            </a:r>
          </a:p>
        </p:txBody>
      </p:sp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3217E64E-A1D4-194A-92D3-47EB2AE5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005EA641-97EC-6949-A5BA-EB43878B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4291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Pröva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30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C126912C-7E25-5442-AD76-B1D014CC7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7228" y="1295063"/>
            <a:ext cx="1209727" cy="595107"/>
          </a:xfrm>
          <a:prstGeom prst="rect">
            <a:avLst/>
          </a:prstGeom>
        </p:spPr>
      </p:pic>
      <p:pic>
        <p:nvPicPr>
          <p:cNvPr id="11" name="Bild">
            <a:extLst>
              <a:ext uri="{FF2B5EF4-FFF2-40B4-BE49-F238E27FC236}">
                <a16:creationId xmlns:a16="http://schemas.microsoft.com/office/drawing/2014/main" id="{E585628F-FA9E-A94E-B2A9-64FE4761B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027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8F19534-351E-4C4E-B75C-F509EB08A2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Syfte</a:t>
            </a:r>
            <a:r>
              <a:rPr lang="sv-SE" sz="7900" b="1" dirty="0">
                <a:solidFill>
                  <a:schemeClr val="bg1"/>
                </a:solidFill>
                <a:ea typeface="+mn-ea"/>
                <a:cs typeface="+mn-cs"/>
              </a:rPr>
              <a:t>:</a:t>
            </a:r>
            <a:endParaRPr kumimoji="0" lang="sv-SE" sz="7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148706B-C112-9E49-924D-B63C15D8EA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5 min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B617569A-24C8-9C46-97DA-9330041F9ED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Prata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4453FED-B817-A147-9047-E92A1DD9D3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7" name="Platshållare för text 31">
            <a:extLst>
              <a:ext uri="{FF2B5EF4-FFF2-40B4-BE49-F238E27FC236}">
                <a16:creationId xmlns:a16="http://schemas.microsoft.com/office/drawing/2014/main" id="{022495B3-022B-AB44-80BB-D43D9A7A14D3}"/>
              </a:ext>
            </a:extLst>
          </p:cNvPr>
          <p:cNvSpPr txBox="1">
            <a:spLocks/>
          </p:cNvSpPr>
          <p:nvPr/>
        </p:nvSpPr>
        <p:spPr>
          <a:xfrm>
            <a:off x="1749377" y="6171193"/>
            <a:ext cx="7935580" cy="6121494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100" dirty="0">
                <a:solidFill>
                  <a:schemeClr val="bg1"/>
                </a:solidFill>
              </a:rPr>
              <a:t>Välkomna! </a:t>
            </a:r>
          </a:p>
          <a:p>
            <a:pPr marL="0" indent="0">
              <a:buNone/>
            </a:pPr>
            <a:r>
              <a:rPr lang="sv-SE" sz="3100" dirty="0">
                <a:solidFill>
                  <a:schemeClr val="bg1"/>
                </a:solidFill>
              </a:rPr>
              <a:t>Övningen tillåter gruppen att kortfattat, på </a:t>
            </a:r>
            <a:br>
              <a:rPr lang="sv-SE" sz="3100" dirty="0">
                <a:solidFill>
                  <a:schemeClr val="bg1"/>
                </a:solidFill>
              </a:rPr>
            </a:br>
            <a:r>
              <a:rPr lang="sv-SE" sz="3100" dirty="0">
                <a:solidFill>
                  <a:schemeClr val="bg1"/>
                </a:solidFill>
              </a:rPr>
              <a:t>1 minut per person dela uppdateringar med varandra.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ECC3F8-0CAA-AD44-949D-29F472251C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anchor="ctr" anchorCtr="0"/>
          <a:lstStyle/>
          <a:p>
            <a:pPr algn="ctr"/>
            <a:r>
              <a:rPr lang="sv-SE" sz="4400" b="1" dirty="0"/>
              <a:t>Agilt arbetssätt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355CCE9-4895-EB4E-93DC-4E9C2670C5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anchor="ctr" anchorCtr="0"/>
          <a:lstStyle/>
          <a:p>
            <a:pPr algn="ctr"/>
            <a:r>
              <a:rPr lang="sv-SE" sz="4400" b="1" dirty="0"/>
              <a:t>Överkomma hinder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03189DA-A423-444B-A7E2-E96035A28D6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anchor="ctr" anchorCtr="0"/>
          <a:lstStyle/>
          <a:p>
            <a:pPr algn="ctr"/>
            <a:r>
              <a:rPr lang="sv-SE" sz="4400" b="1" dirty="0"/>
              <a:t>Skapa lärande</a:t>
            </a:r>
          </a:p>
        </p:txBody>
      </p:sp>
      <p:pic>
        <p:nvPicPr>
          <p:cNvPr id="16" name="Gruppera">
            <a:extLst>
              <a:ext uri="{FF2B5EF4-FFF2-40B4-BE49-F238E27FC236}">
                <a16:creationId xmlns:a16="http://schemas.microsoft.com/office/drawing/2014/main" id="{4D5447DA-C282-2F49-AAC7-94EBA9C49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89280723-2F8C-EA48-8E77-30669E723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13" name="Bild">
            <a:extLst>
              <a:ext uri="{FF2B5EF4-FFF2-40B4-BE49-F238E27FC236}">
                <a16:creationId xmlns:a16="http://schemas.microsoft.com/office/drawing/2014/main" id="{A6ACC985-FBE3-C243-9E12-08318EA23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62240" y="1202742"/>
            <a:ext cx="949380" cy="8527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7273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0FF9671-11A0-44AE-9B37-9E44BDEC1E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Frågor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95AFF66-C3C3-40DC-8C84-DA465E3D25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2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CB2B40A-275D-4902-9F61-10197ECABCF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903D44E-46FC-4DB2-89EB-EE947A710D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9" name="Platshållare för text 31">
            <a:extLst>
              <a:ext uri="{FF2B5EF4-FFF2-40B4-BE49-F238E27FC236}">
                <a16:creationId xmlns:a16="http://schemas.microsoft.com/office/drawing/2014/main" id="{AED34607-EDDF-40DC-A736-C30E0D5F5C62}"/>
              </a:ext>
            </a:extLst>
          </p:cNvPr>
          <p:cNvSpPr txBox="1">
            <a:spLocks/>
          </p:cNvSpPr>
          <p:nvPr/>
        </p:nvSpPr>
        <p:spPr>
          <a:xfrm>
            <a:off x="1749377" y="6171193"/>
            <a:ext cx="7935580" cy="6121494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100" dirty="0">
                <a:solidFill>
                  <a:schemeClr val="bg1"/>
                </a:solidFill>
              </a:rPr>
              <a:t>Ni kommer alla att få svara på frågorna till höger.</a:t>
            </a:r>
          </a:p>
          <a:p>
            <a:pPr marL="0" indent="0">
              <a:buNone/>
            </a:pPr>
            <a:r>
              <a:rPr lang="sv-SE" sz="3100" dirty="0">
                <a:solidFill>
                  <a:schemeClr val="bg1"/>
                </a:solidFill>
              </a:rPr>
              <a:t>Se exempel på nästa sida!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12D8ACD-852F-46EE-B791-FBDF45E226C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191206" y="3437022"/>
            <a:ext cx="8785224" cy="1642057"/>
          </a:xfrm>
        </p:spPr>
        <p:txBody>
          <a:bodyPr/>
          <a:lstStyle/>
          <a:p>
            <a:endParaRPr lang="sv-SE" b="1" dirty="0">
              <a:latin typeface="+mj-lt"/>
              <a:ea typeface="+mn-lt"/>
              <a:cs typeface="+mn-lt"/>
            </a:endParaRPr>
          </a:p>
          <a:p>
            <a:r>
              <a:rPr lang="sv-SE" b="1" dirty="0">
                <a:latin typeface="+mj-lt"/>
                <a:ea typeface="+mn-lt"/>
                <a:cs typeface="+mn-lt"/>
              </a:rPr>
              <a:t>Vad gjorde du förra veckan?</a:t>
            </a:r>
            <a:endParaRPr lang="en-US" b="1" dirty="0">
              <a:latin typeface="+mj-lt"/>
              <a:ea typeface="+mn-lt"/>
              <a:cs typeface="+mn-lt"/>
            </a:endParaRPr>
          </a:p>
          <a:p>
            <a:endParaRPr lang="sv-SE" b="1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BC147031-4249-423E-A8C8-21629144E3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sv-SE" b="1" dirty="0">
              <a:latin typeface="+mj-lt"/>
              <a:ea typeface="+mn-lt"/>
              <a:cs typeface="+mn-lt"/>
            </a:endParaRPr>
          </a:p>
          <a:p>
            <a:r>
              <a:rPr lang="sv-SE" b="1" dirty="0">
                <a:latin typeface="+mj-lt"/>
                <a:ea typeface="+mn-lt"/>
                <a:cs typeface="+mn-lt"/>
              </a:rPr>
              <a:t>Vad planerar du att göra denna veckan?</a:t>
            </a:r>
          </a:p>
          <a:p>
            <a:endParaRPr lang="sv-SE" b="1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EED240C-D260-4080-9F5E-C7DBDF73CA8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sv-SE" b="1" dirty="0">
              <a:latin typeface="+mj-lt"/>
            </a:endParaRPr>
          </a:p>
          <a:p>
            <a:r>
              <a:rPr lang="sv-SE" b="1" dirty="0">
                <a:latin typeface="+mj-lt"/>
              </a:rPr>
              <a:t>Vad blockerar ditt arbete?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A40C6BBB-59A5-4A22-A6F2-81801A79F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BFE38EF4-EFD8-4586-830A-0E30BE3BB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13" name="Gruppera">
            <a:extLst>
              <a:ext uri="{FF2B5EF4-FFF2-40B4-BE49-F238E27FC236}">
                <a16:creationId xmlns:a16="http://schemas.microsoft.com/office/drawing/2014/main" id="{A011FBA7-A213-4FDE-9CC0-9E22008C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9183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35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1D6169"/>
      </a:accent1>
      <a:accent2>
        <a:srgbClr val="25828E"/>
      </a:accent2>
      <a:accent3>
        <a:srgbClr val="64DACE"/>
      </a:accent3>
      <a:accent4>
        <a:srgbClr val="1D6269"/>
      </a:accent4>
      <a:accent5>
        <a:srgbClr val="25828E"/>
      </a:accent5>
      <a:accent6>
        <a:srgbClr val="63DAC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547F80E5-9C4B-7A41-BF00-FEEF87EFD7D8}"/>
    </a:ext>
  </a:extLst>
</a:theme>
</file>

<file path=ppt/theme/theme2.xml><?xml version="1.0" encoding="utf-8"?>
<a:theme xmlns:a="http://schemas.openxmlformats.org/drawingml/2006/main" name="1_Office-tema">
  <a:themeElements>
    <a:clrScheme name="Egen 35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1D6169"/>
      </a:accent1>
      <a:accent2>
        <a:srgbClr val="25828E"/>
      </a:accent2>
      <a:accent3>
        <a:srgbClr val="64DACE"/>
      </a:accent3>
      <a:accent4>
        <a:srgbClr val="1D6269"/>
      </a:accent4>
      <a:accent5>
        <a:srgbClr val="25828E"/>
      </a:accent5>
      <a:accent6>
        <a:srgbClr val="63DAC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6D3E75C7-C806-284C-B0D8-6DB7841572B0}"/>
    </a:ext>
  </a:extLst>
</a:theme>
</file>

<file path=ppt/theme/theme3.xml><?xml version="1.0" encoding="utf-8"?>
<a:theme xmlns:a="http://schemas.openxmlformats.org/drawingml/2006/main" name="2_Office-tema">
  <a:themeElements>
    <a:clrScheme name="Egen 35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1D6169"/>
      </a:accent1>
      <a:accent2>
        <a:srgbClr val="25828E"/>
      </a:accent2>
      <a:accent3>
        <a:srgbClr val="64DACE"/>
      </a:accent3>
      <a:accent4>
        <a:srgbClr val="1D6269"/>
      </a:accent4>
      <a:accent5>
        <a:srgbClr val="25828E"/>
      </a:accent5>
      <a:accent6>
        <a:srgbClr val="63DACE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Kultur_v4b" id="{0411312C-DEE6-014B-8290-9E95807A5BA5}" vid="{6D3E75C7-C806-284C-B0D8-6DB7841572B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BE10CCD4A2E4D8740289C4B864CE0" ma:contentTypeVersion="16" ma:contentTypeDescription="Create a new document." ma:contentTypeScope="" ma:versionID="ba4d3227b738dd059bec3873eee3ddf3">
  <xsd:schema xmlns:xsd="http://www.w3.org/2001/XMLSchema" xmlns:xs="http://www.w3.org/2001/XMLSchema" xmlns:p="http://schemas.microsoft.com/office/2006/metadata/properties" xmlns:ns2="9cb8bb9b-33fc-43fa-b7de-f43c0bf51d73" xmlns:ns3="f648ea3f-44b2-45cd-9207-59e194d581e8" targetNamespace="http://schemas.microsoft.com/office/2006/metadata/properties" ma:root="true" ma:fieldsID="ebda8f64c320fac2b3c5894a7338a949" ns2:_="" ns3:_="">
    <xsd:import namespace="9cb8bb9b-33fc-43fa-b7de-f43c0bf51d73"/>
    <xsd:import namespace="f648ea3f-44b2-45cd-9207-59e194d58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8bb9b-33fc-43fa-b7de-f43c0bf51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8ea3f-44b2-45cd-9207-59e194d58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70a5f3-1dc6-4467-861e-6be90f64da6e}" ma:internalName="TaxCatchAll" ma:showField="CatchAllData" ma:web="f648ea3f-44b2-45cd-9207-59e194d58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48ea3f-44b2-45cd-9207-59e194d581e8" xsi:nil="true"/>
    <lcf76f155ced4ddcb4097134ff3c332f xmlns="9cb8bb9b-33fc-43fa-b7de-f43c0bf51d73">
      <Terms xmlns="http://schemas.microsoft.com/office/infopath/2007/PartnerControls"/>
    </lcf76f155ced4ddcb4097134ff3c332f>
    <MediaLengthInSeconds xmlns="9cb8bb9b-33fc-43fa-b7de-f43c0bf51d73" xsi:nil="true"/>
    <SharedWithUsers xmlns="f648ea3f-44b2-45cd-9207-59e194d581e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231D4DB-FDF0-41B1-920B-7C94F18184C2}"/>
</file>

<file path=customXml/itemProps2.xml><?xml version="1.0" encoding="utf-8"?>
<ds:datastoreItem xmlns:ds="http://schemas.openxmlformats.org/officeDocument/2006/customXml" ds:itemID="{0EA127EE-E6EE-4BAF-A635-C68AFF2569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9B7A8C-CAD5-48BA-978F-7C44958F20A0}">
  <ds:schemaRefs>
    <ds:schemaRef ds:uri="http://schemas.microsoft.com/office/2006/metadata/properties"/>
    <ds:schemaRef ds:uri="http://schemas.microsoft.com/office/infopath/2007/PartnerControls"/>
    <ds:schemaRef ds:uri="bbf57927-146e-4af1-8a22-58b8ad685837"/>
    <ds:schemaRef ds:uri="f76a4e4c-2db2-462f-9ed3-409335a41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</TotalTime>
  <Words>693</Words>
  <Application>Microsoft Macintosh PowerPoint</Application>
  <PresentationFormat>Anpassad</PresentationFormat>
  <Paragraphs>128</Paragraphs>
  <Slides>15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Helvetica Neue Medium</vt:lpstr>
      <vt:lpstr>Office-tema</vt:lpstr>
      <vt:lpstr>1_Office-tema</vt:lpstr>
      <vt:lpstr>2_Office-tema</vt:lpstr>
      <vt:lpstr>Checka läget</vt:lpstr>
      <vt:lpstr>Övningens steg</vt:lpstr>
      <vt:lpstr>Börja</vt:lpstr>
      <vt:lpstr>Ett agilt arbetssätt</vt:lpstr>
      <vt:lpstr>Så funkar övningen</vt:lpstr>
      <vt:lpstr>Tips till dig som leder</vt:lpstr>
      <vt:lpstr>Pröva</vt:lpstr>
      <vt:lpstr>Syfte:</vt:lpstr>
      <vt:lpstr>Frågor</vt:lpstr>
      <vt:lpstr>Exempel</vt:lpstr>
      <vt:lpstr>Testa nu</vt:lpstr>
      <vt:lpstr>Bra jobbat!</vt:lpstr>
      <vt:lpstr>Utveckla</vt:lpstr>
      <vt:lpstr>Hur var det?</vt:lpstr>
      <vt:lpstr>Dokumentets syfte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Petra Blomberg</dc:creator>
  <cp:lastModifiedBy>Petra Blomberg</cp:lastModifiedBy>
  <cp:revision>259</cp:revision>
  <dcterms:created xsi:type="dcterms:W3CDTF">2022-10-10T08:04:23Z</dcterms:created>
  <dcterms:modified xsi:type="dcterms:W3CDTF">2022-12-11T08:33:50Z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0x01010055EBE10CCD4A2E4D8740289C4B864CE0</vt:lpwstr>
  </property>
  <property fmtid="{D5CDD505-2E9C-101B-9397-08002B2CF9AE}" pid="3" name="MediaServiceImageTags">
    <vt:lpwstr/>
  </property>
  <property fmtid="{D5CDD505-2E9C-101B-9397-08002B2CF9AE}" pid="4" name="Order">
    <vt:lpwstr>694800.000000000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