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9"/>
  </p:notesMasterIdLst>
  <p:handoutMasterIdLst>
    <p:handoutMasterId r:id="rId30"/>
  </p:handoutMasterIdLst>
  <p:sldIdLst>
    <p:sldId id="270" r:id="rId7"/>
    <p:sldId id="271" r:id="rId8"/>
    <p:sldId id="272" r:id="rId9"/>
    <p:sldId id="316" r:id="rId10"/>
    <p:sldId id="328" r:id="rId11"/>
    <p:sldId id="318" r:id="rId12"/>
    <p:sldId id="315" r:id="rId13"/>
    <p:sldId id="319" r:id="rId14"/>
    <p:sldId id="257" r:id="rId15"/>
    <p:sldId id="279" r:id="rId16"/>
    <p:sldId id="323" r:id="rId17"/>
    <p:sldId id="329" r:id="rId18"/>
    <p:sldId id="330" r:id="rId19"/>
    <p:sldId id="321" r:id="rId20"/>
    <p:sldId id="331" r:id="rId21"/>
    <p:sldId id="324" r:id="rId22"/>
    <p:sldId id="325" r:id="rId23"/>
    <p:sldId id="327" r:id="rId24"/>
    <p:sldId id="274" r:id="rId25"/>
    <p:sldId id="289" r:id="rId26"/>
    <p:sldId id="311" r:id="rId27"/>
    <p:sldId id="326" r:id="rId28"/>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2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5732"/>
  </p:normalViewPr>
  <p:slideViewPr>
    <p:cSldViewPr snapToGrid="0">
      <p:cViewPr varScale="1">
        <p:scale>
          <a:sx n="70" d="100"/>
          <a:sy n="70" d="100"/>
        </p:scale>
        <p:origin x="960" y="224"/>
      </p:cViewPr>
      <p:guideLst>
        <p:guide pos="2259"/>
        <p:guide orient="horz" pos="429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362"/>
    </p:cViewPr>
  </p:sorterViewPr>
  <p:notesViewPr>
    <p:cSldViewPr snapToGrid="0">
      <p:cViewPr varScale="1">
        <p:scale>
          <a:sx n="126" d="100"/>
          <a:sy n="126" d="100"/>
        </p:scale>
        <p:origin x="4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2022-12-11</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dirty="0"/>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19</a:t>
            </a:fld>
            <a:endParaRPr lang="sv-SE"/>
          </a:p>
        </p:txBody>
      </p:sp>
    </p:spTree>
    <p:extLst>
      <p:ext uri="{BB962C8B-B14F-4D97-AF65-F5344CB8AC3E}">
        <p14:creationId xmlns:p14="http://schemas.microsoft.com/office/powerpoint/2010/main" val="326060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20</a:t>
            </a:fld>
            <a:endParaRPr lang="sv-SE"/>
          </a:p>
        </p:txBody>
      </p:sp>
    </p:spTree>
    <p:extLst>
      <p:ext uri="{BB962C8B-B14F-4D97-AF65-F5344CB8AC3E}">
        <p14:creationId xmlns:p14="http://schemas.microsoft.com/office/powerpoint/2010/main" val="147583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21</a:t>
            </a:fld>
            <a:endParaRPr lang="sv-SE"/>
          </a:p>
        </p:txBody>
      </p:sp>
    </p:spTree>
    <p:extLst>
      <p:ext uri="{BB962C8B-B14F-4D97-AF65-F5344CB8AC3E}">
        <p14:creationId xmlns:p14="http://schemas.microsoft.com/office/powerpoint/2010/main" val="722675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dirty="0"/>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dirty="0"/>
          </a:p>
        </p:txBody>
      </p:sp>
    </p:spTree>
    <p:extLst>
      <p:ext uri="{BB962C8B-B14F-4D97-AF65-F5344CB8AC3E}">
        <p14:creationId xmlns:p14="http://schemas.microsoft.com/office/powerpoint/2010/main" val="117172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0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dirty="0"/>
          </a:p>
        </p:txBody>
      </p:sp>
    </p:spTree>
    <p:extLst>
      <p:ext uri="{BB962C8B-B14F-4D97-AF65-F5344CB8AC3E}">
        <p14:creationId xmlns:p14="http://schemas.microsoft.com/office/powerpoint/2010/main" val="755450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dirty="0"/>
          </a:p>
        </p:txBody>
      </p:sp>
    </p:spTree>
    <p:extLst>
      <p:ext uri="{BB962C8B-B14F-4D97-AF65-F5344CB8AC3E}">
        <p14:creationId xmlns:p14="http://schemas.microsoft.com/office/powerpoint/2010/main" val="403676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42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15</a:t>
            </a:fld>
            <a:endParaRPr lang="sv-SE"/>
          </a:p>
        </p:txBody>
      </p:sp>
    </p:spTree>
    <p:extLst>
      <p:ext uri="{BB962C8B-B14F-4D97-AF65-F5344CB8AC3E}">
        <p14:creationId xmlns:p14="http://schemas.microsoft.com/office/powerpoint/2010/main" val="3969534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0.svg"/><Relationship Id="rId7" Type="http://schemas.openxmlformats.org/officeDocument/2006/relationships/image" Target="../media/image53.sv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2.png"/><Relationship Id="rId11" Type="http://schemas.openxmlformats.org/officeDocument/2006/relationships/image" Target="../media/image4.svg"/><Relationship Id="rId5" Type="http://schemas.openxmlformats.org/officeDocument/2006/relationships/image" Target="../media/image51.sv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3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svg"/><Relationship Id="rId7" Type="http://schemas.openxmlformats.org/officeDocument/2006/relationships/image" Target="../media/image38.sv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8.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38.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image" Target="../media/image37.png"/><Relationship Id="rId16"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4.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svg"/><Relationship Id="rId14" Type="http://schemas.openxmlformats.org/officeDocument/2006/relationships/image" Target="../media/image6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svg"/><Relationship Id="rId3" Type="http://schemas.openxmlformats.org/officeDocument/2006/relationships/image" Target="../media/image60.svg"/><Relationship Id="rId7" Type="http://schemas.openxmlformats.org/officeDocument/2006/relationships/image" Target="../media/image72.svg"/><Relationship Id="rId12"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71.png"/><Relationship Id="rId11" Type="http://schemas.openxmlformats.org/officeDocument/2006/relationships/image" Target="../media/image66.svg"/><Relationship Id="rId5" Type="http://schemas.openxmlformats.org/officeDocument/2006/relationships/image" Target="../media/image38.svg"/><Relationship Id="rId10" Type="http://schemas.openxmlformats.org/officeDocument/2006/relationships/image" Target="../media/image65.png"/><Relationship Id="rId4" Type="http://schemas.openxmlformats.org/officeDocument/2006/relationships/image" Target="../media/image37.png"/><Relationship Id="rId9" Type="http://schemas.openxmlformats.org/officeDocument/2006/relationships/image" Target="../media/image73.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svg"/><Relationship Id="rId7" Type="http://schemas.openxmlformats.org/officeDocument/2006/relationships/image" Target="../media/image75.svg"/><Relationship Id="rId2"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74.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4.sv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6.svg"/><Relationship Id="rId3" Type="http://schemas.openxmlformats.org/officeDocument/2006/relationships/image" Target="../media/image81.svg"/><Relationship Id="rId7" Type="http://schemas.openxmlformats.org/officeDocument/2006/relationships/image" Target="../media/image2.svg"/><Relationship Id="rId12"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73.svg"/><Relationship Id="rId5" Type="http://schemas.openxmlformats.org/officeDocument/2006/relationships/image" Target="../media/image83.svg"/><Relationship Id="rId10"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66.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8.svg"/><Relationship Id="rId7" Type="http://schemas.openxmlformats.org/officeDocument/2006/relationships/image" Target="../media/image38.svg"/><Relationship Id="rId2" Type="http://schemas.openxmlformats.org/officeDocument/2006/relationships/image" Target="../media/image87.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2.xml"/><Relationship Id="rId5" Type="http://schemas.openxmlformats.org/officeDocument/2006/relationships/image" Target="../media/image107.svg"/><Relationship Id="rId4" Type="http://schemas.openxmlformats.org/officeDocument/2006/relationships/image" Target="../media/image10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emf"/><Relationship Id="rId7" Type="http://schemas.openxmlformats.org/officeDocument/2006/relationships/image" Target="../media/image113.png"/><Relationship Id="rId2" Type="http://schemas.openxmlformats.org/officeDocument/2006/relationships/image" Target="../media/image108.emf"/><Relationship Id="rId1" Type="http://schemas.openxmlformats.org/officeDocument/2006/relationships/slideMaster" Target="../slideMasters/slideMaster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6" Type="http://schemas.openxmlformats.org/officeDocument/2006/relationships/image" Target="../media/image137.png"/><Relationship Id="rId21" Type="http://schemas.openxmlformats.org/officeDocument/2006/relationships/image" Target="../media/image133.svg"/><Relationship Id="rId42" Type="http://schemas.openxmlformats.org/officeDocument/2006/relationships/image" Target="../media/image65.png"/><Relationship Id="rId47" Type="http://schemas.openxmlformats.org/officeDocument/2006/relationships/image" Target="../media/image83.svg"/><Relationship Id="rId63" Type="http://schemas.openxmlformats.org/officeDocument/2006/relationships/image" Target="../media/image166.svg"/><Relationship Id="rId68" Type="http://schemas.openxmlformats.org/officeDocument/2006/relationships/image" Target="../media/image171.png"/><Relationship Id="rId84" Type="http://schemas.openxmlformats.org/officeDocument/2006/relationships/image" Target="../media/image187.png"/><Relationship Id="rId89" Type="http://schemas.openxmlformats.org/officeDocument/2006/relationships/image" Target="../media/image192.svg"/><Relationship Id="rId16" Type="http://schemas.openxmlformats.org/officeDocument/2006/relationships/image" Target="../media/image128.png"/><Relationship Id="rId11" Type="http://schemas.openxmlformats.org/officeDocument/2006/relationships/image" Target="../media/image123.svg"/><Relationship Id="rId32" Type="http://schemas.openxmlformats.org/officeDocument/2006/relationships/image" Target="../media/image142.png"/><Relationship Id="rId37" Type="http://schemas.openxmlformats.org/officeDocument/2006/relationships/image" Target="../media/image146.svg"/><Relationship Id="rId53" Type="http://schemas.openxmlformats.org/officeDocument/2006/relationships/image" Target="../media/image156.svg"/><Relationship Id="rId58" Type="http://schemas.openxmlformats.org/officeDocument/2006/relationships/image" Target="../media/image161.png"/><Relationship Id="rId74" Type="http://schemas.openxmlformats.org/officeDocument/2006/relationships/image" Target="../media/image177.png"/><Relationship Id="rId79" Type="http://schemas.openxmlformats.org/officeDocument/2006/relationships/image" Target="../media/image182.svg"/><Relationship Id="rId102" Type="http://schemas.openxmlformats.org/officeDocument/2006/relationships/image" Target="../media/image205.png"/><Relationship Id="rId5" Type="http://schemas.openxmlformats.org/officeDocument/2006/relationships/image" Target="../media/image117.svg"/><Relationship Id="rId90" Type="http://schemas.openxmlformats.org/officeDocument/2006/relationships/image" Target="../media/image193.png"/><Relationship Id="rId95" Type="http://schemas.openxmlformats.org/officeDocument/2006/relationships/image" Target="../media/image198.svg"/><Relationship Id="rId22" Type="http://schemas.openxmlformats.org/officeDocument/2006/relationships/image" Target="../media/image134.png"/><Relationship Id="rId27" Type="http://schemas.openxmlformats.org/officeDocument/2006/relationships/image" Target="../media/image138.svg"/><Relationship Id="rId43" Type="http://schemas.openxmlformats.org/officeDocument/2006/relationships/image" Target="../media/image150.svg"/><Relationship Id="rId48" Type="http://schemas.openxmlformats.org/officeDocument/2006/relationships/image" Target="../media/image56.png"/><Relationship Id="rId64" Type="http://schemas.openxmlformats.org/officeDocument/2006/relationships/image" Target="../media/image167.png"/><Relationship Id="rId69" Type="http://schemas.openxmlformats.org/officeDocument/2006/relationships/image" Target="../media/image172.svg"/><Relationship Id="rId80" Type="http://schemas.openxmlformats.org/officeDocument/2006/relationships/image" Target="../media/image183.png"/><Relationship Id="rId85" Type="http://schemas.openxmlformats.org/officeDocument/2006/relationships/image" Target="../media/image188.svg"/><Relationship Id="rId12" Type="http://schemas.openxmlformats.org/officeDocument/2006/relationships/image" Target="../media/image124.png"/><Relationship Id="rId17" Type="http://schemas.openxmlformats.org/officeDocument/2006/relationships/image" Target="../media/image129.svg"/><Relationship Id="rId33" Type="http://schemas.openxmlformats.org/officeDocument/2006/relationships/image" Target="../media/image143.svg"/><Relationship Id="rId38" Type="http://schemas.openxmlformats.org/officeDocument/2006/relationships/image" Target="../media/image37.png"/><Relationship Id="rId59" Type="http://schemas.openxmlformats.org/officeDocument/2006/relationships/image" Target="../media/image162.svg"/><Relationship Id="rId103" Type="http://schemas.openxmlformats.org/officeDocument/2006/relationships/image" Target="../media/image206.svg"/><Relationship Id="rId20" Type="http://schemas.openxmlformats.org/officeDocument/2006/relationships/image" Target="../media/image132.png"/><Relationship Id="rId41" Type="http://schemas.openxmlformats.org/officeDocument/2006/relationships/image" Target="../media/image149.svg"/><Relationship Id="rId54" Type="http://schemas.openxmlformats.org/officeDocument/2006/relationships/image" Target="../media/image157.png"/><Relationship Id="rId62" Type="http://schemas.openxmlformats.org/officeDocument/2006/relationships/image" Target="../media/image165.png"/><Relationship Id="rId70" Type="http://schemas.openxmlformats.org/officeDocument/2006/relationships/image" Target="../media/image173.png"/><Relationship Id="rId75" Type="http://schemas.openxmlformats.org/officeDocument/2006/relationships/image" Target="../media/image178.svg"/><Relationship Id="rId83" Type="http://schemas.openxmlformats.org/officeDocument/2006/relationships/image" Target="../media/image186.svg"/><Relationship Id="rId88" Type="http://schemas.openxmlformats.org/officeDocument/2006/relationships/image" Target="../media/image191.png"/><Relationship Id="rId91" Type="http://schemas.openxmlformats.org/officeDocument/2006/relationships/image" Target="../media/image194.svg"/><Relationship Id="rId96" Type="http://schemas.openxmlformats.org/officeDocument/2006/relationships/image" Target="../media/image199.png"/><Relationship Id="rId1" Type="http://schemas.openxmlformats.org/officeDocument/2006/relationships/slideMaster" Target="../slideMasters/slideMaster3.xml"/><Relationship Id="rId6" Type="http://schemas.openxmlformats.org/officeDocument/2006/relationships/image" Target="../media/image118.png"/><Relationship Id="rId15" Type="http://schemas.openxmlformats.org/officeDocument/2006/relationships/image" Target="../media/image127.svg"/><Relationship Id="rId23" Type="http://schemas.openxmlformats.org/officeDocument/2006/relationships/image" Target="../media/image135.svg"/><Relationship Id="rId28" Type="http://schemas.openxmlformats.org/officeDocument/2006/relationships/image" Target="../media/image7.png"/><Relationship Id="rId36" Type="http://schemas.openxmlformats.org/officeDocument/2006/relationships/image" Target="../media/image77.png"/><Relationship Id="rId49" Type="http://schemas.openxmlformats.org/officeDocument/2006/relationships/image" Target="../media/image152.svg"/><Relationship Id="rId57" Type="http://schemas.openxmlformats.org/officeDocument/2006/relationships/image" Target="../media/image160.svg"/><Relationship Id="rId10" Type="http://schemas.openxmlformats.org/officeDocument/2006/relationships/image" Target="../media/image122.png"/><Relationship Id="rId31" Type="http://schemas.openxmlformats.org/officeDocument/2006/relationships/image" Target="../media/image141.svg"/><Relationship Id="rId44" Type="http://schemas.openxmlformats.org/officeDocument/2006/relationships/image" Target="../media/image1.png"/><Relationship Id="rId52" Type="http://schemas.openxmlformats.org/officeDocument/2006/relationships/image" Target="../media/image155.png"/><Relationship Id="rId60" Type="http://schemas.openxmlformats.org/officeDocument/2006/relationships/image" Target="../media/image163.png"/><Relationship Id="rId65" Type="http://schemas.openxmlformats.org/officeDocument/2006/relationships/image" Target="../media/image168.svg"/><Relationship Id="rId73" Type="http://schemas.openxmlformats.org/officeDocument/2006/relationships/image" Target="../media/image176.svg"/><Relationship Id="rId78" Type="http://schemas.openxmlformats.org/officeDocument/2006/relationships/image" Target="../media/image181.png"/><Relationship Id="rId81" Type="http://schemas.openxmlformats.org/officeDocument/2006/relationships/image" Target="../media/image184.svg"/><Relationship Id="rId86" Type="http://schemas.openxmlformats.org/officeDocument/2006/relationships/image" Target="../media/image189.png"/><Relationship Id="rId94" Type="http://schemas.openxmlformats.org/officeDocument/2006/relationships/image" Target="../media/image197.png"/><Relationship Id="rId99" Type="http://schemas.openxmlformats.org/officeDocument/2006/relationships/image" Target="../media/image202.svg"/><Relationship Id="rId101" Type="http://schemas.openxmlformats.org/officeDocument/2006/relationships/image" Target="../media/image204.svg"/><Relationship Id="rId4" Type="http://schemas.openxmlformats.org/officeDocument/2006/relationships/image" Target="../media/image116.png"/><Relationship Id="rId9" Type="http://schemas.openxmlformats.org/officeDocument/2006/relationships/image" Target="../media/image121.svg"/><Relationship Id="rId13" Type="http://schemas.openxmlformats.org/officeDocument/2006/relationships/image" Target="../media/image125.svg"/><Relationship Id="rId18" Type="http://schemas.openxmlformats.org/officeDocument/2006/relationships/image" Target="../media/image130.png"/><Relationship Id="rId39" Type="http://schemas.openxmlformats.org/officeDocument/2006/relationships/image" Target="../media/image147.svg"/><Relationship Id="rId34" Type="http://schemas.openxmlformats.org/officeDocument/2006/relationships/image" Target="../media/image144.png"/><Relationship Id="rId50" Type="http://schemas.openxmlformats.org/officeDocument/2006/relationships/image" Target="../media/image153.png"/><Relationship Id="rId55" Type="http://schemas.openxmlformats.org/officeDocument/2006/relationships/image" Target="../media/image158.svg"/><Relationship Id="rId76" Type="http://schemas.openxmlformats.org/officeDocument/2006/relationships/image" Target="../media/image179.png"/><Relationship Id="rId97" Type="http://schemas.openxmlformats.org/officeDocument/2006/relationships/image" Target="../media/image200.svg"/><Relationship Id="rId104" Type="http://schemas.openxmlformats.org/officeDocument/2006/relationships/image" Target="../media/image207.png"/><Relationship Id="rId7" Type="http://schemas.openxmlformats.org/officeDocument/2006/relationships/image" Target="../media/image119.svg"/><Relationship Id="rId71" Type="http://schemas.openxmlformats.org/officeDocument/2006/relationships/image" Target="../media/image174.svg"/><Relationship Id="rId92" Type="http://schemas.openxmlformats.org/officeDocument/2006/relationships/image" Target="../media/image195.png"/><Relationship Id="rId2" Type="http://schemas.openxmlformats.org/officeDocument/2006/relationships/image" Target="../media/image100.png"/><Relationship Id="rId29" Type="http://schemas.openxmlformats.org/officeDocument/2006/relationships/image" Target="../media/image139.svg"/><Relationship Id="rId24" Type="http://schemas.openxmlformats.org/officeDocument/2006/relationships/image" Target="../media/image102.png"/><Relationship Id="rId40" Type="http://schemas.openxmlformats.org/officeDocument/2006/relationships/image" Target="../media/image148.png"/><Relationship Id="rId45" Type="http://schemas.openxmlformats.org/officeDocument/2006/relationships/image" Target="../media/image151.svg"/><Relationship Id="rId66" Type="http://schemas.openxmlformats.org/officeDocument/2006/relationships/image" Target="../media/image169.png"/><Relationship Id="rId87" Type="http://schemas.openxmlformats.org/officeDocument/2006/relationships/image" Target="../media/image190.svg"/><Relationship Id="rId61" Type="http://schemas.openxmlformats.org/officeDocument/2006/relationships/image" Target="../media/image164.svg"/><Relationship Id="rId82" Type="http://schemas.openxmlformats.org/officeDocument/2006/relationships/image" Target="../media/image185.png"/><Relationship Id="rId19" Type="http://schemas.openxmlformats.org/officeDocument/2006/relationships/image" Target="../media/image131.svg"/><Relationship Id="rId14" Type="http://schemas.openxmlformats.org/officeDocument/2006/relationships/image" Target="../media/image126.png"/><Relationship Id="rId30" Type="http://schemas.openxmlformats.org/officeDocument/2006/relationships/image" Target="../media/image140.png"/><Relationship Id="rId35" Type="http://schemas.openxmlformats.org/officeDocument/2006/relationships/image" Target="../media/image145.svg"/><Relationship Id="rId56" Type="http://schemas.openxmlformats.org/officeDocument/2006/relationships/image" Target="../media/image159.png"/><Relationship Id="rId77" Type="http://schemas.openxmlformats.org/officeDocument/2006/relationships/image" Target="../media/image180.svg"/><Relationship Id="rId100" Type="http://schemas.openxmlformats.org/officeDocument/2006/relationships/image" Target="../media/image203.png"/><Relationship Id="rId105" Type="http://schemas.openxmlformats.org/officeDocument/2006/relationships/image" Target="../media/image208.svg"/><Relationship Id="rId8" Type="http://schemas.openxmlformats.org/officeDocument/2006/relationships/image" Target="../media/image120.png"/><Relationship Id="rId51" Type="http://schemas.openxmlformats.org/officeDocument/2006/relationships/image" Target="../media/image154.svg"/><Relationship Id="rId72" Type="http://schemas.openxmlformats.org/officeDocument/2006/relationships/image" Target="../media/image175.png"/><Relationship Id="rId93" Type="http://schemas.openxmlformats.org/officeDocument/2006/relationships/image" Target="../media/image196.svg"/><Relationship Id="rId98" Type="http://schemas.openxmlformats.org/officeDocument/2006/relationships/image" Target="../media/image201.png"/><Relationship Id="rId3" Type="http://schemas.openxmlformats.org/officeDocument/2006/relationships/image" Target="../media/image115.svg"/><Relationship Id="rId25" Type="http://schemas.openxmlformats.org/officeDocument/2006/relationships/image" Target="../media/image136.svg"/><Relationship Id="rId46" Type="http://schemas.openxmlformats.org/officeDocument/2006/relationships/image" Target="../media/image82.png"/><Relationship Id="rId67" Type="http://schemas.openxmlformats.org/officeDocument/2006/relationships/image" Target="../media/image170.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5654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91068831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412026903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varsalternativ med skrivrut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1020096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31154938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36644446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6771234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x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6241190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7155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9424" y="5101959"/>
            <a:ext cx="6516751" cy="1408569"/>
          </a:xfrm>
          <a:prstGeom prst="rect">
            <a:avLst/>
          </a:prstGeom>
        </p:spPr>
      </p:pic>
      <p:pic>
        <p:nvPicPr>
          <p:cNvPr id="4" name="Bildobjekt 3">
            <a:extLst>
              <a:ext uri="{FF2B5EF4-FFF2-40B4-BE49-F238E27FC236}">
                <a16:creationId xmlns:a16="http://schemas.microsoft.com/office/drawing/2014/main" id="{5F9F7D1F-59F2-D441-98B0-357ED729E85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389" t="6297" r="8212" b="7097"/>
          <a:stretch/>
        </p:blipFill>
        <p:spPr>
          <a:xfrm>
            <a:off x="12427451" y="-64168"/>
            <a:ext cx="11954962" cy="13916436"/>
          </a:xfrm>
          <a:prstGeom prst="rect">
            <a:avLst/>
          </a:prstGeom>
        </p:spPr>
      </p:pic>
      <p:pic>
        <p:nvPicPr>
          <p:cNvPr id="8" name="Bild">
            <a:extLst>
              <a:ext uri="{FF2B5EF4-FFF2-40B4-BE49-F238E27FC236}">
                <a16:creationId xmlns:a16="http://schemas.microsoft.com/office/drawing/2014/main" id="{974FAD9A-062A-AF48-8701-30BC3A41E9F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42C178B2-0518-E87C-FE4D-9FD5AE81991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3">
            <a:extLst>
              <a:ext uri="{FF2B5EF4-FFF2-40B4-BE49-F238E27FC236}">
                <a16:creationId xmlns:a16="http://schemas.microsoft.com/office/drawing/2014/main" id="{7EB4C67E-61CD-C698-E130-2974D43BD2B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B34F3E09-9A4E-C561-44CB-EDE7B899A238}"/>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8" y="7230533"/>
            <a:ext cx="4518262"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7351487" y="7230533"/>
            <a:ext cx="4518262"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2637107" y="7230533"/>
            <a:ext cx="4518262"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4556671"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7317619" y="5824535"/>
            <a:ext cx="4556671"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2586306" y="5824535"/>
            <a:ext cx="4556671"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16" name="Platshållare för text 4">
            <a:extLst>
              <a:ext uri="{FF2B5EF4-FFF2-40B4-BE49-F238E27FC236}">
                <a16:creationId xmlns:a16="http://schemas.microsoft.com/office/drawing/2014/main" id="{052919EF-0892-4457-AE8B-FF47BB3D58C6}"/>
              </a:ext>
            </a:extLst>
          </p:cNvPr>
          <p:cNvSpPr>
            <a:spLocks noGrp="1"/>
          </p:cNvSpPr>
          <p:nvPr>
            <p:ph type="body" sz="quarter" idx="43"/>
          </p:nvPr>
        </p:nvSpPr>
        <p:spPr>
          <a:xfrm>
            <a:off x="17973528" y="7230533"/>
            <a:ext cx="4518262"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17" name="Platshållare för text 6">
            <a:extLst>
              <a:ext uri="{FF2B5EF4-FFF2-40B4-BE49-F238E27FC236}">
                <a16:creationId xmlns:a16="http://schemas.microsoft.com/office/drawing/2014/main" id="{B4D5D898-8C08-46DC-BD5E-8B35C99E7824}"/>
              </a:ext>
            </a:extLst>
          </p:cNvPr>
          <p:cNvSpPr>
            <a:spLocks noGrp="1"/>
          </p:cNvSpPr>
          <p:nvPr>
            <p:ph type="body" sz="quarter" idx="44" hasCustomPrompt="1"/>
          </p:nvPr>
        </p:nvSpPr>
        <p:spPr>
          <a:xfrm>
            <a:off x="17922727" y="5824535"/>
            <a:ext cx="4556671"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3995096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9425" y="6199204"/>
            <a:ext cx="6336673"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96C10B55-E923-85AE-21C9-9452CF3313C6}"/>
              </a:ext>
            </a:extLst>
          </p:cNvPr>
          <p:cNvGrpSpPr/>
          <p:nvPr userDrawn="1"/>
        </p:nvGrpSpPr>
        <p:grpSpPr>
          <a:xfrm>
            <a:off x="-1585" y="10723418"/>
            <a:ext cx="24383998" cy="2992582"/>
            <a:chOff x="503853" y="11513630"/>
            <a:chExt cx="12192000" cy="1496291"/>
          </a:xfrm>
        </p:grpSpPr>
        <p:sp>
          <p:nvSpPr>
            <p:cNvPr id="3" name="Rektangel 2">
              <a:extLst>
                <a:ext uri="{FF2B5EF4-FFF2-40B4-BE49-F238E27FC236}">
                  <a16:creationId xmlns:a16="http://schemas.microsoft.com/office/drawing/2014/main" id="{7B83DABF-F043-F842-19FC-4C9CD899D486}"/>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5" name="Bildobjekt 4" descr="Logga: HEJA Innovation.">
              <a:extLst>
                <a:ext uri="{FF2B5EF4-FFF2-40B4-BE49-F238E27FC236}">
                  <a16:creationId xmlns:a16="http://schemas.microsoft.com/office/drawing/2014/main" id="{ADD2FCC9-24F0-ED8D-CD85-5E1B35AB13E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6" name="Picture 2" descr="Logga: Vinnova Sveriges innovationsmyndighet">
              <a:extLst>
                <a:ext uri="{FF2B5EF4-FFF2-40B4-BE49-F238E27FC236}">
                  <a16:creationId xmlns:a16="http://schemas.microsoft.com/office/drawing/2014/main" id="{BD9566CD-63DC-98B9-3319-492432C7DD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ga: Uppsala kommun">
              <a:extLst>
                <a:ext uri="{FF2B5EF4-FFF2-40B4-BE49-F238E27FC236}">
                  <a16:creationId xmlns:a16="http://schemas.microsoft.com/office/drawing/2014/main" id="{55DDD022-C246-31EE-27D7-7FC49300E8EF}"/>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gga: Helsingborg stad">
              <a:extLst>
                <a:ext uri="{FF2B5EF4-FFF2-40B4-BE49-F238E27FC236}">
                  <a16:creationId xmlns:a16="http://schemas.microsoft.com/office/drawing/2014/main" id="{AB3ED3D4-F15A-321A-0B7B-A2EB8CFBE7C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79664348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598F429C-AB3C-C345-E0D3-585351418C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7F8E9465-BC66-ED17-751A-C821592E8C3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2CB91356-B830-29AE-673E-479962EF7B8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E9557D0E-A2D9-888D-EFC9-BAEEC10E2F49}"/>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2515A17D-1DC2-0E10-0771-0B356F3FE75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49FE0C91-15D4-B9F4-A94A-53348155273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8D3D5F3E-BBFE-4831-6288-BCE483F3B856}"/>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9BE24739-D070-BFB1-B034-B70AC3DFCCF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C51A9EFD-4B21-0914-5ED2-8DC3163B30AB}"/>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5E810892-CE02-6488-430B-6CF1D815E7D0}"/>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74441EDF-49F2-9683-D3DD-E35FD7B73D97}"/>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78BC533B-DDB2-F9DB-BBB8-DCD29BF9FF2E}"/>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EB003F82-9892-994C-FF75-75D39F93B259}"/>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C395D603-D974-ECEB-02AD-27EC24320729}"/>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934CB27E-0DA4-E31D-3EBD-3678F023888C}"/>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86A11E83-A4F2-1664-C290-4B555DD26C28}"/>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701420DD-3F61-3F2C-6EE6-5042A11BFF20}"/>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EF5EB635-142D-5FAC-9593-C9396ACD6D66}"/>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31C73083-9E4C-A042-94BA-186EAF05F8DB}"/>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A96F5BBD-47AE-47A8-1452-242517944E4F}"/>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A3C9E344-5E74-C578-5731-90C395E547CC}"/>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4525CC15-67DB-3F6F-274F-398E5211A57E}"/>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7DD91369-61FB-FB4E-D9E3-DDC7180D9DFD}"/>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B57B7F41-8F46-B4E5-D531-E8B7E5971611}"/>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14BA43DE-EE8E-D870-6CEB-4E5602C7F529}"/>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477F6D21-6DC3-0A89-105F-31A052D5B980}"/>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C3F48296-0B2A-AC61-C565-DE32A6FE4928}"/>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C57B931C-4C7C-E223-6D9A-98444FEC30E2}"/>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6AD72B3E-E2C5-A56C-B23F-A2944C1DAFD6}"/>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CDCA5553-21B2-225F-634C-F81AA1CCB7B9}"/>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descr="Glad smiley">
            <a:extLst>
              <a:ext uri="{FF2B5EF4-FFF2-40B4-BE49-F238E27FC236}">
                <a16:creationId xmlns:a16="http://schemas.microsoft.com/office/drawing/2014/main" id="{B1147B2F-3ADB-0CD6-AB56-FB5E7D4062E4}"/>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2" y="5586627"/>
            <a:ext cx="1053795" cy="1041611"/>
          </a:xfrm>
          <a:prstGeom prst="rect">
            <a:avLst/>
          </a:prstGeom>
        </p:spPr>
      </p:pic>
      <p:pic>
        <p:nvPicPr>
          <p:cNvPr id="60" name="Bild 59" descr="Neutral smiley">
            <a:extLst>
              <a:ext uri="{FF2B5EF4-FFF2-40B4-BE49-F238E27FC236}">
                <a16:creationId xmlns:a16="http://schemas.microsoft.com/office/drawing/2014/main" id="{5FEEEC03-676E-DB47-4243-B35694D7CBA2}"/>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descr="Ledsen smiley">
            <a:extLst>
              <a:ext uri="{FF2B5EF4-FFF2-40B4-BE49-F238E27FC236}">
                <a16:creationId xmlns:a16="http://schemas.microsoft.com/office/drawing/2014/main" id="{66078BFD-9D12-7FE2-0C38-A75FD3ED4CE6}"/>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7"/>
          </a:xfrm>
          <a:prstGeom prst="rect">
            <a:avLst/>
          </a:prstGeom>
        </p:spPr>
      </p:pic>
      <p:grpSp>
        <p:nvGrpSpPr>
          <p:cNvPr id="62" name="Grupp 61" descr="Färgfält för att lägga till rubrik 1">
            <a:extLst>
              <a:ext uri="{FF2B5EF4-FFF2-40B4-BE49-F238E27FC236}">
                <a16:creationId xmlns:a16="http://schemas.microsoft.com/office/drawing/2014/main" id="{5859D064-839B-9868-2A44-1D571BEC8BD4}"/>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06E969DF-C73E-C5DF-8C09-3277303434B0}"/>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7E4C587C-EEB2-233B-7F95-AD3D0AE15DA9}"/>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3C75F1E2-0AD6-7E36-B1AA-9C49668AA329}"/>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415746E0-7621-3377-F265-E50647156869}"/>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5119DF94-7182-2384-9902-6A2EA9CC0BEF}"/>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81B09EA1-646C-9A15-3620-2D221D9595A6}"/>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AB80D90A-8EDC-D7F2-E6D5-450E9907DEB0}"/>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346B3707-2AA8-3745-DFE6-53EADBA07C4B}"/>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BDF5FCF1-D44D-9151-3644-AC7D2B0B9F2D}"/>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8BDB1627-DE83-8D97-6A70-9102FCDB7028}"/>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04801554-1963-38B9-D35A-7FDB5598BFD6}"/>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B7C18CA8-8DE8-D20D-E6D5-0EE7DE150AFB}"/>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E950979D-DD7E-2792-7DF4-50039618523E}"/>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A9AF5E37-4E6F-C814-0070-04E2E1372BA8}"/>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BFEB6AA6-19F8-EE2B-DB8F-E446B5AFF572}"/>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30972493-283C-C719-56DE-92EEF342D230}"/>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F8268FEA-C399-9012-860C-105991AF0D36}"/>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17C1561B-F449-4FED-2BEA-39374E212D5B}"/>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20D5AA62-89F8-906E-1C13-C5512E67A5EE}"/>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916FC26E-177B-7C85-9A73-4D69506F592C}"/>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514350" indent="-514350">
              <a:lnSpc>
                <a:spcPct val="100000"/>
              </a:lnSpc>
              <a:buFont typeface="+mj-lt"/>
              <a:buAutoNum type="arabicPeriod"/>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514350" indent="-514350">
              <a:lnSpc>
                <a:spcPct val="100000"/>
              </a:lnSpc>
              <a:buFont typeface="+mj-lt"/>
              <a:buAutoNum type="arabicPeriod" startAt="2"/>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58208440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5485506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51153925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84731907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379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139923414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58" r:id="rId3"/>
    <p:sldLayoutId id="2147483663" r:id="rId4"/>
    <p:sldLayoutId id="2147483759" r:id="rId5"/>
    <p:sldLayoutId id="2147483760" r:id="rId6"/>
    <p:sldLayoutId id="2147483761" r:id="rId7"/>
    <p:sldLayoutId id="2147483762" r:id="rId8"/>
    <p:sldLayoutId id="2147483766" r:id="rId9"/>
    <p:sldLayoutId id="2147483763" r:id="rId10"/>
    <p:sldLayoutId id="2147483764" r:id="rId11"/>
    <p:sldLayoutId id="2147483765" r:id="rId12"/>
    <p:sldLayoutId id="2147483667" r:id="rId13"/>
    <p:sldLayoutId id="2147483668" r:id="rId14"/>
    <p:sldLayoutId id="2147483767" r:id="rId15"/>
    <p:sldLayoutId id="2147483679" r:id="rId16"/>
    <p:sldLayoutId id="2147483768" r:id="rId17"/>
    <p:sldLayoutId id="2147483669" r:id="rId18"/>
    <p:sldLayoutId id="2147483769" r:id="rId19"/>
    <p:sldLayoutId id="2147483748" r:id="rId20"/>
    <p:sldLayoutId id="2147483770" r:id="rId21"/>
    <p:sldLayoutId id="2147483670" r:id="rId22"/>
    <p:sldLayoutId id="2147483677" r:id="rId23"/>
    <p:sldLayoutId id="2147483682" r:id="rId24"/>
    <p:sldLayoutId id="2147483749" r:id="rId25"/>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211.svg"/><Relationship Id="rId4" Type="http://schemas.openxmlformats.org/officeDocument/2006/relationships/image" Target="../media/image2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35.svg"/><Relationship Id="rId5" Type="http://schemas.openxmlformats.org/officeDocument/2006/relationships/image" Target="../media/image234.png"/><Relationship Id="rId4" Type="http://schemas.openxmlformats.org/officeDocument/2006/relationships/image" Target="../media/image211.svg"/></Relationships>
</file>

<file path=ppt/slides/_rels/slide1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36.svg"/><Relationship Id="rId7" Type="http://schemas.openxmlformats.org/officeDocument/2006/relationships/image" Target="../media/image238.svg"/><Relationship Id="rId2" Type="http://schemas.openxmlformats.org/officeDocument/2006/relationships/image" Target="../media/image65.png"/><Relationship Id="rId1" Type="http://schemas.openxmlformats.org/officeDocument/2006/relationships/slideLayout" Target="../slideLayouts/slideLayout20.xml"/><Relationship Id="rId6" Type="http://schemas.openxmlformats.org/officeDocument/2006/relationships/image" Target="../media/image237.png"/><Relationship Id="rId5" Type="http://schemas.openxmlformats.org/officeDocument/2006/relationships/image" Target="../media/image217.svg"/><Relationship Id="rId4" Type="http://schemas.openxmlformats.org/officeDocument/2006/relationships/image" Target="../media/image216.png"/><Relationship Id="rId9" Type="http://schemas.openxmlformats.org/officeDocument/2006/relationships/image" Target="../media/image2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7.svg"/><Relationship Id="rId7" Type="http://schemas.openxmlformats.org/officeDocument/2006/relationships/image" Target="../media/image238.sv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20.svg"/><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17.svg"/><Relationship Id="rId7" Type="http://schemas.openxmlformats.org/officeDocument/2006/relationships/image" Target="../media/image221.svg"/><Relationship Id="rId2"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220.svg"/><Relationship Id="rId4" Type="http://schemas.openxmlformats.org/officeDocument/2006/relationships/image" Target="../media/image118.png"/><Relationship Id="rId9" Type="http://schemas.openxmlformats.org/officeDocument/2006/relationships/image" Target="../media/image238.svg"/></Relationships>
</file>

<file path=ppt/slides/_rels/slide14.xml.rels><?xml version="1.0" encoding="UTF-8" standalone="yes"?>
<Relationships xmlns="http://schemas.openxmlformats.org/package/2006/relationships"><Relationship Id="rId8" Type="http://schemas.openxmlformats.org/officeDocument/2006/relationships/image" Target="../media/image238.svg"/><Relationship Id="rId3" Type="http://schemas.openxmlformats.org/officeDocument/2006/relationships/image" Target="../media/image216.png"/><Relationship Id="rId7" Type="http://schemas.openxmlformats.org/officeDocument/2006/relationships/image" Target="../media/image2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4.svg"/><Relationship Id="rId5" Type="http://schemas.openxmlformats.org/officeDocument/2006/relationships/image" Target="../media/image118.png"/><Relationship Id="rId4" Type="http://schemas.openxmlformats.org/officeDocument/2006/relationships/image" Target="../media/image222.svg"/></Relationships>
</file>

<file path=ppt/slides/_rels/slide15.xml.rels><?xml version="1.0" encoding="UTF-8" standalone="yes"?>
<Relationships xmlns="http://schemas.openxmlformats.org/package/2006/relationships"><Relationship Id="rId8" Type="http://schemas.openxmlformats.org/officeDocument/2006/relationships/image" Target="../media/image240.svg"/><Relationship Id="rId3" Type="http://schemas.openxmlformats.org/officeDocument/2006/relationships/image" Target="../media/image216.png"/><Relationship Id="rId7"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9.svg"/><Relationship Id="rId5" Type="http://schemas.openxmlformats.org/officeDocument/2006/relationships/image" Target="../media/image237.png"/><Relationship Id="rId4" Type="http://schemas.openxmlformats.org/officeDocument/2006/relationships/image" Target="../media/image222.svg"/></Relationships>
</file>

<file path=ppt/slides/_rels/slide16.xml.rels><?xml version="1.0" encoding="UTF-8" standalone="yes"?>
<Relationships xmlns="http://schemas.openxmlformats.org/package/2006/relationships"><Relationship Id="rId3" Type="http://schemas.openxmlformats.org/officeDocument/2006/relationships/image" Target="../media/image217.svg"/><Relationship Id="rId7" Type="http://schemas.openxmlformats.org/officeDocument/2006/relationships/image" Target="../media/image241.svg"/><Relationship Id="rId2" Type="http://schemas.openxmlformats.org/officeDocument/2006/relationships/image" Target="../media/image216.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238.svg"/><Relationship Id="rId4" Type="http://schemas.openxmlformats.org/officeDocument/2006/relationships/image" Target="../media/image237.png"/></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2.svg"/><Relationship Id="rId7" Type="http://schemas.openxmlformats.org/officeDocument/2006/relationships/image" Target="../media/image238.sv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37.png"/><Relationship Id="rId5" Type="http://schemas.openxmlformats.org/officeDocument/2006/relationships/image" Target="../media/image217.svg"/><Relationship Id="rId4" Type="http://schemas.openxmlformats.org/officeDocument/2006/relationships/image" Target="../media/image216.png"/><Relationship Id="rId9" Type="http://schemas.openxmlformats.org/officeDocument/2006/relationships/image" Target="../media/image241.sv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36.svg"/><Relationship Id="rId7" Type="http://schemas.openxmlformats.org/officeDocument/2006/relationships/image" Target="../media/image238.svg"/><Relationship Id="rId2" Type="http://schemas.openxmlformats.org/officeDocument/2006/relationships/image" Target="../media/image65.png"/><Relationship Id="rId1" Type="http://schemas.openxmlformats.org/officeDocument/2006/relationships/slideLayout" Target="../slideLayouts/slideLayout20.xml"/><Relationship Id="rId6" Type="http://schemas.openxmlformats.org/officeDocument/2006/relationships/image" Target="../media/image237.png"/><Relationship Id="rId11" Type="http://schemas.openxmlformats.org/officeDocument/2006/relationships/image" Target="../media/image242.svg"/><Relationship Id="rId5" Type="http://schemas.openxmlformats.org/officeDocument/2006/relationships/image" Target="../media/image217.svg"/><Relationship Id="rId10" Type="http://schemas.openxmlformats.org/officeDocument/2006/relationships/image" Target="../media/image153.png"/><Relationship Id="rId4" Type="http://schemas.openxmlformats.org/officeDocument/2006/relationships/image" Target="../media/image216.png"/><Relationship Id="rId9" Type="http://schemas.openxmlformats.org/officeDocument/2006/relationships/image" Target="../media/image220.svg"/></Relationships>
</file>

<file path=ppt/slides/_rels/slide19.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6.png"/><Relationship Id="rId7"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38.svg"/><Relationship Id="rId5" Type="http://schemas.openxmlformats.org/officeDocument/2006/relationships/image" Target="../media/image237.png"/><Relationship Id="rId4" Type="http://schemas.openxmlformats.org/officeDocument/2006/relationships/image" Target="../media/image217.svg"/></Relationships>
</file>

<file path=ppt/slides/_rels/slide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13.svg"/><Relationship Id="rId5" Type="http://schemas.openxmlformats.org/officeDocument/2006/relationships/image" Target="../media/image132.png"/><Relationship Id="rId4" Type="http://schemas.openxmlformats.org/officeDocument/2006/relationships/image" Target="../media/image212.svg"/></Relationships>
</file>

<file path=ppt/slides/_rels/slide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43.svg"/><Relationship Id="rId5" Type="http://schemas.openxmlformats.org/officeDocument/2006/relationships/image" Target="../media/image214.png"/><Relationship Id="rId4" Type="http://schemas.openxmlformats.org/officeDocument/2006/relationships/image" Target="../media/image211.svg"/></Relationships>
</file>

<file path=ppt/slides/_rels/slide21.xml.rels><?xml version="1.0" encoding="UTF-8" standalone="yes"?>
<Relationships xmlns="http://schemas.openxmlformats.org/package/2006/relationships"><Relationship Id="rId8" Type="http://schemas.openxmlformats.org/officeDocument/2006/relationships/image" Target="../media/image244.svg"/><Relationship Id="rId3" Type="http://schemas.openxmlformats.org/officeDocument/2006/relationships/image" Target="../media/image216.png"/><Relationship Id="rId7"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3.svg"/><Relationship Id="rId5" Type="http://schemas.openxmlformats.org/officeDocument/2006/relationships/image" Target="../media/image218.png"/><Relationship Id="rId4" Type="http://schemas.openxmlformats.org/officeDocument/2006/relationships/image" Target="../media/image222.svg"/></Relationships>
</file>

<file path=ppt/slides/_rels/slide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www.hejainnovation.se/" TargetMode="External"/><Relationship Id="rId7"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www.uppsala.se/innovationskra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11.svg"/><Relationship Id="rId5" Type="http://schemas.openxmlformats.org/officeDocument/2006/relationships/image" Target="../media/image210.png"/><Relationship Id="rId4" Type="http://schemas.openxmlformats.org/officeDocument/2006/relationships/image" Target="../media/image215.svg"/></Relationships>
</file>

<file path=ppt/slides/_rels/slide4.xml.rels><?xml version="1.0" encoding="UTF-8" standalone="yes"?>
<Relationships xmlns="http://schemas.openxmlformats.org/package/2006/relationships"><Relationship Id="rId3" Type="http://schemas.openxmlformats.org/officeDocument/2006/relationships/image" Target="../media/image217.svg"/><Relationship Id="rId7" Type="http://schemas.openxmlformats.org/officeDocument/2006/relationships/image" Target="../media/image220.sv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219.svg"/><Relationship Id="rId4" Type="http://schemas.openxmlformats.org/officeDocument/2006/relationships/image" Target="../media/image218.png"/></Relationships>
</file>

<file path=ppt/slides/_rels/slide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17.svg"/><Relationship Id="rId7" Type="http://schemas.openxmlformats.org/officeDocument/2006/relationships/image" Target="../media/image220.svg"/><Relationship Id="rId2"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219.svg"/><Relationship Id="rId4" Type="http://schemas.openxmlformats.org/officeDocument/2006/relationships/image" Target="../media/image218.png"/><Relationship Id="rId9" Type="http://schemas.openxmlformats.org/officeDocument/2006/relationships/image" Target="../media/image221.svg"/></Relationships>
</file>

<file path=ppt/slides/_rels/slide6.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16.png"/><Relationship Id="rId7"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3.svg"/><Relationship Id="rId5" Type="http://schemas.openxmlformats.org/officeDocument/2006/relationships/image" Target="../media/image218.png"/><Relationship Id="rId4" Type="http://schemas.openxmlformats.org/officeDocument/2006/relationships/image" Target="../media/image222.svg"/></Relationships>
</file>

<file path=ppt/slides/_rels/slide7.xml.rels><?xml version="1.0" encoding="UTF-8" standalone="yes"?>
<Relationships xmlns="http://schemas.openxmlformats.org/package/2006/relationships"><Relationship Id="rId8" Type="http://schemas.openxmlformats.org/officeDocument/2006/relationships/hyperlink" Target="https://skr.se/naringslivarbetedigitalisering/forskningochinnovation/innovation/inspireraochdela/exempelpainnovationer.9997.html" TargetMode="External"/><Relationship Id="rId13" Type="http://schemas.openxmlformats.org/officeDocument/2006/relationships/image" Target="../media/image227.jpeg"/><Relationship Id="rId18" Type="http://schemas.openxmlformats.org/officeDocument/2006/relationships/image" Target="../media/image229.svg"/><Relationship Id="rId3" Type="http://schemas.openxmlformats.org/officeDocument/2006/relationships/video" Target="https://www.youtube.com/embed/2C9oIuDVVU0?list=PLcfjbyBI_CE9YN-DH9c6CL92PCod1Saky" TargetMode="External"/><Relationship Id="rId21" Type="http://schemas.openxmlformats.org/officeDocument/2006/relationships/image" Target="../media/image124.png"/><Relationship Id="rId7" Type="http://schemas.openxmlformats.org/officeDocument/2006/relationships/image" Target="../media/image22.svg"/><Relationship Id="rId12" Type="http://schemas.openxmlformats.org/officeDocument/2006/relationships/hyperlink" Target="https://www.youtube.com/watch?v=h_KrEVpxZW4" TargetMode="External"/><Relationship Id="rId17" Type="http://schemas.openxmlformats.org/officeDocument/2006/relationships/image" Target="../media/image216.png"/><Relationship Id="rId2" Type="http://schemas.openxmlformats.org/officeDocument/2006/relationships/video" Target="https://www.youtube.com/embed/h_KrEVpxZW4?feature=oembed" TargetMode="External"/><Relationship Id="rId16" Type="http://schemas.openxmlformats.org/officeDocument/2006/relationships/hyperlink" Target="https://www.youtube.com/watch?v=Mt151OcOHyk" TargetMode="External"/><Relationship Id="rId20" Type="http://schemas.openxmlformats.org/officeDocument/2006/relationships/image" Target="../media/image230.svg"/><Relationship Id="rId1" Type="http://schemas.openxmlformats.org/officeDocument/2006/relationships/video" Target="https://www.youtube.com/embed/sp2hFav9lq8?feature=oembed" TargetMode="External"/><Relationship Id="rId6" Type="http://schemas.openxmlformats.org/officeDocument/2006/relationships/image" Target="../media/image21.png"/><Relationship Id="rId11" Type="http://schemas.openxmlformats.org/officeDocument/2006/relationships/image" Target="../media/image226.jpeg"/><Relationship Id="rId5" Type="http://schemas.openxmlformats.org/officeDocument/2006/relationships/slideLayout" Target="../slideLayouts/slideLayout25.xml"/><Relationship Id="rId15" Type="http://schemas.openxmlformats.org/officeDocument/2006/relationships/image" Target="../media/image228.jpeg"/><Relationship Id="rId10" Type="http://schemas.openxmlformats.org/officeDocument/2006/relationships/hyperlink" Target="https://www.youtube.com/watch?v=sp2hFav9lq8" TargetMode="External"/><Relationship Id="rId19" Type="http://schemas.openxmlformats.org/officeDocument/2006/relationships/image" Target="../media/image218.png"/><Relationship Id="rId4" Type="http://schemas.openxmlformats.org/officeDocument/2006/relationships/video" Target="https://www.youtube.com/embed/Mt151OcOHyk?feature=oembed" TargetMode="External"/><Relationship Id="rId9" Type="http://schemas.openxmlformats.org/officeDocument/2006/relationships/image" Target="../media/image225.jpeg"/><Relationship Id="rId14" Type="http://schemas.openxmlformats.org/officeDocument/2006/relationships/hyperlink" Target="https://www.youtube.com/watch?v=2C9oIuDVVU0&amp;list=PLcfjbyBI_CE9YN-DH9c6CL92PCod1Saky&amp;index=4" TargetMode="External"/><Relationship Id="rId22" Type="http://schemas.openxmlformats.org/officeDocument/2006/relationships/image" Target="../media/image125.svg"/></Relationships>
</file>

<file path=ppt/slides/_rels/slide8.xml.rels><?xml version="1.0" encoding="UTF-8" standalone="yes"?>
<Relationships xmlns="http://schemas.openxmlformats.org/package/2006/relationships"><Relationship Id="rId8" Type="http://schemas.openxmlformats.org/officeDocument/2006/relationships/image" Target="../media/image231.svg"/><Relationship Id="rId3" Type="http://schemas.openxmlformats.org/officeDocument/2006/relationships/image" Target="../media/image216.png"/><Relationship Id="rId7"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3.svg"/><Relationship Id="rId5" Type="http://schemas.openxmlformats.org/officeDocument/2006/relationships/image" Target="../media/image218.png"/><Relationship Id="rId4" Type="http://schemas.openxmlformats.org/officeDocument/2006/relationships/image" Target="../media/image222.svg"/></Relationships>
</file>

<file path=ppt/slides/_rels/slide9.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hyperlink" Target="https://support.microsoft.com/sv-se/topic/skapa-och-hantera-grupprum-under-klassm%c3%b6ten-18b340cd-1106-4fa5-a852-5676614f7e7d?ui=sv-se&amp;rs=sv-se&amp;ad=se" TargetMode="External"/><Relationship Id="rId7" Type="http://schemas.openxmlformats.org/officeDocument/2006/relationships/image" Target="../media/image216.png"/><Relationship Id="rId12" Type="http://schemas.openxmlformats.org/officeDocument/2006/relationships/image" Target="../media/image23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3.svg"/><Relationship Id="rId11" Type="http://schemas.openxmlformats.org/officeDocument/2006/relationships/image" Target="../media/image155.png"/><Relationship Id="rId5" Type="http://schemas.openxmlformats.org/officeDocument/2006/relationships/image" Target="../media/image218.png"/><Relationship Id="rId10" Type="http://schemas.openxmlformats.org/officeDocument/2006/relationships/image" Target="../media/image232.svg"/><Relationship Id="rId4" Type="http://schemas.openxmlformats.org/officeDocument/2006/relationships/hyperlink" Target="https://support.microsoft.com/sv-se/office/dela-inneh%C3%A5ll-i-ett-m%C3%B6te-i-teams-fcc2bf59-aecd-4481-8f99-ce55dd836ce8" TargetMode="External"/><Relationship Id="rId9"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8000" b="1" i="0" u="none" strike="noStrike" kern="1200" cap="none" spc="0" normalizeH="0" baseline="0" noProof="0" dirty="0">
                <a:ln>
                  <a:noFill/>
                </a:ln>
                <a:solidFill>
                  <a:srgbClr val="3B2052"/>
                </a:solidFill>
                <a:effectLst/>
                <a:uLnTx/>
                <a:uFillTx/>
                <a:latin typeface="+mj-lt"/>
                <a:ea typeface="+mn-ea"/>
                <a:cs typeface="+mn-cs"/>
              </a:rPr>
              <a:t>Inspireras </a:t>
            </a:r>
            <a:br>
              <a:rPr kumimoji="0" lang="sv-SE" sz="8000" b="1" i="0" u="none" strike="noStrike" kern="1200" cap="none" spc="0" normalizeH="0" baseline="0" noProof="0" dirty="0">
                <a:ln>
                  <a:noFill/>
                </a:ln>
                <a:solidFill>
                  <a:srgbClr val="3B2052"/>
                </a:solidFill>
                <a:effectLst/>
                <a:uLnTx/>
                <a:uFillTx/>
                <a:latin typeface="+mj-lt"/>
                <a:ea typeface="+mn-ea"/>
                <a:cs typeface="+mn-cs"/>
              </a:rPr>
            </a:br>
            <a:r>
              <a:rPr kumimoji="0" lang="sv-SE" sz="8000" b="1" i="0" u="none" strike="noStrike" kern="1200" cap="none" spc="0" normalizeH="0" baseline="0" noProof="0" dirty="0">
                <a:ln>
                  <a:noFill/>
                </a:ln>
                <a:solidFill>
                  <a:srgbClr val="3B2052"/>
                </a:solidFill>
                <a:effectLst/>
                <a:uLnTx/>
                <a:uFillTx/>
                <a:latin typeface="+mj-lt"/>
                <a:ea typeface="+mn-ea"/>
                <a:cs typeface="+mn-cs"/>
              </a:rPr>
              <a:t>av andra</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39727" y="1423315"/>
            <a:ext cx="4550100" cy="596856"/>
          </a:xfrm>
        </p:spPr>
        <p:txBody>
          <a:bodyPr/>
          <a:lstStyle/>
          <a:p>
            <a:r>
              <a:rPr lang="sv-SE" dirty="0"/>
              <a:t>1 timme och 40 minuter</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Den här övningen ger er svar på: Hur kan vi </a:t>
            </a:r>
            <a:r>
              <a:rPr lang="sv-SE" b="1" dirty="0"/>
              <a:t>inspireras av innovativa exempel </a:t>
            </a:r>
            <a:r>
              <a:rPr lang="sv-SE" dirty="0"/>
              <a:t>från andra offentliga verksamheter? Hur kan vi utforska </a:t>
            </a:r>
            <a:r>
              <a:rPr lang="sv-SE" b="1" dirty="0"/>
              <a:t>vad innovation är </a:t>
            </a:r>
            <a:r>
              <a:rPr lang="sv-SE" dirty="0"/>
              <a:t>tillsammans i min verksamhet? </a:t>
            </a:r>
          </a:p>
        </p:txBody>
      </p:sp>
      <p:pic>
        <p:nvPicPr>
          <p:cNvPr id="3" name="Platshållare för bild 2">
            <a:extLst>
              <a:ext uri="{FF2B5EF4-FFF2-40B4-BE49-F238E27FC236}">
                <a16:creationId xmlns:a16="http://schemas.microsoft.com/office/drawing/2014/main" id="{2867BB05-F97E-0649-894A-0EF7AB064971}"/>
              </a:ext>
              <a:ext uri="{C183D7F6-B498-43B3-948B-1728B52AA6E4}">
                <adec:decorative xmlns:adec="http://schemas.microsoft.com/office/drawing/2017/decorative" val="1"/>
              </a:ext>
            </a:extLst>
          </p:cNvPr>
          <p:cNvPicPr>
            <a:picLocks noGrp="1" noChangeAspect="1"/>
          </p:cNvPicPr>
          <p:nvPr>
            <p:ph type="pic" sz="quarter" idx="36"/>
          </p:nvPr>
        </p:nvPicPr>
        <p:blipFill rotWithShape="1">
          <a:blip r:embed="rId3">
            <a:extLst>
              <a:ext uri="{28A0092B-C50C-407E-A947-70E740481C1C}">
                <a14:useLocalDpi xmlns:a14="http://schemas.microsoft.com/office/drawing/2010/main" val="0"/>
              </a:ext>
            </a:extLst>
          </a:blip>
          <a:srcRect l="4990" t="4226" r="8452" b="2239"/>
          <a:stretch/>
        </p:blipFill>
        <p:spPr>
          <a:xfrm>
            <a:off x="12191206" y="0"/>
            <a:ext cx="12189796" cy="13716000"/>
          </a:xfrm>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3838758" y="6181727"/>
            <a:ext cx="16667543"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sv-SE" sz="9300" b="1" dirty="0">
                <a:solidFill>
                  <a:srgbClr val="091D23"/>
                </a:solidFill>
                <a:ea typeface="+mn-ea"/>
                <a:cs typeface="+mn-cs"/>
              </a:rPr>
              <a:t>Pröva</a:t>
            </a:r>
            <a:endParaRPr kumimoji="0" lang="sv-SE" sz="9300" b="1" i="0" u="none" strike="noStrike" kern="1200" cap="none" spc="0" normalizeH="0" baseline="0" noProof="0" dirty="0">
              <a:ln>
                <a:noFill/>
              </a:ln>
              <a:solidFill>
                <a:srgbClr val="091D23"/>
              </a:solidFill>
              <a:effectLst/>
              <a:uLnTx/>
              <a:uFillTx/>
              <a:latin typeface="+mj-lt"/>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55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F4EC9C06-BB41-C74F-BE1E-A79A790827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1280" y="1295063"/>
            <a:ext cx="1209727" cy="595107"/>
          </a:xfrm>
          <a:prstGeom prst="rect">
            <a:avLst/>
          </a:prstGeom>
        </p:spPr>
      </p:pic>
    </p:spTree>
    <p:extLst>
      <p:ext uri="{BB962C8B-B14F-4D97-AF65-F5344CB8AC3E}">
        <p14:creationId xmlns:p14="http://schemas.microsoft.com/office/powerpoint/2010/main" val="372733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ECC54C70-784D-419A-9C86-24A4D315C57C}"/>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Välkomna</a:t>
            </a:r>
          </a:p>
        </p:txBody>
      </p:sp>
      <p:sp>
        <p:nvSpPr>
          <p:cNvPr id="6" name="Platshållare för text 5">
            <a:extLst>
              <a:ext uri="{FF2B5EF4-FFF2-40B4-BE49-F238E27FC236}">
                <a16:creationId xmlns:a16="http://schemas.microsoft.com/office/drawing/2014/main" id="{DC342EB0-9E5E-4628-9335-728804433CC8}"/>
              </a:ext>
            </a:extLst>
          </p:cNvPr>
          <p:cNvSpPr>
            <a:spLocks noGrp="1"/>
          </p:cNvSpPr>
          <p:nvPr>
            <p:ph type="body" sz="quarter" idx="10"/>
          </p:nvPr>
        </p:nvSpPr>
        <p:spPr>
          <a:prstGeom prst="rect">
            <a:avLst/>
          </a:prstGeom>
        </p:spPr>
        <p:txBody>
          <a:bodyPr/>
          <a:lstStyle/>
          <a:p>
            <a:r>
              <a:rPr lang="sv-SE" dirty="0">
                <a:solidFill>
                  <a:srgbClr val="FFFFFF"/>
                </a:solidFill>
              </a:rPr>
              <a:t>2 min</a:t>
            </a:r>
          </a:p>
        </p:txBody>
      </p:sp>
      <p:sp>
        <p:nvSpPr>
          <p:cNvPr id="18" name="Platshållare för text 17">
            <a:extLst>
              <a:ext uri="{FF2B5EF4-FFF2-40B4-BE49-F238E27FC236}">
                <a16:creationId xmlns:a16="http://schemas.microsoft.com/office/drawing/2014/main" id="{E66A90AB-80BF-407A-B2A0-0CF1FC6F0F38}"/>
              </a:ext>
            </a:extLst>
          </p:cNvPr>
          <p:cNvSpPr>
            <a:spLocks noGrp="1"/>
          </p:cNvSpPr>
          <p:nvPr>
            <p:ph type="body" sz="quarter" idx="35"/>
          </p:nvPr>
        </p:nvSpPr>
        <p:spPr/>
        <p:txBody>
          <a:bodyPr/>
          <a:lstStyle/>
          <a:p>
            <a:r>
              <a:rPr lang="sv-SE" dirty="0">
                <a:solidFill>
                  <a:srgbClr val="FFFFFF"/>
                </a:solidFill>
              </a:rPr>
              <a:t>Läsa</a:t>
            </a:r>
          </a:p>
        </p:txBody>
      </p:sp>
      <p:sp>
        <p:nvSpPr>
          <p:cNvPr id="17" name="Platshållare för text 16">
            <a:extLst>
              <a:ext uri="{FF2B5EF4-FFF2-40B4-BE49-F238E27FC236}">
                <a16:creationId xmlns:a16="http://schemas.microsoft.com/office/drawing/2014/main" id="{57639177-5CC3-44B0-B77B-849D6530CCD3}"/>
              </a:ext>
            </a:extLst>
          </p:cNvPr>
          <p:cNvSpPr>
            <a:spLocks noGrp="1"/>
          </p:cNvSpPr>
          <p:nvPr>
            <p:ph type="body" sz="quarter" idx="11"/>
          </p:nvPr>
        </p:nvSpPr>
        <p:spPr/>
        <p:txBody>
          <a:bodyPr/>
          <a:lstStyle/>
          <a:p>
            <a:r>
              <a:rPr lang="sv-SE" dirty="0">
                <a:solidFill>
                  <a:srgbClr val="FFFFFF"/>
                </a:solidFill>
              </a:rPr>
              <a:t>Grupp</a:t>
            </a:r>
          </a:p>
        </p:txBody>
      </p:sp>
      <p:sp>
        <p:nvSpPr>
          <p:cNvPr id="4" name="Platshållare för text 3">
            <a:extLst>
              <a:ext uri="{FF2B5EF4-FFF2-40B4-BE49-F238E27FC236}">
                <a16:creationId xmlns:a16="http://schemas.microsoft.com/office/drawing/2014/main" id="{AA1B280C-6CE0-9B1B-7EAB-8A06B001620A}"/>
              </a:ext>
            </a:extLst>
          </p:cNvPr>
          <p:cNvSpPr>
            <a:spLocks noGrp="1"/>
          </p:cNvSpPr>
          <p:nvPr>
            <p:ph type="body" sz="quarter" idx="46"/>
          </p:nvPr>
        </p:nvSpPr>
        <p:spPr/>
        <p:txBody>
          <a:bodyPr/>
          <a:lstStyle/>
          <a:p>
            <a:r>
              <a:rPr lang="sv-SE" dirty="0">
                <a:solidFill>
                  <a:srgbClr val="FFFFFF"/>
                </a:solidFill>
              </a:rPr>
              <a:t>Vad roligt att ni är här!</a:t>
            </a:r>
          </a:p>
        </p:txBody>
      </p:sp>
      <p:sp>
        <p:nvSpPr>
          <p:cNvPr id="21" name="Platshållare för text 20">
            <a:extLst>
              <a:ext uri="{FF2B5EF4-FFF2-40B4-BE49-F238E27FC236}">
                <a16:creationId xmlns:a16="http://schemas.microsoft.com/office/drawing/2014/main" id="{781B2EFD-64A3-46E1-B044-4581CA8B3A8B}"/>
              </a:ext>
            </a:extLst>
          </p:cNvPr>
          <p:cNvSpPr>
            <a:spLocks noGrp="1"/>
          </p:cNvSpPr>
          <p:nvPr>
            <p:ph type="body" sz="quarter" idx="39"/>
          </p:nvPr>
        </p:nvSpPr>
        <p:spPr>
          <a:xfrm>
            <a:off x="11146685" y="4437270"/>
            <a:ext cx="11634394" cy="913835"/>
          </a:xfrm>
        </p:spPr>
        <p:txBody>
          <a:bodyPr/>
          <a:lstStyle/>
          <a:p>
            <a:r>
              <a:rPr lang="sv-SE" sz="3100" b="1" dirty="0">
                <a:solidFill>
                  <a:srgbClr val="FFFFFF"/>
                </a:solidFill>
                <a:latin typeface="+mj-lt"/>
              </a:rPr>
              <a:t>Genom att göra övningen kommer ni att:</a:t>
            </a:r>
          </a:p>
        </p:txBody>
      </p:sp>
      <p:sp>
        <p:nvSpPr>
          <p:cNvPr id="2" name="Platshållare för text 1">
            <a:extLst>
              <a:ext uri="{FF2B5EF4-FFF2-40B4-BE49-F238E27FC236}">
                <a16:creationId xmlns:a16="http://schemas.microsoft.com/office/drawing/2014/main" id="{2A588E4A-7C25-494E-A64F-2CFF76CA93DE}"/>
              </a:ext>
            </a:extLst>
          </p:cNvPr>
          <p:cNvSpPr>
            <a:spLocks noGrp="1"/>
          </p:cNvSpPr>
          <p:nvPr>
            <p:ph type="body" sz="quarter" idx="40"/>
          </p:nvPr>
        </p:nvSpPr>
        <p:spPr>
          <a:xfrm>
            <a:off x="12654295" y="5762217"/>
            <a:ext cx="10126784" cy="913835"/>
          </a:xfrm>
        </p:spPr>
        <p:txBody>
          <a:bodyPr/>
          <a:lstStyle/>
          <a:p>
            <a:r>
              <a:rPr lang="sv-SE" sz="3100" dirty="0">
                <a:solidFill>
                  <a:srgbClr val="FFFFFF"/>
                </a:solidFill>
              </a:rPr>
              <a:t>Förstå vad innovation är</a:t>
            </a:r>
          </a:p>
        </p:txBody>
      </p:sp>
      <p:sp>
        <p:nvSpPr>
          <p:cNvPr id="22" name="Platshållare för text 21">
            <a:extLst>
              <a:ext uri="{FF2B5EF4-FFF2-40B4-BE49-F238E27FC236}">
                <a16:creationId xmlns:a16="http://schemas.microsoft.com/office/drawing/2014/main" id="{487CD9D1-8C09-4EEA-9086-AFC9F0C58FFD}"/>
              </a:ext>
            </a:extLst>
          </p:cNvPr>
          <p:cNvSpPr>
            <a:spLocks noGrp="1"/>
          </p:cNvSpPr>
          <p:nvPr>
            <p:ph type="body" sz="quarter" idx="41"/>
          </p:nvPr>
        </p:nvSpPr>
        <p:spPr>
          <a:xfrm>
            <a:off x="12654295" y="7248951"/>
            <a:ext cx="10126784" cy="913835"/>
          </a:xfrm>
        </p:spPr>
        <p:txBody>
          <a:bodyPr/>
          <a:lstStyle/>
          <a:p>
            <a:r>
              <a:rPr lang="sv-SE" sz="3100" dirty="0">
                <a:solidFill>
                  <a:srgbClr val="FFFFFF"/>
                </a:solidFill>
              </a:rPr>
              <a:t>Dra lärdomar av andras exempel på innovationer</a:t>
            </a:r>
          </a:p>
        </p:txBody>
      </p:sp>
      <p:sp>
        <p:nvSpPr>
          <p:cNvPr id="23" name="Platshållare för text 22">
            <a:extLst>
              <a:ext uri="{FF2B5EF4-FFF2-40B4-BE49-F238E27FC236}">
                <a16:creationId xmlns:a16="http://schemas.microsoft.com/office/drawing/2014/main" id="{9CFBF028-4FA8-40DA-AFBA-0C46071D2E9F}"/>
              </a:ext>
            </a:extLst>
          </p:cNvPr>
          <p:cNvSpPr>
            <a:spLocks noGrp="1"/>
          </p:cNvSpPr>
          <p:nvPr>
            <p:ph type="body" sz="quarter" idx="42"/>
          </p:nvPr>
        </p:nvSpPr>
        <p:spPr>
          <a:xfrm>
            <a:off x="12654295" y="8792555"/>
            <a:ext cx="10126784" cy="913835"/>
          </a:xfrm>
        </p:spPr>
        <p:txBody>
          <a:bodyPr/>
          <a:lstStyle/>
          <a:p>
            <a:r>
              <a:rPr lang="sv-SE" sz="3100" dirty="0">
                <a:solidFill>
                  <a:srgbClr val="FFFFFF"/>
                </a:solidFill>
              </a:rPr>
              <a:t>Testa att leda ett möte för att diskutera tillsammans om hur utveckling i er verksamhet kan se ut</a:t>
            </a:r>
          </a:p>
        </p:txBody>
      </p:sp>
      <p:pic>
        <p:nvPicPr>
          <p:cNvPr id="29" name="Bild 28">
            <a:extLst>
              <a:ext uri="{FF2B5EF4-FFF2-40B4-BE49-F238E27FC236}">
                <a16:creationId xmlns:a16="http://schemas.microsoft.com/office/drawing/2014/main" id="{F01DA3E5-F2F3-49DB-981F-11B2F84B766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685" y="5711069"/>
            <a:ext cx="1065767" cy="1054100"/>
          </a:xfrm>
          <a:prstGeom prst="rect">
            <a:avLst/>
          </a:prstGeom>
        </p:spPr>
      </p:pic>
      <p:pic>
        <p:nvPicPr>
          <p:cNvPr id="30" name="Bild 29">
            <a:extLst>
              <a:ext uri="{FF2B5EF4-FFF2-40B4-BE49-F238E27FC236}">
                <a16:creationId xmlns:a16="http://schemas.microsoft.com/office/drawing/2014/main" id="{1CD53154-3C19-46D9-8C7E-8F5FBE46053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685" y="7176281"/>
            <a:ext cx="1065767" cy="1054100"/>
          </a:xfrm>
          <a:prstGeom prst="rect">
            <a:avLst/>
          </a:prstGeom>
        </p:spPr>
      </p:pic>
      <p:pic>
        <p:nvPicPr>
          <p:cNvPr id="31" name="Bild 30">
            <a:extLst>
              <a:ext uri="{FF2B5EF4-FFF2-40B4-BE49-F238E27FC236}">
                <a16:creationId xmlns:a16="http://schemas.microsoft.com/office/drawing/2014/main" id="{DEB3E48D-7CE8-40A4-ACAD-18C3B5BB55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685" y="8735685"/>
            <a:ext cx="1065767" cy="1054100"/>
          </a:xfrm>
          <a:prstGeom prst="rect">
            <a:avLst/>
          </a:prstGeom>
        </p:spPr>
      </p:pic>
      <p:pic>
        <p:nvPicPr>
          <p:cNvPr id="35" name="Gruppera">
            <a:extLst>
              <a:ext uri="{FF2B5EF4-FFF2-40B4-BE49-F238E27FC236}">
                <a16:creationId xmlns:a16="http://schemas.microsoft.com/office/drawing/2014/main" id="{28973EAA-EC32-426F-AF15-10811B961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6" name="Bild 35">
            <a:extLst>
              <a:ext uri="{FF2B5EF4-FFF2-40B4-BE49-F238E27FC236}">
                <a16:creationId xmlns:a16="http://schemas.microsoft.com/office/drawing/2014/main" id="{83C4C1B1-3D81-4207-8EF0-7EB7C8E47A1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pic>
        <p:nvPicPr>
          <p:cNvPr id="37" name="Bild">
            <a:extLst>
              <a:ext uri="{FF2B5EF4-FFF2-40B4-BE49-F238E27FC236}">
                <a16:creationId xmlns:a16="http://schemas.microsoft.com/office/drawing/2014/main" id="{6E8C5D03-4868-4375-B996-F8F36900AB1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55190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84ED870-BADE-47EA-AA17-ADD0867D7161}"/>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är innovation?</a:t>
            </a:r>
          </a:p>
        </p:txBody>
      </p:sp>
      <p:sp>
        <p:nvSpPr>
          <p:cNvPr id="3" name="Platshållare för text 2">
            <a:extLst>
              <a:ext uri="{FF2B5EF4-FFF2-40B4-BE49-F238E27FC236}">
                <a16:creationId xmlns:a16="http://schemas.microsoft.com/office/drawing/2014/main" id="{97A6CCFB-97C7-497C-A7C5-ED9DBED9A5BA}"/>
              </a:ext>
            </a:extLst>
          </p:cNvPr>
          <p:cNvSpPr>
            <a:spLocks noGrp="1"/>
          </p:cNvSpPr>
          <p:nvPr>
            <p:ph type="body" sz="quarter" idx="10"/>
          </p:nvPr>
        </p:nvSpPr>
        <p:spPr/>
        <p:txBody>
          <a:bodyPr/>
          <a:lstStyle/>
          <a:p>
            <a:r>
              <a:rPr lang="sv-SE" dirty="0">
                <a:solidFill>
                  <a:srgbClr val="FFFFFF"/>
                </a:solidFill>
              </a:rPr>
              <a:t>3 min</a:t>
            </a:r>
          </a:p>
        </p:txBody>
      </p:sp>
      <p:sp>
        <p:nvSpPr>
          <p:cNvPr id="4" name="Platshållare för text 3">
            <a:extLst>
              <a:ext uri="{FF2B5EF4-FFF2-40B4-BE49-F238E27FC236}">
                <a16:creationId xmlns:a16="http://schemas.microsoft.com/office/drawing/2014/main" id="{40E6FDA7-89F9-401C-82EF-868663349E07}"/>
              </a:ext>
            </a:extLst>
          </p:cNvPr>
          <p:cNvSpPr>
            <a:spLocks noGrp="1"/>
          </p:cNvSpPr>
          <p:nvPr>
            <p:ph type="body" sz="quarter" idx="35"/>
          </p:nvPr>
        </p:nvSpPr>
        <p:spPr/>
        <p:txBody>
          <a:bodyPr/>
          <a:lstStyle/>
          <a:p>
            <a:r>
              <a:rPr lang="sv-SE" dirty="0">
                <a:solidFill>
                  <a:srgbClr val="FFFFFF"/>
                </a:solidFill>
              </a:rPr>
              <a:t>Läsa</a:t>
            </a:r>
          </a:p>
        </p:txBody>
      </p:sp>
      <p:sp>
        <p:nvSpPr>
          <p:cNvPr id="5" name="Platshållare för text 4">
            <a:extLst>
              <a:ext uri="{FF2B5EF4-FFF2-40B4-BE49-F238E27FC236}">
                <a16:creationId xmlns:a16="http://schemas.microsoft.com/office/drawing/2014/main" id="{E3591331-D119-4FE3-A9BD-8030BDB390F2}"/>
              </a:ext>
            </a:extLst>
          </p:cNvPr>
          <p:cNvSpPr>
            <a:spLocks noGrp="1"/>
          </p:cNvSpPr>
          <p:nvPr>
            <p:ph type="body" sz="quarter" idx="11"/>
          </p:nvPr>
        </p:nvSpPr>
        <p:spPr/>
        <p:txBody>
          <a:bodyPr/>
          <a:lstStyle/>
          <a:p>
            <a:r>
              <a:rPr lang="sv-SE" dirty="0">
                <a:solidFill>
                  <a:srgbClr val="FFFFFF"/>
                </a:solidFill>
              </a:rPr>
              <a:t>Grupp</a:t>
            </a:r>
          </a:p>
        </p:txBody>
      </p:sp>
      <p:sp>
        <p:nvSpPr>
          <p:cNvPr id="6" name="Platshållare för text 5">
            <a:extLst>
              <a:ext uri="{FF2B5EF4-FFF2-40B4-BE49-F238E27FC236}">
                <a16:creationId xmlns:a16="http://schemas.microsoft.com/office/drawing/2014/main" id="{E019492C-1800-4CFA-8217-FA6632C59F8C}"/>
              </a:ext>
            </a:extLst>
          </p:cNvPr>
          <p:cNvSpPr>
            <a:spLocks noGrp="1"/>
          </p:cNvSpPr>
          <p:nvPr>
            <p:ph type="body" sz="quarter" idx="37"/>
          </p:nvPr>
        </p:nvSpPr>
        <p:spPr>
          <a:xfrm>
            <a:off x="1749263" y="6171191"/>
            <a:ext cx="9244319" cy="6121494"/>
          </a:xfrm>
        </p:spPr>
        <p:txBody>
          <a:bodyPr/>
          <a:lstStyle/>
          <a:p>
            <a:r>
              <a:rPr lang="sv-SE" dirty="0"/>
              <a:t>Innovation är ett begrepp som har flera betydelser. HEJA Innovation har valt att definiera det som någonting nytt som skapar nytta. Det kan vara något nytt för organisationen, för avdelningen eller för dig. Och som exempelvis skapar nytta genom bättre tjänster för brukarna eller invånarna, eller nytta i form av sparade pengar eller tid.</a:t>
            </a:r>
          </a:p>
          <a:p>
            <a:endParaRPr lang="sv-SE" dirty="0"/>
          </a:p>
        </p:txBody>
      </p:sp>
      <p:sp>
        <p:nvSpPr>
          <p:cNvPr id="8" name="Platshållare för text 7">
            <a:extLst>
              <a:ext uri="{FF2B5EF4-FFF2-40B4-BE49-F238E27FC236}">
                <a16:creationId xmlns:a16="http://schemas.microsoft.com/office/drawing/2014/main" id="{B2D9E0B1-7065-4F91-8CEE-E5108E37C110}"/>
              </a:ext>
            </a:extLst>
          </p:cNvPr>
          <p:cNvSpPr>
            <a:spLocks noGrp="1"/>
          </p:cNvSpPr>
          <p:nvPr>
            <p:ph type="body" sz="quarter" idx="39"/>
          </p:nvPr>
        </p:nvSpPr>
        <p:spPr/>
        <p:txBody>
          <a:bodyPr/>
          <a:lstStyle/>
          <a:p>
            <a:r>
              <a:rPr lang="sv-SE" b="1" dirty="0">
                <a:latin typeface="+mj-lt"/>
              </a:rPr>
              <a:t>Innovation är något nytt som skapar nytta</a:t>
            </a:r>
          </a:p>
        </p:txBody>
      </p:sp>
      <p:pic>
        <p:nvPicPr>
          <p:cNvPr id="9" name="Gruppera">
            <a:extLst>
              <a:ext uri="{FF2B5EF4-FFF2-40B4-BE49-F238E27FC236}">
                <a16:creationId xmlns:a16="http://schemas.microsoft.com/office/drawing/2014/main" id="{3D988CC0-5A29-4163-809A-EA90F7F4230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1" name="Bild">
            <a:extLst>
              <a:ext uri="{FF2B5EF4-FFF2-40B4-BE49-F238E27FC236}">
                <a16:creationId xmlns:a16="http://schemas.microsoft.com/office/drawing/2014/main" id="{C9B63227-CE0F-4497-ADC2-6A03D56A596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12" name="Bild 11">
            <a:extLst>
              <a:ext uri="{FF2B5EF4-FFF2-40B4-BE49-F238E27FC236}">
                <a16:creationId xmlns:a16="http://schemas.microsoft.com/office/drawing/2014/main" id="{3389DAA7-9733-4665-9AFE-F6D93F35258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178446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84ED870-BADE-47EA-AA17-ADD0867D7161}"/>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Innovationer kan vara små och stora</a:t>
            </a:r>
          </a:p>
        </p:txBody>
      </p:sp>
      <p:sp>
        <p:nvSpPr>
          <p:cNvPr id="3" name="Platshållare för text 2">
            <a:extLst>
              <a:ext uri="{FF2B5EF4-FFF2-40B4-BE49-F238E27FC236}">
                <a16:creationId xmlns:a16="http://schemas.microsoft.com/office/drawing/2014/main" id="{97A6CCFB-97C7-497C-A7C5-ED9DBED9A5BA}"/>
              </a:ext>
            </a:extLst>
          </p:cNvPr>
          <p:cNvSpPr>
            <a:spLocks noGrp="1"/>
          </p:cNvSpPr>
          <p:nvPr>
            <p:ph type="body" sz="quarter" idx="10"/>
          </p:nvPr>
        </p:nvSpPr>
        <p:spPr/>
        <p:txBody>
          <a:bodyPr/>
          <a:lstStyle/>
          <a:p>
            <a:r>
              <a:rPr lang="sv-SE" dirty="0"/>
              <a:t>3 min</a:t>
            </a:r>
          </a:p>
        </p:txBody>
      </p:sp>
      <p:sp>
        <p:nvSpPr>
          <p:cNvPr id="4" name="Platshållare för text 3">
            <a:extLst>
              <a:ext uri="{FF2B5EF4-FFF2-40B4-BE49-F238E27FC236}">
                <a16:creationId xmlns:a16="http://schemas.microsoft.com/office/drawing/2014/main" id="{40E6FDA7-89F9-401C-82EF-868663349E07}"/>
              </a:ext>
            </a:extLst>
          </p:cNvPr>
          <p:cNvSpPr>
            <a:spLocks noGrp="1"/>
          </p:cNvSpPr>
          <p:nvPr>
            <p:ph type="body" sz="quarter" idx="35"/>
          </p:nvPr>
        </p:nvSpPr>
        <p:spPr/>
        <p:txBody>
          <a:bodyPr/>
          <a:lstStyle/>
          <a:p>
            <a:r>
              <a:rPr lang="sv-SE" dirty="0"/>
              <a:t>Läsa</a:t>
            </a:r>
          </a:p>
        </p:txBody>
      </p:sp>
      <p:sp>
        <p:nvSpPr>
          <p:cNvPr id="5" name="Platshållare för text 4">
            <a:extLst>
              <a:ext uri="{FF2B5EF4-FFF2-40B4-BE49-F238E27FC236}">
                <a16:creationId xmlns:a16="http://schemas.microsoft.com/office/drawing/2014/main" id="{E3591331-D119-4FE3-A9BD-8030BDB390F2}"/>
              </a:ext>
            </a:extLst>
          </p:cNvPr>
          <p:cNvSpPr>
            <a:spLocks noGrp="1"/>
          </p:cNvSpPr>
          <p:nvPr>
            <p:ph type="body" sz="quarter" idx="11"/>
          </p:nvPr>
        </p:nvSpPr>
        <p:spPr/>
        <p:txBody>
          <a:bodyPr/>
          <a:lstStyle/>
          <a:p>
            <a:r>
              <a:rPr lang="sv-SE" dirty="0"/>
              <a:t>Grupp</a:t>
            </a:r>
          </a:p>
        </p:txBody>
      </p:sp>
      <p:sp>
        <p:nvSpPr>
          <p:cNvPr id="6" name="Platshållare för text 5">
            <a:extLst>
              <a:ext uri="{FF2B5EF4-FFF2-40B4-BE49-F238E27FC236}">
                <a16:creationId xmlns:a16="http://schemas.microsoft.com/office/drawing/2014/main" id="{E019492C-1800-4CFA-8217-FA6632C59F8C}"/>
              </a:ext>
            </a:extLst>
          </p:cNvPr>
          <p:cNvSpPr>
            <a:spLocks noGrp="1"/>
          </p:cNvSpPr>
          <p:nvPr>
            <p:ph type="body" sz="quarter" idx="37"/>
          </p:nvPr>
        </p:nvSpPr>
        <p:spPr/>
        <p:txBody>
          <a:bodyPr/>
          <a:lstStyle/>
          <a:p>
            <a:r>
              <a:rPr lang="sv-SE" dirty="0"/>
              <a:t>Innovationer kan vara stora, så som: tekniska lösningar för att tackla klimatförändringarna. Men innovationer kan även vara små, så som: ett nytt format på veckomötet för att öka delaktigheten. </a:t>
            </a:r>
          </a:p>
          <a:p>
            <a:endParaRPr lang="sv-SE" dirty="0"/>
          </a:p>
        </p:txBody>
      </p:sp>
      <p:sp>
        <p:nvSpPr>
          <p:cNvPr id="8" name="Platshållare för text 7">
            <a:extLst>
              <a:ext uri="{FF2B5EF4-FFF2-40B4-BE49-F238E27FC236}">
                <a16:creationId xmlns:a16="http://schemas.microsoft.com/office/drawing/2014/main" id="{B2D9E0B1-7065-4F91-8CEE-E5108E37C110}"/>
              </a:ext>
            </a:extLst>
          </p:cNvPr>
          <p:cNvSpPr>
            <a:spLocks noGrp="1"/>
          </p:cNvSpPr>
          <p:nvPr>
            <p:ph type="body" sz="quarter" idx="38"/>
          </p:nvPr>
        </p:nvSpPr>
        <p:spPr/>
        <p:txBody>
          <a:bodyPr/>
          <a:lstStyle/>
          <a:p>
            <a:pPr marL="0" indent="0">
              <a:buNone/>
            </a:pPr>
            <a:r>
              <a:rPr lang="sv-SE" b="1" dirty="0">
                <a:latin typeface="+mj-lt"/>
              </a:rPr>
              <a:t>Varför behöver vi innovation?</a:t>
            </a:r>
          </a:p>
          <a:p>
            <a:pPr marL="0" indent="0">
              <a:buNone/>
            </a:pPr>
            <a:r>
              <a:rPr lang="sv-SE" dirty="0"/>
              <a:t>Offentlig sektor står inför mängder med utmaningar - stora som små. Innovation är ett sätt att hitta nya och effektiva lösningar till utmaningar, för att tillsammans skapa framtidens välfärd.</a:t>
            </a:r>
          </a:p>
          <a:p>
            <a:endParaRPr lang="sv-SE" dirty="0"/>
          </a:p>
        </p:txBody>
      </p:sp>
      <p:pic>
        <p:nvPicPr>
          <p:cNvPr id="9" name="Gruppera">
            <a:extLst>
              <a:ext uri="{FF2B5EF4-FFF2-40B4-BE49-F238E27FC236}">
                <a16:creationId xmlns:a16="http://schemas.microsoft.com/office/drawing/2014/main" id="{3D988CC0-5A29-4163-809A-EA90F7F4230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1" name="Bild">
            <a:extLst>
              <a:ext uri="{FF2B5EF4-FFF2-40B4-BE49-F238E27FC236}">
                <a16:creationId xmlns:a16="http://schemas.microsoft.com/office/drawing/2014/main" id="{C9B63227-CE0F-4497-ADC2-6A03D56A596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14" name="Bild 13">
            <a:extLst>
              <a:ext uri="{FF2B5EF4-FFF2-40B4-BE49-F238E27FC236}">
                <a16:creationId xmlns:a16="http://schemas.microsoft.com/office/drawing/2014/main" id="{AE064D30-EE85-4466-901B-3F915F4BA9C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8897601" y="9030471"/>
            <a:ext cx="3868900" cy="5216495"/>
          </a:xfrm>
          <a:prstGeom prst="rect">
            <a:avLst/>
          </a:prstGeom>
        </p:spPr>
      </p:pic>
      <p:pic>
        <p:nvPicPr>
          <p:cNvPr id="12" name="Bild 11">
            <a:extLst>
              <a:ext uri="{FF2B5EF4-FFF2-40B4-BE49-F238E27FC236}">
                <a16:creationId xmlns:a16="http://schemas.microsoft.com/office/drawing/2014/main" id="{6A250287-BCA4-4B6A-A579-D862F0575B4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1089640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3CEDC93-F378-4258-A39A-0295DDBCE7A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Inspireras av andra</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dirty="0">
                <a:solidFill>
                  <a:schemeClr val="bg1"/>
                </a:solidFill>
              </a:rPr>
              <a:t>2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Läsa</a:t>
            </a: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p:txBody>
          <a:bodyPr/>
          <a:lstStyle/>
          <a:p>
            <a:r>
              <a:rPr lang="sv-SE" dirty="0">
                <a:solidFill>
                  <a:schemeClr val="bg1"/>
                </a:solidFill>
              </a:rPr>
              <a:t>Grupp</a:t>
            </a:r>
          </a:p>
        </p:txBody>
      </p:sp>
      <p:sp>
        <p:nvSpPr>
          <p:cNvPr id="5" name="Platshållare för text 4">
            <a:extLst>
              <a:ext uri="{FF2B5EF4-FFF2-40B4-BE49-F238E27FC236}">
                <a16:creationId xmlns:a16="http://schemas.microsoft.com/office/drawing/2014/main" id="{ADD12822-7292-AB4F-8A78-A86C19006A03}"/>
              </a:ext>
            </a:extLst>
          </p:cNvPr>
          <p:cNvSpPr>
            <a:spLocks noGrp="1"/>
          </p:cNvSpPr>
          <p:nvPr>
            <p:ph type="body" sz="quarter" idx="37"/>
          </p:nvPr>
        </p:nvSpPr>
        <p:spPr/>
        <p:txBody>
          <a:bodyPr/>
          <a:lstStyle/>
          <a:p>
            <a:pPr marL="0" indent="0">
              <a:buNone/>
            </a:pPr>
            <a:r>
              <a:rPr lang="sv-SE" b="1" dirty="0">
                <a:latin typeface="+mj-lt"/>
              </a:rPr>
              <a:t>Ni kan utveckla nytt eller låna andras idéer</a:t>
            </a:r>
          </a:p>
          <a:p>
            <a:pPr marL="0" indent="0">
              <a:buNone/>
            </a:pPr>
            <a:r>
              <a:rPr lang="sv-SE" dirty="0"/>
              <a:t>Ni kan utveckla innovationer, men ni kan också inspireras av hur andra i eller utanför offentlig sektor arbetat, och låna deras idéer. Huvudsaken är att det är något som skapar värde i den verklighet som du arbetar i. </a:t>
            </a:r>
          </a:p>
        </p:txBody>
      </p:sp>
      <p:sp>
        <p:nvSpPr>
          <p:cNvPr id="4" name="Platshållare för text 3">
            <a:extLst>
              <a:ext uri="{FF2B5EF4-FFF2-40B4-BE49-F238E27FC236}">
                <a16:creationId xmlns:a16="http://schemas.microsoft.com/office/drawing/2014/main" id="{E82AE99F-F51C-4037-B1C5-74AE173B6205}"/>
              </a:ext>
            </a:extLst>
          </p:cNvPr>
          <p:cNvSpPr>
            <a:spLocks noGrp="1"/>
          </p:cNvSpPr>
          <p:nvPr>
            <p:ph type="body" sz="quarter" idx="39"/>
          </p:nvPr>
        </p:nvSpPr>
        <p:spPr/>
        <p:txBody>
          <a:bodyPr/>
          <a:lstStyle/>
          <a:p>
            <a:r>
              <a:rPr lang="sv-SE" dirty="0"/>
              <a:t>På nästa sida presenteras ett exempel på hur någon annan har arbetat nyskapande</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3" name="Bild 12">
            <a:extLst>
              <a:ext uri="{FF2B5EF4-FFF2-40B4-BE49-F238E27FC236}">
                <a16:creationId xmlns:a16="http://schemas.microsoft.com/office/drawing/2014/main" id="{893AAE63-99DA-415A-9126-72C5A0178E1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2906574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B9E89304-9D74-4945-B756-5792AAB8F8F8}"/>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Praktiskt exempel</a:t>
            </a:r>
          </a:p>
        </p:txBody>
      </p:sp>
      <p:sp>
        <p:nvSpPr>
          <p:cNvPr id="2" name="Platshållare för text 1">
            <a:extLst>
              <a:ext uri="{FF2B5EF4-FFF2-40B4-BE49-F238E27FC236}">
                <a16:creationId xmlns:a16="http://schemas.microsoft.com/office/drawing/2014/main" id="{C62A2488-C517-BB4E-B02D-C89917DBDAD5}"/>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0E2190E2-9303-D346-B17F-A05FE857770F}"/>
              </a:ext>
            </a:extLst>
          </p:cNvPr>
          <p:cNvSpPr>
            <a:spLocks noGrp="1"/>
          </p:cNvSpPr>
          <p:nvPr>
            <p:ph type="body" sz="quarter" idx="35"/>
          </p:nvPr>
        </p:nvSpPr>
        <p:spPr/>
        <p:txBody>
          <a:bodyPr/>
          <a:lstStyle/>
          <a:p>
            <a:r>
              <a:rPr lang="sv-SE" dirty="0"/>
              <a:t>Titta</a:t>
            </a:r>
          </a:p>
        </p:txBody>
      </p:sp>
      <p:sp>
        <p:nvSpPr>
          <p:cNvPr id="3" name="Platshållare för text 2">
            <a:extLst>
              <a:ext uri="{FF2B5EF4-FFF2-40B4-BE49-F238E27FC236}">
                <a16:creationId xmlns:a16="http://schemas.microsoft.com/office/drawing/2014/main" id="{BCB2DCFE-27E5-334B-978C-7005CFD4CF8E}"/>
              </a:ext>
            </a:extLst>
          </p:cNvPr>
          <p:cNvSpPr>
            <a:spLocks noGrp="1"/>
          </p:cNvSpPr>
          <p:nvPr>
            <p:ph type="body" sz="quarter" idx="11"/>
          </p:nvPr>
        </p:nvSpPr>
        <p:spPr/>
        <p:txBody>
          <a:bodyPr/>
          <a:lstStyle/>
          <a:p>
            <a:r>
              <a:rPr lang="sv-SE" dirty="0"/>
              <a:t>Grupp</a:t>
            </a:r>
          </a:p>
        </p:txBody>
      </p:sp>
      <p:sp>
        <p:nvSpPr>
          <p:cNvPr id="11" name="Platshållare för text 10">
            <a:extLst>
              <a:ext uri="{FF2B5EF4-FFF2-40B4-BE49-F238E27FC236}">
                <a16:creationId xmlns:a16="http://schemas.microsoft.com/office/drawing/2014/main" id="{D5B0FEBC-A6CC-A245-87F9-3240D7D91497}"/>
              </a:ext>
            </a:extLst>
          </p:cNvPr>
          <p:cNvSpPr>
            <a:spLocks noGrp="1"/>
          </p:cNvSpPr>
          <p:nvPr>
            <p:ph type="body" sz="quarter" idx="37"/>
          </p:nvPr>
        </p:nvSpPr>
        <p:spPr/>
        <p:txBody>
          <a:bodyPr/>
          <a:lstStyle/>
          <a:p>
            <a:r>
              <a:rPr lang="sv-SE" b="1" dirty="0"/>
              <a:t>Vi behöver inte vara uppfinnarjocke själva, utan kan kika på vad andra gör och få inspiration. </a:t>
            </a:r>
          </a:p>
          <a:p>
            <a:r>
              <a:rPr lang="sv-SE" dirty="0"/>
              <a:t>Här kommer ett praktiskt exempel på ett utvecklingsarbete. Vi kikar på filmen tillsammans.</a:t>
            </a:r>
          </a:p>
        </p:txBody>
      </p:sp>
      <p:pic>
        <p:nvPicPr>
          <p:cNvPr id="38" name="Gruppera">
            <a:extLst>
              <a:ext uri="{FF2B5EF4-FFF2-40B4-BE49-F238E27FC236}">
                <a16:creationId xmlns:a16="http://schemas.microsoft.com/office/drawing/2014/main" id="{B5F811A9-062F-1149-BA35-12918CDDC9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12" name="Bild 111">
            <a:extLst>
              <a:ext uri="{FF2B5EF4-FFF2-40B4-BE49-F238E27FC236}">
                <a16:creationId xmlns:a16="http://schemas.microsoft.com/office/drawing/2014/main" id="{87D155BA-1597-1540-B097-1481B691DB5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sp>
        <p:nvSpPr>
          <p:cNvPr id="50" name="Platshållare för text 10">
            <a:extLst>
              <a:ext uri="{FF2B5EF4-FFF2-40B4-BE49-F238E27FC236}">
                <a16:creationId xmlns:a16="http://schemas.microsoft.com/office/drawing/2014/main" id="{1D67A193-A0E5-E848-A56E-6221B60009CE}"/>
              </a:ext>
            </a:extLst>
          </p:cNvPr>
          <p:cNvSpPr txBox="1">
            <a:spLocks/>
          </p:cNvSpPr>
          <p:nvPr/>
        </p:nvSpPr>
        <p:spPr>
          <a:xfrm>
            <a:off x="13910783" y="6396780"/>
            <a:ext cx="6952766" cy="1695660"/>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Lägg in din valda film här. Klicka på länken till filmen, välj ”Öppna hyperlänk”. Kopiera länken och välj ”Infoga hyperlänk” och klistra in länken här i rutan.</a:t>
            </a:r>
          </a:p>
        </p:txBody>
      </p:sp>
      <p:pic>
        <p:nvPicPr>
          <p:cNvPr id="51" name="Bild">
            <a:extLst>
              <a:ext uri="{FF2B5EF4-FFF2-40B4-BE49-F238E27FC236}">
                <a16:creationId xmlns:a16="http://schemas.microsoft.com/office/drawing/2014/main" id="{89F43921-E787-9545-BD23-EBF20A25E6F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63498" y="1227231"/>
            <a:ext cx="1018580" cy="860772"/>
          </a:xfrm>
          <a:prstGeom prst="rect">
            <a:avLst/>
          </a:prstGeom>
          <a:ln w="12700">
            <a:miter lim="400000"/>
          </a:ln>
        </p:spPr>
      </p:pic>
    </p:spTree>
    <p:extLst>
      <p:ext uri="{BB962C8B-B14F-4D97-AF65-F5344CB8AC3E}">
        <p14:creationId xmlns:p14="http://schemas.microsoft.com/office/powerpoint/2010/main" val="4105035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latshållare för text 31">
            <a:extLst>
              <a:ext uri="{FF2B5EF4-FFF2-40B4-BE49-F238E27FC236}">
                <a16:creationId xmlns:a16="http://schemas.microsoft.com/office/drawing/2014/main" id="{AA0C51A4-C05A-E98B-E17B-4FA3DAD929CC}"/>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Vad tycker ni?</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29" name="Platshållare för text 28">
            <a:extLst>
              <a:ext uri="{FF2B5EF4-FFF2-40B4-BE49-F238E27FC236}">
                <a16:creationId xmlns:a16="http://schemas.microsoft.com/office/drawing/2014/main" id="{3775FB46-9263-0847-8491-866ECC600C72}"/>
              </a:ext>
            </a:extLst>
          </p:cNvPr>
          <p:cNvSpPr>
            <a:spLocks noGrp="1"/>
          </p:cNvSpPr>
          <p:nvPr>
            <p:ph type="body" sz="quarter" idx="10"/>
          </p:nvPr>
        </p:nvSpPr>
        <p:spPr/>
        <p:txBody>
          <a:bodyPr/>
          <a:lstStyle/>
          <a:p>
            <a:r>
              <a:rPr lang="sv-SE" dirty="0"/>
              <a:t>15 min</a:t>
            </a:r>
          </a:p>
        </p:txBody>
      </p:sp>
      <p:sp>
        <p:nvSpPr>
          <p:cNvPr id="31" name="Platshållare för text 30">
            <a:extLst>
              <a:ext uri="{FF2B5EF4-FFF2-40B4-BE49-F238E27FC236}">
                <a16:creationId xmlns:a16="http://schemas.microsoft.com/office/drawing/2014/main" id="{D87BE6AD-D14C-8C4B-023B-0FA44D2694F9}"/>
              </a:ext>
            </a:extLst>
          </p:cNvPr>
          <p:cNvSpPr>
            <a:spLocks noGrp="1"/>
          </p:cNvSpPr>
          <p:nvPr>
            <p:ph type="body" sz="quarter" idx="35"/>
          </p:nvPr>
        </p:nvSpPr>
        <p:spPr/>
        <p:txBody>
          <a:bodyPr/>
          <a:lstStyle/>
          <a:p>
            <a:r>
              <a:rPr lang="sv-SE" dirty="0"/>
              <a:t>Prata</a:t>
            </a:r>
          </a:p>
        </p:txBody>
      </p:sp>
      <p:sp>
        <p:nvSpPr>
          <p:cNvPr id="30" name="Platshållare för text 29">
            <a:extLst>
              <a:ext uri="{FF2B5EF4-FFF2-40B4-BE49-F238E27FC236}">
                <a16:creationId xmlns:a16="http://schemas.microsoft.com/office/drawing/2014/main" id="{F35EDD95-CB82-7EA1-9D1D-67751DC203C6}"/>
              </a:ext>
            </a:extLst>
          </p:cNvPr>
          <p:cNvSpPr>
            <a:spLocks noGrp="1"/>
          </p:cNvSpPr>
          <p:nvPr>
            <p:ph type="body" sz="quarter" idx="11"/>
          </p:nvPr>
        </p:nvSpPr>
        <p:spPr/>
        <p:txBody>
          <a:bodyPr/>
          <a:lstStyle/>
          <a:p>
            <a:r>
              <a:rPr lang="sv-SE" dirty="0"/>
              <a:t>Grupp</a:t>
            </a:r>
          </a:p>
        </p:txBody>
      </p:sp>
      <p:sp>
        <p:nvSpPr>
          <p:cNvPr id="33" name="Platshållare för innehåll 32">
            <a:extLst>
              <a:ext uri="{FF2B5EF4-FFF2-40B4-BE49-F238E27FC236}">
                <a16:creationId xmlns:a16="http://schemas.microsoft.com/office/drawing/2014/main" id="{208E5BB8-874E-F951-983B-52BEC03D920D}"/>
              </a:ext>
            </a:extLst>
          </p:cNvPr>
          <p:cNvSpPr>
            <a:spLocks noGrp="1"/>
          </p:cNvSpPr>
          <p:nvPr>
            <p:ph sz="quarter" idx="44"/>
          </p:nvPr>
        </p:nvSpPr>
        <p:spPr/>
        <p:txBody>
          <a:bodyPr/>
          <a:lstStyle/>
          <a:p>
            <a:r>
              <a:rPr lang="sv-SE" sz="2800" dirty="0">
                <a:solidFill>
                  <a:srgbClr val="FFFFFF"/>
                </a:solidFill>
                <a:latin typeface="+mn-lt"/>
              </a:rPr>
              <a:t>Prata om exemplet som ni tittat på. </a:t>
            </a:r>
            <a:r>
              <a:rPr lang="sv-SE" sz="2800" b="0" dirty="0">
                <a:solidFill>
                  <a:srgbClr val="FFFFFF"/>
                </a:solidFill>
                <a:latin typeface="+mn-lt"/>
              </a:rPr>
              <a:t>Utgå från frågorna här. Om ni är många, dela in er i grupper om 1-6 personer.</a:t>
            </a:r>
          </a:p>
          <a:p>
            <a:endParaRPr lang="sv-SE" dirty="0"/>
          </a:p>
        </p:txBody>
      </p:sp>
      <p:sp>
        <p:nvSpPr>
          <p:cNvPr id="39" name="Platshållare för text 38">
            <a:extLst>
              <a:ext uri="{FF2B5EF4-FFF2-40B4-BE49-F238E27FC236}">
                <a16:creationId xmlns:a16="http://schemas.microsoft.com/office/drawing/2014/main" id="{94B02945-560F-8969-96F4-AECC55D86D7A}"/>
              </a:ext>
            </a:extLst>
          </p:cNvPr>
          <p:cNvSpPr>
            <a:spLocks noGrp="1"/>
          </p:cNvSpPr>
          <p:nvPr>
            <p:ph type="body" sz="quarter" idx="51"/>
          </p:nvPr>
        </p:nvSpPr>
        <p:spPr/>
        <p:txBody>
          <a:bodyPr/>
          <a:lstStyle/>
          <a:p>
            <a:r>
              <a:rPr lang="sv-SE" sz="2800" i="0" dirty="0"/>
              <a:t>Hur nyskapande tycker ni att exemplet var? </a:t>
            </a:r>
          </a:p>
          <a:p>
            <a:endParaRPr lang="sv-SE" dirty="0"/>
          </a:p>
        </p:txBody>
      </p:sp>
      <p:sp>
        <p:nvSpPr>
          <p:cNvPr id="38" name="Platshållare för text 37">
            <a:extLst>
              <a:ext uri="{FF2B5EF4-FFF2-40B4-BE49-F238E27FC236}">
                <a16:creationId xmlns:a16="http://schemas.microsoft.com/office/drawing/2014/main" id="{FE90789C-AA29-ADFE-0C02-FC2637A6C318}"/>
              </a:ext>
            </a:extLst>
          </p:cNvPr>
          <p:cNvSpPr>
            <a:spLocks noGrp="1"/>
          </p:cNvSpPr>
          <p:nvPr>
            <p:ph type="body" sz="quarter" idx="50"/>
          </p:nvPr>
        </p:nvSpPr>
        <p:spPr/>
        <p:txBody>
          <a:bodyPr/>
          <a:lstStyle/>
          <a:p>
            <a:endParaRPr lang="sv-SE" dirty="0"/>
          </a:p>
        </p:txBody>
      </p:sp>
      <p:sp>
        <p:nvSpPr>
          <p:cNvPr id="37" name="Platshållare för text 36">
            <a:extLst>
              <a:ext uri="{FF2B5EF4-FFF2-40B4-BE49-F238E27FC236}">
                <a16:creationId xmlns:a16="http://schemas.microsoft.com/office/drawing/2014/main" id="{012B9051-EEE4-02FC-FD03-DC74163DE6F9}"/>
              </a:ext>
            </a:extLst>
          </p:cNvPr>
          <p:cNvSpPr>
            <a:spLocks noGrp="1"/>
          </p:cNvSpPr>
          <p:nvPr>
            <p:ph type="body" sz="quarter" idx="49"/>
          </p:nvPr>
        </p:nvSpPr>
        <p:spPr/>
        <p:txBody>
          <a:bodyPr/>
          <a:lstStyle/>
          <a:p>
            <a:r>
              <a:rPr lang="sv-SE" sz="2800" i="0" dirty="0"/>
              <a:t>Finns det något i exemplet som ni kan inspireras av och i så fall vad?</a:t>
            </a:r>
          </a:p>
          <a:p>
            <a:endParaRPr lang="sv-SE" dirty="0"/>
          </a:p>
        </p:txBody>
      </p:sp>
      <p:sp>
        <p:nvSpPr>
          <p:cNvPr id="36" name="Platshållare för text 35">
            <a:extLst>
              <a:ext uri="{FF2B5EF4-FFF2-40B4-BE49-F238E27FC236}">
                <a16:creationId xmlns:a16="http://schemas.microsoft.com/office/drawing/2014/main" id="{9A00E4A5-1C72-F06B-2405-E75784A8CD91}"/>
              </a:ext>
            </a:extLst>
          </p:cNvPr>
          <p:cNvSpPr>
            <a:spLocks noGrp="1"/>
          </p:cNvSpPr>
          <p:nvPr>
            <p:ph type="body" sz="quarter" idx="48"/>
          </p:nvPr>
        </p:nvSpPr>
        <p:spPr/>
        <p:txBody>
          <a:bodyPr/>
          <a:lstStyle/>
          <a:p>
            <a:endParaRPr lang="sv-SE" dirty="0"/>
          </a:p>
        </p:txBody>
      </p:sp>
      <p:sp>
        <p:nvSpPr>
          <p:cNvPr id="35" name="Platshållare för text 34">
            <a:extLst>
              <a:ext uri="{FF2B5EF4-FFF2-40B4-BE49-F238E27FC236}">
                <a16:creationId xmlns:a16="http://schemas.microsoft.com/office/drawing/2014/main" id="{0EEDEF0A-9BA3-BD89-DA0B-41C760FC62E9}"/>
              </a:ext>
            </a:extLst>
          </p:cNvPr>
          <p:cNvSpPr>
            <a:spLocks noGrp="1"/>
          </p:cNvSpPr>
          <p:nvPr>
            <p:ph type="body" sz="quarter" idx="47"/>
          </p:nvPr>
        </p:nvSpPr>
        <p:spPr/>
        <p:txBody>
          <a:bodyPr/>
          <a:lstStyle/>
          <a:p>
            <a:r>
              <a:rPr lang="sv-SE" sz="2800" i="0" dirty="0"/>
              <a:t>Vad kan vi tillsammans göra för att utveckla det vidare?</a:t>
            </a:r>
          </a:p>
          <a:p>
            <a:endParaRPr lang="sv-SE" dirty="0"/>
          </a:p>
        </p:txBody>
      </p:sp>
      <p:sp>
        <p:nvSpPr>
          <p:cNvPr id="34" name="Platshållare för text 33">
            <a:extLst>
              <a:ext uri="{FF2B5EF4-FFF2-40B4-BE49-F238E27FC236}">
                <a16:creationId xmlns:a16="http://schemas.microsoft.com/office/drawing/2014/main" id="{39A567F1-702F-1E2A-9E49-434180D6749B}"/>
              </a:ext>
            </a:extLst>
          </p:cNvPr>
          <p:cNvSpPr>
            <a:spLocks noGrp="1"/>
          </p:cNvSpPr>
          <p:nvPr>
            <p:ph type="body" sz="quarter" idx="46"/>
          </p:nvPr>
        </p:nvSpPr>
        <p:spPr/>
        <p:txBody>
          <a:bodyPr/>
          <a:lstStyle/>
          <a:p>
            <a:endParaRPr lang="sv-SE"/>
          </a:p>
        </p:txBody>
      </p:sp>
      <p:pic>
        <p:nvPicPr>
          <p:cNvPr id="13" name="Gruppera">
            <a:extLst>
              <a:ext uri="{FF2B5EF4-FFF2-40B4-BE49-F238E27FC236}">
                <a16:creationId xmlns:a16="http://schemas.microsoft.com/office/drawing/2014/main" id="{1E118512-87DB-41AB-83CC-9F1F80F61A7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4" name="Bild 13">
            <a:extLst>
              <a:ext uri="{FF2B5EF4-FFF2-40B4-BE49-F238E27FC236}">
                <a16:creationId xmlns:a16="http://schemas.microsoft.com/office/drawing/2014/main" id="{E82C3CC8-5FBD-4C53-B528-6BBF0B526BB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373597"/>
            <a:ext cx="1083185" cy="532857"/>
          </a:xfrm>
          <a:prstGeom prst="rect">
            <a:avLst/>
          </a:prstGeom>
        </p:spPr>
      </p:pic>
      <p:pic>
        <p:nvPicPr>
          <p:cNvPr id="15" name="Bild">
            <a:extLst>
              <a:ext uri="{FF2B5EF4-FFF2-40B4-BE49-F238E27FC236}">
                <a16:creationId xmlns:a16="http://schemas.microsoft.com/office/drawing/2014/main" id="{323A93A4-1A36-4566-BD4A-43766638564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62240" y="1213644"/>
            <a:ext cx="949380" cy="852761"/>
          </a:xfrm>
          <a:prstGeom prst="rect">
            <a:avLst/>
          </a:prstGeom>
          <a:ln w="12700">
            <a:miter lim="400000"/>
          </a:ln>
        </p:spPr>
      </p:pic>
    </p:spTree>
    <p:extLst>
      <p:ext uri="{BB962C8B-B14F-4D97-AF65-F5344CB8AC3E}">
        <p14:creationId xmlns:p14="http://schemas.microsoft.com/office/powerpoint/2010/main" val="322727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546C09FA-ED6F-CE5C-C7E7-FB28D5669321}"/>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Hur gör ni?</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24" name="Platshållare för text 23">
            <a:extLst>
              <a:ext uri="{FF2B5EF4-FFF2-40B4-BE49-F238E27FC236}">
                <a16:creationId xmlns:a16="http://schemas.microsoft.com/office/drawing/2014/main" id="{C90DF68D-691D-425F-B9E2-687E1E4637AD}"/>
              </a:ext>
            </a:extLst>
          </p:cNvPr>
          <p:cNvSpPr>
            <a:spLocks noGrp="1"/>
          </p:cNvSpPr>
          <p:nvPr>
            <p:ph type="body" sz="quarter" idx="10"/>
          </p:nvPr>
        </p:nvSpPr>
        <p:spPr/>
        <p:txBody>
          <a:bodyPr/>
          <a:lstStyle/>
          <a:p>
            <a:r>
              <a:rPr lang="sv-SE" dirty="0"/>
              <a:t>15 min</a:t>
            </a:r>
          </a:p>
        </p:txBody>
      </p:sp>
      <p:sp>
        <p:nvSpPr>
          <p:cNvPr id="26" name="Platshållare för text 25">
            <a:extLst>
              <a:ext uri="{FF2B5EF4-FFF2-40B4-BE49-F238E27FC236}">
                <a16:creationId xmlns:a16="http://schemas.microsoft.com/office/drawing/2014/main" id="{42F6D322-1FF9-2490-A7BC-6D74F1FABB00}"/>
              </a:ext>
            </a:extLst>
          </p:cNvPr>
          <p:cNvSpPr>
            <a:spLocks noGrp="1"/>
          </p:cNvSpPr>
          <p:nvPr>
            <p:ph type="body" sz="quarter" idx="35"/>
          </p:nvPr>
        </p:nvSpPr>
        <p:spPr/>
        <p:txBody>
          <a:bodyPr/>
          <a:lstStyle/>
          <a:p>
            <a:r>
              <a:rPr lang="sv-SE" dirty="0"/>
              <a:t> Prata</a:t>
            </a:r>
          </a:p>
        </p:txBody>
      </p:sp>
      <p:sp>
        <p:nvSpPr>
          <p:cNvPr id="25" name="Platshållare för text 24">
            <a:extLst>
              <a:ext uri="{FF2B5EF4-FFF2-40B4-BE49-F238E27FC236}">
                <a16:creationId xmlns:a16="http://schemas.microsoft.com/office/drawing/2014/main" id="{8BA06D1B-A755-C904-3BFD-006FD34D6A9F}"/>
              </a:ext>
            </a:extLst>
          </p:cNvPr>
          <p:cNvSpPr>
            <a:spLocks noGrp="1"/>
          </p:cNvSpPr>
          <p:nvPr>
            <p:ph type="body" sz="quarter" idx="11"/>
          </p:nvPr>
        </p:nvSpPr>
        <p:spPr/>
        <p:txBody>
          <a:bodyPr/>
          <a:lstStyle/>
          <a:p>
            <a:r>
              <a:rPr lang="sv-SE" dirty="0"/>
              <a:t>Grupp</a:t>
            </a:r>
          </a:p>
        </p:txBody>
      </p:sp>
      <p:sp>
        <p:nvSpPr>
          <p:cNvPr id="28" name="Platshållare för text 27">
            <a:extLst>
              <a:ext uri="{FF2B5EF4-FFF2-40B4-BE49-F238E27FC236}">
                <a16:creationId xmlns:a16="http://schemas.microsoft.com/office/drawing/2014/main" id="{97CD59A0-8B93-A79E-43FD-607428ECAFB8}"/>
              </a:ext>
            </a:extLst>
          </p:cNvPr>
          <p:cNvSpPr>
            <a:spLocks noGrp="1"/>
          </p:cNvSpPr>
          <p:nvPr>
            <p:ph type="body" sz="quarter" idx="40"/>
          </p:nvPr>
        </p:nvSpPr>
        <p:spPr>
          <a:xfrm>
            <a:off x="1749425" y="4895539"/>
            <a:ext cx="9175838" cy="1756731"/>
          </a:xfrm>
        </p:spPr>
        <p:txBody>
          <a:bodyPr/>
          <a:lstStyle/>
          <a:p>
            <a:r>
              <a:rPr lang="sv-SE" b="0" dirty="0">
                <a:solidFill>
                  <a:srgbClr val="FFFFFF"/>
                </a:solidFill>
              </a:rPr>
              <a:t>Fundera på om ni har utmaningar/problem i er verksamhet, där ni har behov av inspiration för att hitta nya lösningar</a:t>
            </a:r>
            <a:r>
              <a:rPr lang="sv-SE" b="1" dirty="0">
                <a:solidFill>
                  <a:srgbClr val="FFFFFF"/>
                </a:solidFill>
              </a:rPr>
              <a:t>.</a:t>
            </a:r>
            <a:endParaRPr lang="sv-SE" dirty="0">
              <a:solidFill>
                <a:srgbClr val="FFFFFF"/>
              </a:solidFill>
            </a:endParaRPr>
          </a:p>
          <a:p>
            <a:endParaRPr lang="sv-SE" dirty="0"/>
          </a:p>
          <a:p>
            <a:endParaRPr lang="sv-SE" dirty="0"/>
          </a:p>
        </p:txBody>
      </p:sp>
      <p:sp>
        <p:nvSpPr>
          <p:cNvPr id="34" name="Platshållare för text 211">
            <a:extLst>
              <a:ext uri="{FF2B5EF4-FFF2-40B4-BE49-F238E27FC236}">
                <a16:creationId xmlns:a16="http://schemas.microsoft.com/office/drawing/2014/main" id="{432B53BC-4BB0-0E3E-BC22-44DB9744B65E}"/>
              </a:ext>
            </a:extLst>
          </p:cNvPr>
          <p:cNvSpPr txBox="1">
            <a:spLocks/>
          </p:cNvSpPr>
          <p:nvPr/>
        </p:nvSpPr>
        <p:spPr>
          <a:xfrm>
            <a:off x="1959998" y="11325922"/>
            <a:ext cx="6326751" cy="1041539"/>
          </a:xfrm>
          <a:prstGeom prst="rect">
            <a:avLst/>
          </a:prstGeom>
        </p:spPr>
        <p:txBody>
          <a:bodyPr anchor="ct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Om ni har arbetat i flera grupper, </a:t>
            </a:r>
            <a:r>
              <a:rPr lang="sv-SE" b="0" dirty="0"/>
              <a:t>är det efter detta tid att dela något från var grupp.</a:t>
            </a:r>
          </a:p>
        </p:txBody>
      </p:sp>
      <p:sp>
        <p:nvSpPr>
          <p:cNvPr id="32" name="Platshållare för text 31">
            <a:extLst>
              <a:ext uri="{FF2B5EF4-FFF2-40B4-BE49-F238E27FC236}">
                <a16:creationId xmlns:a16="http://schemas.microsoft.com/office/drawing/2014/main" id="{493877CD-3F8F-5E81-0492-726B1036DBE7}"/>
              </a:ext>
            </a:extLst>
          </p:cNvPr>
          <p:cNvSpPr>
            <a:spLocks noGrp="1"/>
          </p:cNvSpPr>
          <p:nvPr>
            <p:ph type="body" sz="quarter" idx="49"/>
          </p:nvPr>
        </p:nvSpPr>
        <p:spPr/>
        <p:txBody>
          <a:bodyPr/>
          <a:lstStyle/>
          <a:p>
            <a:r>
              <a:rPr lang="sv-SE" dirty="0">
                <a:solidFill>
                  <a:srgbClr val="FFFFFF"/>
                </a:solidFill>
              </a:rPr>
              <a:t>Vi har idéer för att utveckla…</a:t>
            </a:r>
          </a:p>
          <a:p>
            <a:endParaRPr lang="sv-SE" dirty="0"/>
          </a:p>
        </p:txBody>
      </p:sp>
      <p:sp>
        <p:nvSpPr>
          <p:cNvPr id="31" name="Platshållare för text 30">
            <a:extLst>
              <a:ext uri="{FF2B5EF4-FFF2-40B4-BE49-F238E27FC236}">
                <a16:creationId xmlns:a16="http://schemas.microsoft.com/office/drawing/2014/main" id="{113FD1CC-649A-E19E-D3CE-A16145B30E92}"/>
              </a:ext>
            </a:extLst>
          </p:cNvPr>
          <p:cNvSpPr>
            <a:spLocks noGrp="1"/>
          </p:cNvSpPr>
          <p:nvPr>
            <p:ph type="body" sz="quarter" idx="48"/>
          </p:nvPr>
        </p:nvSpPr>
        <p:spPr/>
        <p:txBody>
          <a:bodyPr/>
          <a:lstStyle/>
          <a:p>
            <a:endParaRPr lang="sv-SE" dirty="0"/>
          </a:p>
        </p:txBody>
      </p:sp>
      <p:sp>
        <p:nvSpPr>
          <p:cNvPr id="30" name="Platshållare för text 29">
            <a:extLst>
              <a:ext uri="{FF2B5EF4-FFF2-40B4-BE49-F238E27FC236}">
                <a16:creationId xmlns:a16="http://schemas.microsoft.com/office/drawing/2014/main" id="{D7C1124E-F815-D236-028A-6A826F7681FF}"/>
              </a:ext>
            </a:extLst>
          </p:cNvPr>
          <p:cNvSpPr>
            <a:spLocks noGrp="1"/>
          </p:cNvSpPr>
          <p:nvPr>
            <p:ph type="body" sz="quarter" idx="47"/>
          </p:nvPr>
        </p:nvSpPr>
        <p:spPr/>
        <p:txBody>
          <a:bodyPr/>
          <a:lstStyle/>
          <a:p>
            <a:r>
              <a:rPr lang="sv-SE" dirty="0">
                <a:solidFill>
                  <a:srgbClr val="FFFFFF"/>
                </a:solidFill>
              </a:rPr>
              <a:t>Vi har idéer för att utveckla…</a:t>
            </a:r>
          </a:p>
          <a:p>
            <a:endParaRPr lang="sv-SE" dirty="0"/>
          </a:p>
        </p:txBody>
      </p:sp>
      <p:sp>
        <p:nvSpPr>
          <p:cNvPr id="29" name="Platshållare för text 28">
            <a:extLst>
              <a:ext uri="{FF2B5EF4-FFF2-40B4-BE49-F238E27FC236}">
                <a16:creationId xmlns:a16="http://schemas.microsoft.com/office/drawing/2014/main" id="{C43FCBE6-C4D9-0CDD-527E-B5F65398FDFA}"/>
              </a:ext>
            </a:extLst>
          </p:cNvPr>
          <p:cNvSpPr>
            <a:spLocks noGrp="1"/>
          </p:cNvSpPr>
          <p:nvPr>
            <p:ph type="body" sz="quarter" idx="46"/>
          </p:nvPr>
        </p:nvSpPr>
        <p:spPr/>
        <p:txBody>
          <a:bodyPr/>
          <a:lstStyle/>
          <a:p>
            <a:endParaRPr lang="sv-SE"/>
          </a:p>
        </p:txBody>
      </p:sp>
      <p:pic>
        <p:nvPicPr>
          <p:cNvPr id="33" name="Bild">
            <a:extLst>
              <a:ext uri="{FF2B5EF4-FFF2-40B4-BE49-F238E27FC236}">
                <a16:creationId xmlns:a16="http://schemas.microsoft.com/office/drawing/2014/main" id="{1F23BDA7-E374-309B-79D5-889C65303AA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11162" y="10914300"/>
            <a:ext cx="6779076" cy="1703642"/>
          </a:xfrm>
          <a:prstGeom prst="rect">
            <a:avLst/>
          </a:prstGeom>
          <a:ln w="12700">
            <a:miter lim="400000"/>
          </a:ln>
        </p:spPr>
      </p:pic>
      <p:pic>
        <p:nvPicPr>
          <p:cNvPr id="11" name="Gruppera">
            <a:extLst>
              <a:ext uri="{FF2B5EF4-FFF2-40B4-BE49-F238E27FC236}">
                <a16:creationId xmlns:a16="http://schemas.microsoft.com/office/drawing/2014/main" id="{71C5EDFD-C58D-400E-8C7E-B4E38732555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12" name="Bild 11">
            <a:extLst>
              <a:ext uri="{FF2B5EF4-FFF2-40B4-BE49-F238E27FC236}">
                <a16:creationId xmlns:a16="http://schemas.microsoft.com/office/drawing/2014/main" id="{440B5A46-63D6-406A-8CA5-0CF4401EA6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pic>
        <p:nvPicPr>
          <p:cNvPr id="14" name="Bild">
            <a:extLst>
              <a:ext uri="{FF2B5EF4-FFF2-40B4-BE49-F238E27FC236}">
                <a16:creationId xmlns:a16="http://schemas.microsoft.com/office/drawing/2014/main" id="{64846521-4FD8-4179-A585-B21685BFDD3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62240" y="1213644"/>
            <a:ext cx="949380" cy="852761"/>
          </a:xfrm>
          <a:prstGeom prst="rect">
            <a:avLst/>
          </a:prstGeom>
          <a:ln w="12700">
            <a:miter lim="400000"/>
          </a:ln>
        </p:spPr>
      </p:pic>
      <p:sp>
        <p:nvSpPr>
          <p:cNvPr id="4" name="Platshållare för text 27">
            <a:extLst>
              <a:ext uri="{FF2B5EF4-FFF2-40B4-BE49-F238E27FC236}">
                <a16:creationId xmlns:a16="http://schemas.microsoft.com/office/drawing/2014/main" id="{EB47DAC1-11C1-8D4C-E59D-F6B7B3606E36}"/>
              </a:ext>
            </a:extLst>
          </p:cNvPr>
          <p:cNvSpPr txBox="1">
            <a:spLocks/>
          </p:cNvSpPr>
          <p:nvPr/>
        </p:nvSpPr>
        <p:spPr>
          <a:xfrm>
            <a:off x="2188337" y="11150035"/>
            <a:ext cx="5406249" cy="1756731"/>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b="1" i="0" u="none" strike="noStrike" dirty="0">
                <a:solidFill>
                  <a:srgbClr val="091D23"/>
                </a:solidFill>
                <a:effectLst/>
                <a:latin typeface="Calibri" panose="020F0502020204030204" pitchFamily="34" charset="0"/>
              </a:rPr>
              <a:t>Om ni har arbetat i flera grupper, </a:t>
            </a:r>
            <a:r>
              <a:rPr lang="sv-SE" sz="2700" b="0" i="0" u="none" strike="noStrike" dirty="0">
                <a:solidFill>
                  <a:srgbClr val="091D23"/>
                </a:solidFill>
                <a:effectLst/>
                <a:latin typeface="Calibri" panose="020F0502020204030204" pitchFamily="34" charset="0"/>
              </a:rPr>
              <a:t>är det efter detta tid att dela något från var grupp.</a:t>
            </a:r>
            <a:r>
              <a:rPr lang="sv-SE" sz="2700" b="0" i="0" dirty="0">
                <a:solidFill>
                  <a:srgbClr val="000000"/>
                </a:solidFill>
                <a:effectLst/>
                <a:latin typeface="Calibri" panose="020F0502020204030204" pitchFamily="34" charset="0"/>
              </a:rPr>
              <a:t>​</a:t>
            </a:r>
            <a:endParaRPr lang="sv-SE" sz="2700" dirty="0"/>
          </a:p>
        </p:txBody>
      </p:sp>
    </p:spTree>
    <p:extLst>
      <p:ext uri="{BB962C8B-B14F-4D97-AF65-F5344CB8AC3E}">
        <p14:creationId xmlns:p14="http://schemas.microsoft.com/office/powerpoint/2010/main" val="215229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ECC54C70-784D-419A-9C86-24A4D315C57C}"/>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8000" b="1" i="0" u="none" strike="noStrike" kern="1200" cap="none" spc="0" normalizeH="0" baseline="0" noProof="0" dirty="0">
                <a:ln>
                  <a:noFill/>
                </a:ln>
                <a:solidFill>
                  <a:srgbClr val="FFFFFF"/>
                </a:solidFill>
                <a:effectLst/>
                <a:uLnTx/>
                <a:uFillTx/>
                <a:latin typeface="+mj-lt"/>
                <a:ea typeface="+mn-ea"/>
                <a:cs typeface="+mn-cs"/>
              </a:rPr>
              <a:t>Tips</a:t>
            </a:r>
          </a:p>
        </p:txBody>
      </p:sp>
      <p:sp>
        <p:nvSpPr>
          <p:cNvPr id="6" name="Platshållare för text 5">
            <a:extLst>
              <a:ext uri="{FF2B5EF4-FFF2-40B4-BE49-F238E27FC236}">
                <a16:creationId xmlns:a16="http://schemas.microsoft.com/office/drawing/2014/main" id="{DC342EB0-9E5E-4628-9335-728804433CC8}"/>
              </a:ext>
            </a:extLst>
          </p:cNvPr>
          <p:cNvSpPr>
            <a:spLocks noGrp="1"/>
          </p:cNvSpPr>
          <p:nvPr>
            <p:ph type="body" sz="quarter" idx="10"/>
          </p:nvPr>
        </p:nvSpPr>
        <p:spPr>
          <a:prstGeom prst="rect">
            <a:avLst/>
          </a:prstGeom>
        </p:spPr>
        <p:txBody>
          <a:bodyPr/>
          <a:lstStyle/>
          <a:p>
            <a:r>
              <a:rPr lang="sv-SE">
                <a:solidFill>
                  <a:srgbClr val="FFFFFF"/>
                </a:solidFill>
              </a:rPr>
              <a:t>4 min</a:t>
            </a:r>
          </a:p>
        </p:txBody>
      </p:sp>
      <p:sp>
        <p:nvSpPr>
          <p:cNvPr id="18" name="Platshållare för text 17">
            <a:extLst>
              <a:ext uri="{FF2B5EF4-FFF2-40B4-BE49-F238E27FC236}">
                <a16:creationId xmlns:a16="http://schemas.microsoft.com/office/drawing/2014/main" id="{E66A90AB-80BF-407A-B2A0-0CF1FC6F0F38}"/>
              </a:ext>
            </a:extLst>
          </p:cNvPr>
          <p:cNvSpPr>
            <a:spLocks noGrp="1"/>
          </p:cNvSpPr>
          <p:nvPr>
            <p:ph type="body" sz="quarter" idx="35"/>
          </p:nvPr>
        </p:nvSpPr>
        <p:spPr/>
        <p:txBody>
          <a:bodyPr/>
          <a:lstStyle/>
          <a:p>
            <a:r>
              <a:rPr lang="sv-SE">
                <a:solidFill>
                  <a:srgbClr val="FFFFFF"/>
                </a:solidFill>
              </a:rPr>
              <a:t>Läsa</a:t>
            </a:r>
          </a:p>
        </p:txBody>
      </p:sp>
      <p:sp>
        <p:nvSpPr>
          <p:cNvPr id="17" name="Platshållare för text 16">
            <a:extLst>
              <a:ext uri="{FF2B5EF4-FFF2-40B4-BE49-F238E27FC236}">
                <a16:creationId xmlns:a16="http://schemas.microsoft.com/office/drawing/2014/main" id="{57639177-5CC3-44B0-B77B-849D6530CCD3}"/>
              </a:ext>
            </a:extLst>
          </p:cNvPr>
          <p:cNvSpPr>
            <a:spLocks noGrp="1"/>
          </p:cNvSpPr>
          <p:nvPr>
            <p:ph type="body" sz="quarter" idx="11"/>
          </p:nvPr>
        </p:nvSpPr>
        <p:spPr/>
        <p:txBody>
          <a:bodyPr/>
          <a:lstStyle/>
          <a:p>
            <a:r>
              <a:rPr lang="sv-SE">
                <a:solidFill>
                  <a:srgbClr val="FFFFFF"/>
                </a:solidFill>
              </a:rPr>
              <a:t>Grupp</a:t>
            </a:r>
          </a:p>
        </p:txBody>
      </p:sp>
      <p:sp>
        <p:nvSpPr>
          <p:cNvPr id="21" name="Platshållare för text 20">
            <a:extLst>
              <a:ext uri="{FF2B5EF4-FFF2-40B4-BE49-F238E27FC236}">
                <a16:creationId xmlns:a16="http://schemas.microsoft.com/office/drawing/2014/main" id="{781B2EFD-64A3-46E1-B044-4581CA8B3A8B}"/>
              </a:ext>
            </a:extLst>
          </p:cNvPr>
          <p:cNvSpPr>
            <a:spLocks noGrp="1"/>
          </p:cNvSpPr>
          <p:nvPr>
            <p:ph type="body" sz="quarter" idx="39"/>
          </p:nvPr>
        </p:nvSpPr>
        <p:spPr>
          <a:xfrm>
            <a:off x="11146685" y="2924627"/>
            <a:ext cx="11634394" cy="913835"/>
          </a:xfrm>
        </p:spPr>
        <p:txBody>
          <a:bodyPr/>
          <a:lstStyle/>
          <a:p>
            <a:r>
              <a:rPr lang="sv-SE" sz="3100" b="1">
                <a:solidFill>
                  <a:srgbClr val="FFFFFF"/>
                </a:solidFill>
                <a:latin typeface="+mj-lt"/>
              </a:rPr>
              <a:t>Inspireras mer av andra, genom att: </a:t>
            </a:r>
          </a:p>
        </p:txBody>
      </p:sp>
      <p:sp>
        <p:nvSpPr>
          <p:cNvPr id="2" name="Platshållare för text 1">
            <a:extLst>
              <a:ext uri="{FF2B5EF4-FFF2-40B4-BE49-F238E27FC236}">
                <a16:creationId xmlns:a16="http://schemas.microsoft.com/office/drawing/2014/main" id="{2A588E4A-7C25-494E-A64F-2CFF76CA93DE}"/>
              </a:ext>
            </a:extLst>
          </p:cNvPr>
          <p:cNvSpPr>
            <a:spLocks noGrp="1"/>
          </p:cNvSpPr>
          <p:nvPr>
            <p:ph type="body" sz="quarter" idx="40"/>
          </p:nvPr>
        </p:nvSpPr>
        <p:spPr>
          <a:xfrm>
            <a:off x="12654295" y="4249574"/>
            <a:ext cx="10126784" cy="913835"/>
          </a:xfrm>
        </p:spPr>
        <p:txBody>
          <a:bodyPr/>
          <a:lstStyle/>
          <a:p>
            <a:r>
              <a:rPr lang="sv-SE" sz="3100" dirty="0">
                <a:solidFill>
                  <a:srgbClr val="FFFFFF"/>
                </a:solidFill>
              </a:rPr>
              <a:t>Prata med en kollega.</a:t>
            </a:r>
          </a:p>
        </p:txBody>
      </p:sp>
      <p:sp>
        <p:nvSpPr>
          <p:cNvPr id="22" name="Platshållare för text 21">
            <a:extLst>
              <a:ext uri="{FF2B5EF4-FFF2-40B4-BE49-F238E27FC236}">
                <a16:creationId xmlns:a16="http://schemas.microsoft.com/office/drawing/2014/main" id="{487CD9D1-8C09-4EEA-9086-AFC9F0C58FFD}"/>
              </a:ext>
            </a:extLst>
          </p:cNvPr>
          <p:cNvSpPr>
            <a:spLocks noGrp="1"/>
          </p:cNvSpPr>
          <p:nvPr>
            <p:ph type="body" sz="quarter" idx="41"/>
          </p:nvPr>
        </p:nvSpPr>
        <p:spPr>
          <a:xfrm>
            <a:off x="12654295" y="5736308"/>
            <a:ext cx="10126784" cy="913835"/>
          </a:xfrm>
        </p:spPr>
        <p:txBody>
          <a:bodyPr/>
          <a:lstStyle/>
          <a:p>
            <a:r>
              <a:rPr lang="sv-SE" sz="3100" dirty="0">
                <a:solidFill>
                  <a:srgbClr val="FFFFFF"/>
                </a:solidFill>
              </a:rPr>
              <a:t>Ta kontakt med er branschorganisation och hör om de känner till några effektiva lösningar.</a:t>
            </a:r>
          </a:p>
        </p:txBody>
      </p:sp>
      <p:sp>
        <p:nvSpPr>
          <p:cNvPr id="23" name="Platshållare för text 22">
            <a:extLst>
              <a:ext uri="{FF2B5EF4-FFF2-40B4-BE49-F238E27FC236}">
                <a16:creationId xmlns:a16="http://schemas.microsoft.com/office/drawing/2014/main" id="{9CFBF028-4FA8-40DA-AFBA-0C46071D2E9F}"/>
              </a:ext>
            </a:extLst>
          </p:cNvPr>
          <p:cNvSpPr>
            <a:spLocks noGrp="1"/>
          </p:cNvSpPr>
          <p:nvPr>
            <p:ph type="body" sz="quarter" idx="42"/>
          </p:nvPr>
        </p:nvSpPr>
        <p:spPr>
          <a:xfrm>
            <a:off x="12654295" y="7279912"/>
            <a:ext cx="10126784" cy="913835"/>
          </a:xfrm>
        </p:spPr>
        <p:txBody>
          <a:bodyPr/>
          <a:lstStyle/>
          <a:p>
            <a:r>
              <a:rPr lang="sv-SE" sz="3100" dirty="0">
                <a:solidFill>
                  <a:srgbClr val="FFFFFF"/>
                </a:solidFill>
              </a:rPr>
              <a:t>Ring ett universitet eller högskola och be att få prata med en forskare på ert område.</a:t>
            </a:r>
          </a:p>
        </p:txBody>
      </p:sp>
      <p:sp>
        <p:nvSpPr>
          <p:cNvPr id="19" name="Platshållare för text 1">
            <a:extLst>
              <a:ext uri="{FF2B5EF4-FFF2-40B4-BE49-F238E27FC236}">
                <a16:creationId xmlns:a16="http://schemas.microsoft.com/office/drawing/2014/main" id="{4C44305D-FF67-4813-9119-FC87BD7C828D}"/>
              </a:ext>
            </a:extLst>
          </p:cNvPr>
          <p:cNvSpPr txBox="1">
            <a:spLocks/>
          </p:cNvSpPr>
          <p:nvPr/>
        </p:nvSpPr>
        <p:spPr>
          <a:xfrm>
            <a:off x="12691601" y="8958059"/>
            <a:ext cx="10126784" cy="913835"/>
          </a:xfrm>
          <a:prstGeom prst="rect">
            <a:avLst/>
          </a:prstGeom>
        </p:spPr>
        <p:txBody>
          <a:bodyPr anchor="ctr" anchorCtr="0"/>
          <a:lstStyle>
            <a:lvl1pPr marL="0" indent="0" algn="l" defTabSz="1828709" rtl="0" eaLnBrk="1" latinLnBrk="0" hangingPunct="1">
              <a:lnSpc>
                <a:spcPct val="90000"/>
              </a:lnSpc>
              <a:spcBef>
                <a:spcPts val="2000"/>
              </a:spcBef>
              <a:buFont typeface="Arial" panose="020B0604020202020204" pitchFamily="34" charset="0"/>
              <a:buNone/>
              <a:defRPr sz="27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100" dirty="0">
                <a:solidFill>
                  <a:srgbClr val="FFFFFF"/>
                </a:solidFill>
              </a:rPr>
              <a:t>Finns det nationella eller internationella nätverk som ni kan delta i?</a:t>
            </a:r>
          </a:p>
        </p:txBody>
      </p:sp>
      <p:sp>
        <p:nvSpPr>
          <p:cNvPr id="24" name="Platshållare för text 21">
            <a:extLst>
              <a:ext uri="{FF2B5EF4-FFF2-40B4-BE49-F238E27FC236}">
                <a16:creationId xmlns:a16="http://schemas.microsoft.com/office/drawing/2014/main" id="{5F5387A3-BD8E-4D7A-95D2-80A5598760DE}"/>
              </a:ext>
            </a:extLst>
          </p:cNvPr>
          <p:cNvSpPr txBox="1">
            <a:spLocks/>
          </p:cNvSpPr>
          <p:nvPr/>
        </p:nvSpPr>
        <p:spPr>
          <a:xfrm>
            <a:off x="12691601" y="10444793"/>
            <a:ext cx="10126784" cy="913835"/>
          </a:xfrm>
          <a:prstGeom prst="rect">
            <a:avLst/>
          </a:prstGeom>
        </p:spPr>
        <p:txBody>
          <a:bodyPr anchor="ctr" anchorCtr="0"/>
          <a:lstStyle>
            <a:lvl1pPr marL="0" indent="0" algn="l" defTabSz="1828709" rtl="0" eaLnBrk="1" latinLnBrk="0" hangingPunct="1">
              <a:lnSpc>
                <a:spcPct val="90000"/>
              </a:lnSpc>
              <a:spcBef>
                <a:spcPts val="2000"/>
              </a:spcBef>
              <a:buFont typeface="Arial" panose="020B0604020202020204" pitchFamily="34" charset="0"/>
              <a:buNone/>
              <a:defRPr sz="27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kern="120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100" dirty="0">
                <a:solidFill>
                  <a:srgbClr val="FFFFFF"/>
                </a:solidFill>
              </a:rPr>
              <a:t>Finns det andra typer av verksamheter som har samma problem ni kan inspireras av?</a:t>
            </a:r>
          </a:p>
        </p:txBody>
      </p:sp>
      <p:pic>
        <p:nvPicPr>
          <p:cNvPr id="29" name="Bild 28">
            <a:extLst>
              <a:ext uri="{FF2B5EF4-FFF2-40B4-BE49-F238E27FC236}">
                <a16:creationId xmlns:a16="http://schemas.microsoft.com/office/drawing/2014/main" id="{F01DA3E5-F2F3-49DB-981F-11B2F84B766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685" y="4198426"/>
            <a:ext cx="1065767" cy="1054100"/>
          </a:xfrm>
          <a:prstGeom prst="rect">
            <a:avLst/>
          </a:prstGeom>
        </p:spPr>
      </p:pic>
      <p:pic>
        <p:nvPicPr>
          <p:cNvPr id="30" name="Bild 29">
            <a:extLst>
              <a:ext uri="{FF2B5EF4-FFF2-40B4-BE49-F238E27FC236}">
                <a16:creationId xmlns:a16="http://schemas.microsoft.com/office/drawing/2014/main" id="{1CD53154-3C19-46D9-8C7E-8F5FBE46053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685" y="5663638"/>
            <a:ext cx="1065767" cy="1054100"/>
          </a:xfrm>
          <a:prstGeom prst="rect">
            <a:avLst/>
          </a:prstGeom>
        </p:spPr>
      </p:pic>
      <p:pic>
        <p:nvPicPr>
          <p:cNvPr id="31" name="Bild 30">
            <a:extLst>
              <a:ext uri="{FF2B5EF4-FFF2-40B4-BE49-F238E27FC236}">
                <a16:creationId xmlns:a16="http://schemas.microsoft.com/office/drawing/2014/main" id="{DEB3E48D-7CE8-40A4-ACAD-18C3B5BB55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685" y="7223042"/>
            <a:ext cx="1065767" cy="1054100"/>
          </a:xfrm>
          <a:prstGeom prst="rect">
            <a:avLst/>
          </a:prstGeom>
        </p:spPr>
      </p:pic>
      <p:pic>
        <p:nvPicPr>
          <p:cNvPr id="35" name="Gruppera">
            <a:extLst>
              <a:ext uri="{FF2B5EF4-FFF2-40B4-BE49-F238E27FC236}">
                <a16:creationId xmlns:a16="http://schemas.microsoft.com/office/drawing/2014/main" id="{28973EAA-EC32-426F-AF15-10811B961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6" name="Bild 35">
            <a:extLst>
              <a:ext uri="{FF2B5EF4-FFF2-40B4-BE49-F238E27FC236}">
                <a16:creationId xmlns:a16="http://schemas.microsoft.com/office/drawing/2014/main" id="{83C4C1B1-3D81-4207-8EF0-7EB7C8E47A1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pic>
        <p:nvPicPr>
          <p:cNvPr id="37" name="Bild">
            <a:extLst>
              <a:ext uri="{FF2B5EF4-FFF2-40B4-BE49-F238E27FC236}">
                <a16:creationId xmlns:a16="http://schemas.microsoft.com/office/drawing/2014/main" id="{6E8C5D03-4868-4375-B996-F8F36900AB1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45061" y="1227231"/>
            <a:ext cx="983739" cy="860772"/>
          </a:xfrm>
          <a:prstGeom prst="rect">
            <a:avLst/>
          </a:prstGeom>
          <a:ln w="12700">
            <a:miter lim="400000"/>
          </a:ln>
        </p:spPr>
      </p:pic>
      <p:pic>
        <p:nvPicPr>
          <p:cNvPr id="26" name="Bild 25">
            <a:extLst>
              <a:ext uri="{FF2B5EF4-FFF2-40B4-BE49-F238E27FC236}">
                <a16:creationId xmlns:a16="http://schemas.microsoft.com/office/drawing/2014/main" id="{2C4BFA07-2A4E-4956-90E2-5DE97425AF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83991" y="8906911"/>
            <a:ext cx="1065767" cy="1054100"/>
          </a:xfrm>
          <a:prstGeom prst="rect">
            <a:avLst/>
          </a:prstGeom>
        </p:spPr>
      </p:pic>
      <p:pic>
        <p:nvPicPr>
          <p:cNvPr id="28" name="Bild 27">
            <a:extLst>
              <a:ext uri="{FF2B5EF4-FFF2-40B4-BE49-F238E27FC236}">
                <a16:creationId xmlns:a16="http://schemas.microsoft.com/office/drawing/2014/main" id="{70300E03-7852-4287-A275-DAF90A28BD9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83991" y="10372123"/>
            <a:ext cx="1065767" cy="1054100"/>
          </a:xfrm>
          <a:prstGeom prst="rect">
            <a:avLst/>
          </a:prstGeom>
        </p:spPr>
      </p:pic>
      <p:pic>
        <p:nvPicPr>
          <p:cNvPr id="34" name="Bild 33">
            <a:extLst>
              <a:ext uri="{FF2B5EF4-FFF2-40B4-BE49-F238E27FC236}">
                <a16:creationId xmlns:a16="http://schemas.microsoft.com/office/drawing/2014/main" id="{1EADBF5C-F89F-4456-B747-FACBBBFE63D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72183">
            <a:off x="247581" y="6456838"/>
            <a:ext cx="4353328" cy="7429679"/>
          </a:xfrm>
          <a:prstGeom prst="rect">
            <a:avLst/>
          </a:prstGeom>
        </p:spPr>
      </p:pic>
    </p:spTree>
    <p:extLst>
      <p:ext uri="{BB962C8B-B14F-4D97-AF65-F5344CB8AC3E}">
        <p14:creationId xmlns:p14="http://schemas.microsoft.com/office/powerpoint/2010/main" val="234981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latshållare för text 28">
            <a:extLst>
              <a:ext uri="{FF2B5EF4-FFF2-40B4-BE49-F238E27FC236}">
                <a16:creationId xmlns:a16="http://schemas.microsoft.com/office/drawing/2014/main" id="{7B7FD165-522B-4748-8AE0-4823706BA8CE}"/>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Bra jobbat!</a:t>
            </a:r>
          </a:p>
        </p:txBody>
      </p:sp>
      <p:sp>
        <p:nvSpPr>
          <p:cNvPr id="31" name="Platshållare för text 30">
            <a:extLst>
              <a:ext uri="{FF2B5EF4-FFF2-40B4-BE49-F238E27FC236}">
                <a16:creationId xmlns:a16="http://schemas.microsoft.com/office/drawing/2014/main" id="{319D9933-6675-FF40-BD60-7D1BBF435251}"/>
              </a:ext>
            </a:extLst>
          </p:cNvPr>
          <p:cNvSpPr>
            <a:spLocks noGrp="1"/>
          </p:cNvSpPr>
          <p:nvPr>
            <p:ph type="body" sz="quarter" idx="38"/>
          </p:nvPr>
        </p:nvSpPr>
        <p:spPr/>
        <p:txBody>
          <a:bodyPr/>
          <a:lstStyle/>
          <a:p>
            <a:r>
              <a:rPr lang="sv-SE"/>
              <a:t>Fortsätt att inspireras av andra och samverka. Tillsammans kan vi skapa framtidens välfärd, med fler nya och nyttiga lösningar.</a:t>
            </a:r>
          </a:p>
          <a:p>
            <a:r>
              <a:rPr lang="sv-SE"/>
              <a:t>Heja er! </a:t>
            </a:r>
          </a:p>
          <a:p>
            <a:r>
              <a:rPr lang="sv-SE"/>
              <a:t>Nu är gruppövningen klar.</a:t>
            </a:r>
          </a:p>
        </p:txBody>
      </p:sp>
      <p:sp>
        <p:nvSpPr>
          <p:cNvPr id="4" name="Platshållare för text 5">
            <a:extLst>
              <a:ext uri="{FF2B5EF4-FFF2-40B4-BE49-F238E27FC236}">
                <a16:creationId xmlns:a16="http://schemas.microsoft.com/office/drawing/2014/main" id="{6A1CF1E2-4147-4096-83E7-8A42AD06487B}"/>
              </a:ext>
            </a:extLst>
          </p:cNvPr>
          <p:cNvSpPr txBox="1">
            <a:spLocks/>
          </p:cNvSpPr>
          <p:nvPr/>
        </p:nvSpPr>
        <p:spPr>
          <a:xfrm>
            <a:off x="1713600"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1 min</a:t>
            </a:r>
          </a:p>
        </p:txBody>
      </p:sp>
      <p:sp>
        <p:nvSpPr>
          <p:cNvPr id="5" name="Platshållare för text 17">
            <a:extLst>
              <a:ext uri="{FF2B5EF4-FFF2-40B4-BE49-F238E27FC236}">
                <a16:creationId xmlns:a16="http://schemas.microsoft.com/office/drawing/2014/main" id="{2A4EB253-B752-47D5-901D-0ABCE94D83DE}"/>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Läsa</a:t>
            </a:r>
          </a:p>
        </p:txBody>
      </p:sp>
      <p:sp>
        <p:nvSpPr>
          <p:cNvPr id="6" name="Platshållare för text 16">
            <a:extLst>
              <a:ext uri="{FF2B5EF4-FFF2-40B4-BE49-F238E27FC236}">
                <a16:creationId xmlns:a16="http://schemas.microsoft.com/office/drawing/2014/main" id="{9A87E9C7-B28A-4A63-A8E8-D8AAC50CA83A}"/>
              </a:ext>
            </a:extLst>
          </p:cNvPr>
          <p:cNvSpPr txBox="1">
            <a:spLocks/>
          </p:cNvSpPr>
          <p:nvPr/>
        </p:nvSpPr>
        <p:spPr>
          <a:xfrm>
            <a:off x="7594586" y="1423315"/>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Grupp</a:t>
            </a:r>
          </a:p>
        </p:txBody>
      </p:sp>
      <p:pic>
        <p:nvPicPr>
          <p:cNvPr id="7" name="Gruppera">
            <a:extLst>
              <a:ext uri="{FF2B5EF4-FFF2-40B4-BE49-F238E27FC236}">
                <a16:creationId xmlns:a16="http://schemas.microsoft.com/office/drawing/2014/main" id="{29620767-752E-438A-96CF-E77DB9D7C9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8" name="Bild 7">
            <a:extLst>
              <a:ext uri="{FF2B5EF4-FFF2-40B4-BE49-F238E27FC236}">
                <a16:creationId xmlns:a16="http://schemas.microsoft.com/office/drawing/2014/main" id="{20858129-AD11-4539-ADBE-4786D14C3F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9" name="Bild">
            <a:extLst>
              <a:ext uri="{FF2B5EF4-FFF2-40B4-BE49-F238E27FC236}">
                <a16:creationId xmlns:a16="http://schemas.microsoft.com/office/drawing/2014/main" id="{1308D126-197F-4D4F-BE25-11873B5C47C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869570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19" name="Platshållare för text 18">
            <a:extLst>
              <a:ext uri="{FF2B5EF4-FFF2-40B4-BE49-F238E27FC236}">
                <a16:creationId xmlns:a16="http://schemas.microsoft.com/office/drawing/2014/main" id="{157613C7-B071-FB40-A5CC-EC1CCBBBE42E}"/>
              </a:ext>
            </a:extLst>
          </p:cNvPr>
          <p:cNvSpPr>
            <a:spLocks noGrp="1"/>
          </p:cNvSpPr>
          <p:nvPr>
            <p:ph type="body" sz="quarter" idx="44"/>
          </p:nvPr>
        </p:nvSpPr>
        <p:spPr>
          <a:xfrm>
            <a:off x="1746671" y="6199204"/>
            <a:ext cx="6798970" cy="4295775"/>
          </a:xfrm>
        </p:spPr>
        <p:txBody>
          <a:bodyPr/>
          <a:lstStyle/>
          <a:p>
            <a:r>
              <a:rPr lang="sv-SE" dirty="0"/>
              <a:t>Genom övningen kommer ni att:</a:t>
            </a:r>
          </a:p>
          <a:p>
            <a:pPr marL="457200" indent="-457200">
              <a:buFont typeface="Arial" panose="020B0604020202020204" pitchFamily="34" charset="0"/>
              <a:buChar char="•"/>
            </a:pPr>
            <a:r>
              <a:rPr lang="sv-SE" dirty="0"/>
              <a:t>Förstå vad innovation är</a:t>
            </a:r>
          </a:p>
          <a:p>
            <a:pPr marL="457200" indent="-457200">
              <a:buFont typeface="Arial" panose="020B0604020202020204" pitchFamily="34" charset="0"/>
              <a:buChar char="•"/>
            </a:pPr>
            <a:r>
              <a:rPr lang="sv-SE" dirty="0"/>
              <a:t>Dra lärdomar av andras exempel på innovationer</a:t>
            </a:r>
          </a:p>
          <a:p>
            <a:pPr marL="457200" indent="-457200">
              <a:buFont typeface="Arial" panose="020B0604020202020204" pitchFamily="34" charset="0"/>
              <a:buChar char="•"/>
            </a:pPr>
            <a:r>
              <a:rPr lang="sv-SE" dirty="0"/>
              <a:t>Testa att leda ett möte för att diskutera tillsammans om hur utveckling i er verksamhet kan se ut</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a:xfrm>
            <a:off x="11364685" y="4165553"/>
            <a:ext cx="8080311" cy="1770273"/>
          </a:xfrm>
        </p:spPr>
        <p:txBody>
          <a:bodyPr/>
          <a:lstStyle/>
          <a:p>
            <a:r>
              <a:rPr lang="sv-SE" b="1" dirty="0"/>
              <a:t>Börja </a:t>
            </a:r>
            <a:r>
              <a:rPr lang="sv-SE" dirty="0"/>
              <a:t>med att förbered inför grupparbete. Välj ett exempel för gruppen att inspireras av.</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30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 </a:t>
            </a:r>
            <a:r>
              <a:rPr lang="sv-SE" dirty="0"/>
              <a:t>att hitta vad innovation är i er verksamhet. Ni behöver inte vara uppfinnarjocke själva, kika på vad andra gör och inspireras. </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55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 </a:t>
            </a:r>
            <a:r>
              <a:rPr lang="sv-SE" dirty="0"/>
              <a:t>genom att reflektera kring gruppens diskussion och blicka framåt. </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4" name="Bild 23">
            <a:extLst>
              <a:ext uri="{FF2B5EF4-FFF2-40B4-BE49-F238E27FC236}">
                <a16:creationId xmlns:a16="http://schemas.microsoft.com/office/drawing/2014/main" id="{B46D4D4D-DEE2-214A-A0F2-99E63A15C42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203456" y="7194764"/>
            <a:ext cx="1171683" cy="958649"/>
          </a:xfrm>
          <a:prstGeom prst="rect">
            <a:avLst/>
          </a:prstGeom>
        </p:spPr>
      </p:pic>
      <p:pic>
        <p:nvPicPr>
          <p:cNvPr id="25" name="Bild 24">
            <a:extLst>
              <a:ext uri="{FF2B5EF4-FFF2-40B4-BE49-F238E27FC236}">
                <a16:creationId xmlns:a16="http://schemas.microsoft.com/office/drawing/2014/main" id="{6C4ABD0E-6626-EA49-8C62-62CB8F97BA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60104"/>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sv-SE" sz="9300" b="1" dirty="0">
                <a:solidFill>
                  <a:srgbClr val="091D23"/>
                </a:solidFill>
                <a:ea typeface="+mn-ea"/>
                <a:cs typeface="+mn-cs"/>
              </a:rPr>
              <a:t>Utveckla</a:t>
            </a:r>
            <a:endParaRPr kumimoji="0" lang="sv-SE" sz="9300" b="1" i="0" u="none" strike="noStrike" kern="1200" cap="none" spc="0" normalizeH="0" baseline="0" noProof="0" dirty="0">
              <a:ln>
                <a:noFill/>
              </a:ln>
              <a:solidFill>
                <a:srgbClr val="091D23"/>
              </a:solidFill>
              <a:effectLst/>
              <a:uLnTx/>
              <a:uFillTx/>
              <a:latin typeface="+mj-lt"/>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Enskilt</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0" name="Bild">
            <a:extLst>
              <a:ext uri="{FF2B5EF4-FFF2-40B4-BE49-F238E27FC236}">
                <a16:creationId xmlns:a16="http://schemas.microsoft.com/office/drawing/2014/main" id="{D59ECEED-9D3D-3D43-9471-AB68B6DB5F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76008" y="1369595"/>
            <a:ext cx="544999" cy="474676"/>
          </a:xfrm>
          <a:prstGeom prst="rect">
            <a:avLst/>
          </a:prstGeom>
          <a:ln w="12700">
            <a:miter lim="400000"/>
          </a:ln>
        </p:spPr>
      </p:pic>
    </p:spTree>
    <p:extLst>
      <p:ext uri="{BB962C8B-B14F-4D97-AF65-F5344CB8AC3E}">
        <p14:creationId xmlns:p14="http://schemas.microsoft.com/office/powerpoint/2010/main" val="46341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latshållare för text 29">
            <a:extLst>
              <a:ext uri="{FF2B5EF4-FFF2-40B4-BE49-F238E27FC236}">
                <a16:creationId xmlns:a16="http://schemas.microsoft.com/office/drawing/2014/main" id="{DAC4834A-C4D2-FFB0-4626-6705E54572F5}"/>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var det?</a:t>
            </a:r>
          </a:p>
        </p:txBody>
      </p:sp>
      <p:sp>
        <p:nvSpPr>
          <p:cNvPr id="27" name="Platshållare för text 26">
            <a:extLst>
              <a:ext uri="{FF2B5EF4-FFF2-40B4-BE49-F238E27FC236}">
                <a16:creationId xmlns:a16="http://schemas.microsoft.com/office/drawing/2014/main" id="{1DEC3609-2578-611A-3BED-3B70B2CD57C3}"/>
              </a:ext>
            </a:extLst>
          </p:cNvPr>
          <p:cNvSpPr>
            <a:spLocks noGrp="1"/>
          </p:cNvSpPr>
          <p:nvPr>
            <p:ph type="body" sz="quarter" idx="10"/>
          </p:nvPr>
        </p:nvSpPr>
        <p:spPr/>
        <p:txBody>
          <a:bodyPr/>
          <a:lstStyle/>
          <a:p>
            <a:r>
              <a:rPr lang="sv-SE" dirty="0"/>
              <a:t>15 min</a:t>
            </a:r>
          </a:p>
        </p:txBody>
      </p:sp>
      <p:sp>
        <p:nvSpPr>
          <p:cNvPr id="29" name="Platshållare för text 28">
            <a:extLst>
              <a:ext uri="{FF2B5EF4-FFF2-40B4-BE49-F238E27FC236}">
                <a16:creationId xmlns:a16="http://schemas.microsoft.com/office/drawing/2014/main" id="{17FE316F-24C1-BEE0-CBD8-33F4EBB3E0DE}"/>
              </a:ext>
            </a:extLst>
          </p:cNvPr>
          <p:cNvSpPr>
            <a:spLocks noGrp="1"/>
          </p:cNvSpPr>
          <p:nvPr>
            <p:ph type="body" sz="quarter" idx="35"/>
          </p:nvPr>
        </p:nvSpPr>
        <p:spPr/>
        <p:txBody>
          <a:bodyPr/>
          <a:lstStyle/>
          <a:p>
            <a:r>
              <a:rPr lang="sv-SE" dirty="0"/>
              <a:t>Skriva</a:t>
            </a:r>
          </a:p>
        </p:txBody>
      </p:sp>
      <p:sp>
        <p:nvSpPr>
          <p:cNvPr id="28" name="Platshållare för text 27">
            <a:extLst>
              <a:ext uri="{FF2B5EF4-FFF2-40B4-BE49-F238E27FC236}">
                <a16:creationId xmlns:a16="http://schemas.microsoft.com/office/drawing/2014/main" id="{13D45A00-D129-592D-3228-9889270472EF}"/>
              </a:ext>
            </a:extLst>
          </p:cNvPr>
          <p:cNvSpPr>
            <a:spLocks noGrp="1"/>
          </p:cNvSpPr>
          <p:nvPr>
            <p:ph type="body" sz="quarter" idx="11"/>
          </p:nvPr>
        </p:nvSpPr>
        <p:spPr/>
        <p:txBody>
          <a:bodyPr/>
          <a:lstStyle/>
          <a:p>
            <a:r>
              <a:rPr lang="sv-SE" dirty="0"/>
              <a:t>Enskilt</a:t>
            </a:r>
          </a:p>
        </p:txBody>
      </p:sp>
      <p:sp>
        <p:nvSpPr>
          <p:cNvPr id="31" name="Platshållare för innehåll 30">
            <a:extLst>
              <a:ext uri="{FF2B5EF4-FFF2-40B4-BE49-F238E27FC236}">
                <a16:creationId xmlns:a16="http://schemas.microsoft.com/office/drawing/2014/main" id="{B321FE09-93BB-2F80-D81B-99DC98A79BEC}"/>
              </a:ext>
            </a:extLst>
          </p:cNvPr>
          <p:cNvSpPr>
            <a:spLocks noGrp="1"/>
          </p:cNvSpPr>
          <p:nvPr>
            <p:ph sz="quarter" idx="44"/>
          </p:nvPr>
        </p:nvSpPr>
        <p:spPr/>
        <p:txBody>
          <a:bodyPr/>
          <a:lstStyle/>
          <a:p>
            <a:r>
              <a:rPr lang="sv-SE" dirty="0"/>
              <a:t>Nu är du klar med övningen Inspireras av andra  </a:t>
            </a:r>
            <a:br>
              <a:rPr lang="sv-SE" dirty="0"/>
            </a:br>
            <a:r>
              <a:rPr lang="sv-SE" dirty="0"/>
              <a:t>– bra jobbat! Du kan nu fördjupa ditt lärande genom att reflektera kring följande:</a:t>
            </a:r>
          </a:p>
          <a:p>
            <a:endParaRPr lang="sv-SE" dirty="0"/>
          </a:p>
        </p:txBody>
      </p:sp>
      <p:sp>
        <p:nvSpPr>
          <p:cNvPr id="37" name="Platshållare för text 36">
            <a:extLst>
              <a:ext uri="{FF2B5EF4-FFF2-40B4-BE49-F238E27FC236}">
                <a16:creationId xmlns:a16="http://schemas.microsoft.com/office/drawing/2014/main" id="{42389E4B-72FF-2913-3C49-4F77B4CCCEC0}"/>
              </a:ext>
            </a:extLst>
          </p:cNvPr>
          <p:cNvSpPr>
            <a:spLocks noGrp="1"/>
          </p:cNvSpPr>
          <p:nvPr>
            <p:ph type="body" sz="quarter" idx="51"/>
          </p:nvPr>
        </p:nvSpPr>
        <p:spPr/>
        <p:txBody>
          <a:bodyPr/>
          <a:lstStyle/>
          <a:p>
            <a:r>
              <a:rPr lang="sv-SE" b="1" i="0" dirty="0"/>
              <a:t>Hur var det att genomföra övningen? Vad gick bra och vad var utmanande?</a:t>
            </a:r>
          </a:p>
          <a:p>
            <a:endParaRPr lang="sv-SE" dirty="0"/>
          </a:p>
        </p:txBody>
      </p:sp>
      <p:sp>
        <p:nvSpPr>
          <p:cNvPr id="36" name="Platshållare för text 35">
            <a:extLst>
              <a:ext uri="{FF2B5EF4-FFF2-40B4-BE49-F238E27FC236}">
                <a16:creationId xmlns:a16="http://schemas.microsoft.com/office/drawing/2014/main" id="{AAAD1716-70DA-DC7F-2DAA-95E5C735E0C3}"/>
              </a:ext>
            </a:extLst>
          </p:cNvPr>
          <p:cNvSpPr>
            <a:spLocks noGrp="1"/>
          </p:cNvSpPr>
          <p:nvPr>
            <p:ph type="body" sz="quarter" idx="50"/>
          </p:nvPr>
        </p:nvSpPr>
        <p:spPr/>
        <p:txBody>
          <a:bodyPr/>
          <a:lstStyle/>
          <a:p>
            <a:endParaRPr lang="sv-SE" dirty="0"/>
          </a:p>
        </p:txBody>
      </p:sp>
      <p:sp>
        <p:nvSpPr>
          <p:cNvPr id="35" name="Platshållare för text 34">
            <a:extLst>
              <a:ext uri="{FF2B5EF4-FFF2-40B4-BE49-F238E27FC236}">
                <a16:creationId xmlns:a16="http://schemas.microsoft.com/office/drawing/2014/main" id="{C4804E9B-EEEA-0781-E1FB-A01A0B935347}"/>
              </a:ext>
            </a:extLst>
          </p:cNvPr>
          <p:cNvSpPr>
            <a:spLocks noGrp="1"/>
          </p:cNvSpPr>
          <p:nvPr>
            <p:ph type="body" sz="quarter" idx="49"/>
          </p:nvPr>
        </p:nvSpPr>
        <p:spPr/>
        <p:txBody>
          <a:bodyPr/>
          <a:lstStyle/>
          <a:p>
            <a:r>
              <a:rPr lang="sv-SE" b="1" i="0" dirty="0"/>
              <a:t>Vad har du lärt dig om dig själv som ledare, teamet och innovation? </a:t>
            </a:r>
          </a:p>
          <a:p>
            <a:endParaRPr lang="sv-SE" dirty="0"/>
          </a:p>
        </p:txBody>
      </p:sp>
      <p:sp>
        <p:nvSpPr>
          <p:cNvPr id="34" name="Platshållare för text 33">
            <a:extLst>
              <a:ext uri="{FF2B5EF4-FFF2-40B4-BE49-F238E27FC236}">
                <a16:creationId xmlns:a16="http://schemas.microsoft.com/office/drawing/2014/main" id="{B2C00778-2AD8-ABF0-D29F-805B1E02B0AB}"/>
              </a:ext>
            </a:extLst>
          </p:cNvPr>
          <p:cNvSpPr>
            <a:spLocks noGrp="1"/>
          </p:cNvSpPr>
          <p:nvPr>
            <p:ph type="body" sz="quarter" idx="48"/>
          </p:nvPr>
        </p:nvSpPr>
        <p:spPr/>
        <p:txBody>
          <a:bodyPr/>
          <a:lstStyle/>
          <a:p>
            <a:endParaRPr lang="sv-SE" dirty="0"/>
          </a:p>
        </p:txBody>
      </p:sp>
      <p:sp>
        <p:nvSpPr>
          <p:cNvPr id="33" name="Platshållare för text 32">
            <a:extLst>
              <a:ext uri="{FF2B5EF4-FFF2-40B4-BE49-F238E27FC236}">
                <a16:creationId xmlns:a16="http://schemas.microsoft.com/office/drawing/2014/main" id="{D40A1328-79CA-75E5-8B46-42F91A0EA2C1}"/>
              </a:ext>
            </a:extLst>
          </p:cNvPr>
          <p:cNvSpPr>
            <a:spLocks noGrp="1"/>
          </p:cNvSpPr>
          <p:nvPr>
            <p:ph type="body" sz="quarter" idx="47"/>
          </p:nvPr>
        </p:nvSpPr>
        <p:spPr/>
        <p:txBody>
          <a:bodyPr/>
          <a:lstStyle/>
          <a:p>
            <a:r>
              <a:rPr lang="sv-SE" b="1" i="0" dirty="0"/>
              <a:t>Hur kan du ta detta arbetssätt vidare i din vardag?</a:t>
            </a:r>
          </a:p>
          <a:p>
            <a:endParaRPr lang="sv-SE" dirty="0"/>
          </a:p>
        </p:txBody>
      </p:sp>
      <p:sp>
        <p:nvSpPr>
          <p:cNvPr id="32" name="Platshållare för text 31">
            <a:extLst>
              <a:ext uri="{FF2B5EF4-FFF2-40B4-BE49-F238E27FC236}">
                <a16:creationId xmlns:a16="http://schemas.microsoft.com/office/drawing/2014/main" id="{38E41C67-D67A-58BE-FC49-9FDDDB8DCF0D}"/>
              </a:ext>
            </a:extLst>
          </p:cNvPr>
          <p:cNvSpPr>
            <a:spLocks noGrp="1"/>
          </p:cNvSpPr>
          <p:nvPr>
            <p:ph type="body" sz="quarter" idx="46"/>
          </p:nvPr>
        </p:nvSpPr>
        <p:spPr/>
        <p:txBody>
          <a:bodyPr/>
          <a:lstStyle/>
          <a:p>
            <a:endParaRPr lang="sv-SE"/>
          </a:p>
        </p:txBody>
      </p:sp>
      <p:pic>
        <p:nvPicPr>
          <p:cNvPr id="14" name="Gruppera">
            <a:extLst>
              <a:ext uri="{FF2B5EF4-FFF2-40B4-BE49-F238E27FC236}">
                <a16:creationId xmlns:a16="http://schemas.microsoft.com/office/drawing/2014/main" id="{9C9A05B6-76DA-A744-A535-78A9DDE8C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5" name="Bild">
            <a:extLst>
              <a:ext uri="{FF2B5EF4-FFF2-40B4-BE49-F238E27FC236}">
                <a16:creationId xmlns:a16="http://schemas.microsoft.com/office/drawing/2014/main" id="{105F3BD8-7E25-B949-8DC8-0512D84CD7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21" name="Bild">
            <a:extLst>
              <a:ext uri="{FF2B5EF4-FFF2-40B4-BE49-F238E27FC236}">
                <a16:creationId xmlns:a16="http://schemas.microsoft.com/office/drawing/2014/main" id="{E5DCE341-6218-9D49-B621-18917CB5282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169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2" descr="Rubrik">
            <a:extLst>
              <a:ext uri="{FF2B5EF4-FFF2-40B4-BE49-F238E27FC236}">
                <a16:creationId xmlns:a16="http://schemas.microsoft.com/office/drawing/2014/main" id="{74D9315D-80FF-D5DD-1671-BFFE5758479A}"/>
              </a:ext>
            </a:extLst>
          </p:cNvPr>
          <p:cNvSpPr>
            <a:spLocks noGrp="1"/>
          </p:cNvSpPr>
          <p:nvPr>
            <p:ph type="title" idx="4294967295"/>
          </p:nvPr>
        </p:nvSpPr>
        <p:spPr>
          <a:xfrm>
            <a:off x="1690731" y="2110563"/>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15" name="Platshållare för text 4">
            <a:extLst>
              <a:ext uri="{FF2B5EF4-FFF2-40B4-BE49-F238E27FC236}">
                <a16:creationId xmlns:a16="http://schemas.microsoft.com/office/drawing/2014/main" id="{A3FD6D71-F278-2D58-6CB7-5F9CE7AD1E74}"/>
              </a:ext>
            </a:extLst>
          </p:cNvPr>
          <p:cNvSpPr>
            <a:spLocks noGrp="1"/>
          </p:cNvSpPr>
          <p:nvPr>
            <p:ph type="body" sz="quarter" idx="44"/>
          </p:nvPr>
        </p:nvSpPr>
        <p:spPr>
          <a:xfrm>
            <a:off x="1746671" y="5842461"/>
            <a:ext cx="10444534" cy="4013318"/>
          </a:xfrm>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19" name="Platshållare för text 8">
            <a:extLst>
              <a:ext uri="{FF2B5EF4-FFF2-40B4-BE49-F238E27FC236}">
                <a16:creationId xmlns:a16="http://schemas.microsoft.com/office/drawing/2014/main" id="{669F1977-617D-9063-AC7B-F298ED810692}"/>
              </a:ext>
            </a:extLst>
          </p:cNvPr>
          <p:cNvSpPr>
            <a:spLocks noGrp="1"/>
          </p:cNvSpPr>
          <p:nvPr>
            <p:ph type="body" sz="quarter" idx="45"/>
          </p:nvPr>
        </p:nvSpPr>
        <p:spPr>
          <a:xfrm>
            <a:off x="14468913" y="4529712"/>
            <a:ext cx="7586296" cy="3010340"/>
          </a:xfrm>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3933634" y="6038600"/>
            <a:ext cx="16515143"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30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84ED870-BADE-47EA-AA17-ADD0867D7161}"/>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är innovation?</a:t>
            </a:r>
          </a:p>
        </p:txBody>
      </p:sp>
      <p:sp>
        <p:nvSpPr>
          <p:cNvPr id="3" name="Platshållare för text 2">
            <a:extLst>
              <a:ext uri="{FF2B5EF4-FFF2-40B4-BE49-F238E27FC236}">
                <a16:creationId xmlns:a16="http://schemas.microsoft.com/office/drawing/2014/main" id="{97A6CCFB-97C7-497C-A7C5-ED9DBED9A5BA}"/>
              </a:ext>
            </a:extLst>
          </p:cNvPr>
          <p:cNvSpPr>
            <a:spLocks noGrp="1"/>
          </p:cNvSpPr>
          <p:nvPr>
            <p:ph type="body" sz="quarter" idx="10"/>
          </p:nvPr>
        </p:nvSpPr>
        <p:spPr/>
        <p:txBody>
          <a:bodyPr/>
          <a:lstStyle/>
          <a:p>
            <a:r>
              <a:rPr lang="sv-SE" dirty="0"/>
              <a:t>2 min</a:t>
            </a:r>
          </a:p>
        </p:txBody>
      </p:sp>
      <p:sp>
        <p:nvSpPr>
          <p:cNvPr id="4" name="Platshållare för text 3">
            <a:extLst>
              <a:ext uri="{FF2B5EF4-FFF2-40B4-BE49-F238E27FC236}">
                <a16:creationId xmlns:a16="http://schemas.microsoft.com/office/drawing/2014/main" id="{40E6FDA7-89F9-401C-82EF-868663349E07}"/>
              </a:ext>
            </a:extLst>
          </p:cNvPr>
          <p:cNvSpPr>
            <a:spLocks noGrp="1"/>
          </p:cNvSpPr>
          <p:nvPr>
            <p:ph type="body" sz="quarter" idx="35"/>
          </p:nvPr>
        </p:nvSpPr>
        <p:spPr/>
        <p:txBody>
          <a:bodyPr/>
          <a:lstStyle/>
          <a:p>
            <a:r>
              <a:rPr lang="sv-SE" dirty="0"/>
              <a:t>Läsa</a:t>
            </a:r>
          </a:p>
        </p:txBody>
      </p:sp>
      <p:sp>
        <p:nvSpPr>
          <p:cNvPr id="5" name="Platshållare för text 4">
            <a:extLst>
              <a:ext uri="{FF2B5EF4-FFF2-40B4-BE49-F238E27FC236}">
                <a16:creationId xmlns:a16="http://schemas.microsoft.com/office/drawing/2014/main" id="{E3591331-D119-4FE3-A9BD-8030BDB390F2}"/>
              </a:ext>
            </a:extLst>
          </p:cNvPr>
          <p:cNvSpPr>
            <a:spLocks noGrp="1"/>
          </p:cNvSpPr>
          <p:nvPr>
            <p:ph type="body" sz="quarter" idx="11"/>
          </p:nvPr>
        </p:nvSpPr>
        <p:spPr/>
        <p:txBody>
          <a:bodyPr/>
          <a:lstStyle/>
          <a:p>
            <a:r>
              <a:rPr lang="sv-SE" dirty="0"/>
              <a:t>Enskilt</a:t>
            </a:r>
          </a:p>
        </p:txBody>
      </p:sp>
      <p:sp>
        <p:nvSpPr>
          <p:cNvPr id="6" name="Platshållare för text 5">
            <a:extLst>
              <a:ext uri="{FF2B5EF4-FFF2-40B4-BE49-F238E27FC236}">
                <a16:creationId xmlns:a16="http://schemas.microsoft.com/office/drawing/2014/main" id="{E019492C-1800-4CFA-8217-FA6632C59F8C}"/>
              </a:ext>
            </a:extLst>
          </p:cNvPr>
          <p:cNvSpPr>
            <a:spLocks noGrp="1"/>
          </p:cNvSpPr>
          <p:nvPr>
            <p:ph type="body" sz="quarter" idx="37"/>
          </p:nvPr>
        </p:nvSpPr>
        <p:spPr/>
        <p:txBody>
          <a:bodyPr/>
          <a:lstStyle/>
          <a:p>
            <a:r>
              <a:rPr lang="sv-SE" dirty="0"/>
              <a:t>Innovation är ett begrepp som har flera betydelser. HEJA Innovation har valt att definiera det som någonting nytt som skapar nytta. Det kan vara något nytt för organisationen, för avdelningen eller för dig. Och som exempelvis skapar nytta genom bättre tjänster för brukarna eller invånarna, eller nytta i form av sparade pengar eller tid.</a:t>
            </a:r>
          </a:p>
          <a:p>
            <a:endParaRPr lang="sv-SE" dirty="0"/>
          </a:p>
        </p:txBody>
      </p:sp>
      <p:sp>
        <p:nvSpPr>
          <p:cNvPr id="8" name="Platshållare för text 7">
            <a:extLst>
              <a:ext uri="{FF2B5EF4-FFF2-40B4-BE49-F238E27FC236}">
                <a16:creationId xmlns:a16="http://schemas.microsoft.com/office/drawing/2014/main" id="{B2D9E0B1-7065-4F91-8CEE-E5108E37C110}"/>
              </a:ext>
            </a:extLst>
          </p:cNvPr>
          <p:cNvSpPr>
            <a:spLocks noGrp="1"/>
          </p:cNvSpPr>
          <p:nvPr>
            <p:ph type="body" sz="quarter" idx="39"/>
          </p:nvPr>
        </p:nvSpPr>
        <p:spPr/>
        <p:txBody>
          <a:bodyPr/>
          <a:lstStyle/>
          <a:p>
            <a:r>
              <a:rPr lang="sv-SE" b="1" dirty="0">
                <a:latin typeface="+mj-lt"/>
              </a:rPr>
              <a:t>Innovation är något nytt som skapar nytta</a:t>
            </a:r>
          </a:p>
        </p:txBody>
      </p:sp>
      <p:pic>
        <p:nvPicPr>
          <p:cNvPr id="9" name="Gruppera">
            <a:extLst>
              <a:ext uri="{FF2B5EF4-FFF2-40B4-BE49-F238E27FC236}">
                <a16:creationId xmlns:a16="http://schemas.microsoft.com/office/drawing/2014/main" id="{3D988CC0-5A29-4163-809A-EA90F7F4230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0" name="Bild">
            <a:extLst>
              <a:ext uri="{FF2B5EF4-FFF2-40B4-BE49-F238E27FC236}">
                <a16:creationId xmlns:a16="http://schemas.microsoft.com/office/drawing/2014/main" id="{D014052B-2BBD-491B-ACAD-FDE9528E0B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1" name="Bild">
            <a:extLst>
              <a:ext uri="{FF2B5EF4-FFF2-40B4-BE49-F238E27FC236}">
                <a16:creationId xmlns:a16="http://schemas.microsoft.com/office/drawing/2014/main" id="{C9B63227-CE0F-4497-ADC2-6A03D56A59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640545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84ED870-BADE-47EA-AA17-ADD0867D7161}"/>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Innovationer kan vara små och stora</a:t>
            </a:r>
          </a:p>
        </p:txBody>
      </p:sp>
      <p:sp>
        <p:nvSpPr>
          <p:cNvPr id="3" name="Platshållare för text 2">
            <a:extLst>
              <a:ext uri="{FF2B5EF4-FFF2-40B4-BE49-F238E27FC236}">
                <a16:creationId xmlns:a16="http://schemas.microsoft.com/office/drawing/2014/main" id="{97A6CCFB-97C7-497C-A7C5-ED9DBED9A5BA}"/>
              </a:ext>
            </a:extLst>
          </p:cNvPr>
          <p:cNvSpPr>
            <a:spLocks noGrp="1"/>
          </p:cNvSpPr>
          <p:nvPr>
            <p:ph type="body" sz="quarter" idx="10"/>
          </p:nvPr>
        </p:nvSpPr>
        <p:spPr/>
        <p:txBody>
          <a:bodyPr/>
          <a:lstStyle/>
          <a:p>
            <a:r>
              <a:rPr lang="sv-SE" dirty="0"/>
              <a:t>2 min</a:t>
            </a:r>
          </a:p>
        </p:txBody>
      </p:sp>
      <p:sp>
        <p:nvSpPr>
          <p:cNvPr id="4" name="Platshållare för text 3">
            <a:extLst>
              <a:ext uri="{FF2B5EF4-FFF2-40B4-BE49-F238E27FC236}">
                <a16:creationId xmlns:a16="http://schemas.microsoft.com/office/drawing/2014/main" id="{40E6FDA7-89F9-401C-82EF-868663349E07}"/>
              </a:ext>
            </a:extLst>
          </p:cNvPr>
          <p:cNvSpPr>
            <a:spLocks noGrp="1"/>
          </p:cNvSpPr>
          <p:nvPr>
            <p:ph type="body" sz="quarter" idx="35"/>
          </p:nvPr>
        </p:nvSpPr>
        <p:spPr/>
        <p:txBody>
          <a:bodyPr/>
          <a:lstStyle/>
          <a:p>
            <a:r>
              <a:rPr lang="sv-SE" dirty="0"/>
              <a:t>Läsa</a:t>
            </a:r>
          </a:p>
        </p:txBody>
      </p:sp>
      <p:sp>
        <p:nvSpPr>
          <p:cNvPr id="5" name="Platshållare för text 4">
            <a:extLst>
              <a:ext uri="{FF2B5EF4-FFF2-40B4-BE49-F238E27FC236}">
                <a16:creationId xmlns:a16="http://schemas.microsoft.com/office/drawing/2014/main" id="{E3591331-D119-4FE3-A9BD-8030BDB390F2}"/>
              </a:ext>
            </a:extLst>
          </p:cNvPr>
          <p:cNvSpPr>
            <a:spLocks noGrp="1"/>
          </p:cNvSpPr>
          <p:nvPr>
            <p:ph type="body" sz="quarter" idx="11"/>
          </p:nvPr>
        </p:nvSpPr>
        <p:spPr/>
        <p:txBody>
          <a:bodyPr/>
          <a:lstStyle/>
          <a:p>
            <a:r>
              <a:rPr lang="sv-SE" dirty="0"/>
              <a:t>Enskilt</a:t>
            </a:r>
          </a:p>
        </p:txBody>
      </p:sp>
      <p:sp>
        <p:nvSpPr>
          <p:cNvPr id="6" name="Platshållare för text 5">
            <a:extLst>
              <a:ext uri="{FF2B5EF4-FFF2-40B4-BE49-F238E27FC236}">
                <a16:creationId xmlns:a16="http://schemas.microsoft.com/office/drawing/2014/main" id="{E019492C-1800-4CFA-8217-FA6632C59F8C}"/>
              </a:ext>
            </a:extLst>
          </p:cNvPr>
          <p:cNvSpPr>
            <a:spLocks noGrp="1"/>
          </p:cNvSpPr>
          <p:nvPr>
            <p:ph type="body" sz="quarter" idx="37"/>
          </p:nvPr>
        </p:nvSpPr>
        <p:spPr/>
        <p:txBody>
          <a:bodyPr/>
          <a:lstStyle/>
          <a:p>
            <a:r>
              <a:rPr lang="sv-SE" dirty="0"/>
              <a:t>Innovationer kan vara stora, så som: tekniska lösningar för att tackla klimatförändringarna. Men innovationer kan även vara små, så som: ett nytt format på veckomötet för att öka delaktigheten. </a:t>
            </a:r>
          </a:p>
          <a:p>
            <a:endParaRPr lang="sv-SE" dirty="0"/>
          </a:p>
        </p:txBody>
      </p:sp>
      <p:sp>
        <p:nvSpPr>
          <p:cNvPr id="8" name="Platshållare för text 7">
            <a:extLst>
              <a:ext uri="{FF2B5EF4-FFF2-40B4-BE49-F238E27FC236}">
                <a16:creationId xmlns:a16="http://schemas.microsoft.com/office/drawing/2014/main" id="{B2D9E0B1-7065-4F91-8CEE-E5108E37C110}"/>
              </a:ext>
            </a:extLst>
          </p:cNvPr>
          <p:cNvSpPr>
            <a:spLocks noGrp="1"/>
          </p:cNvSpPr>
          <p:nvPr>
            <p:ph type="body" sz="quarter" idx="38"/>
          </p:nvPr>
        </p:nvSpPr>
        <p:spPr/>
        <p:txBody>
          <a:bodyPr/>
          <a:lstStyle/>
          <a:p>
            <a:pPr marL="0" indent="0">
              <a:buNone/>
            </a:pPr>
            <a:r>
              <a:rPr lang="sv-SE" b="1" dirty="0">
                <a:latin typeface="+mj-lt"/>
              </a:rPr>
              <a:t>Varför behöver vi innovation?</a:t>
            </a:r>
          </a:p>
          <a:p>
            <a:pPr marL="0" indent="0">
              <a:buNone/>
            </a:pPr>
            <a:r>
              <a:rPr lang="sv-SE" dirty="0"/>
              <a:t>Offentlig sektor står inför mängder med utmaningar - stora som små. Innovation är ett sätt att hitta nya och effektiva lösningar till utmaningar, för att tillsammans skapa framtidens välfärd.</a:t>
            </a:r>
          </a:p>
          <a:p>
            <a:endParaRPr lang="sv-SE" dirty="0"/>
          </a:p>
        </p:txBody>
      </p:sp>
      <p:pic>
        <p:nvPicPr>
          <p:cNvPr id="9" name="Gruppera">
            <a:extLst>
              <a:ext uri="{FF2B5EF4-FFF2-40B4-BE49-F238E27FC236}">
                <a16:creationId xmlns:a16="http://schemas.microsoft.com/office/drawing/2014/main" id="{3D988CC0-5A29-4163-809A-EA90F7F4230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0" name="Bild">
            <a:extLst>
              <a:ext uri="{FF2B5EF4-FFF2-40B4-BE49-F238E27FC236}">
                <a16:creationId xmlns:a16="http://schemas.microsoft.com/office/drawing/2014/main" id="{D014052B-2BBD-491B-ACAD-FDE9528E0B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1" name="Bild">
            <a:extLst>
              <a:ext uri="{FF2B5EF4-FFF2-40B4-BE49-F238E27FC236}">
                <a16:creationId xmlns:a16="http://schemas.microsoft.com/office/drawing/2014/main" id="{C9B63227-CE0F-4497-ADC2-6A03D56A59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45061" y="1227231"/>
            <a:ext cx="983739" cy="860772"/>
          </a:xfrm>
          <a:prstGeom prst="rect">
            <a:avLst/>
          </a:prstGeom>
          <a:ln w="12700">
            <a:miter lim="400000"/>
          </a:ln>
        </p:spPr>
      </p:pic>
      <p:pic>
        <p:nvPicPr>
          <p:cNvPr id="14" name="Bild 13">
            <a:extLst>
              <a:ext uri="{FF2B5EF4-FFF2-40B4-BE49-F238E27FC236}">
                <a16:creationId xmlns:a16="http://schemas.microsoft.com/office/drawing/2014/main" id="{AE064D30-EE85-4466-901B-3F915F4BA9C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897601" y="9030471"/>
            <a:ext cx="3868900" cy="5216495"/>
          </a:xfrm>
          <a:prstGeom prst="rect">
            <a:avLst/>
          </a:prstGeom>
        </p:spPr>
      </p:pic>
    </p:spTree>
    <p:extLst>
      <p:ext uri="{BB962C8B-B14F-4D97-AF65-F5344CB8AC3E}">
        <p14:creationId xmlns:p14="http://schemas.microsoft.com/office/powerpoint/2010/main" val="347803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3CEDC93-F378-4258-A39A-0295DDBCE7A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Inspireras av andra</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dirty="0"/>
              <a:t>3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t>Läsa</a:t>
            </a: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p:txBody>
          <a:bodyPr/>
          <a:lstStyle/>
          <a:p>
            <a:r>
              <a:rPr lang="sv-SE" dirty="0"/>
              <a:t>Enskilt</a:t>
            </a:r>
          </a:p>
          <a:p>
            <a:endParaRPr lang="sv-SE" dirty="0"/>
          </a:p>
        </p:txBody>
      </p:sp>
      <p:sp>
        <p:nvSpPr>
          <p:cNvPr id="5" name="Platshållare för text 4">
            <a:extLst>
              <a:ext uri="{FF2B5EF4-FFF2-40B4-BE49-F238E27FC236}">
                <a16:creationId xmlns:a16="http://schemas.microsoft.com/office/drawing/2014/main" id="{ADD12822-7292-AB4F-8A78-A86C19006A03}"/>
              </a:ext>
            </a:extLst>
          </p:cNvPr>
          <p:cNvSpPr>
            <a:spLocks noGrp="1"/>
          </p:cNvSpPr>
          <p:nvPr>
            <p:ph type="body" sz="quarter" idx="37"/>
          </p:nvPr>
        </p:nvSpPr>
        <p:spPr/>
        <p:txBody>
          <a:bodyPr/>
          <a:lstStyle/>
          <a:p>
            <a:pPr marL="0" indent="0">
              <a:buNone/>
            </a:pPr>
            <a:r>
              <a:rPr lang="sv-SE" b="1" dirty="0">
                <a:latin typeface="+mj-lt"/>
              </a:rPr>
              <a:t>Du kan utveckla nytt eller låna andras idéer</a:t>
            </a:r>
          </a:p>
          <a:p>
            <a:pPr marL="0" indent="0">
              <a:buNone/>
            </a:pPr>
            <a:r>
              <a:rPr lang="sv-SE" dirty="0"/>
              <a:t>Du kan utveckla innovationer, men du kan också inspireras av hur andra i eller utanför offentlig sektor arbetat, och låna deras idéer. Huvudsaken är att det är något som skapar värde i den verklighet som du arbetar i. </a:t>
            </a:r>
          </a:p>
          <a:p>
            <a:pPr marL="0" indent="0">
              <a:buNone/>
            </a:pPr>
            <a:endParaRPr lang="sv-SE" dirty="0"/>
          </a:p>
          <a:p>
            <a:r>
              <a:rPr lang="sv-SE" b="1" dirty="0">
                <a:latin typeface="+mj-lt"/>
              </a:rPr>
              <a:t>Inspirerande exempel på nästa sida</a:t>
            </a:r>
          </a:p>
          <a:p>
            <a:r>
              <a:rPr lang="sv-SE" dirty="0"/>
              <a:t>På nästa sida presenteras exempel på hur andra har arbetat nyskapande. Välj ett exempel för att visa, inspirera och diskutera tillsammans under grupparbetet. </a:t>
            </a:r>
          </a:p>
        </p:txBody>
      </p:sp>
      <p:sp>
        <p:nvSpPr>
          <p:cNvPr id="4" name="Platshållare för text 3">
            <a:extLst>
              <a:ext uri="{FF2B5EF4-FFF2-40B4-BE49-F238E27FC236}">
                <a16:creationId xmlns:a16="http://schemas.microsoft.com/office/drawing/2014/main" id="{E82AE99F-F51C-4037-B1C5-74AE173B6205}"/>
              </a:ext>
            </a:extLst>
          </p:cNvPr>
          <p:cNvSpPr>
            <a:spLocks noGrp="1"/>
          </p:cNvSpPr>
          <p:nvPr>
            <p:ph type="body" sz="quarter" idx="39"/>
          </p:nvPr>
        </p:nvSpPr>
        <p:spPr/>
        <p:txBody>
          <a:bodyPr/>
          <a:lstStyle/>
          <a:p>
            <a:r>
              <a:rPr lang="sv-SE" dirty="0"/>
              <a:t>Väl ett exempel på nästa sida. Kopiera det (filmen) till sida 15 i detta dokument.</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761144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E2A7909-0179-4338-ACB4-B7599CB49351}"/>
              </a:ext>
            </a:extLst>
          </p:cNvPr>
          <p:cNvSpPr>
            <a:spLocks noGrp="1"/>
          </p:cNvSpPr>
          <p:nvPr>
            <p:ph type="title" idx="4294967295"/>
          </p:nvPr>
        </p:nvSpPr>
        <p:spPr>
          <a:xfrm>
            <a:off x="1781798" y="2320925"/>
            <a:ext cx="15428913" cy="2425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Välj ett exempel</a:t>
            </a:r>
          </a:p>
        </p:txBody>
      </p:sp>
      <p:sp>
        <p:nvSpPr>
          <p:cNvPr id="3" name="Platshållare för text 2">
            <a:extLst>
              <a:ext uri="{FF2B5EF4-FFF2-40B4-BE49-F238E27FC236}">
                <a16:creationId xmlns:a16="http://schemas.microsoft.com/office/drawing/2014/main" id="{E158BC32-CCCF-497B-954B-F37AF996AEB3}"/>
              </a:ext>
            </a:extLst>
          </p:cNvPr>
          <p:cNvSpPr>
            <a:spLocks noGrp="1"/>
          </p:cNvSpPr>
          <p:nvPr>
            <p:ph type="body" sz="quarter" idx="10"/>
          </p:nvPr>
        </p:nvSpPr>
        <p:spPr/>
        <p:txBody>
          <a:bodyPr/>
          <a:lstStyle/>
          <a:p>
            <a:r>
              <a:rPr lang="sv-SE" dirty="0">
                <a:solidFill>
                  <a:srgbClr val="FFFFFF"/>
                </a:solidFill>
              </a:rPr>
              <a:t>15 min</a:t>
            </a:r>
          </a:p>
        </p:txBody>
      </p:sp>
      <p:sp>
        <p:nvSpPr>
          <p:cNvPr id="4" name="Platshållare för text 3">
            <a:extLst>
              <a:ext uri="{FF2B5EF4-FFF2-40B4-BE49-F238E27FC236}">
                <a16:creationId xmlns:a16="http://schemas.microsoft.com/office/drawing/2014/main" id="{510110CA-4A94-48AA-920E-E6B4F760659A}"/>
              </a:ext>
            </a:extLst>
          </p:cNvPr>
          <p:cNvSpPr>
            <a:spLocks noGrp="1"/>
          </p:cNvSpPr>
          <p:nvPr>
            <p:ph type="body" sz="quarter" idx="35"/>
          </p:nvPr>
        </p:nvSpPr>
        <p:spPr/>
        <p:txBody>
          <a:bodyPr/>
          <a:lstStyle/>
          <a:p>
            <a:r>
              <a:rPr lang="sv-SE" dirty="0">
                <a:solidFill>
                  <a:srgbClr val="FFFFFF"/>
                </a:solidFill>
              </a:rPr>
              <a:t>Titta</a:t>
            </a:r>
          </a:p>
        </p:txBody>
      </p:sp>
      <p:sp>
        <p:nvSpPr>
          <p:cNvPr id="5" name="Platshållare för text 4">
            <a:extLst>
              <a:ext uri="{FF2B5EF4-FFF2-40B4-BE49-F238E27FC236}">
                <a16:creationId xmlns:a16="http://schemas.microsoft.com/office/drawing/2014/main" id="{8DCCB965-D46E-4ADE-A2B1-AAECE8023EFC}"/>
              </a:ext>
            </a:extLst>
          </p:cNvPr>
          <p:cNvSpPr>
            <a:spLocks noGrp="1"/>
          </p:cNvSpPr>
          <p:nvPr>
            <p:ph type="body" sz="quarter" idx="11"/>
          </p:nvPr>
        </p:nvSpPr>
        <p:spPr/>
        <p:txBody>
          <a:bodyPr/>
          <a:lstStyle/>
          <a:p>
            <a:r>
              <a:rPr lang="sv-SE" dirty="0">
                <a:solidFill>
                  <a:srgbClr val="FFFFFF"/>
                </a:solidFill>
              </a:rPr>
              <a:t>Enskilt</a:t>
            </a:r>
          </a:p>
        </p:txBody>
      </p:sp>
      <p:pic>
        <p:nvPicPr>
          <p:cNvPr id="24" name="Bild">
            <a:extLst>
              <a:ext uri="{FF2B5EF4-FFF2-40B4-BE49-F238E27FC236}">
                <a16:creationId xmlns:a16="http://schemas.microsoft.com/office/drawing/2014/main" id="{DDDDBCC9-476F-4E0D-B054-A717CEFBE5D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451227" y="1127520"/>
            <a:ext cx="9075465" cy="2280745"/>
          </a:xfrm>
          <a:prstGeom prst="rect">
            <a:avLst/>
          </a:prstGeom>
          <a:ln w="12700">
            <a:miter lim="400000"/>
          </a:ln>
        </p:spPr>
      </p:pic>
      <p:sp>
        <p:nvSpPr>
          <p:cNvPr id="25" name="Platshållare för text 211">
            <a:hlinkClick r:id="rId8"/>
            <a:extLst>
              <a:ext uri="{FF2B5EF4-FFF2-40B4-BE49-F238E27FC236}">
                <a16:creationId xmlns:a16="http://schemas.microsoft.com/office/drawing/2014/main" id="{72338694-539A-45E4-BD0E-83C46AEA3ED5}"/>
              </a:ext>
            </a:extLst>
          </p:cNvPr>
          <p:cNvSpPr txBox="1">
            <a:spLocks/>
          </p:cNvSpPr>
          <p:nvPr/>
        </p:nvSpPr>
        <p:spPr>
          <a:xfrm>
            <a:off x="15326776" y="1823322"/>
            <a:ext cx="7799530" cy="1041539"/>
          </a:xfrm>
          <a:prstGeom prst="rect">
            <a:avLst/>
          </a:prstGeom>
        </p:spPr>
        <p:txBody>
          <a:bodyPr anchor="ct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latin typeface="+mj-lt"/>
              </a:rPr>
              <a:t>Tips</a:t>
            </a:r>
          </a:p>
          <a:p>
            <a:pPr marL="457200" indent="-457200">
              <a:buFont typeface="Arial" panose="020B0604020202020204" pitchFamily="34" charset="0"/>
              <a:buChar char="•"/>
            </a:pPr>
            <a:r>
              <a:rPr lang="sv-SE" b="0" dirty="0"/>
              <a:t>Fler exempel finns hos SKR, </a:t>
            </a:r>
            <a:r>
              <a:rPr lang="sv-SE" b="0" dirty="0">
                <a:solidFill>
                  <a:srgbClr val="FFFFFF"/>
                </a:solidFill>
                <a:highlight>
                  <a:srgbClr val="808080"/>
                </a:highlight>
                <a:hlinkClick r:id="rId8">
                  <a:extLst>
                    <a:ext uri="{A12FA001-AC4F-418D-AE19-62706E023703}">
                      <ahyp:hlinkClr xmlns:ahyp="http://schemas.microsoft.com/office/drawing/2018/hyperlinkcolor" val="tx"/>
                    </a:ext>
                  </a:extLst>
                </a:hlinkClick>
              </a:rPr>
              <a:t>klicka här</a:t>
            </a:r>
            <a:endParaRPr lang="sv-SE" b="0" dirty="0">
              <a:solidFill>
                <a:srgbClr val="FFFFFF"/>
              </a:solidFill>
              <a:highlight>
                <a:srgbClr val="808080"/>
              </a:highlight>
            </a:endParaRPr>
          </a:p>
        </p:txBody>
      </p:sp>
      <p:sp>
        <p:nvSpPr>
          <p:cNvPr id="9" name="Platshållare för text 8">
            <a:extLst>
              <a:ext uri="{FF2B5EF4-FFF2-40B4-BE49-F238E27FC236}">
                <a16:creationId xmlns:a16="http://schemas.microsoft.com/office/drawing/2014/main" id="{2E8C5021-E763-4050-8074-B330F244CCD0}"/>
              </a:ext>
            </a:extLst>
          </p:cNvPr>
          <p:cNvSpPr>
            <a:spLocks noGrp="1"/>
          </p:cNvSpPr>
          <p:nvPr>
            <p:ph type="body" sz="quarter" idx="39"/>
          </p:nvPr>
        </p:nvSpPr>
        <p:spPr>
          <a:xfrm>
            <a:off x="2116668" y="5591739"/>
            <a:ext cx="3638673" cy="857250"/>
          </a:xfrm>
        </p:spPr>
        <p:txBody>
          <a:bodyPr/>
          <a:lstStyle/>
          <a:p>
            <a:r>
              <a:rPr lang="sv-SE" b="1" dirty="0">
                <a:solidFill>
                  <a:srgbClr val="FFFFFF"/>
                </a:solidFill>
                <a:latin typeface="+mj-lt"/>
              </a:rPr>
              <a:t>Chefen som la in sig själv</a:t>
            </a:r>
          </a:p>
        </p:txBody>
      </p:sp>
      <p:pic>
        <p:nvPicPr>
          <p:cNvPr id="19" name="Onlinemedia 18" descr="Det bästa jag har gjort som chef...någonsin!">
            <a:hlinkClick r:id="" action="ppaction://media"/>
            <a:extLst>
              <a:ext uri="{FF2B5EF4-FFF2-40B4-BE49-F238E27FC236}">
                <a16:creationId xmlns:a16="http://schemas.microsoft.com/office/drawing/2014/main" id="{0287B465-73F2-52D4-D024-602F51667316}"/>
              </a:ext>
            </a:extLst>
          </p:cNvPr>
          <p:cNvPicPr>
            <a:picLocks noRot="1" noChangeAspect="1"/>
          </p:cNvPicPr>
          <p:nvPr>
            <a:videoFile r:link="rId1"/>
          </p:nvPr>
        </p:nvPicPr>
        <p:blipFill>
          <a:blip r:embed="rId9"/>
          <a:stretch>
            <a:fillRect/>
          </a:stretch>
        </p:blipFill>
        <p:spPr>
          <a:xfrm>
            <a:off x="2110510" y="6873821"/>
            <a:ext cx="2540000" cy="1435100"/>
          </a:xfrm>
          <a:prstGeom prst="rect">
            <a:avLst/>
          </a:prstGeom>
        </p:spPr>
      </p:pic>
      <p:sp>
        <p:nvSpPr>
          <p:cNvPr id="6" name="Platshållare för text 5">
            <a:extLst>
              <a:ext uri="{FF2B5EF4-FFF2-40B4-BE49-F238E27FC236}">
                <a16:creationId xmlns:a16="http://schemas.microsoft.com/office/drawing/2014/main" id="{0A3AA3DD-D145-4EFB-93B6-8B4294189F54}"/>
              </a:ext>
            </a:extLst>
          </p:cNvPr>
          <p:cNvSpPr>
            <a:spLocks noGrp="1"/>
          </p:cNvSpPr>
          <p:nvPr>
            <p:ph type="body" sz="quarter" idx="36"/>
          </p:nvPr>
        </p:nvSpPr>
        <p:spPr>
          <a:xfrm>
            <a:off x="2096178" y="8219276"/>
            <a:ext cx="4518262" cy="3040006"/>
          </a:xfrm>
        </p:spPr>
        <p:txBody>
          <a:bodyPr/>
          <a:lstStyle/>
          <a:p>
            <a:r>
              <a:rPr lang="sv-SE" sz="2500" b="0" dirty="0">
                <a:solidFill>
                  <a:srgbClr val="FFFFFF"/>
                </a:solidFill>
                <a:latin typeface="+mn-lt"/>
              </a:rPr>
              <a:t>Hur är vår tjänst/verksamhet för de som vi är till för? Här berättar en verksamhetschef i Uppsala kommun, om hur hon la in sig själv som "brukare" på sin avdelning, och vad det ledde till.</a:t>
            </a:r>
          </a:p>
          <a:p>
            <a:r>
              <a:rPr lang="sv-SE" sz="2500" b="0" dirty="0">
                <a:solidFill>
                  <a:srgbClr val="FFFFFF"/>
                </a:solidFill>
                <a:latin typeface="+mn-lt"/>
                <a:hlinkClick r:id="rId10">
                  <a:extLst>
                    <a:ext uri="{A12FA001-AC4F-418D-AE19-62706E023703}">
                      <ahyp:hlinkClr xmlns:ahyp="http://schemas.microsoft.com/office/drawing/2018/hyperlinkcolor" val="tx"/>
                    </a:ext>
                  </a:extLst>
                </a:hlinkClick>
              </a:rPr>
              <a:t>Klicka här för att se filmen</a:t>
            </a:r>
            <a:endParaRPr lang="sv-SE" sz="2500" b="0" dirty="0">
              <a:solidFill>
                <a:srgbClr val="FFFFFF"/>
              </a:solidFill>
              <a:latin typeface="+mn-lt"/>
            </a:endParaRPr>
          </a:p>
        </p:txBody>
      </p:sp>
      <p:sp>
        <p:nvSpPr>
          <p:cNvPr id="10" name="Platshållare för text 9">
            <a:extLst>
              <a:ext uri="{FF2B5EF4-FFF2-40B4-BE49-F238E27FC236}">
                <a16:creationId xmlns:a16="http://schemas.microsoft.com/office/drawing/2014/main" id="{93D21FBE-ACAD-4236-AB91-2D970C456FBA}"/>
              </a:ext>
            </a:extLst>
          </p:cNvPr>
          <p:cNvSpPr>
            <a:spLocks noGrp="1"/>
          </p:cNvSpPr>
          <p:nvPr>
            <p:ph type="body" sz="quarter" idx="40"/>
          </p:nvPr>
        </p:nvSpPr>
        <p:spPr>
          <a:xfrm>
            <a:off x="7385354" y="5660732"/>
            <a:ext cx="4556671" cy="857250"/>
          </a:xfrm>
        </p:spPr>
        <p:txBody>
          <a:bodyPr/>
          <a:lstStyle/>
          <a:p>
            <a:r>
              <a:rPr lang="sv-SE" sz="3100" dirty="0">
                <a:solidFill>
                  <a:srgbClr val="FFFFFF"/>
                </a:solidFill>
              </a:rPr>
              <a:t>Från flera dagar till två minuter</a:t>
            </a:r>
          </a:p>
        </p:txBody>
      </p:sp>
      <p:pic>
        <p:nvPicPr>
          <p:cNvPr id="18" name="Onlinemedia 17" descr="Malmö stad office 365 automation - Forms to Excel to Teams - with some help from Malmo Civic Lab">
            <a:hlinkClick r:id="" action="ppaction://media"/>
            <a:extLst>
              <a:ext uri="{FF2B5EF4-FFF2-40B4-BE49-F238E27FC236}">
                <a16:creationId xmlns:a16="http://schemas.microsoft.com/office/drawing/2014/main" id="{3033130B-029B-7DFE-287C-9B9BBE8FB24D}"/>
              </a:ext>
            </a:extLst>
          </p:cNvPr>
          <p:cNvPicPr>
            <a:picLocks noRot="1" noChangeAspect="1"/>
          </p:cNvPicPr>
          <p:nvPr>
            <a:videoFile r:link="rId2"/>
          </p:nvPr>
        </p:nvPicPr>
        <p:blipFill>
          <a:blip r:embed="rId11"/>
          <a:stretch>
            <a:fillRect/>
          </a:stretch>
        </p:blipFill>
        <p:spPr>
          <a:xfrm>
            <a:off x="7412430" y="6858000"/>
            <a:ext cx="2540000" cy="1435100"/>
          </a:xfrm>
          <a:prstGeom prst="rect">
            <a:avLst/>
          </a:prstGeom>
        </p:spPr>
      </p:pic>
      <p:sp>
        <p:nvSpPr>
          <p:cNvPr id="7" name="Platshållare för text 6">
            <a:extLst>
              <a:ext uri="{FF2B5EF4-FFF2-40B4-BE49-F238E27FC236}">
                <a16:creationId xmlns:a16="http://schemas.microsoft.com/office/drawing/2014/main" id="{527D1459-9DF0-4646-BAA9-F98DDAC5E5FD}"/>
              </a:ext>
            </a:extLst>
          </p:cNvPr>
          <p:cNvSpPr>
            <a:spLocks noGrp="1"/>
          </p:cNvSpPr>
          <p:nvPr>
            <p:ph type="body" sz="quarter" idx="37"/>
          </p:nvPr>
        </p:nvSpPr>
        <p:spPr>
          <a:xfrm>
            <a:off x="7385354" y="8500957"/>
            <a:ext cx="4518262" cy="3040006"/>
          </a:xfrm>
        </p:spPr>
        <p:txBody>
          <a:bodyPr/>
          <a:lstStyle/>
          <a:p>
            <a:r>
              <a:rPr lang="sv-SE" sz="2500" dirty="0">
                <a:solidFill>
                  <a:srgbClr val="FFFFFF"/>
                </a:solidFill>
              </a:rPr>
              <a:t>En enhet i Malmö stad berättar om hur de nyttjar sina befintliga IT-system bättre. De har gått från klumpig mejlhantering till ett automatiskt flöde för beställningar. </a:t>
            </a:r>
          </a:p>
          <a:p>
            <a:r>
              <a:rPr lang="sv-SE" sz="2500" dirty="0">
                <a:solidFill>
                  <a:srgbClr val="FFFFFF"/>
                </a:solidFill>
                <a:hlinkClick r:id="rId12">
                  <a:extLst>
                    <a:ext uri="{A12FA001-AC4F-418D-AE19-62706E023703}">
                      <ahyp:hlinkClr xmlns:ahyp="http://schemas.microsoft.com/office/drawing/2018/hyperlinkcolor" val="tx"/>
                    </a:ext>
                  </a:extLst>
                </a:hlinkClick>
              </a:rPr>
              <a:t>Klicka här för att se filmen</a:t>
            </a:r>
            <a:endParaRPr lang="sv-SE" sz="2500" dirty="0">
              <a:solidFill>
                <a:srgbClr val="FFFFFF"/>
              </a:solidFill>
            </a:endParaRPr>
          </a:p>
        </p:txBody>
      </p:sp>
      <p:sp>
        <p:nvSpPr>
          <p:cNvPr id="11" name="Platshållare för text 10">
            <a:extLst>
              <a:ext uri="{FF2B5EF4-FFF2-40B4-BE49-F238E27FC236}">
                <a16:creationId xmlns:a16="http://schemas.microsoft.com/office/drawing/2014/main" id="{72B09724-A87D-4441-9CBC-6587E56D46AE}"/>
              </a:ext>
            </a:extLst>
          </p:cNvPr>
          <p:cNvSpPr>
            <a:spLocks noGrp="1"/>
          </p:cNvSpPr>
          <p:nvPr>
            <p:ph type="body" sz="quarter" idx="41"/>
          </p:nvPr>
        </p:nvSpPr>
        <p:spPr>
          <a:xfrm>
            <a:off x="12654040" y="5660732"/>
            <a:ext cx="4556671" cy="857250"/>
          </a:xfrm>
        </p:spPr>
        <p:txBody>
          <a:bodyPr/>
          <a:lstStyle/>
          <a:p>
            <a:r>
              <a:rPr lang="sv-SE" sz="3100" dirty="0">
                <a:solidFill>
                  <a:srgbClr val="FFFFFF"/>
                </a:solidFill>
              </a:rPr>
              <a:t>Tryggare familje-hemsplaceringar</a:t>
            </a:r>
          </a:p>
        </p:txBody>
      </p:sp>
      <p:pic>
        <p:nvPicPr>
          <p:cNvPr id="20" name="Onlinemedia 19" descr="När barnen berättar">
            <a:hlinkClick r:id="" action="ppaction://media"/>
            <a:extLst>
              <a:ext uri="{FF2B5EF4-FFF2-40B4-BE49-F238E27FC236}">
                <a16:creationId xmlns:a16="http://schemas.microsoft.com/office/drawing/2014/main" id="{0B21CE27-7472-8460-2BFB-6ACC0421EB70}"/>
              </a:ext>
            </a:extLst>
          </p:cNvPr>
          <p:cNvPicPr>
            <a:picLocks noRot="1" noChangeAspect="1"/>
          </p:cNvPicPr>
          <p:nvPr>
            <a:videoFile r:link="rId3"/>
          </p:nvPr>
        </p:nvPicPr>
        <p:blipFill>
          <a:blip r:embed="rId13"/>
          <a:stretch>
            <a:fillRect/>
          </a:stretch>
        </p:blipFill>
        <p:spPr>
          <a:xfrm>
            <a:off x="12791403" y="6858000"/>
            <a:ext cx="2540000" cy="1435100"/>
          </a:xfrm>
          <a:prstGeom prst="rect">
            <a:avLst/>
          </a:prstGeom>
        </p:spPr>
      </p:pic>
      <p:sp>
        <p:nvSpPr>
          <p:cNvPr id="8" name="Platshållare för text 7">
            <a:extLst>
              <a:ext uri="{FF2B5EF4-FFF2-40B4-BE49-F238E27FC236}">
                <a16:creationId xmlns:a16="http://schemas.microsoft.com/office/drawing/2014/main" id="{F80BDCFF-FA05-4079-BC01-DE85CC63EFE6}"/>
              </a:ext>
            </a:extLst>
          </p:cNvPr>
          <p:cNvSpPr>
            <a:spLocks noGrp="1"/>
          </p:cNvSpPr>
          <p:nvPr>
            <p:ph type="body" sz="quarter" idx="38"/>
          </p:nvPr>
        </p:nvSpPr>
        <p:spPr>
          <a:xfrm>
            <a:off x="12654040" y="8500957"/>
            <a:ext cx="4518262" cy="3040006"/>
          </a:xfrm>
        </p:spPr>
        <p:txBody>
          <a:bodyPr/>
          <a:lstStyle/>
          <a:p>
            <a:r>
              <a:rPr lang="sv-SE" sz="2500" dirty="0">
                <a:solidFill>
                  <a:srgbClr val="FFFFFF"/>
                </a:solidFill>
              </a:rPr>
              <a:t>Med hjälp av barnens upplevelser förbättrades familjehemsplaceringarna, i Borlänge kommun. Tillsammans med barnen fick medarbetarna en djupare förståelse för vad trygghet är för de unga.</a:t>
            </a:r>
          </a:p>
          <a:p>
            <a:r>
              <a:rPr lang="sv-SE" sz="2500" dirty="0">
                <a:solidFill>
                  <a:srgbClr val="FFFFFF"/>
                </a:solidFill>
                <a:hlinkClick r:id="rId14">
                  <a:extLst>
                    <a:ext uri="{A12FA001-AC4F-418D-AE19-62706E023703}">
                      <ahyp:hlinkClr xmlns:ahyp="http://schemas.microsoft.com/office/drawing/2018/hyperlinkcolor" val="tx"/>
                    </a:ext>
                  </a:extLst>
                </a:hlinkClick>
              </a:rPr>
              <a:t>Klicka här för att se filmen</a:t>
            </a:r>
            <a:endParaRPr lang="sv-SE" sz="2500" dirty="0">
              <a:solidFill>
                <a:srgbClr val="FFFFFF"/>
              </a:solidFill>
            </a:endParaRPr>
          </a:p>
        </p:txBody>
      </p:sp>
      <p:sp>
        <p:nvSpPr>
          <p:cNvPr id="13" name="Platshållare för text 12">
            <a:extLst>
              <a:ext uri="{FF2B5EF4-FFF2-40B4-BE49-F238E27FC236}">
                <a16:creationId xmlns:a16="http://schemas.microsoft.com/office/drawing/2014/main" id="{62B5AA37-D92D-4C0B-BB3E-9FE35B2EB9B6}"/>
              </a:ext>
            </a:extLst>
          </p:cNvPr>
          <p:cNvSpPr>
            <a:spLocks noGrp="1"/>
          </p:cNvSpPr>
          <p:nvPr>
            <p:ph type="body" sz="quarter" idx="43"/>
          </p:nvPr>
        </p:nvSpPr>
        <p:spPr>
          <a:xfrm>
            <a:off x="17922727" y="5660732"/>
            <a:ext cx="4518262" cy="1021053"/>
          </a:xfrm>
        </p:spPr>
        <p:txBody>
          <a:bodyPr/>
          <a:lstStyle/>
          <a:p>
            <a:r>
              <a:rPr lang="sv-SE" b="1" dirty="0">
                <a:solidFill>
                  <a:srgbClr val="FFFFFF"/>
                </a:solidFill>
                <a:latin typeface="+mj-lt"/>
              </a:rPr>
              <a:t>En enkel fråga ledde till utveckling</a:t>
            </a:r>
          </a:p>
        </p:txBody>
      </p:sp>
      <p:pic>
        <p:nvPicPr>
          <p:cNvPr id="21" name="Onlinemedia 20" descr="Sov du gott i natt? Eller hur en fråga kan skapa utveckling ur invånarens perspektiv">
            <a:hlinkClick r:id="" action="ppaction://media"/>
            <a:extLst>
              <a:ext uri="{FF2B5EF4-FFF2-40B4-BE49-F238E27FC236}">
                <a16:creationId xmlns:a16="http://schemas.microsoft.com/office/drawing/2014/main" id="{997E1C8B-79F2-9D8F-4FCF-867AF85E105F}"/>
              </a:ext>
            </a:extLst>
          </p:cNvPr>
          <p:cNvPicPr>
            <a:picLocks noRot="1" noChangeAspect="1"/>
          </p:cNvPicPr>
          <p:nvPr>
            <a:videoFile r:link="rId4"/>
          </p:nvPr>
        </p:nvPicPr>
        <p:blipFill>
          <a:blip r:embed="rId15"/>
          <a:stretch>
            <a:fillRect/>
          </a:stretch>
        </p:blipFill>
        <p:spPr>
          <a:xfrm>
            <a:off x="17956541" y="6858000"/>
            <a:ext cx="2540000" cy="1435100"/>
          </a:xfrm>
          <a:prstGeom prst="rect">
            <a:avLst/>
          </a:prstGeom>
        </p:spPr>
      </p:pic>
      <p:sp>
        <p:nvSpPr>
          <p:cNvPr id="12" name="Platshållare för text 11">
            <a:extLst>
              <a:ext uri="{FF2B5EF4-FFF2-40B4-BE49-F238E27FC236}">
                <a16:creationId xmlns:a16="http://schemas.microsoft.com/office/drawing/2014/main" id="{2AB69327-93CB-4DDB-8279-76AEC7F3DB9D}"/>
              </a:ext>
            </a:extLst>
          </p:cNvPr>
          <p:cNvSpPr>
            <a:spLocks noGrp="1"/>
          </p:cNvSpPr>
          <p:nvPr>
            <p:ph type="body" sz="quarter" idx="42"/>
          </p:nvPr>
        </p:nvSpPr>
        <p:spPr>
          <a:xfrm>
            <a:off x="17922727" y="9155725"/>
            <a:ext cx="4518262" cy="3040006"/>
          </a:xfrm>
        </p:spPr>
        <p:txBody>
          <a:bodyPr/>
          <a:lstStyle/>
          <a:p>
            <a:r>
              <a:rPr lang="sv-SE" sz="2500" b="0" dirty="0">
                <a:solidFill>
                  <a:srgbClr val="FFFFFF"/>
                </a:solidFill>
                <a:latin typeface="+mn-lt"/>
              </a:rPr>
              <a:t>Få fart på nytänkandet i små steg. En enkel fråga kan göra stor skillnad i vardagen. En verksamhetschef vid Eriksbergs hemvård i Uppsala, berättar hur en fråga ledde till utveckling och förbättring av vården.</a:t>
            </a:r>
          </a:p>
          <a:p>
            <a:r>
              <a:rPr lang="sv-SE" sz="2500" b="0" dirty="0">
                <a:solidFill>
                  <a:srgbClr val="FFFFFF"/>
                </a:solidFill>
                <a:latin typeface="+mn-lt"/>
                <a:hlinkClick r:id="rId16">
                  <a:extLst>
                    <a:ext uri="{A12FA001-AC4F-418D-AE19-62706E023703}">
                      <ahyp:hlinkClr xmlns:ahyp="http://schemas.microsoft.com/office/drawing/2018/hyperlinkcolor" val="tx"/>
                    </a:ext>
                  </a:extLst>
                </a:hlinkClick>
              </a:rPr>
              <a:t>Klicka här för att se filmen</a:t>
            </a:r>
            <a:endParaRPr lang="sv-SE" sz="2500" b="0" dirty="0">
              <a:solidFill>
                <a:srgbClr val="FFFFFF"/>
              </a:solidFill>
              <a:latin typeface="+mn-lt"/>
            </a:endParaRPr>
          </a:p>
          <a:p>
            <a:endParaRPr lang="sv-SE" sz="2500" b="0" dirty="0">
              <a:solidFill>
                <a:srgbClr val="FFFFFF"/>
              </a:solidFill>
              <a:latin typeface="+mn-lt"/>
            </a:endParaRPr>
          </a:p>
        </p:txBody>
      </p:sp>
      <p:pic>
        <p:nvPicPr>
          <p:cNvPr id="27" name="Gruppera">
            <a:extLst>
              <a:ext uri="{FF2B5EF4-FFF2-40B4-BE49-F238E27FC236}">
                <a16:creationId xmlns:a16="http://schemas.microsoft.com/office/drawing/2014/main" id="{19D697EA-F3CE-4835-A667-776BA5E9E585}"/>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641" r="641"/>
          <a:stretch/>
        </p:blipFill>
        <p:spPr>
          <a:xfrm>
            <a:off x="939536" y="1320528"/>
            <a:ext cx="617191" cy="617191"/>
          </a:xfrm>
          <a:prstGeom prst="rect">
            <a:avLst/>
          </a:prstGeom>
          <a:ln w="12700">
            <a:miter lim="400000"/>
          </a:ln>
        </p:spPr>
      </p:pic>
      <p:pic>
        <p:nvPicPr>
          <p:cNvPr id="28" name="Bild">
            <a:extLst>
              <a:ext uri="{FF2B5EF4-FFF2-40B4-BE49-F238E27FC236}">
                <a16:creationId xmlns:a16="http://schemas.microsoft.com/office/drawing/2014/main" id="{15C199EB-E38E-4EC1-AF8D-9CB206B36118}"/>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867431" y="1369595"/>
            <a:ext cx="544999" cy="474676"/>
          </a:xfrm>
          <a:prstGeom prst="rect">
            <a:avLst/>
          </a:prstGeom>
          <a:ln w="12700">
            <a:miter lim="400000"/>
          </a:ln>
        </p:spPr>
      </p:pic>
      <p:pic>
        <p:nvPicPr>
          <p:cNvPr id="14" name="Bild">
            <a:extLst>
              <a:ext uri="{FF2B5EF4-FFF2-40B4-BE49-F238E27FC236}">
                <a16:creationId xmlns:a16="http://schemas.microsoft.com/office/drawing/2014/main" id="{FFB71A22-9DF9-283F-9E88-34024B5B4F05}"/>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3631930" y="1261536"/>
            <a:ext cx="1018580" cy="860772"/>
          </a:xfrm>
          <a:prstGeom prst="rect">
            <a:avLst/>
          </a:prstGeom>
          <a:ln w="12700">
            <a:miter lim="400000"/>
          </a:ln>
        </p:spPr>
      </p:pic>
    </p:spTree>
    <p:extLst>
      <p:ext uri="{BB962C8B-B14F-4D97-AF65-F5344CB8AC3E}">
        <p14:creationId xmlns:p14="http://schemas.microsoft.com/office/powerpoint/2010/main" val="773674899"/>
      </p:ext>
    </p:extLst>
  </p:cSld>
  <p:clrMapOvr>
    <a:masterClrMapping/>
  </p:clrMapOvr>
  <p:timing>
    <p:tnLst>
      <p:par>
        <p:cTn id="1" dur="indefinite" restart="never" nodeType="tmRoot">
          <p:childTnLst>
            <p:video>
              <p:cMediaNode vol="80000">
                <p:cTn id="2" fill="hold" display="0">
                  <p:stCondLst>
                    <p:cond delay="indefinite"/>
                  </p:stCondLst>
                </p:cTn>
                <p:tgtEl>
                  <p:spTgt spid="18"/>
                </p:tgtEl>
              </p:cMediaNode>
            </p:video>
            <p:video>
              <p:cMediaNode vol="80000">
                <p:cTn id="3" fill="hold" display="0">
                  <p:stCondLst>
                    <p:cond delay="indefinite"/>
                  </p:stCondLst>
                </p:cTn>
                <p:tgtEl>
                  <p:spTgt spid="19"/>
                </p:tgtEl>
              </p:cMediaNode>
            </p:video>
            <p:video>
              <p:cMediaNode vol="80000">
                <p:cTn id="4" fill="hold" display="0">
                  <p:stCondLst>
                    <p:cond delay="indefinite"/>
                  </p:stCondLst>
                </p:cTn>
                <p:tgtEl>
                  <p:spTgt spid="20"/>
                </p:tgtEl>
              </p:cMediaNode>
            </p:video>
            <p:video>
              <p:cMediaNode vol="80000">
                <p:cTn id="5" fill="hold" display="0">
                  <p:stCondLst>
                    <p:cond delay="indefinite"/>
                  </p:stCondLst>
                </p:cTn>
                <p:tgtEl>
                  <p:spTgt spid="2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tshållare för text 41">
            <a:extLst>
              <a:ext uri="{FF2B5EF4-FFF2-40B4-BE49-F238E27FC236}">
                <a16:creationId xmlns:a16="http://schemas.microsoft.com/office/drawing/2014/main" id="{6FB51D21-1DFA-D71C-9410-6AB7E5AE57A2}"/>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Samla tankarna</a:t>
            </a:r>
          </a:p>
        </p:txBody>
      </p:sp>
      <p:sp>
        <p:nvSpPr>
          <p:cNvPr id="39" name="Platshållare för text 38">
            <a:extLst>
              <a:ext uri="{FF2B5EF4-FFF2-40B4-BE49-F238E27FC236}">
                <a16:creationId xmlns:a16="http://schemas.microsoft.com/office/drawing/2014/main" id="{27D40829-263E-6132-EDC0-930266AFCA46}"/>
              </a:ext>
            </a:extLst>
          </p:cNvPr>
          <p:cNvSpPr>
            <a:spLocks noGrp="1"/>
          </p:cNvSpPr>
          <p:nvPr>
            <p:ph type="body" sz="quarter" idx="10"/>
          </p:nvPr>
        </p:nvSpPr>
        <p:spPr/>
        <p:txBody>
          <a:bodyPr/>
          <a:lstStyle/>
          <a:p>
            <a:r>
              <a:rPr lang="sv-SE" dirty="0"/>
              <a:t>5 min</a:t>
            </a:r>
          </a:p>
        </p:txBody>
      </p:sp>
      <p:sp>
        <p:nvSpPr>
          <p:cNvPr id="41" name="Platshållare för text 40">
            <a:extLst>
              <a:ext uri="{FF2B5EF4-FFF2-40B4-BE49-F238E27FC236}">
                <a16:creationId xmlns:a16="http://schemas.microsoft.com/office/drawing/2014/main" id="{97FE0165-C5DF-0DD0-1E2D-A937B0D7DC99}"/>
              </a:ext>
            </a:extLst>
          </p:cNvPr>
          <p:cNvSpPr>
            <a:spLocks noGrp="1"/>
          </p:cNvSpPr>
          <p:nvPr>
            <p:ph type="body" sz="quarter" idx="35"/>
          </p:nvPr>
        </p:nvSpPr>
        <p:spPr/>
        <p:txBody>
          <a:bodyPr/>
          <a:lstStyle/>
          <a:p>
            <a:r>
              <a:rPr lang="sv-SE" dirty="0"/>
              <a:t>Skriva</a:t>
            </a:r>
          </a:p>
        </p:txBody>
      </p:sp>
      <p:sp>
        <p:nvSpPr>
          <p:cNvPr id="40" name="Platshållare för text 39">
            <a:extLst>
              <a:ext uri="{FF2B5EF4-FFF2-40B4-BE49-F238E27FC236}">
                <a16:creationId xmlns:a16="http://schemas.microsoft.com/office/drawing/2014/main" id="{04988087-DD2C-19D2-155B-693F1CA75851}"/>
              </a:ext>
            </a:extLst>
          </p:cNvPr>
          <p:cNvSpPr>
            <a:spLocks noGrp="1"/>
          </p:cNvSpPr>
          <p:nvPr>
            <p:ph type="body" sz="quarter" idx="11"/>
          </p:nvPr>
        </p:nvSpPr>
        <p:spPr/>
        <p:txBody>
          <a:bodyPr/>
          <a:lstStyle/>
          <a:p>
            <a:r>
              <a:rPr lang="sv-SE" dirty="0"/>
              <a:t>Enskilt</a:t>
            </a:r>
          </a:p>
        </p:txBody>
      </p:sp>
      <p:sp>
        <p:nvSpPr>
          <p:cNvPr id="43" name="Platshållare för innehåll 42">
            <a:extLst>
              <a:ext uri="{FF2B5EF4-FFF2-40B4-BE49-F238E27FC236}">
                <a16:creationId xmlns:a16="http://schemas.microsoft.com/office/drawing/2014/main" id="{33E526B9-7F73-C392-A021-0D56662E492C}"/>
              </a:ext>
            </a:extLst>
          </p:cNvPr>
          <p:cNvSpPr>
            <a:spLocks noGrp="1"/>
          </p:cNvSpPr>
          <p:nvPr>
            <p:ph sz="quarter" idx="44"/>
          </p:nvPr>
        </p:nvSpPr>
        <p:spPr/>
        <p:txBody>
          <a:bodyPr/>
          <a:lstStyle/>
          <a:p>
            <a:r>
              <a:rPr lang="sv-SE" b="0" i="0" u="none" strike="noStrike" dirty="0">
                <a:solidFill>
                  <a:srgbClr val="FFFFFF"/>
                </a:solidFill>
                <a:effectLst/>
                <a:latin typeface="Calibri" panose="020F0502020204030204" pitchFamily="34" charset="0"/>
              </a:rPr>
              <a:t>Innan du genomför mötet med din grupp får du gärna reflektera kring det exempel som du nu har valt.</a:t>
            </a:r>
            <a:endParaRPr lang="sv-SE" dirty="0"/>
          </a:p>
        </p:txBody>
      </p:sp>
      <p:sp>
        <p:nvSpPr>
          <p:cNvPr id="49" name="Platshållare för text 48">
            <a:extLst>
              <a:ext uri="{FF2B5EF4-FFF2-40B4-BE49-F238E27FC236}">
                <a16:creationId xmlns:a16="http://schemas.microsoft.com/office/drawing/2014/main" id="{70B7C527-78D7-CBBB-9344-9C15B74F9C02}"/>
              </a:ext>
            </a:extLst>
          </p:cNvPr>
          <p:cNvSpPr>
            <a:spLocks noGrp="1"/>
          </p:cNvSpPr>
          <p:nvPr>
            <p:ph type="body" sz="quarter" idx="51"/>
          </p:nvPr>
        </p:nvSpPr>
        <p:spPr/>
        <p:txBody>
          <a:bodyPr/>
          <a:lstStyle/>
          <a:p>
            <a:r>
              <a:rPr lang="sv-SE" b="1" i="0" dirty="0">
                <a:solidFill>
                  <a:srgbClr val="FFFFFF"/>
                </a:solidFill>
                <a:effectLst/>
                <a:latin typeface="Calibri" panose="020F0502020204030204" pitchFamily="34" charset="0"/>
              </a:rPr>
              <a:t>Vilket exempel valde du?</a:t>
            </a:r>
            <a:endParaRPr lang="sv-SE" dirty="0"/>
          </a:p>
        </p:txBody>
      </p:sp>
      <p:sp>
        <p:nvSpPr>
          <p:cNvPr id="48" name="Platshållare för text 47">
            <a:extLst>
              <a:ext uri="{FF2B5EF4-FFF2-40B4-BE49-F238E27FC236}">
                <a16:creationId xmlns:a16="http://schemas.microsoft.com/office/drawing/2014/main" id="{E79FF535-E83C-66CF-5EBC-F53BF5478D15}"/>
              </a:ext>
            </a:extLst>
          </p:cNvPr>
          <p:cNvSpPr>
            <a:spLocks noGrp="1"/>
          </p:cNvSpPr>
          <p:nvPr>
            <p:ph type="body" sz="quarter" idx="50"/>
          </p:nvPr>
        </p:nvSpPr>
        <p:spPr>
          <a:xfrm>
            <a:off x="2178543" y="8104910"/>
            <a:ext cx="8109606" cy="4273358"/>
          </a:xfrm>
        </p:spPr>
        <p:txBody>
          <a:bodyPr/>
          <a:lstStyle/>
          <a:p>
            <a:endParaRPr lang="sv-SE" dirty="0"/>
          </a:p>
        </p:txBody>
      </p:sp>
      <p:sp>
        <p:nvSpPr>
          <p:cNvPr id="47" name="Platshållare för text 46">
            <a:extLst>
              <a:ext uri="{FF2B5EF4-FFF2-40B4-BE49-F238E27FC236}">
                <a16:creationId xmlns:a16="http://schemas.microsoft.com/office/drawing/2014/main" id="{3D00644B-F5F5-6034-3D78-DCE95B0F7E02}"/>
              </a:ext>
            </a:extLst>
          </p:cNvPr>
          <p:cNvSpPr>
            <a:spLocks noGrp="1"/>
          </p:cNvSpPr>
          <p:nvPr>
            <p:ph type="body" sz="quarter" idx="49"/>
          </p:nvPr>
        </p:nvSpPr>
        <p:spPr/>
        <p:txBody>
          <a:bodyPr/>
          <a:lstStyle/>
          <a:p>
            <a:r>
              <a:rPr lang="sv-SE" u="none" strike="noStrike" dirty="0">
                <a:solidFill>
                  <a:srgbClr val="FFFFFF"/>
                </a:solidFill>
                <a:effectLst/>
                <a:latin typeface="Calibri" panose="020F0502020204030204" pitchFamily="34" charset="0"/>
              </a:rPr>
              <a:t>Varför tycker du att det är relevant eller inspirerande för din arbetsgrupp?</a:t>
            </a:r>
            <a:endParaRPr lang="sv-SE" dirty="0"/>
          </a:p>
        </p:txBody>
      </p:sp>
      <p:sp>
        <p:nvSpPr>
          <p:cNvPr id="46" name="Platshållare för text 45">
            <a:extLst>
              <a:ext uri="{FF2B5EF4-FFF2-40B4-BE49-F238E27FC236}">
                <a16:creationId xmlns:a16="http://schemas.microsoft.com/office/drawing/2014/main" id="{B329C062-657D-B924-5539-1D37AF045178}"/>
              </a:ext>
            </a:extLst>
          </p:cNvPr>
          <p:cNvSpPr>
            <a:spLocks noGrp="1"/>
          </p:cNvSpPr>
          <p:nvPr>
            <p:ph type="body" sz="quarter" idx="48"/>
          </p:nvPr>
        </p:nvSpPr>
        <p:spPr/>
        <p:txBody>
          <a:bodyPr/>
          <a:lstStyle/>
          <a:p>
            <a:endParaRPr lang="sv-SE" dirty="0"/>
          </a:p>
        </p:txBody>
      </p:sp>
      <p:sp>
        <p:nvSpPr>
          <p:cNvPr id="45" name="Platshållare för text 44">
            <a:extLst>
              <a:ext uri="{FF2B5EF4-FFF2-40B4-BE49-F238E27FC236}">
                <a16:creationId xmlns:a16="http://schemas.microsoft.com/office/drawing/2014/main" id="{70503E3D-D849-BCD4-1C06-BFBE8AD2E610}"/>
              </a:ext>
            </a:extLst>
          </p:cNvPr>
          <p:cNvSpPr>
            <a:spLocks noGrp="1"/>
          </p:cNvSpPr>
          <p:nvPr>
            <p:ph type="body" sz="quarter" idx="47"/>
          </p:nvPr>
        </p:nvSpPr>
        <p:spPr/>
        <p:txBody>
          <a:bodyPr/>
          <a:lstStyle/>
          <a:p>
            <a:r>
              <a:rPr lang="sv-SE" u="none" strike="noStrike" dirty="0">
                <a:solidFill>
                  <a:srgbClr val="FFFFFF"/>
                </a:solidFill>
                <a:effectLst/>
                <a:latin typeface="Calibri" panose="020F0502020204030204" pitchFamily="34" charset="0"/>
              </a:rPr>
              <a:t>Andra tankar?</a:t>
            </a:r>
            <a:r>
              <a:rPr lang="sv-SE" dirty="0">
                <a:solidFill>
                  <a:srgbClr val="000000"/>
                </a:solidFill>
                <a:effectLst/>
                <a:latin typeface="Calibri" panose="020F0502020204030204" pitchFamily="34" charset="0"/>
              </a:rPr>
              <a:t>​</a:t>
            </a:r>
            <a:endParaRPr lang="sv-SE" dirty="0"/>
          </a:p>
        </p:txBody>
      </p:sp>
      <p:sp>
        <p:nvSpPr>
          <p:cNvPr id="44" name="Platshållare för text 43">
            <a:extLst>
              <a:ext uri="{FF2B5EF4-FFF2-40B4-BE49-F238E27FC236}">
                <a16:creationId xmlns:a16="http://schemas.microsoft.com/office/drawing/2014/main" id="{FE89ED09-2AD4-0775-487E-D59CD13A6250}"/>
              </a:ext>
            </a:extLst>
          </p:cNvPr>
          <p:cNvSpPr>
            <a:spLocks noGrp="1"/>
          </p:cNvSpPr>
          <p:nvPr>
            <p:ph type="body" sz="quarter" idx="46"/>
          </p:nvPr>
        </p:nvSpPr>
        <p:spPr>
          <a:xfrm>
            <a:off x="14337646" y="8104910"/>
            <a:ext cx="8109606" cy="4273358"/>
          </a:xfrm>
        </p:spPr>
        <p:txBody>
          <a:bodyPr/>
          <a:lstStyle/>
          <a:p>
            <a:endParaRPr lang="sv-SE"/>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25" name="Bild">
            <a:extLst>
              <a:ext uri="{FF2B5EF4-FFF2-40B4-BE49-F238E27FC236}">
                <a16:creationId xmlns:a16="http://schemas.microsoft.com/office/drawing/2014/main" id="{FEDA8B58-F979-B44F-83F6-B331EBF8348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1320623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3B923F5-8090-494A-8924-A93DA74B671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Tips inför grupparbetet</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solidFill>
                  <a:srgbClr val="FFFFFF"/>
                </a:solidFill>
              </a:rPr>
              <a:t>2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solidFill>
                  <a:srgbClr val="FFFFFF"/>
                </a:solidFill>
              </a:rPr>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281082" cy="537215"/>
          </a:xfrm>
        </p:spPr>
        <p:txBody>
          <a:bodyPr/>
          <a:lstStyle/>
          <a:p>
            <a:r>
              <a:rPr lang="sv-SE" dirty="0">
                <a:solidFill>
                  <a:srgbClr val="FFFFFF"/>
                </a:solidFill>
              </a:rPr>
              <a:t>Enskilt</a:t>
            </a:r>
          </a:p>
        </p:txBody>
      </p:sp>
      <p:sp>
        <p:nvSpPr>
          <p:cNvPr id="6" name="Platshållare för text 5">
            <a:extLst>
              <a:ext uri="{FF2B5EF4-FFF2-40B4-BE49-F238E27FC236}">
                <a16:creationId xmlns:a16="http://schemas.microsoft.com/office/drawing/2014/main" id="{E48D9C0B-FF62-5E4A-981B-B6E0E650D38E}"/>
              </a:ext>
            </a:extLst>
          </p:cNvPr>
          <p:cNvSpPr>
            <a:spLocks noGrp="1"/>
          </p:cNvSpPr>
          <p:nvPr>
            <p:ph type="body" sz="quarter" idx="37"/>
          </p:nvPr>
        </p:nvSpPr>
        <p:spPr/>
        <p:txBody>
          <a:bodyPr/>
          <a:lstStyle/>
          <a:p>
            <a:r>
              <a:rPr lang="sv-SE" sz="3400" b="1" dirty="0">
                <a:solidFill>
                  <a:srgbClr val="FFFFFF"/>
                </a:solidFill>
                <a:latin typeface="+mj-lt"/>
              </a:rPr>
              <a:t>Tid</a:t>
            </a:r>
          </a:p>
          <a:p>
            <a:r>
              <a:rPr lang="sv-SE" dirty="0">
                <a:solidFill>
                  <a:srgbClr val="FFFFFF"/>
                </a:solidFill>
              </a:rPr>
              <a:t>Avsätt 55 min på ditt nästa gruppmöte eller bjud in till ett separat digitalt möte. </a:t>
            </a:r>
          </a:p>
          <a:p>
            <a:endParaRPr lang="sv-SE" dirty="0">
              <a:solidFill>
                <a:srgbClr val="FFFFFF"/>
              </a:solidFill>
            </a:endParaRPr>
          </a:p>
          <a:p>
            <a:pPr marL="0" indent="0">
              <a:buNone/>
            </a:pPr>
            <a:r>
              <a:rPr lang="sv-SE" sz="3400" b="1" dirty="0">
                <a:solidFill>
                  <a:srgbClr val="FFFFFF"/>
                </a:solidFill>
                <a:latin typeface="+mj-lt"/>
              </a:rPr>
              <a:t>Gruppindelning</a:t>
            </a:r>
          </a:p>
          <a:p>
            <a:pPr marL="0" indent="0">
              <a:buNone/>
            </a:pPr>
            <a:r>
              <a:rPr lang="sv-SE" dirty="0">
                <a:solidFill>
                  <a:srgbClr val="FFFFFF"/>
                </a:solidFill>
              </a:rPr>
              <a:t>Tänk på att dela in er i grupper på 3-6 personer för bra diskussion. </a:t>
            </a:r>
          </a:p>
          <a:p>
            <a:pPr marL="0" indent="0">
              <a:buNone/>
            </a:pPr>
            <a:r>
              <a:rPr lang="sv-SE" dirty="0">
                <a:solidFill>
                  <a:srgbClr val="FFFFFF"/>
                </a:solidFill>
              </a:rPr>
              <a:t>Tips: Länk: ’</a:t>
            </a:r>
            <a:r>
              <a:rPr lang="sv-SE" dirty="0">
                <a:solidFill>
                  <a:srgbClr val="FFFFFF"/>
                </a:solidFill>
                <a:hlinkClick r:id="rId3">
                  <a:extLst>
                    <a:ext uri="{A12FA001-AC4F-418D-AE19-62706E023703}">
                      <ahyp:hlinkClr xmlns:ahyp="http://schemas.microsoft.com/office/drawing/2018/hyperlinkcolor" val="tx"/>
                    </a:ext>
                  </a:extLst>
                </a:hlinkClick>
              </a:rPr>
              <a:t>Grupprum</a:t>
            </a:r>
            <a:r>
              <a:rPr lang="sv-SE" dirty="0">
                <a:solidFill>
                  <a:srgbClr val="FFFFFF"/>
                </a:solidFill>
              </a:rPr>
              <a:t>’ i Teams under mötet</a:t>
            </a:r>
          </a:p>
          <a:p>
            <a:endParaRPr lang="sv-SE" dirty="0">
              <a:solidFill>
                <a:srgbClr val="FFFFFF"/>
              </a:solidFill>
            </a:endParaRPr>
          </a:p>
        </p:txBody>
      </p:sp>
      <p:sp>
        <p:nvSpPr>
          <p:cNvPr id="7" name="Platshållare för text 6">
            <a:extLst>
              <a:ext uri="{FF2B5EF4-FFF2-40B4-BE49-F238E27FC236}">
                <a16:creationId xmlns:a16="http://schemas.microsoft.com/office/drawing/2014/main" id="{9807E922-A0F2-9648-8EBB-F12047839A92}"/>
              </a:ext>
            </a:extLst>
          </p:cNvPr>
          <p:cNvSpPr>
            <a:spLocks noGrp="1"/>
          </p:cNvSpPr>
          <p:nvPr>
            <p:ph type="body" sz="quarter" idx="38"/>
          </p:nvPr>
        </p:nvSpPr>
        <p:spPr/>
        <p:txBody>
          <a:bodyPr/>
          <a:lstStyle/>
          <a:p>
            <a:pPr marL="0" indent="0">
              <a:buNone/>
            </a:pPr>
            <a:r>
              <a:rPr lang="sv-SE" sz="3400" b="1" dirty="0">
                <a:solidFill>
                  <a:srgbClr val="FFFFFF"/>
                </a:solidFill>
                <a:latin typeface="+mj-lt"/>
              </a:rPr>
              <a:t>Film</a:t>
            </a:r>
          </a:p>
          <a:p>
            <a:pPr marL="0" indent="0">
              <a:buNone/>
            </a:pPr>
            <a:r>
              <a:rPr lang="sv-SE" dirty="0">
                <a:solidFill>
                  <a:srgbClr val="FFFFFF"/>
                </a:solidFill>
              </a:rPr>
              <a:t>Dokumentet innehåller film. Tips: Dela ljud och bild genom Länk: </a:t>
            </a:r>
            <a:r>
              <a:rPr lang="sv-SE" dirty="0">
                <a:solidFill>
                  <a:srgbClr val="FFFFFF"/>
                </a:solidFill>
                <a:hlinkClick r:id="rId4">
                  <a:extLst>
                    <a:ext uri="{A12FA001-AC4F-418D-AE19-62706E023703}">
                      <ahyp:hlinkClr xmlns:ahyp="http://schemas.microsoft.com/office/drawing/2018/hyperlinkcolor" val="tx"/>
                    </a:ext>
                  </a:extLst>
                </a:hlinkClick>
              </a:rPr>
              <a:t>Teams</a:t>
            </a:r>
            <a:endParaRPr lang="sv-SE" dirty="0">
              <a:solidFill>
                <a:srgbClr val="FFFFFF"/>
              </a:solidFill>
            </a:endParaRPr>
          </a:p>
          <a:p>
            <a:pPr marL="0" indent="0">
              <a:buNone/>
            </a:pPr>
            <a:r>
              <a:rPr lang="sv-SE" dirty="0">
                <a:solidFill>
                  <a:srgbClr val="FFFFFF"/>
                </a:solidFill>
              </a:rPr>
              <a:t> </a:t>
            </a:r>
          </a:p>
          <a:p>
            <a:pPr marL="0" indent="0">
              <a:buNone/>
            </a:pPr>
            <a:endParaRPr lang="sv-SE" dirty="0">
              <a:solidFill>
                <a:srgbClr val="FFFFFF"/>
              </a:solidFill>
            </a:endParaRPr>
          </a:p>
          <a:p>
            <a:pPr marL="0" indent="0">
              <a:buNone/>
            </a:pPr>
            <a:endParaRPr lang="sv-SE" dirty="0">
              <a:solidFill>
                <a:srgbClr val="FFFFFF"/>
              </a:solidFill>
            </a:endParaRPr>
          </a:p>
          <a:p>
            <a:endParaRPr lang="sv-SE" dirty="0">
              <a:solidFill>
                <a:srgbClr val="FFFFFF"/>
              </a:solidFill>
            </a:endParaRPr>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70538241-934C-5944-9993-1959D590DEB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pic>
        <p:nvPicPr>
          <p:cNvPr id="19" name="Bild 18">
            <a:extLst>
              <a:ext uri="{FF2B5EF4-FFF2-40B4-BE49-F238E27FC236}">
                <a16:creationId xmlns:a16="http://schemas.microsoft.com/office/drawing/2014/main" id="{415B31D9-5A15-B442-B845-9B62DE35166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641733" y="9994149"/>
            <a:ext cx="3193683" cy="4101531"/>
          </a:xfrm>
          <a:prstGeom prst="rect">
            <a:avLst/>
          </a:prstGeom>
        </p:spPr>
      </p:pic>
    </p:spTree>
    <p:extLst>
      <p:ext uri="{BB962C8B-B14F-4D97-AF65-F5344CB8AC3E}">
        <p14:creationId xmlns:p14="http://schemas.microsoft.com/office/powerpoint/2010/main" val="3266950862"/>
      </p:ext>
    </p:extLst>
  </p:cSld>
  <p:clrMapOvr>
    <a:masterClrMapping/>
  </p:clrMapOvr>
</p:sld>
</file>

<file path=ppt/theme/theme1.xml><?xml version="1.0" encoding="utf-8"?>
<a:theme xmlns:a="http://schemas.openxmlformats.org/drawingml/2006/main" name="Office-tema">
  <a:themeElements>
    <a:clrScheme name="Egen 36">
      <a:dk1>
        <a:srgbClr val="091D23"/>
      </a:dk1>
      <a:lt1>
        <a:srgbClr val="FFFFFF"/>
      </a:lt1>
      <a:dk2>
        <a:srgbClr val="44546A"/>
      </a:dk2>
      <a:lt2>
        <a:srgbClr val="F4ECDE"/>
      </a:lt2>
      <a:accent1>
        <a:srgbClr val="6D3D86"/>
      </a:accent1>
      <a:accent2>
        <a:srgbClr val="9659D3"/>
      </a:accent2>
      <a:accent3>
        <a:srgbClr val="D669FF"/>
      </a:accent3>
      <a:accent4>
        <a:srgbClr val="6D3D86"/>
      </a:accent4>
      <a:accent5>
        <a:srgbClr val="9558D3"/>
      </a:accent5>
      <a:accent6>
        <a:srgbClr val="D669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Samverka_1." id="{8540AD5A-16B7-4F4D-9D12-0F6686FE3718}" vid="{E8F72401-2F0E-7640-B7A7-1BBC075D47B6}"/>
    </a:ext>
  </a:extLst>
</a:theme>
</file>

<file path=ppt/theme/theme2.xml><?xml version="1.0" encoding="utf-8"?>
<a:theme xmlns:a="http://schemas.openxmlformats.org/drawingml/2006/main" name="1_Office-tema">
  <a:themeElements>
    <a:clrScheme name="Egen 36">
      <a:dk1>
        <a:srgbClr val="091D23"/>
      </a:dk1>
      <a:lt1>
        <a:srgbClr val="FFFFFF"/>
      </a:lt1>
      <a:dk2>
        <a:srgbClr val="44546A"/>
      </a:dk2>
      <a:lt2>
        <a:srgbClr val="F4ECDE"/>
      </a:lt2>
      <a:accent1>
        <a:srgbClr val="6D3D86"/>
      </a:accent1>
      <a:accent2>
        <a:srgbClr val="9659D3"/>
      </a:accent2>
      <a:accent3>
        <a:srgbClr val="D669FF"/>
      </a:accent3>
      <a:accent4>
        <a:srgbClr val="6D3D86"/>
      </a:accent4>
      <a:accent5>
        <a:srgbClr val="9558D3"/>
      </a:accent5>
      <a:accent6>
        <a:srgbClr val="D669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Samverka_1." id="{8540AD5A-16B7-4F4D-9D12-0F6686FE3718}" vid="{40A6FEAB-CAA5-9842-BEB5-503B3E8A3D47}"/>
    </a:ext>
  </a:extLst>
</a:theme>
</file>

<file path=ppt/theme/theme3.xml><?xml version="1.0" encoding="utf-8"?>
<a:theme xmlns:a="http://schemas.openxmlformats.org/drawingml/2006/main" name="2_Office-tema">
  <a:themeElements>
    <a:clrScheme name="Egen 30">
      <a:dk1>
        <a:srgbClr val="091D23"/>
      </a:dk1>
      <a:lt1>
        <a:srgbClr val="FFFFFF"/>
      </a:lt1>
      <a:dk2>
        <a:srgbClr val="44546A"/>
      </a:dk2>
      <a:lt2>
        <a:srgbClr val="F4ECDE"/>
      </a:lt2>
      <a:accent1>
        <a:srgbClr val="6D3D86"/>
      </a:accent1>
      <a:accent2>
        <a:srgbClr val="9659D3"/>
      </a:accent2>
      <a:accent3>
        <a:srgbClr val="D669FF"/>
      </a:accent3>
      <a:accent4>
        <a:srgbClr val="6D3D86"/>
      </a:accent4>
      <a:accent5>
        <a:srgbClr val="9558D3"/>
      </a:accent5>
      <a:accent6>
        <a:srgbClr val="D669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Samverka_1." id="{8540AD5A-16B7-4F4D-9D12-0F6686FE3718}" vid="{15A908F9-FDB6-3242-A6E6-83ED16206808}"/>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06854E-B568-4007-BD2B-72D380582F84}"/>
</file>

<file path=customXml/itemProps2.xml><?xml version="1.0" encoding="utf-8"?>
<ds:datastoreItem xmlns:ds="http://schemas.openxmlformats.org/officeDocument/2006/customXml" ds:itemID="{4000B43F-360D-48B1-B490-171E34E512AD}">
  <ds:schemaRefs>
    <ds:schemaRef ds:uri="http://purl.org/dc/terms/"/>
    <ds:schemaRef ds:uri="http://schemas.microsoft.com/office/2006/documentManagement/types"/>
    <ds:schemaRef ds:uri="f76a4e4c-2db2-462f-9ed3-409335a41f58"/>
    <ds:schemaRef ds:uri="http://www.w3.org/XML/1998/namespace"/>
    <ds:schemaRef ds:uri="http://purl.org/dc/elements/1.1/"/>
    <ds:schemaRef ds:uri="bbf57927-146e-4af1-8a22-58b8ad685837"/>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A772BD6-EBDB-4836-9859-285C112903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2538</TotalTime>
  <Words>1495</Words>
  <Application>Microsoft Macintosh PowerPoint</Application>
  <PresentationFormat>Anpassad</PresentationFormat>
  <Paragraphs>188</Paragraphs>
  <Slides>22</Slides>
  <Notes>13</Notes>
  <HiddenSlides>0</HiddenSlides>
  <MMClips>4</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22</vt:i4>
      </vt:variant>
    </vt:vector>
  </HeadingPairs>
  <TitlesOfParts>
    <vt:vector size="29" baseType="lpstr">
      <vt:lpstr>Arial</vt:lpstr>
      <vt:lpstr>Calibri</vt:lpstr>
      <vt:lpstr>Century Gothic</vt:lpstr>
      <vt:lpstr>Helvetica Neue Medium</vt:lpstr>
      <vt:lpstr>Office-tema</vt:lpstr>
      <vt:lpstr>1_Office-tema</vt:lpstr>
      <vt:lpstr>2_Office-tema</vt:lpstr>
      <vt:lpstr>Inspireras  av andra</vt:lpstr>
      <vt:lpstr>Övningens steg</vt:lpstr>
      <vt:lpstr>Börja</vt:lpstr>
      <vt:lpstr>Vad är innovation?</vt:lpstr>
      <vt:lpstr>Innovationer kan vara små och stora</vt:lpstr>
      <vt:lpstr>Inspireras av andra</vt:lpstr>
      <vt:lpstr>Välj ett exempel</vt:lpstr>
      <vt:lpstr>Samla tankarna</vt:lpstr>
      <vt:lpstr>Tips inför grupparbetet</vt:lpstr>
      <vt:lpstr>Pröva</vt:lpstr>
      <vt:lpstr>Välkomna</vt:lpstr>
      <vt:lpstr>Vad är innovation?</vt:lpstr>
      <vt:lpstr>Innovationer kan vara små och stora</vt:lpstr>
      <vt:lpstr>Inspireras av andra</vt:lpstr>
      <vt:lpstr>Praktiskt exempel</vt:lpstr>
      <vt:lpstr>Vad tycker ni?</vt:lpstr>
      <vt:lpstr>Hur gör ni?</vt:lpstr>
      <vt:lpstr>Tips</vt:lpstr>
      <vt:lpstr>Bra jobbat!</vt:lpstr>
      <vt:lpstr>Utveckla</vt:lpstr>
      <vt:lpstr>Hur var det?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263</cp:revision>
  <dcterms:created xsi:type="dcterms:W3CDTF">2022-10-10T08:04:23Z</dcterms:created>
  <dcterms:modified xsi:type="dcterms:W3CDTF">2022-12-11T08:44:35Z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698100.000000000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