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85" r:id="rId6"/>
  </p:sldMasterIdLst>
  <p:notesMasterIdLst>
    <p:notesMasterId r:id="rId25"/>
  </p:notesMasterIdLst>
  <p:sldIdLst>
    <p:sldId id="270" r:id="rId7"/>
    <p:sldId id="271" r:id="rId8"/>
    <p:sldId id="272" r:id="rId9"/>
    <p:sldId id="321" r:id="rId10"/>
    <p:sldId id="328" r:id="rId11"/>
    <p:sldId id="329" r:id="rId12"/>
    <p:sldId id="327" r:id="rId13"/>
    <p:sldId id="257" r:id="rId14"/>
    <p:sldId id="279" r:id="rId15"/>
    <p:sldId id="331" r:id="rId16"/>
    <p:sldId id="294" r:id="rId17"/>
    <p:sldId id="300" r:id="rId18"/>
    <p:sldId id="292" r:id="rId19"/>
    <p:sldId id="317" r:id="rId20"/>
    <p:sldId id="320" r:id="rId21"/>
    <p:sldId id="301" r:id="rId22"/>
    <p:sldId id="332" r:id="rId23"/>
    <p:sldId id="302" r:id="rId24"/>
  </p:sldIdLst>
  <p:sldSz cx="24382413" cy="13716000"/>
  <p:notesSz cx="6858000" cy="9144000"/>
  <p:defaultTextStyle>
    <a:defPPr>
      <a:defRPr lang="sv-S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82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694689-0300-B954-9725-58B6D930F94F}" name="marlene" initials="ma" userId="S::marlene_utvecklingsbyran.nu#ext#@uppsalakommun1.onmicrosoft.com::b3e1108d-dd92-4072-96cf-cd4bdf35078e" providerId="AD"/>
  <p188:author id="{DB36C490-2EEE-6C4C-C4C1-C62A46D5AA70}" name="Petra Blomberg" initials="PB" userId="S::petra@milkylane.se::37341646-4b8e-4780-9df9-550f2415cd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1D23"/>
    <a:srgbClr val="338F8D"/>
    <a:srgbClr val="2F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774375-D7CF-4BED-A1BA-AFF59B39E7F7}" v="1" dt="2022-12-15T10:37:30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86417"/>
  </p:normalViewPr>
  <p:slideViewPr>
    <p:cSldViewPr snapToGrid="0">
      <p:cViewPr varScale="1">
        <p:scale>
          <a:sx n="58" d="100"/>
          <a:sy n="58" d="100"/>
        </p:scale>
        <p:origin x="606" y="78"/>
      </p:cViewPr>
      <p:guideLst>
        <p:guide pos="2282"/>
        <p:guide orient="horz" pos="4320"/>
      </p:guideLst>
    </p:cSldViewPr>
  </p:slideViewPr>
  <p:outlineViewPr>
    <p:cViewPr>
      <p:scale>
        <a:sx n="33" d="100"/>
        <a:sy n="33" d="100"/>
      </p:scale>
      <p:origin x="0" y="-16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36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hrisson Ann-Marie" userId="c1762944-e511-43ab-9163-0bd86de06e8c" providerId="ADAL" clId="{0E4598D4-0085-403B-A6D8-D59416EC2738}"/>
    <pc:docChg chg="modSld">
      <pc:chgData name="Zachrisson Ann-Marie" userId="c1762944-e511-43ab-9163-0bd86de06e8c" providerId="ADAL" clId="{0E4598D4-0085-403B-A6D8-D59416EC2738}" dt="2022-12-16T07:30:59.125" v="1" actId="14100"/>
      <pc:docMkLst>
        <pc:docMk/>
      </pc:docMkLst>
      <pc:sldChg chg="modSp mod">
        <pc:chgData name="Zachrisson Ann-Marie" userId="c1762944-e511-43ab-9163-0bd86de06e8c" providerId="ADAL" clId="{0E4598D4-0085-403B-A6D8-D59416EC2738}" dt="2022-12-16T07:30:59.125" v="1" actId="14100"/>
        <pc:sldMkLst>
          <pc:docMk/>
          <pc:sldMk cId="4270452628" sldId="294"/>
        </pc:sldMkLst>
        <pc:picChg chg="mod">
          <ac:chgData name="Zachrisson Ann-Marie" userId="c1762944-e511-43ab-9163-0bd86de06e8c" providerId="ADAL" clId="{0E4598D4-0085-403B-A6D8-D59416EC2738}" dt="2022-12-16T07:30:59.125" v="1" actId="14100"/>
          <ac:picMkLst>
            <pc:docMk/>
            <pc:sldMk cId="4270452628" sldId="294"/>
            <ac:picMk id="3" creationId="{C9FCF29F-222D-4950-83F3-299F58B6A4BB}"/>
          </ac:picMkLst>
        </pc:picChg>
      </pc:sldChg>
    </pc:docChg>
  </pc:docChgLst>
  <pc:docChgLst>
    <pc:chgData name="Sandström Hanna" userId="a8e4135d-c745-45db-a3bd-4f12eabc22fc" providerId="ADAL" clId="{B2774375-D7CF-4BED-A1BA-AFF59B39E7F7}"/>
    <pc:docChg chg="custSel modSld">
      <pc:chgData name="Sandström Hanna" userId="a8e4135d-c745-45db-a3bd-4f12eabc22fc" providerId="ADAL" clId="{B2774375-D7CF-4BED-A1BA-AFF59B39E7F7}" dt="2022-12-15T10:37:44.421" v="6" actId="1076"/>
      <pc:docMkLst>
        <pc:docMk/>
      </pc:docMkLst>
      <pc:sldChg chg="addSp delSp modSp mod delAnim modAnim">
        <pc:chgData name="Sandström Hanna" userId="a8e4135d-c745-45db-a3bd-4f12eabc22fc" providerId="ADAL" clId="{B2774375-D7CF-4BED-A1BA-AFF59B39E7F7}" dt="2022-12-15T10:37:44.421" v="6" actId="1076"/>
        <pc:sldMkLst>
          <pc:docMk/>
          <pc:sldMk cId="4270452628" sldId="294"/>
        </pc:sldMkLst>
        <pc:picChg chg="del">
          <ac:chgData name="Sandström Hanna" userId="a8e4135d-c745-45db-a3bd-4f12eabc22fc" providerId="ADAL" clId="{B2774375-D7CF-4BED-A1BA-AFF59B39E7F7}" dt="2022-12-15T10:36:49.525" v="0" actId="478"/>
          <ac:picMkLst>
            <pc:docMk/>
            <pc:sldMk cId="4270452628" sldId="294"/>
            <ac:picMk id="2" creationId="{ECFB97A2-7053-674C-9A37-04F45FEA8C2C}"/>
          </ac:picMkLst>
        </pc:picChg>
        <pc:picChg chg="add mod">
          <ac:chgData name="Sandström Hanna" userId="a8e4135d-c745-45db-a3bd-4f12eabc22fc" providerId="ADAL" clId="{B2774375-D7CF-4BED-A1BA-AFF59B39E7F7}" dt="2022-12-15T10:37:44.421" v="6" actId="1076"/>
          <ac:picMkLst>
            <pc:docMk/>
            <pc:sldMk cId="4270452628" sldId="294"/>
            <ac:picMk id="3" creationId="{C9FCF29F-222D-4950-83F3-299F58B6A4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EB24-C255-D54C-B9C1-D3B29D4B8CF6}" type="datetimeFigureOut">
              <a:rPr lang="sv-SE" smtClean="0"/>
              <a:t>2022-12-16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BCF9-52BB-7C44-8C87-540065A8D1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30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3207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2675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2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520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5450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0962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3618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6409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919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65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22.svg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36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42.svg"/><Relationship Id="rId7" Type="http://schemas.openxmlformats.org/officeDocument/2006/relationships/image" Target="../media/image2.svg"/><Relationship Id="rId12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46.svg"/><Relationship Id="rId5" Type="http://schemas.openxmlformats.org/officeDocument/2006/relationships/image" Target="../media/image38.sv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4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svg"/><Relationship Id="rId7" Type="http://schemas.openxmlformats.org/officeDocument/2006/relationships/image" Target="../media/image52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11" Type="http://schemas.openxmlformats.org/officeDocument/2006/relationships/image" Target="../media/image2.svg"/><Relationship Id="rId5" Type="http://schemas.openxmlformats.org/officeDocument/2006/relationships/image" Target="../media/image50.sv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38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4.svg"/><Relationship Id="rId7" Type="http://schemas.openxmlformats.org/officeDocument/2006/relationships/image" Target="../media/image38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.svg"/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12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38.svg"/><Relationship Id="rId10" Type="http://schemas.openxmlformats.org/officeDocument/2006/relationships/image" Target="../media/image63.png"/><Relationship Id="rId4" Type="http://schemas.openxmlformats.org/officeDocument/2006/relationships/image" Target="../media/image37.png"/><Relationship Id="rId9" Type="http://schemas.openxmlformats.org/officeDocument/2006/relationships/image" Target="../media/image62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8.svg"/><Relationship Id="rId7" Type="http://schemas.openxmlformats.org/officeDocument/2006/relationships/image" Target="../media/image6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8.svg"/><Relationship Id="rId7" Type="http://schemas.openxmlformats.org/officeDocument/2006/relationships/image" Target="../media/image6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7.svg"/><Relationship Id="rId3" Type="http://schemas.openxmlformats.org/officeDocument/2006/relationships/image" Target="../media/image58.svg"/><Relationship Id="rId7" Type="http://schemas.openxmlformats.org/officeDocument/2006/relationships/image" Target="../media/image64.svg"/><Relationship Id="rId12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3.png"/><Relationship Id="rId11" Type="http://schemas.openxmlformats.org/officeDocument/2006/relationships/image" Target="../media/image66.svg"/><Relationship Id="rId5" Type="http://schemas.openxmlformats.org/officeDocument/2006/relationships/image" Target="../media/image38.svg"/><Relationship Id="rId10" Type="http://schemas.openxmlformats.org/officeDocument/2006/relationships/image" Target="../media/image65.png"/><Relationship Id="rId4" Type="http://schemas.openxmlformats.org/officeDocument/2006/relationships/image" Target="../media/image37.png"/><Relationship Id="rId9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8.sv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2.svg"/><Relationship Id="rId3" Type="http://schemas.openxmlformats.org/officeDocument/2006/relationships/image" Target="../media/image58.svg"/><Relationship Id="rId7" Type="http://schemas.openxmlformats.org/officeDocument/2006/relationships/image" Target="../media/image64.svg"/><Relationship Id="rId12" Type="http://schemas.openxmlformats.org/officeDocument/2006/relationships/image" Target="../media/image71.png"/><Relationship Id="rId17" Type="http://schemas.openxmlformats.org/officeDocument/2006/relationships/image" Target="../media/image67.svg"/><Relationship Id="rId2" Type="http://schemas.openxmlformats.org/officeDocument/2006/relationships/image" Target="../media/image57.png"/><Relationship Id="rId16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3.png"/><Relationship Id="rId11" Type="http://schemas.openxmlformats.org/officeDocument/2006/relationships/image" Target="../media/image70.svg"/><Relationship Id="rId5" Type="http://schemas.openxmlformats.org/officeDocument/2006/relationships/image" Target="../media/image38.svg"/><Relationship Id="rId15" Type="http://schemas.openxmlformats.org/officeDocument/2006/relationships/image" Target="../media/image66.svg"/><Relationship Id="rId10" Type="http://schemas.openxmlformats.org/officeDocument/2006/relationships/image" Target="../media/image69.png"/><Relationship Id="rId4" Type="http://schemas.openxmlformats.org/officeDocument/2006/relationships/image" Target="../media/image37.png"/><Relationship Id="rId9" Type="http://schemas.openxmlformats.org/officeDocument/2006/relationships/image" Target="../media/image2.svg"/><Relationship Id="rId14" Type="http://schemas.openxmlformats.org/officeDocument/2006/relationships/image" Target="../media/image65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.svg"/><Relationship Id="rId3" Type="http://schemas.openxmlformats.org/officeDocument/2006/relationships/image" Target="../media/image58.svg"/><Relationship Id="rId7" Type="http://schemas.openxmlformats.org/officeDocument/2006/relationships/image" Target="../media/image76.svg"/><Relationship Id="rId12" Type="http://schemas.openxmlformats.org/officeDocument/2006/relationships/image" Target="../media/image1.png"/><Relationship Id="rId17" Type="http://schemas.openxmlformats.org/officeDocument/2006/relationships/image" Target="../media/image67.svg"/><Relationship Id="rId2" Type="http://schemas.openxmlformats.org/officeDocument/2006/relationships/image" Target="../media/image57.png"/><Relationship Id="rId16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5.png"/><Relationship Id="rId11" Type="http://schemas.openxmlformats.org/officeDocument/2006/relationships/image" Target="../media/image64.svg"/><Relationship Id="rId5" Type="http://schemas.openxmlformats.org/officeDocument/2006/relationships/image" Target="../media/image74.svg"/><Relationship Id="rId15" Type="http://schemas.openxmlformats.org/officeDocument/2006/relationships/image" Target="../media/image66.svg"/><Relationship Id="rId10" Type="http://schemas.openxmlformats.org/officeDocument/2006/relationships/image" Target="../media/image63.png"/><Relationship Id="rId4" Type="http://schemas.openxmlformats.org/officeDocument/2006/relationships/image" Target="../media/image73.png"/><Relationship Id="rId9" Type="http://schemas.openxmlformats.org/officeDocument/2006/relationships/image" Target="../media/image38.svg"/><Relationship Id="rId14" Type="http://schemas.openxmlformats.org/officeDocument/2006/relationships/image" Target="../media/image65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.svg"/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12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9.png"/><Relationship Id="rId11" Type="http://schemas.openxmlformats.org/officeDocument/2006/relationships/image" Target="../media/image78.svg"/><Relationship Id="rId5" Type="http://schemas.openxmlformats.org/officeDocument/2006/relationships/image" Target="../media/image38.svg"/><Relationship Id="rId10" Type="http://schemas.openxmlformats.org/officeDocument/2006/relationships/image" Target="../media/image77.png"/><Relationship Id="rId4" Type="http://schemas.openxmlformats.org/officeDocument/2006/relationships/image" Target="../media/image37.png"/><Relationship Id="rId9" Type="http://schemas.openxmlformats.org/officeDocument/2006/relationships/image" Target="../media/image62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8.svg"/><Relationship Id="rId7" Type="http://schemas.openxmlformats.org/officeDocument/2006/relationships/image" Target="../media/image7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7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1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85.svg"/><Relationship Id="rId3" Type="http://schemas.openxmlformats.org/officeDocument/2006/relationships/image" Target="../media/image83.svg"/><Relationship Id="rId7" Type="http://schemas.openxmlformats.org/officeDocument/2006/relationships/image" Target="../media/image4.svg"/><Relationship Id="rId12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64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2.svg"/><Relationship Id="rId7" Type="http://schemas.openxmlformats.org/officeDocument/2006/relationships/image" Target="../media/image4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22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9.svg"/><Relationship Id="rId7" Type="http://schemas.openxmlformats.org/officeDocument/2006/relationships/image" Target="../media/image38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Relationship Id="rId9" Type="http://schemas.openxmlformats.org/officeDocument/2006/relationships/image" Target="../media/image2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4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svg"/><Relationship Id="rId10" Type="http://schemas.openxmlformats.org/officeDocument/2006/relationships/image" Target="../media/image102.sv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emf"/><Relationship Id="rId7" Type="http://schemas.openxmlformats.org/officeDocument/2006/relationships/image" Target="../media/image114.png"/><Relationship Id="rId2" Type="http://schemas.openxmlformats.org/officeDocument/2006/relationships/image" Target="../media/image10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emf"/></Relationships>
</file>

<file path=ppt/slideLayouts/_rels/slideLayout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9.png"/><Relationship Id="rId21" Type="http://schemas.openxmlformats.org/officeDocument/2006/relationships/image" Target="../media/image135.svg"/><Relationship Id="rId42" Type="http://schemas.openxmlformats.org/officeDocument/2006/relationships/image" Target="../media/image63.png"/><Relationship Id="rId47" Type="http://schemas.openxmlformats.org/officeDocument/2006/relationships/image" Target="../media/image72.svg"/><Relationship Id="rId63" Type="http://schemas.openxmlformats.org/officeDocument/2006/relationships/image" Target="../media/image166.svg"/><Relationship Id="rId68" Type="http://schemas.openxmlformats.org/officeDocument/2006/relationships/image" Target="../media/image171.png"/><Relationship Id="rId84" Type="http://schemas.openxmlformats.org/officeDocument/2006/relationships/image" Target="../media/image187.png"/><Relationship Id="rId89" Type="http://schemas.openxmlformats.org/officeDocument/2006/relationships/image" Target="../media/image192.svg"/><Relationship Id="rId7" Type="http://schemas.openxmlformats.org/officeDocument/2006/relationships/image" Target="../media/image121.svg"/><Relationship Id="rId71" Type="http://schemas.openxmlformats.org/officeDocument/2006/relationships/image" Target="../media/image174.svg"/><Relationship Id="rId92" Type="http://schemas.openxmlformats.org/officeDocument/2006/relationships/image" Target="../media/image195.pn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29" Type="http://schemas.openxmlformats.org/officeDocument/2006/relationships/image" Target="../media/image141.svg"/><Relationship Id="rId11" Type="http://schemas.openxmlformats.org/officeDocument/2006/relationships/image" Target="../media/image125.svg"/><Relationship Id="rId24" Type="http://schemas.openxmlformats.org/officeDocument/2006/relationships/image" Target="../media/image103.png"/><Relationship Id="rId32" Type="http://schemas.openxmlformats.org/officeDocument/2006/relationships/image" Target="../media/image144.png"/><Relationship Id="rId37" Type="http://schemas.openxmlformats.org/officeDocument/2006/relationships/image" Target="../media/image148.svg"/><Relationship Id="rId40" Type="http://schemas.openxmlformats.org/officeDocument/2006/relationships/image" Target="../media/image151.png"/><Relationship Id="rId45" Type="http://schemas.openxmlformats.org/officeDocument/2006/relationships/image" Target="../media/image155.svg"/><Relationship Id="rId53" Type="http://schemas.openxmlformats.org/officeDocument/2006/relationships/image" Target="../media/image30.svg"/><Relationship Id="rId58" Type="http://schemas.openxmlformats.org/officeDocument/2006/relationships/image" Target="../media/image161.png"/><Relationship Id="rId66" Type="http://schemas.openxmlformats.org/officeDocument/2006/relationships/image" Target="../media/image169.png"/><Relationship Id="rId74" Type="http://schemas.openxmlformats.org/officeDocument/2006/relationships/image" Target="../media/image177.png"/><Relationship Id="rId79" Type="http://schemas.openxmlformats.org/officeDocument/2006/relationships/image" Target="../media/image182.svg"/><Relationship Id="rId87" Type="http://schemas.openxmlformats.org/officeDocument/2006/relationships/image" Target="../media/image190.svg"/><Relationship Id="rId102" Type="http://schemas.openxmlformats.org/officeDocument/2006/relationships/image" Target="../media/image205.png"/><Relationship Id="rId5" Type="http://schemas.openxmlformats.org/officeDocument/2006/relationships/image" Target="../media/image119.svg"/><Relationship Id="rId61" Type="http://schemas.openxmlformats.org/officeDocument/2006/relationships/image" Target="../media/image164.svg"/><Relationship Id="rId82" Type="http://schemas.openxmlformats.org/officeDocument/2006/relationships/image" Target="../media/image185.png"/><Relationship Id="rId90" Type="http://schemas.openxmlformats.org/officeDocument/2006/relationships/image" Target="../media/image193.png"/><Relationship Id="rId95" Type="http://schemas.openxmlformats.org/officeDocument/2006/relationships/image" Target="../media/image198.svg"/><Relationship Id="rId19" Type="http://schemas.openxmlformats.org/officeDocument/2006/relationships/image" Target="../media/image133.sv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Relationship Id="rId27" Type="http://schemas.openxmlformats.org/officeDocument/2006/relationships/image" Target="../media/image140.svg"/><Relationship Id="rId30" Type="http://schemas.openxmlformats.org/officeDocument/2006/relationships/image" Target="../media/image142.png"/><Relationship Id="rId35" Type="http://schemas.openxmlformats.org/officeDocument/2006/relationships/image" Target="../media/image147.svg"/><Relationship Id="rId43" Type="http://schemas.openxmlformats.org/officeDocument/2006/relationships/image" Target="../media/image153.svg"/><Relationship Id="rId48" Type="http://schemas.openxmlformats.org/officeDocument/2006/relationships/image" Target="../media/image55.png"/><Relationship Id="rId56" Type="http://schemas.openxmlformats.org/officeDocument/2006/relationships/image" Target="../media/image159.png"/><Relationship Id="rId64" Type="http://schemas.openxmlformats.org/officeDocument/2006/relationships/image" Target="../media/image167.png"/><Relationship Id="rId69" Type="http://schemas.openxmlformats.org/officeDocument/2006/relationships/image" Target="../media/image172.svg"/><Relationship Id="rId77" Type="http://schemas.openxmlformats.org/officeDocument/2006/relationships/image" Target="../media/image180.svg"/><Relationship Id="rId100" Type="http://schemas.openxmlformats.org/officeDocument/2006/relationships/image" Target="../media/image203.png"/><Relationship Id="rId105" Type="http://schemas.openxmlformats.org/officeDocument/2006/relationships/image" Target="../media/image208.svg"/><Relationship Id="rId8" Type="http://schemas.openxmlformats.org/officeDocument/2006/relationships/image" Target="../media/image122.png"/><Relationship Id="rId51" Type="http://schemas.openxmlformats.org/officeDocument/2006/relationships/image" Target="../media/image158.svg"/><Relationship Id="rId72" Type="http://schemas.openxmlformats.org/officeDocument/2006/relationships/image" Target="../media/image175.png"/><Relationship Id="rId80" Type="http://schemas.openxmlformats.org/officeDocument/2006/relationships/image" Target="../media/image183.png"/><Relationship Id="rId85" Type="http://schemas.openxmlformats.org/officeDocument/2006/relationships/image" Target="../media/image188.svg"/><Relationship Id="rId93" Type="http://schemas.openxmlformats.org/officeDocument/2006/relationships/image" Target="../media/image196.svg"/><Relationship Id="rId98" Type="http://schemas.openxmlformats.org/officeDocument/2006/relationships/image" Target="../media/image201.png"/><Relationship Id="rId3" Type="http://schemas.openxmlformats.org/officeDocument/2006/relationships/image" Target="../media/image117.svg"/><Relationship Id="rId12" Type="http://schemas.openxmlformats.org/officeDocument/2006/relationships/image" Target="../media/image126.png"/><Relationship Id="rId17" Type="http://schemas.openxmlformats.org/officeDocument/2006/relationships/image" Target="../media/image131.svg"/><Relationship Id="rId25" Type="http://schemas.openxmlformats.org/officeDocument/2006/relationships/image" Target="../media/image138.svg"/><Relationship Id="rId33" Type="http://schemas.openxmlformats.org/officeDocument/2006/relationships/image" Target="../media/image145.svg"/><Relationship Id="rId38" Type="http://schemas.openxmlformats.org/officeDocument/2006/relationships/image" Target="../media/image149.png"/><Relationship Id="rId46" Type="http://schemas.openxmlformats.org/officeDocument/2006/relationships/image" Target="../media/image71.png"/><Relationship Id="rId59" Type="http://schemas.openxmlformats.org/officeDocument/2006/relationships/image" Target="../media/image162.svg"/><Relationship Id="rId67" Type="http://schemas.openxmlformats.org/officeDocument/2006/relationships/image" Target="../media/image170.svg"/><Relationship Id="rId103" Type="http://schemas.openxmlformats.org/officeDocument/2006/relationships/image" Target="../media/image206.svg"/><Relationship Id="rId20" Type="http://schemas.openxmlformats.org/officeDocument/2006/relationships/image" Target="../media/image134.png"/><Relationship Id="rId41" Type="http://schemas.openxmlformats.org/officeDocument/2006/relationships/image" Target="../media/image152.svg"/><Relationship Id="rId54" Type="http://schemas.openxmlformats.org/officeDocument/2006/relationships/image" Target="../media/image39.png"/><Relationship Id="rId62" Type="http://schemas.openxmlformats.org/officeDocument/2006/relationships/image" Target="../media/image165.png"/><Relationship Id="rId70" Type="http://schemas.openxmlformats.org/officeDocument/2006/relationships/image" Target="../media/image173.png"/><Relationship Id="rId75" Type="http://schemas.openxmlformats.org/officeDocument/2006/relationships/image" Target="../media/image178.svg"/><Relationship Id="rId83" Type="http://schemas.openxmlformats.org/officeDocument/2006/relationships/image" Target="../media/image186.svg"/><Relationship Id="rId88" Type="http://schemas.openxmlformats.org/officeDocument/2006/relationships/image" Target="../media/image191.png"/><Relationship Id="rId91" Type="http://schemas.openxmlformats.org/officeDocument/2006/relationships/image" Target="../media/image194.svg"/><Relationship Id="rId96" Type="http://schemas.openxmlformats.org/officeDocument/2006/relationships/image" Target="../media/image19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0.png"/><Relationship Id="rId15" Type="http://schemas.openxmlformats.org/officeDocument/2006/relationships/image" Target="../media/image129.svg"/><Relationship Id="rId23" Type="http://schemas.openxmlformats.org/officeDocument/2006/relationships/image" Target="../media/image137.svg"/><Relationship Id="rId28" Type="http://schemas.openxmlformats.org/officeDocument/2006/relationships/image" Target="../media/image7.png"/><Relationship Id="rId36" Type="http://schemas.openxmlformats.org/officeDocument/2006/relationships/image" Target="../media/image80.png"/><Relationship Id="rId49" Type="http://schemas.openxmlformats.org/officeDocument/2006/relationships/image" Target="../media/image156.svg"/><Relationship Id="rId57" Type="http://schemas.openxmlformats.org/officeDocument/2006/relationships/image" Target="../media/image160.svg"/><Relationship Id="rId10" Type="http://schemas.openxmlformats.org/officeDocument/2006/relationships/image" Target="../media/image124.png"/><Relationship Id="rId31" Type="http://schemas.openxmlformats.org/officeDocument/2006/relationships/image" Target="../media/image143.svg"/><Relationship Id="rId44" Type="http://schemas.openxmlformats.org/officeDocument/2006/relationships/image" Target="../media/image154.png"/><Relationship Id="rId52" Type="http://schemas.openxmlformats.org/officeDocument/2006/relationships/image" Target="../media/image29.png"/><Relationship Id="rId60" Type="http://schemas.openxmlformats.org/officeDocument/2006/relationships/image" Target="../media/image163.png"/><Relationship Id="rId65" Type="http://schemas.openxmlformats.org/officeDocument/2006/relationships/image" Target="../media/image168.svg"/><Relationship Id="rId73" Type="http://schemas.openxmlformats.org/officeDocument/2006/relationships/image" Target="../media/image176.svg"/><Relationship Id="rId78" Type="http://schemas.openxmlformats.org/officeDocument/2006/relationships/image" Target="../media/image181.png"/><Relationship Id="rId81" Type="http://schemas.openxmlformats.org/officeDocument/2006/relationships/image" Target="../media/image184.svg"/><Relationship Id="rId86" Type="http://schemas.openxmlformats.org/officeDocument/2006/relationships/image" Target="../media/image189.png"/><Relationship Id="rId94" Type="http://schemas.openxmlformats.org/officeDocument/2006/relationships/image" Target="../media/image197.png"/><Relationship Id="rId99" Type="http://schemas.openxmlformats.org/officeDocument/2006/relationships/image" Target="../media/image202.svg"/><Relationship Id="rId101" Type="http://schemas.openxmlformats.org/officeDocument/2006/relationships/image" Target="../media/image204.svg"/><Relationship Id="rId4" Type="http://schemas.openxmlformats.org/officeDocument/2006/relationships/image" Target="../media/image118.png"/><Relationship Id="rId9" Type="http://schemas.openxmlformats.org/officeDocument/2006/relationships/image" Target="../media/image123.svg"/><Relationship Id="rId13" Type="http://schemas.openxmlformats.org/officeDocument/2006/relationships/image" Target="../media/image127.svg"/><Relationship Id="rId18" Type="http://schemas.openxmlformats.org/officeDocument/2006/relationships/image" Target="../media/image132.png"/><Relationship Id="rId39" Type="http://schemas.openxmlformats.org/officeDocument/2006/relationships/image" Target="../media/image150.svg"/><Relationship Id="rId34" Type="http://schemas.openxmlformats.org/officeDocument/2006/relationships/image" Target="../media/image146.png"/><Relationship Id="rId50" Type="http://schemas.openxmlformats.org/officeDocument/2006/relationships/image" Target="../media/image157.png"/><Relationship Id="rId55" Type="http://schemas.openxmlformats.org/officeDocument/2006/relationships/image" Target="../media/image40.svg"/><Relationship Id="rId76" Type="http://schemas.openxmlformats.org/officeDocument/2006/relationships/image" Target="../media/image179.png"/><Relationship Id="rId97" Type="http://schemas.openxmlformats.org/officeDocument/2006/relationships/image" Target="../media/image200.svg"/><Relationship Id="rId104" Type="http://schemas.openxmlformats.org/officeDocument/2006/relationships/image" Target="../media/image20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svg"/><Relationship Id="rId3" Type="http://schemas.openxmlformats.org/officeDocument/2006/relationships/image" Target="../media/image18.svg"/><Relationship Id="rId7" Type="http://schemas.openxmlformats.org/officeDocument/2006/relationships/image" Target="../media/image12.sv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2.svg"/><Relationship Id="rId5" Type="http://schemas.openxmlformats.org/officeDocument/2006/relationships/image" Target="../media/image20.svg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2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6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svg"/><Relationship Id="rId7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2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F4423B8D-1060-E94C-8C60-5DB5789EE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3" name="Bild">
            <a:extLst>
              <a:ext uri="{FF2B5EF4-FFF2-40B4-BE49-F238E27FC236}">
                <a16:creationId xmlns:a16="http://schemas.microsoft.com/office/drawing/2014/main" id="{50DAD219-BDCA-A742-9205-88BAD33D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579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or vertik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3B55F0A9-449C-7386-0D90-22D9EDBEB6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5095706"/>
            <a:ext cx="9175838" cy="487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28426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äsrutor 7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8">
            <a:extLst>
              <a:ext uri="{FF2B5EF4-FFF2-40B4-BE49-F238E27FC236}">
                <a16:creationId xmlns:a16="http://schemas.microsoft.com/office/drawing/2014/main" id="{C4534783-7CB8-A649-897E-2BE2B011FF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78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BF950A-5DBF-5A46-9CA9-58CFA4F02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29825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20">
            <a:extLst>
              <a:ext uri="{FF2B5EF4-FFF2-40B4-BE49-F238E27FC236}">
                <a16:creationId xmlns:a16="http://schemas.microsoft.com/office/drawing/2014/main" id="{D31296D5-1A1D-624D-B956-76659BF8E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3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B73B1AC6-42A9-E949-B0D3-ACBEE98DFE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77483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3" name="Platshållare för text 22">
            <a:extLst>
              <a:ext uri="{FF2B5EF4-FFF2-40B4-BE49-F238E27FC236}">
                <a16:creationId xmlns:a16="http://schemas.microsoft.com/office/drawing/2014/main" id="{47193939-4A7E-8C4B-B0B1-6458F0ADF9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68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45CADB34-9EF2-374E-B082-631B5C39EA2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506479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4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0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89760C7B-70B2-0642-92BB-1F4282E1CD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496732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544CB7E5-3A56-A24F-9E86-36F9D6CD23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78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81705240-5765-754E-A5F7-4EBA13C146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9825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6" name="Platshållare för text 28">
            <a:extLst>
              <a:ext uri="{FF2B5EF4-FFF2-40B4-BE49-F238E27FC236}">
                <a16:creationId xmlns:a16="http://schemas.microsoft.com/office/drawing/2014/main" id="{3F934FB2-2CC5-F04A-AD16-D9D4E97D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3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7" name="Platshållare för text 3">
            <a:extLst>
              <a:ext uri="{FF2B5EF4-FFF2-40B4-BE49-F238E27FC236}">
                <a16:creationId xmlns:a16="http://schemas.microsoft.com/office/drawing/2014/main" id="{3530E3AC-A8DB-D340-9208-48430CA21D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77483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7" name="Platshållare för text 30">
            <a:extLst>
              <a:ext uri="{FF2B5EF4-FFF2-40B4-BE49-F238E27FC236}">
                <a16:creationId xmlns:a16="http://schemas.microsoft.com/office/drawing/2014/main" id="{D19A70B9-1085-804A-8268-0B03245A12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68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8" name="Platshållare för text 3">
            <a:extLst>
              <a:ext uri="{FF2B5EF4-FFF2-40B4-BE49-F238E27FC236}">
                <a16:creationId xmlns:a16="http://schemas.microsoft.com/office/drawing/2014/main" id="{070C13D9-6032-7848-B2FD-F11B9EA4C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06479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">
            <a:extLst>
              <a:ext uri="{FF2B5EF4-FFF2-40B4-BE49-F238E27FC236}">
                <a16:creationId xmlns:a16="http://schemas.microsoft.com/office/drawing/2014/main" id="{CE46D286-C56B-6D0B-D4E5-071BFCCB8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407782">
            <a:off x="20354021" y="10146936"/>
            <a:ext cx="2998594" cy="38509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294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27D60830-1E63-9441-A29E-1A53AF91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5417" y="2267907"/>
            <a:ext cx="11200032" cy="10198100"/>
          </a:xfrm>
          <a:prstGeom prst="rect">
            <a:avLst/>
          </a:prstGeom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60987" y="3099301"/>
            <a:ext cx="9715057" cy="244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557571">
            <a:off x="11887314" y="6037327"/>
            <a:ext cx="9716237" cy="254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1896700" y="8938677"/>
            <a:ext cx="9697466" cy="262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AEDB0BF-11F7-A81D-A237-EC14600D9B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887314" y="6858000"/>
            <a:ext cx="4521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9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ös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60BB9624-0C7A-780F-537B-3E5896E00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86520" y="155555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6BF48A6-C3E7-D0CE-4620-57140018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557571">
            <a:off x="11655800" y="9822150"/>
            <a:ext cx="11128140" cy="264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5EC9F02F-ECE1-E9A6-001B-CF81EB62E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10800000" flipH="1">
            <a:off x="11639920" y="6147078"/>
            <a:ext cx="11102727" cy="267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FA758906-FEDA-8826-C1B3-CA195F4B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9921" y="2243227"/>
            <a:ext cx="11102727" cy="27119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22008603-1727-9C93-8832-96D6D59CF2A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89444" y="5421917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A77207AB-8E35-E125-7021-27887CBDDEE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92368" y="928828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C836F9-CCB9-1D63-587D-36474EEE5F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865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2568798-422B-2CDF-776B-DEC3CFFAF21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1206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23FB0CA-5ECA-F1AE-1A05-618299C591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865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7B216C1-CD7F-A87A-91AD-33406F4DF8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81206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9D81D053-B788-6872-7AA6-D906FBD396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9865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38FF144-065C-E1D5-E77A-13C854DB7D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206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636649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stext 3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97C9F29-0668-BD47-BA0F-910009EA4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81014" y="1691922"/>
            <a:ext cx="11393988" cy="692956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78F3C1F-2387-774C-A2F1-DF8FE23F7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353617" y="8737064"/>
            <a:ext cx="11411472" cy="4160229"/>
          </a:xfrm>
          <a:prstGeom prst="rect">
            <a:avLst/>
          </a:prstGeom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33A54320-52CD-4048-B957-D31770F73A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F266E76C-995F-674C-860F-7329AFC5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3363248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>
            <a:extLst>
              <a:ext uri="{FF2B5EF4-FFF2-40B4-BE49-F238E27FC236}">
                <a16:creationId xmlns:a16="http://schemas.microsoft.com/office/drawing/2014/main" id="{FA2EFD68-2AD8-5A47-8E53-43380699E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5331196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BDC4BA14-4D99-0E4A-89EF-997421FD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7239509"/>
            <a:ext cx="1868837" cy="7744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latshållare för text 11">
            <a:extLst>
              <a:ext uri="{FF2B5EF4-FFF2-40B4-BE49-F238E27FC236}">
                <a16:creationId xmlns:a16="http://schemas.microsoft.com/office/drawing/2014/main" id="{06736E8D-0921-8442-ABC8-986C74D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A0A63260-02FD-1F49-B9FE-174AA1084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C7D8AED-F697-3F49-8DAD-4C66A6728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98158F0C-A72C-484B-8C60-A33C640C11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innehåll 22">
            <a:extLst>
              <a:ext uri="{FF2B5EF4-FFF2-40B4-BE49-F238E27FC236}">
                <a16:creationId xmlns:a16="http://schemas.microsoft.com/office/drawing/2014/main" id="{29D21963-B6E3-ED44-8120-93C07FF91F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01325" y="2492387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6" name="Platshållare för innehåll 24">
            <a:extLst>
              <a:ext uri="{FF2B5EF4-FFF2-40B4-BE49-F238E27FC236}">
                <a16:creationId xmlns:a16="http://schemas.microsoft.com/office/drawing/2014/main" id="{F744F820-042F-BD44-B0A3-8BBA5036A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9407025" y="2482774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70AC0F74-29FF-B943-810B-B8F9F2E84F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23713" y="3288169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innehåll 24">
            <a:extLst>
              <a:ext uri="{FF2B5EF4-FFF2-40B4-BE49-F238E27FC236}">
                <a16:creationId xmlns:a16="http://schemas.microsoft.com/office/drawing/2014/main" id="{A9F4B433-040F-F24D-B442-4CFA41BE621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60721" y="3496566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innehåll 22">
            <a:extLst>
              <a:ext uri="{FF2B5EF4-FFF2-40B4-BE49-F238E27FC236}">
                <a16:creationId xmlns:a16="http://schemas.microsoft.com/office/drawing/2014/main" id="{D647488A-515C-BE43-8A33-1A7CFDB896B0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11901325" y="4433155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innehåll 24">
            <a:extLst>
              <a:ext uri="{FF2B5EF4-FFF2-40B4-BE49-F238E27FC236}">
                <a16:creationId xmlns:a16="http://schemas.microsoft.com/office/drawing/2014/main" id="{F90A2643-7A40-1449-A5F0-8DE50BDC18E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407025" y="44507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A25AE303-A449-3A4C-9813-A7DA1C3104A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23713" y="5228937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innehåll 24">
            <a:extLst>
              <a:ext uri="{FF2B5EF4-FFF2-40B4-BE49-F238E27FC236}">
                <a16:creationId xmlns:a16="http://schemas.microsoft.com/office/drawing/2014/main" id="{A53F90B8-EF05-A941-809C-B90ACCB0D1E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9260721" y="5489958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innehåll 22">
            <a:extLst>
              <a:ext uri="{FF2B5EF4-FFF2-40B4-BE49-F238E27FC236}">
                <a16:creationId xmlns:a16="http://schemas.microsoft.com/office/drawing/2014/main" id="{8755B8F8-1026-654D-BBE4-92DD86F4836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1901325" y="6336600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innehåll 24">
            <a:extLst>
              <a:ext uri="{FF2B5EF4-FFF2-40B4-BE49-F238E27FC236}">
                <a16:creationId xmlns:a16="http://schemas.microsoft.com/office/drawing/2014/main" id="{B45C2A50-5589-E549-8FD0-70662EA67D5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9407025" y="6359035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F45BD37-135C-E848-A12E-73EBD6DDD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23713" y="7132382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innehåll 24">
            <a:extLst>
              <a:ext uri="{FF2B5EF4-FFF2-40B4-BE49-F238E27FC236}">
                <a16:creationId xmlns:a16="http://schemas.microsoft.com/office/drawing/2014/main" id="{6A96800E-8A9E-DF40-9C3D-7E25354CA79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9260721" y="73736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592175F9-6CBD-DF48-9A30-0722DDB99D2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124353" y="9472549"/>
            <a:ext cx="10241935" cy="298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F54EA7CC-AF2D-9A4C-9D78-D4159923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507A17FF-2279-604F-980B-26F48083F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64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" name="Bild">
            <a:extLst>
              <a:ext uri="{FF2B5EF4-FFF2-40B4-BE49-F238E27FC236}">
                <a16:creationId xmlns:a16="http://schemas.microsoft.com/office/drawing/2014/main" id="{16C0AEE4-3D99-0D47-A367-C88C18BD4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55249" y="3565566"/>
            <a:ext cx="13566919" cy="794367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33BCF555-309E-D647-9828-1771FC9A2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30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32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6946727" y="-200436"/>
            <a:ext cx="17435686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43036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4244975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0729" y="5542567"/>
            <a:ext cx="4244975" cy="24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320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48E0B76F-2CB3-5846-B930-58E8704B0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C593919B-802B-D742-A16C-1125D9950E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060105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2985EDA-F5D3-D149-ADD9-74D2F86EC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25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3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303837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094262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9552" y="9888236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6072148"/>
            <a:ext cx="10126784" cy="151747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7862573"/>
            <a:ext cx="10126784" cy="151747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9656547"/>
            <a:ext cx="10126784" cy="151747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2985EDA-F5D3-D149-ADD9-74D2F86EC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text 44">
            <a:extLst>
              <a:ext uri="{FF2B5EF4-FFF2-40B4-BE49-F238E27FC236}">
                <a16:creationId xmlns:a16="http://schemas.microsoft.com/office/drawing/2014/main" id="{4099DFFD-12DA-4391-8679-031B8A5101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146684" y="4727526"/>
            <a:ext cx="9122515" cy="5798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70611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 &amp; lä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10D0F9DE-6566-EB41-8D25-67F44BA5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96878" y="4170464"/>
            <a:ext cx="8221906" cy="4545029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F5874B09-32F3-C449-99DF-CC86C26D72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3041E13D-DD39-6F4D-AA4C-70359385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9CDCA5FB-1A7D-924A-9FC1-C2D0037EA3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D8ECB928-F5C0-6A4D-91AA-2329B8938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611465C8-0C01-BD49-A903-E1CF6B64882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835E6B40-DE49-E84C-8FAF-FC000021920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478457"/>
            <a:ext cx="7052988" cy="21256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31635C0-A72E-2A4D-8D60-A4CD14E8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E25938F1-2A51-364B-B829-BF63DCE7A2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93527" y="4170464"/>
            <a:ext cx="8748711" cy="6251506"/>
          </a:xfrm>
          <a:prstGeom prst="rect">
            <a:avLst/>
          </a:prstGeom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B314B1A5-FA0E-D54E-9BFC-194201FA0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582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a 4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500938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2913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9552" y="8085337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4269249"/>
            <a:ext cx="10126784" cy="151747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6059674"/>
            <a:ext cx="10126784" cy="151747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7853648"/>
            <a:ext cx="10126784" cy="151747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2985EDA-F5D3-D149-ADD9-74D2F86EC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text 44">
            <a:extLst>
              <a:ext uri="{FF2B5EF4-FFF2-40B4-BE49-F238E27FC236}">
                <a16:creationId xmlns:a16="http://schemas.microsoft.com/office/drawing/2014/main" id="{4099DFFD-12DA-4391-8679-031B8A5101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146684" y="2924627"/>
            <a:ext cx="9122515" cy="5798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8" name="Bild 17">
            <a:extLst>
              <a:ext uri="{FF2B5EF4-FFF2-40B4-BE49-F238E27FC236}">
                <a16:creationId xmlns:a16="http://schemas.microsoft.com/office/drawing/2014/main" id="{C0AFC59E-E7E4-4DF2-8C23-00D4B1E41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4" y="9883772"/>
            <a:ext cx="1065767" cy="1054100"/>
          </a:xfrm>
          <a:prstGeom prst="rect">
            <a:avLst/>
          </a:prstGeom>
        </p:spPr>
      </p:pic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69686EE-5E24-4252-8EC1-276E62CD1A5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671427" y="9652083"/>
            <a:ext cx="10126784" cy="151747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08543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ista 4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500938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2913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9552" y="8085337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4269249"/>
            <a:ext cx="10126784" cy="151747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6059674"/>
            <a:ext cx="10126784" cy="151747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7853648"/>
            <a:ext cx="10126784" cy="151747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2985EDA-F5D3-D149-ADD9-74D2F86EC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text 44">
            <a:extLst>
              <a:ext uri="{FF2B5EF4-FFF2-40B4-BE49-F238E27FC236}">
                <a16:creationId xmlns:a16="http://schemas.microsoft.com/office/drawing/2014/main" id="{4099DFFD-12DA-4391-8679-031B8A5101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146684" y="2924627"/>
            <a:ext cx="9122515" cy="5798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1" name="Bild">
            <a:extLst>
              <a:ext uri="{FF2B5EF4-FFF2-40B4-BE49-F238E27FC236}">
                <a16:creationId xmlns:a16="http://schemas.microsoft.com/office/drawing/2014/main" id="{0D141ED8-6241-4C53-A1BE-A0CC28C99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Platshållare för text 211">
            <a:extLst>
              <a:ext uri="{FF2B5EF4-FFF2-40B4-BE49-F238E27FC236}">
                <a16:creationId xmlns:a16="http://schemas.microsoft.com/office/drawing/2014/main" id="{BBB1EA3A-8F06-4A55-B364-614E2117B22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407388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3" name="Platshållare för innehåll 58">
            <a:extLst>
              <a:ext uri="{FF2B5EF4-FFF2-40B4-BE49-F238E27FC236}">
                <a16:creationId xmlns:a16="http://schemas.microsoft.com/office/drawing/2014/main" id="{48723BB5-4887-4A5F-8112-12CB24D70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8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0050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55CE8FA-3D47-AE48-B26B-D1B7A237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CB7B4BF-4763-C340-8836-DF1F6D1F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415779F-2DA5-184E-8722-EE276F2D0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FE62083-9C57-D544-B48F-724527D5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F99152E4-3439-F14F-9AD6-3335D05C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E7B19F9-9361-814F-B5B3-B83BA20BF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F281BA29-C555-B74A-BF46-87688008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423882-6D04-2241-AB69-30B77FF6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8E4CE825-6C67-2A4F-9606-0FC5F2D8C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130E6F-049F-454A-A2F6-009E9C9135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5F193C02-73E4-E347-B856-BCFCAC32BE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6D2A8251-EEBE-CE4A-9E6E-0874269E85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02683098-3357-F544-94B7-EDF16FF12C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3">
            <a:extLst>
              <a:ext uri="{FF2B5EF4-FFF2-40B4-BE49-F238E27FC236}">
                <a16:creationId xmlns:a16="http://schemas.microsoft.com/office/drawing/2014/main" id="{CFE2C455-2C55-0846-B4F3-9021D02CD41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3">
            <a:extLst>
              <a:ext uri="{FF2B5EF4-FFF2-40B4-BE49-F238E27FC236}">
                <a16:creationId xmlns:a16="http://schemas.microsoft.com/office/drawing/2014/main" id="{DBF534D4-372E-6949-B55C-61557D8E6B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3">
            <a:extLst>
              <a:ext uri="{FF2B5EF4-FFF2-40B4-BE49-F238E27FC236}">
                <a16:creationId xmlns:a16="http://schemas.microsoft.com/office/drawing/2014/main" id="{7CDB36C2-1B75-8142-BC47-0C0339E267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3">
            <a:extLst>
              <a:ext uri="{FF2B5EF4-FFF2-40B4-BE49-F238E27FC236}">
                <a16:creationId xmlns:a16="http://schemas.microsoft.com/office/drawing/2014/main" id="{02D4E5C7-7435-7747-8BC4-D967F3699E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83411CD1-BE76-D648-9E3B-8E0F3ABF102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9" name="Bild">
            <a:extLst>
              <a:ext uri="{FF2B5EF4-FFF2-40B4-BE49-F238E27FC236}">
                <a16:creationId xmlns:a16="http://schemas.microsoft.com/office/drawing/2014/main" id="{AA158D5E-6AA2-C445-86F8-AFD745DB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6545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a 4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3320849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4" y="5815752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4" y="8465646"/>
            <a:ext cx="1065767" cy="1054100"/>
          </a:xfrm>
          <a:prstGeom prst="rect">
            <a:avLst/>
          </a:prstGeom>
        </p:spPr>
      </p:pic>
      <p:pic>
        <p:nvPicPr>
          <p:cNvPr id="33" name="Bild">
            <a:extLst>
              <a:ext uri="{FF2B5EF4-FFF2-40B4-BE49-F238E27FC236}">
                <a16:creationId xmlns:a16="http://schemas.microsoft.com/office/drawing/2014/main" id="{92985EDA-F5D3-D149-ADD9-74D2F86EC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C0AFC59E-E7E4-4DF2-8C23-00D4B1E41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4" y="11143092"/>
            <a:ext cx="1065767" cy="1054100"/>
          </a:xfrm>
          <a:prstGeom prst="rect">
            <a:avLst/>
          </a:prstGeom>
        </p:spPr>
      </p:pic>
      <p:pic>
        <p:nvPicPr>
          <p:cNvPr id="21" name="Bildobjekt 15">
            <a:extLst>
              <a:ext uri="{FF2B5EF4-FFF2-40B4-BE49-F238E27FC236}">
                <a16:creationId xmlns:a16="http://schemas.microsoft.com/office/drawing/2014/main" id="{FF87331C-98D0-44B6-AB58-E966FF6C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8167890" y="5564964"/>
            <a:ext cx="4842237" cy="1816021"/>
          </a:xfrm>
          <a:prstGeom prst="rect">
            <a:avLst/>
          </a:prstGeom>
        </p:spPr>
      </p:pic>
      <p:pic>
        <p:nvPicPr>
          <p:cNvPr id="22" name="Bildobjekt 15">
            <a:extLst>
              <a:ext uri="{FF2B5EF4-FFF2-40B4-BE49-F238E27FC236}">
                <a16:creationId xmlns:a16="http://schemas.microsoft.com/office/drawing/2014/main" id="{4C62D43E-0358-43A9-96B9-4B5CD701E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8167890" y="8191432"/>
            <a:ext cx="4842237" cy="1816021"/>
          </a:xfrm>
          <a:prstGeom prst="rect">
            <a:avLst/>
          </a:prstGeom>
        </p:spPr>
      </p:pic>
      <p:pic>
        <p:nvPicPr>
          <p:cNvPr id="23" name="Bildobjekt 15">
            <a:extLst>
              <a:ext uri="{FF2B5EF4-FFF2-40B4-BE49-F238E27FC236}">
                <a16:creationId xmlns:a16="http://schemas.microsoft.com/office/drawing/2014/main" id="{14CE1F3A-D337-461A-8BCD-A5D34A98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8167890" y="3055228"/>
            <a:ext cx="4842237" cy="1816021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1E44093E-FAB5-4D73-8DF5-1F9D22BD4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589915" y="2884190"/>
            <a:ext cx="5409645" cy="1990660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07AA9FE5-534F-44D4-9747-B233B1A67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589915" y="5347472"/>
            <a:ext cx="5409645" cy="1990660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CFCB0D89-F212-4C8B-95DD-872D72BA1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589915" y="7997366"/>
            <a:ext cx="5409645" cy="1990660"/>
          </a:xfrm>
          <a:prstGeom prst="rect">
            <a:avLst/>
          </a:prstGeom>
        </p:spPr>
      </p:pic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1FF5BDB1-7CBA-4FFC-BE1A-24D415FEF7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822466" y="2544566"/>
            <a:ext cx="3956816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B7D16C2C-9654-4FBC-825B-73FD396D7F8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822467" y="3287968"/>
            <a:ext cx="472398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7743FFFD-D754-4C07-ADEA-ACA7347B199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583248" y="3287968"/>
            <a:ext cx="4049739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21">
            <a:extLst>
              <a:ext uri="{FF2B5EF4-FFF2-40B4-BE49-F238E27FC236}">
                <a16:creationId xmlns:a16="http://schemas.microsoft.com/office/drawing/2014/main" id="{64AE7F95-2D81-4EB3-A75F-A84FBF27D37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822466" y="5007847"/>
            <a:ext cx="3956816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1">
            <a:extLst>
              <a:ext uri="{FF2B5EF4-FFF2-40B4-BE49-F238E27FC236}">
                <a16:creationId xmlns:a16="http://schemas.microsoft.com/office/drawing/2014/main" id="{A17C7406-5884-482F-85BF-C7B10420DDF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2822467" y="5751250"/>
            <a:ext cx="472398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1">
            <a:extLst>
              <a:ext uri="{FF2B5EF4-FFF2-40B4-BE49-F238E27FC236}">
                <a16:creationId xmlns:a16="http://schemas.microsoft.com/office/drawing/2014/main" id="{07FEC6AC-91F2-4D5D-A299-53C43947655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8583248" y="5825894"/>
            <a:ext cx="4049739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061A8179-B67C-4CE7-B797-9FFFD928780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822466" y="7639080"/>
            <a:ext cx="3956816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1">
            <a:extLst>
              <a:ext uri="{FF2B5EF4-FFF2-40B4-BE49-F238E27FC236}">
                <a16:creationId xmlns:a16="http://schemas.microsoft.com/office/drawing/2014/main" id="{301F8DFD-5E40-4BD9-8D23-AE40B981133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822467" y="8401144"/>
            <a:ext cx="472398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53F5222E-F42D-43EC-A2F8-8D898BF1798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583248" y="8419804"/>
            <a:ext cx="4049739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1">
            <a:extLst>
              <a:ext uri="{FF2B5EF4-FFF2-40B4-BE49-F238E27FC236}">
                <a16:creationId xmlns:a16="http://schemas.microsoft.com/office/drawing/2014/main" id="{9B2B5D2B-8698-4E32-9E51-9FBCE93AE69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583249" y="2544566"/>
            <a:ext cx="4049738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45580A31-3C6B-4331-9D23-CF1B5726A45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583249" y="5007847"/>
            <a:ext cx="4049738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8" name="Platshållare för text 21">
            <a:extLst>
              <a:ext uri="{FF2B5EF4-FFF2-40B4-BE49-F238E27FC236}">
                <a16:creationId xmlns:a16="http://schemas.microsoft.com/office/drawing/2014/main" id="{D9F8461B-4A7E-4E6D-97A7-3EFD6B6A675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583249" y="7639080"/>
            <a:ext cx="4049738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9" name="Bildobjekt 15">
            <a:extLst>
              <a:ext uri="{FF2B5EF4-FFF2-40B4-BE49-F238E27FC236}">
                <a16:creationId xmlns:a16="http://schemas.microsoft.com/office/drawing/2014/main" id="{E546A822-EA4D-4233-8524-073C740C7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8167890" y="10868878"/>
            <a:ext cx="4842237" cy="181602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399AB4CC-D2D9-42C1-85CF-6C888072D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589915" y="10674812"/>
            <a:ext cx="5409645" cy="1990660"/>
          </a:xfrm>
          <a:prstGeom prst="rect">
            <a:avLst/>
          </a:prstGeom>
        </p:spPr>
      </p:pic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E58697F9-24C5-4776-9AAD-51AFF12FFD9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822466" y="10316526"/>
            <a:ext cx="3956816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21">
            <a:extLst>
              <a:ext uri="{FF2B5EF4-FFF2-40B4-BE49-F238E27FC236}">
                <a16:creationId xmlns:a16="http://schemas.microsoft.com/office/drawing/2014/main" id="{F636777F-F7D8-4E27-815C-AE44C1E8E5E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2822467" y="11078590"/>
            <a:ext cx="472398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8D875F50-437B-47E1-9A29-9818A5A1631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8583248" y="11097250"/>
            <a:ext cx="4049739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21">
            <a:extLst>
              <a:ext uri="{FF2B5EF4-FFF2-40B4-BE49-F238E27FC236}">
                <a16:creationId xmlns:a16="http://schemas.microsoft.com/office/drawing/2014/main" id="{06EDED40-8ECA-4AAE-B867-1A1A4BE9D269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8583249" y="10316526"/>
            <a:ext cx="4049738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7" name="Bild">
            <a:extLst>
              <a:ext uri="{FF2B5EF4-FFF2-40B4-BE49-F238E27FC236}">
                <a16:creationId xmlns:a16="http://schemas.microsoft.com/office/drawing/2014/main" id="{910F039E-89C9-4CD0-8E2C-6D38443E2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Platshållare för text 211">
            <a:extLst>
              <a:ext uri="{FF2B5EF4-FFF2-40B4-BE49-F238E27FC236}">
                <a16:creationId xmlns:a16="http://schemas.microsoft.com/office/drawing/2014/main" id="{8DC69AF0-FBC2-469D-9735-F5E2FDA1D7F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407388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9" name="Platshållare för innehåll 58">
            <a:extLst>
              <a:ext uri="{FF2B5EF4-FFF2-40B4-BE49-F238E27FC236}">
                <a16:creationId xmlns:a16="http://schemas.microsoft.com/office/drawing/2014/main" id="{9DB81430-0CF8-4411-9BFC-250B1BA4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84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sta 4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pic>
        <p:nvPicPr>
          <p:cNvPr id="35" name="Bild 34">
            <a:extLst>
              <a:ext uri="{FF2B5EF4-FFF2-40B4-BE49-F238E27FC236}">
                <a16:creationId xmlns:a16="http://schemas.microsoft.com/office/drawing/2014/main" id="{CCBB5943-2602-68F9-C214-A23095C125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45014" y="9142975"/>
            <a:ext cx="5450624" cy="1787332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D01E2E89-5161-9F65-37FF-A22BE1FF15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41113" y="9211082"/>
            <a:ext cx="4812604" cy="1694413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60EA1DB-4256-2E5B-5405-E44407CC8C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2545014" y="6210064"/>
            <a:ext cx="5450624" cy="1787332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0179CFEE-E240-AE97-FBE9-CDF8D0F17B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8241113" y="6359035"/>
            <a:ext cx="4812604" cy="1694413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8A067EE9-73BC-63C3-D169-72E316C0FE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45014" y="3540481"/>
            <a:ext cx="5450624" cy="1787332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6CA649F4-70DD-81A2-DDDD-C6945C23CA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41113" y="3557788"/>
            <a:ext cx="4812604" cy="1694413"/>
          </a:xfrm>
          <a:prstGeom prst="rect">
            <a:avLst/>
          </a:prstGeom>
        </p:spPr>
      </p:pic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3797104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4" y="6564010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4" y="9409065"/>
            <a:ext cx="1065767" cy="1054100"/>
          </a:xfrm>
          <a:prstGeom prst="rect">
            <a:avLst/>
          </a:prstGeom>
        </p:spPr>
      </p:pic>
      <p:pic>
        <p:nvPicPr>
          <p:cNvPr id="33" name="Bild">
            <a:extLst>
              <a:ext uri="{FF2B5EF4-FFF2-40B4-BE49-F238E27FC236}">
                <a16:creationId xmlns:a16="http://schemas.microsoft.com/office/drawing/2014/main" id="{92985EDA-F5D3-D149-ADD9-74D2F86EC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1FF5BDB1-7CBA-4FFC-BE1A-24D415FEF7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822466" y="3020821"/>
            <a:ext cx="3956816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B7D16C2C-9654-4FBC-825B-73FD396D7F8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822467" y="3764223"/>
            <a:ext cx="472398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7743FFFD-D754-4C07-ADEA-ACA7347B199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583248" y="3764223"/>
            <a:ext cx="4049739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21">
            <a:extLst>
              <a:ext uri="{FF2B5EF4-FFF2-40B4-BE49-F238E27FC236}">
                <a16:creationId xmlns:a16="http://schemas.microsoft.com/office/drawing/2014/main" id="{64AE7F95-2D81-4EB3-A75F-A84FBF27D37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822466" y="5756105"/>
            <a:ext cx="3956816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1">
            <a:extLst>
              <a:ext uri="{FF2B5EF4-FFF2-40B4-BE49-F238E27FC236}">
                <a16:creationId xmlns:a16="http://schemas.microsoft.com/office/drawing/2014/main" id="{A17C7406-5884-482F-85BF-C7B10420DDF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2822467" y="6499508"/>
            <a:ext cx="472398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1">
            <a:extLst>
              <a:ext uri="{FF2B5EF4-FFF2-40B4-BE49-F238E27FC236}">
                <a16:creationId xmlns:a16="http://schemas.microsoft.com/office/drawing/2014/main" id="{07FEC6AC-91F2-4D5D-A299-53C43947655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8583248" y="6574152"/>
            <a:ext cx="4049739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061A8179-B67C-4CE7-B797-9FFFD928780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822466" y="8582499"/>
            <a:ext cx="3956816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1">
            <a:extLst>
              <a:ext uri="{FF2B5EF4-FFF2-40B4-BE49-F238E27FC236}">
                <a16:creationId xmlns:a16="http://schemas.microsoft.com/office/drawing/2014/main" id="{301F8DFD-5E40-4BD9-8D23-AE40B981133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822467" y="9344563"/>
            <a:ext cx="472398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53F5222E-F42D-43EC-A2F8-8D898BF1798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583248" y="9363223"/>
            <a:ext cx="4049739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7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1">
            <a:extLst>
              <a:ext uri="{FF2B5EF4-FFF2-40B4-BE49-F238E27FC236}">
                <a16:creationId xmlns:a16="http://schemas.microsoft.com/office/drawing/2014/main" id="{9B2B5D2B-8698-4E32-9E51-9FBCE93AE69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583249" y="3020821"/>
            <a:ext cx="4049738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45580A31-3C6B-4331-9D23-CF1B5726A45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583249" y="5756105"/>
            <a:ext cx="4049738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8" name="Platshållare för text 21">
            <a:extLst>
              <a:ext uri="{FF2B5EF4-FFF2-40B4-BE49-F238E27FC236}">
                <a16:creationId xmlns:a16="http://schemas.microsoft.com/office/drawing/2014/main" id="{D9F8461B-4A7E-4E6D-97A7-3EFD6B6A675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583249" y="8582499"/>
            <a:ext cx="4049738" cy="3762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7" name="Bild">
            <a:extLst>
              <a:ext uri="{FF2B5EF4-FFF2-40B4-BE49-F238E27FC236}">
                <a16:creationId xmlns:a16="http://schemas.microsoft.com/office/drawing/2014/main" id="{910F039E-89C9-4CD0-8E2C-6D38443E2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Platshållare för text 211">
            <a:extLst>
              <a:ext uri="{FF2B5EF4-FFF2-40B4-BE49-F238E27FC236}">
                <a16:creationId xmlns:a16="http://schemas.microsoft.com/office/drawing/2014/main" id="{8DC69AF0-FBC2-469D-9735-F5E2FDA1D7F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407388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59" name="Platshållare för innehåll 58">
            <a:extLst>
              <a:ext uri="{FF2B5EF4-FFF2-40B4-BE49-F238E27FC236}">
                <a16:creationId xmlns:a16="http://schemas.microsoft.com/office/drawing/2014/main" id="{9DB81430-0CF8-4411-9BFC-250B1BA4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52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 v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709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980902"/>
            <a:ext cx="13446759" cy="12218788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299022" y="1583990"/>
            <a:ext cx="11482057" cy="9353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9733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hel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9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 jobb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6D3D0F0-4C77-3442-9935-868560902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 t="6616" r="7848" b="7134"/>
          <a:stretch/>
        </p:blipFill>
        <p:spPr>
          <a:xfrm>
            <a:off x="12427451" y="-64168"/>
            <a:ext cx="11954962" cy="13916436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17DD139-BEDE-1F48-AA7C-EAAE4B4959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74347DC-6F4B-BE42-B2F4-31368310C1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0" name="Bild 19">
            <a:extLst>
              <a:ext uri="{FF2B5EF4-FFF2-40B4-BE49-F238E27FC236}">
                <a16:creationId xmlns:a16="http://schemas.microsoft.com/office/drawing/2014/main" id="{26A3DD7F-DA82-F644-88BE-C5F81FCD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24" y="5101959"/>
            <a:ext cx="6516751" cy="1408569"/>
          </a:xfrm>
          <a:prstGeom prst="rect">
            <a:avLst/>
          </a:prstGeom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0C6610E9-9DE5-3142-8945-D00FAA67A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11">
            <a:extLst>
              <a:ext uri="{FF2B5EF4-FFF2-40B4-BE49-F238E27FC236}">
                <a16:creationId xmlns:a16="http://schemas.microsoft.com/office/drawing/2014/main" id="{E70A796C-6DB8-8FA4-B08F-240650207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5AA862FC-E2B6-B6C5-513F-5BACECBE7E6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E0208D99-435C-0CA6-32B3-63F91A7AB1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408396" cy="6443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2505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15">
            <a:extLst>
              <a:ext uri="{FF2B5EF4-FFF2-40B4-BE49-F238E27FC236}">
                <a16:creationId xmlns:a16="http://schemas.microsoft.com/office/drawing/2014/main" id="{66266466-1DA0-304A-B1D2-31A5F66FF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8455898"/>
            <a:ext cx="6804808" cy="1816021"/>
          </a:xfrm>
          <a:prstGeom prst="rect">
            <a:avLst/>
          </a:prstGeom>
        </p:spPr>
      </p:pic>
      <p:pic>
        <p:nvPicPr>
          <p:cNvPr id="32" name="Bildobjekt 15">
            <a:extLst>
              <a:ext uri="{FF2B5EF4-FFF2-40B4-BE49-F238E27FC236}">
                <a16:creationId xmlns:a16="http://schemas.microsoft.com/office/drawing/2014/main" id="{7575C5C8-C4C9-4749-9BD4-B18B2C609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11082366"/>
            <a:ext cx="6804808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3B49F58-EF6A-1E4E-A866-1B81305F0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5946162"/>
            <a:ext cx="6804808" cy="1816021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10938524"/>
            <a:ext cx="11137825" cy="1990660"/>
          </a:xfrm>
          <a:prstGeom prst="rect">
            <a:avLst/>
          </a:prstGeom>
        </p:spPr>
      </p:pic>
      <p:sp>
        <p:nvSpPr>
          <p:cNvPr id="52" name="Platshållare för text 21">
            <a:extLst>
              <a:ext uri="{FF2B5EF4-FFF2-40B4-BE49-F238E27FC236}">
                <a16:creationId xmlns:a16="http://schemas.microsoft.com/office/drawing/2014/main" id="{C93C2C37-84B4-1244-9A89-A8FEF0BB40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526859" y="1423315"/>
            <a:ext cx="6353704" cy="15317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31472" y="5485723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31472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752142" y="6229126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31472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31472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752142" y="876705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331472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31472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752142" y="1136096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986827"/>
            <a:ext cx="9679814" cy="196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90DE7295-1B53-334A-AFF8-08F59F219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6033796"/>
            <a:ext cx="1398542" cy="1383232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B05A1912-1DF8-044E-A5AF-40642FC7B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8478416"/>
            <a:ext cx="1398542" cy="1383232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A36E8101-0214-2B4A-B145-97ACF405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11146971"/>
            <a:ext cx="1398542" cy="1383232"/>
          </a:xfrm>
          <a:prstGeom prst="rect">
            <a:avLst/>
          </a:prstGeom>
        </p:spPr>
      </p:pic>
      <p:pic>
        <p:nvPicPr>
          <p:cNvPr id="48" name="Platshållare för innehåll 58">
            <a:extLst>
              <a:ext uri="{FF2B5EF4-FFF2-40B4-BE49-F238E27FC236}">
                <a16:creationId xmlns:a16="http://schemas.microsoft.com/office/drawing/2014/main" id="{A229CDF9-7E29-6F4F-BD7E-52B1F162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3142" y="2313992"/>
            <a:ext cx="889000" cy="965200"/>
          </a:xfrm>
          <a:prstGeom prst="rect">
            <a:avLst/>
          </a:prstGeom>
        </p:spPr>
      </p:pic>
      <p:pic>
        <p:nvPicPr>
          <p:cNvPr id="30" name="Bild">
            <a:extLst>
              <a:ext uri="{FF2B5EF4-FFF2-40B4-BE49-F238E27FC236}">
                <a16:creationId xmlns:a16="http://schemas.microsoft.com/office/drawing/2014/main" id="{9A755ABF-9864-B84F-B92A-992B89723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rot="21600000">
            <a:off x="15543468" y="2955099"/>
            <a:ext cx="4379164" cy="889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787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6041425"/>
            <a:ext cx="9434595" cy="659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1C12ADD2-045F-7044-A416-DC190A3D4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18208"/>
            <a:ext cx="9306704" cy="9098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282AEBCF-A4FA-4F33-BBFF-EE728651FE3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3966535" y="3312105"/>
            <a:ext cx="96631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" name="Platshållare för innehåll 28">
            <a:extLst>
              <a:ext uri="{FF2B5EF4-FFF2-40B4-BE49-F238E27FC236}">
                <a16:creationId xmlns:a16="http://schemas.microsoft.com/office/drawing/2014/main" id="{ED13B8A4-55B3-1DFB-5EC1-0BA049EE9E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53514" y="6529276"/>
            <a:ext cx="8839835" cy="582093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CD18781F-84C3-C7B3-914C-6F02DCC2FF4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3514" y="7297978"/>
            <a:ext cx="8839835" cy="4794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05694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l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ild 62">
            <a:extLst>
              <a:ext uri="{FF2B5EF4-FFF2-40B4-BE49-F238E27FC236}">
                <a16:creationId xmlns:a16="http://schemas.microsoft.com/office/drawing/2014/main" id="{521FCAF0-8AB9-E340-A840-02045D2D1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560" y="10210805"/>
            <a:ext cx="11137825" cy="2612951"/>
          </a:xfrm>
          <a:prstGeom prst="rect">
            <a:avLst/>
          </a:prstGeom>
        </p:spPr>
      </p:pic>
      <p:pic>
        <p:nvPicPr>
          <p:cNvPr id="64" name="Bild 63">
            <a:extLst>
              <a:ext uri="{FF2B5EF4-FFF2-40B4-BE49-F238E27FC236}">
                <a16:creationId xmlns:a16="http://schemas.microsoft.com/office/drawing/2014/main" id="{C899DA87-64A5-D44F-883C-6B11D86EBC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7543" y="10419441"/>
            <a:ext cx="10105743" cy="2288655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560" y="6651176"/>
            <a:ext cx="11137825" cy="2612951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D9058DF1-BC01-CD4F-B80F-5EA977B313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7543" y="6859812"/>
            <a:ext cx="10105743" cy="2288655"/>
          </a:xfrm>
          <a:prstGeom prst="rect">
            <a:avLst/>
          </a:prstGeom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913112" y="6177579"/>
            <a:ext cx="9307941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13112" y="7121071"/>
            <a:ext cx="9827131" cy="164918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3333782" y="7121070"/>
            <a:ext cx="9368071" cy="181872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7" name="Platshållare för text 21">
            <a:extLst>
              <a:ext uri="{FF2B5EF4-FFF2-40B4-BE49-F238E27FC236}">
                <a16:creationId xmlns:a16="http://schemas.microsoft.com/office/drawing/2014/main" id="{6247A07A-685F-5D49-A453-1D2207C63F1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393912" y="6177579"/>
            <a:ext cx="9307941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9" name="Platshållare för text 21">
            <a:extLst>
              <a:ext uri="{FF2B5EF4-FFF2-40B4-BE49-F238E27FC236}">
                <a16:creationId xmlns:a16="http://schemas.microsoft.com/office/drawing/2014/main" id="{E4A56FA6-9334-0540-A290-B968775E1EA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913112" y="9806491"/>
            <a:ext cx="9307941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0" name="Platshållare för text 21">
            <a:extLst>
              <a:ext uri="{FF2B5EF4-FFF2-40B4-BE49-F238E27FC236}">
                <a16:creationId xmlns:a16="http://schemas.microsoft.com/office/drawing/2014/main" id="{10718797-28B2-BF42-8D48-5894F4D8208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913112" y="10701153"/>
            <a:ext cx="9827131" cy="15629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4C782FDB-8661-3549-AC86-EBDCA694AB8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3333782" y="10701153"/>
            <a:ext cx="9368071" cy="178533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4E3C4075-CEA3-6242-BBDB-36F1844D36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3393912" y="9806491"/>
            <a:ext cx="9307941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3">
            <a:extLst>
              <a:ext uri="{FF2B5EF4-FFF2-40B4-BE49-F238E27FC236}">
                <a16:creationId xmlns:a16="http://schemas.microsoft.com/office/drawing/2014/main" id="{54845C89-4D0D-BB49-8C99-EAB25B1F264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66" name="Bild">
            <a:extLst>
              <a:ext uri="{FF2B5EF4-FFF2-40B4-BE49-F238E27FC236}">
                <a16:creationId xmlns:a16="http://schemas.microsoft.com/office/drawing/2014/main" id="{67D60A60-2E81-594F-B826-2B6EFBBEA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Bild">
            <a:extLst>
              <a:ext uri="{FF2B5EF4-FFF2-40B4-BE49-F238E27FC236}">
                <a16:creationId xmlns:a16="http://schemas.microsoft.com/office/drawing/2014/main" id="{500DF399-8DE2-E047-8C14-9AFF69DF4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Platshållare för text 211">
            <a:extLst>
              <a:ext uri="{FF2B5EF4-FFF2-40B4-BE49-F238E27FC236}">
                <a16:creationId xmlns:a16="http://schemas.microsoft.com/office/drawing/2014/main" id="{12D3DEA3-DABE-9E4F-A809-503E8F1893C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38492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138530" y="6806413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38530" y="7846077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4785571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4138530" y="9582112"/>
            <a:ext cx="8300839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4138530" y="1095434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8530" y="1198801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81469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3144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893"/>
            <a:ext cx="24382412" cy="1371510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903317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191206" y="-1588"/>
            <a:ext cx="12191207" cy="1371758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11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6944"/>
            <a:ext cx="24382412" cy="1371510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033" y="2996965"/>
            <a:ext cx="14432347" cy="942247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35947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199204"/>
            <a:ext cx="6109706" cy="429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2279" y="3633742"/>
            <a:ext cx="8990202" cy="8213271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4241047"/>
            <a:ext cx="1132950" cy="111842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7114876"/>
            <a:ext cx="1132950" cy="1118425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9785835"/>
            <a:ext cx="1132950" cy="1118425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4279971"/>
            <a:ext cx="888013" cy="1036015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7062081"/>
            <a:ext cx="888013" cy="1036015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9863647"/>
            <a:ext cx="888013" cy="1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5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130"/>
            <a:ext cx="24382412" cy="1371510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00" b="1">
                <a:solidFill>
                  <a:srgbClr val="091D23"/>
                </a:solidFill>
                <a:latin typeface="+mj-lt"/>
              </a:defRPr>
            </a:lvl1pPr>
            <a:lvl2pPr marL="914354" indent="0">
              <a:buNone/>
              <a:defRPr sz="9300" b="1">
                <a:latin typeface="+mj-lt"/>
              </a:defRPr>
            </a:lvl2pPr>
            <a:lvl3pPr marL="1828709" indent="0">
              <a:buNone/>
              <a:defRPr sz="9300" b="1">
                <a:latin typeface="+mj-lt"/>
              </a:defRPr>
            </a:lvl3pPr>
            <a:lvl4pPr marL="2743063" indent="0">
              <a:buNone/>
              <a:defRPr sz="9300" b="1">
                <a:latin typeface="+mj-lt"/>
              </a:defRPr>
            </a:lvl4pPr>
            <a:lvl5pPr marL="3657417" indent="0">
              <a:buNone/>
              <a:defRPr sz="9300" b="1">
                <a:latin typeface="+mj-lt"/>
              </a:defRPr>
            </a:lvl5pPr>
          </a:lstStyle>
          <a:p>
            <a:pPr lvl="0"/>
            <a:r>
              <a:rPr lang="sv-SE" dirty="0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7534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824" y="7588360"/>
            <a:ext cx="1258276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44600" y="3956334"/>
            <a:ext cx="8790336" cy="40133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0730" y="5024071"/>
            <a:ext cx="9486900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1"/>
            <a:ext cx="24382413" cy="4718819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F9014D62-F637-3F06-566D-39D69978011C}"/>
              </a:ext>
            </a:extLst>
          </p:cNvPr>
          <p:cNvGrpSpPr/>
          <p:nvPr userDrawn="1"/>
        </p:nvGrpSpPr>
        <p:grpSpPr>
          <a:xfrm>
            <a:off x="-1585" y="10723418"/>
            <a:ext cx="24383998" cy="2992582"/>
            <a:chOff x="503853" y="11513630"/>
            <a:chExt cx="12192000" cy="149629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F0AFA62-C145-8B22-11E8-726A9EA9E195}"/>
                </a:ext>
              </a:extLst>
            </p:cNvPr>
            <p:cNvSpPr/>
            <p:nvPr userDrawn="1"/>
          </p:nvSpPr>
          <p:spPr>
            <a:xfrm>
              <a:off x="503853" y="11513630"/>
              <a:ext cx="12192000" cy="1496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pic>
          <p:nvPicPr>
            <p:cNvPr id="13" name="Bildobjekt 12" descr="Logga: HEJA Innovation.">
              <a:extLst>
                <a:ext uri="{FF2B5EF4-FFF2-40B4-BE49-F238E27FC236}">
                  <a16:creationId xmlns:a16="http://schemas.microsoft.com/office/drawing/2014/main" id="{2267E90B-9CEB-7575-89CC-C1D6D68A5A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79" y="11958120"/>
              <a:ext cx="1661757" cy="559674"/>
            </a:xfrm>
            <a:prstGeom prst="rect">
              <a:avLst/>
            </a:prstGeom>
          </p:spPr>
        </p:pic>
        <p:pic>
          <p:nvPicPr>
            <p:cNvPr id="14" name="Picture 2" descr="Logga: Vinnova Sveriges innovationsmyndighet">
              <a:extLst>
                <a:ext uri="{FF2B5EF4-FFF2-40B4-BE49-F238E27FC236}">
                  <a16:creationId xmlns:a16="http://schemas.microsoft.com/office/drawing/2014/main" id="{203E3DC9-B987-E463-F84C-4DDE3AFDF3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240" y="11999696"/>
              <a:ext cx="2230147" cy="4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gga: Uppsala kommun">
              <a:extLst>
                <a:ext uri="{FF2B5EF4-FFF2-40B4-BE49-F238E27FC236}">
                  <a16:creationId xmlns:a16="http://schemas.microsoft.com/office/drawing/2014/main" id="{4815D8D8-1714-CA67-AB20-9E5A02826A7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0" b="-795"/>
            <a:stretch/>
          </p:blipFill>
          <p:spPr bwMode="auto">
            <a:xfrm>
              <a:off x="7816191" y="11989351"/>
              <a:ext cx="1415507" cy="50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Logga: Helsingborg stad">
              <a:extLst>
                <a:ext uri="{FF2B5EF4-FFF2-40B4-BE49-F238E27FC236}">
                  <a16:creationId xmlns:a16="http://schemas.microsoft.com/office/drawing/2014/main" id="{1F4368FD-EC9E-81F1-42CC-07D362FBDD8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114" y="11957409"/>
              <a:ext cx="1832955" cy="505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1743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uppera">
            <a:extLst>
              <a:ext uri="{FF2B5EF4-FFF2-40B4-BE49-F238E27FC236}">
                <a16:creationId xmlns:a16="http://schemas.microsoft.com/office/drawing/2014/main" id="{0AE1E148-B934-23AB-FAFF-DD062F320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">
            <a:extLst>
              <a:ext uri="{FF2B5EF4-FFF2-40B4-BE49-F238E27FC236}">
                <a16:creationId xmlns:a16="http://schemas.microsoft.com/office/drawing/2014/main" id="{49FC7A59-C6D9-F85E-D9AB-7070F4427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994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BCD49C3D-0E0E-5BDA-5254-41897FA25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7803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05DDE592-917E-ABD2-E472-3229A6706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102639" y="2262401"/>
            <a:ext cx="734525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">
            <a:extLst>
              <a:ext uri="{FF2B5EF4-FFF2-40B4-BE49-F238E27FC236}">
                <a16:creationId xmlns:a16="http://schemas.microsoft.com/office/drawing/2014/main" id="{98EB3196-1150-B34F-B9FE-D6047D68B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11324" y="3347548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E2780AEC-392F-FE78-B421-C376CA24D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2327" y="4432695"/>
            <a:ext cx="1018580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63842AF9-09CD-DE56-72CF-F30487961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043827" y="550237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A0100736-CEEC-4CB9-7B78-60E4F847B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86534" y="2314160"/>
            <a:ext cx="1083185" cy="532857"/>
          </a:xfrm>
          <a:prstGeom prst="rect">
            <a:avLst/>
          </a:prstGeom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518F6057-481E-C908-9612-D89BB50A2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995211" y="6584776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830A039D-223E-6AA3-E7EE-7009D3EB3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2093" y="3316906"/>
            <a:ext cx="977900" cy="800100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8C6F14BD-F9B7-C5BB-7EB8-3F908CCFD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9026" y="4463031"/>
            <a:ext cx="838200" cy="800100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3922D0CE-FDF6-96BE-B693-4C019C772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0499" y="1247954"/>
            <a:ext cx="615393" cy="717958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48CC9234-C9D4-4F23-EE1D-DB5336971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60499" y="2383471"/>
            <a:ext cx="646337" cy="872555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4EA31D85-C711-0F9C-31FF-0FEA1C03C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64965" y="980106"/>
            <a:ext cx="6540500" cy="467360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A031C80D-68D8-DDB0-D099-32EED94A8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62298" y="6837706"/>
            <a:ext cx="1152900" cy="907909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D2EBEFF8-42E9-A27B-B316-ED30697FF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54232" y="6786439"/>
            <a:ext cx="1010445" cy="1010445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78E3E925-A5EC-65F8-07D5-F1A762BCB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74777" y="6786439"/>
            <a:ext cx="889000" cy="965200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12A5C836-802E-9589-C448-8F3B1851F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21054" y="8514936"/>
            <a:ext cx="4876800" cy="105410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EAE009A1-A21F-9EBD-4F78-ABC151A22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2745" y="10543461"/>
            <a:ext cx="3924300" cy="190500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19890A27-F3CE-033F-CFE6-B941947A7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20682" y="10243956"/>
            <a:ext cx="1092200" cy="1054100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1C29BF68-F282-4F6E-B4A1-03716B656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2477" y="10243956"/>
            <a:ext cx="1092200" cy="105410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1FBD441E-1523-BC95-79B0-7F3760DCB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78831" y="12181305"/>
            <a:ext cx="7112000" cy="165100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BFD8AC91-E6AC-4960-081F-A79ADFA55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70187" y="11224097"/>
            <a:ext cx="11137825" cy="1990660"/>
          </a:xfrm>
          <a:prstGeom prst="rect">
            <a:avLst/>
          </a:prstGeom>
        </p:spPr>
      </p:pic>
      <p:pic>
        <p:nvPicPr>
          <p:cNvPr id="52" name="Bild">
            <a:extLst>
              <a:ext uri="{FF2B5EF4-FFF2-40B4-BE49-F238E27FC236}">
                <a16:creationId xmlns:a16="http://schemas.microsoft.com/office/drawing/2014/main" id="{61CADC75-EF98-CBF9-8956-2F5EB56A6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2543003" y="838182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BE006DAA-F0A2-4F1E-B19E-7B588B975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67378" y="5793275"/>
            <a:ext cx="2857500" cy="4876800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67D2D449-4B0A-206E-3938-9F2F2251E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5155218" y="7276931"/>
            <a:ext cx="2482151" cy="3187736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2FC0BC05-0AD1-723F-8711-5946C832A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7953378" y="6604560"/>
            <a:ext cx="2866795" cy="3865342"/>
          </a:xfrm>
          <a:prstGeom prst="rect">
            <a:avLst/>
          </a:prstGeom>
        </p:spPr>
      </p:pic>
      <p:pic>
        <p:nvPicPr>
          <p:cNvPr id="56" name="Bild 55" descr="Kotte">
            <a:extLst>
              <a:ext uri="{FF2B5EF4-FFF2-40B4-BE49-F238E27FC236}">
                <a16:creationId xmlns:a16="http://schemas.microsoft.com/office/drawing/2014/main" id="{DC280B47-CB77-C028-D215-53E5CE6CF3B2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4453112" y="792309"/>
            <a:ext cx="1170030" cy="1041612"/>
          </a:xfrm>
          <a:prstGeom prst="rect">
            <a:avLst/>
          </a:prstGeom>
        </p:spPr>
      </p:pic>
      <p:pic>
        <p:nvPicPr>
          <p:cNvPr id="57" name="Bild 56" descr="Katt">
            <a:extLst>
              <a:ext uri="{FF2B5EF4-FFF2-40B4-BE49-F238E27FC236}">
                <a16:creationId xmlns:a16="http://schemas.microsoft.com/office/drawing/2014/main" id="{28DC5BE6-B4D7-5F7E-BE22-EF99FE9BE59F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5979018" y="792309"/>
            <a:ext cx="972589" cy="1041611"/>
          </a:xfrm>
          <a:prstGeom prst="rect">
            <a:avLst/>
          </a:prstGeom>
        </p:spPr>
      </p:pic>
      <p:pic>
        <p:nvPicPr>
          <p:cNvPr id="58" name="Bild 57" descr="Hund">
            <a:extLst>
              <a:ext uri="{FF2B5EF4-FFF2-40B4-BE49-F238E27FC236}">
                <a16:creationId xmlns:a16="http://schemas.microsoft.com/office/drawing/2014/main" id="{21EB3C5C-864F-9EA5-6CA6-55366A7E1310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7375178" y="835771"/>
            <a:ext cx="972588" cy="954688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967C6F85-5753-9137-8A5D-0023DAEA0B10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4544453" y="5586627"/>
            <a:ext cx="1053793" cy="1041611"/>
          </a:xfrm>
          <a:prstGeom prst="rect">
            <a:avLst/>
          </a:prstGeom>
        </p:spPr>
      </p:pic>
      <p:pic>
        <p:nvPicPr>
          <p:cNvPr id="60" name="Bild 59">
            <a:extLst>
              <a:ext uri="{FF2B5EF4-FFF2-40B4-BE49-F238E27FC236}">
                <a16:creationId xmlns:a16="http://schemas.microsoft.com/office/drawing/2014/main" id="{35AB95FC-98BD-4956-DF69-F6D81F5E8860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6012240" y="5621138"/>
            <a:ext cx="972589" cy="972589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E9D1C5E1-9B10-4779-8685-47C0F6E11138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7441623" y="5630089"/>
            <a:ext cx="906143" cy="954686"/>
          </a:xfrm>
          <a:prstGeom prst="rect">
            <a:avLst/>
          </a:prstGeom>
        </p:spPr>
      </p:pic>
      <p:grpSp>
        <p:nvGrpSpPr>
          <p:cNvPr id="62" name="Grupp 61" descr="Färgfält för att lägga till rubrik 1">
            <a:extLst>
              <a:ext uri="{FF2B5EF4-FFF2-40B4-BE49-F238E27FC236}">
                <a16:creationId xmlns:a16="http://schemas.microsoft.com/office/drawing/2014/main" id="{8BD9655F-D411-113E-8C7E-7C488E177D17}"/>
              </a:ext>
            </a:extLst>
          </p:cNvPr>
          <p:cNvGrpSpPr/>
          <p:nvPr userDrawn="1"/>
        </p:nvGrpSpPr>
        <p:grpSpPr>
          <a:xfrm>
            <a:off x="3705768" y="5499714"/>
            <a:ext cx="4512809" cy="882743"/>
            <a:chOff x="1029825" y="5424945"/>
            <a:chExt cx="4512809" cy="882743"/>
          </a:xfrm>
        </p:grpSpPr>
        <p:pic>
          <p:nvPicPr>
            <p:cNvPr id="63" name="Bild">
              <a:extLst>
                <a:ext uri="{FF2B5EF4-FFF2-40B4-BE49-F238E27FC236}">
                  <a16:creationId xmlns:a16="http://schemas.microsoft.com/office/drawing/2014/main" id="{28F0F724-D7DF-CC76-CDBF-5E6CBA482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4" name="Platshållare för text 3">
              <a:extLst>
                <a:ext uri="{FF2B5EF4-FFF2-40B4-BE49-F238E27FC236}">
                  <a16:creationId xmlns:a16="http://schemas.microsoft.com/office/drawing/2014/main" id="{C74B91C7-3C75-61CC-41A6-DBDF12362DFF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Klicka här</a:t>
              </a:r>
            </a:p>
          </p:txBody>
        </p:sp>
      </p:grpSp>
      <p:pic>
        <p:nvPicPr>
          <p:cNvPr id="65" name="Bild 64" descr="Kotte">
            <a:extLst>
              <a:ext uri="{FF2B5EF4-FFF2-40B4-BE49-F238E27FC236}">
                <a16:creationId xmlns:a16="http://schemas.microsoft.com/office/drawing/2014/main" id="{105739CA-970E-4543-AD82-08354D8CB945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19351683" y="792309"/>
            <a:ext cx="1170029" cy="1041612"/>
          </a:xfrm>
          <a:prstGeom prst="rect">
            <a:avLst/>
          </a:prstGeom>
        </p:spPr>
      </p:pic>
      <p:pic>
        <p:nvPicPr>
          <p:cNvPr id="66" name="Bild 65" descr="Katt">
            <a:extLst>
              <a:ext uri="{FF2B5EF4-FFF2-40B4-BE49-F238E27FC236}">
                <a16:creationId xmlns:a16="http://schemas.microsoft.com/office/drawing/2014/main" id="{A75A3FC7-071E-971B-E5A7-79E74235FC63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20877589" y="792309"/>
            <a:ext cx="972588" cy="1041611"/>
          </a:xfrm>
          <a:prstGeom prst="rect">
            <a:avLst/>
          </a:prstGeom>
        </p:spPr>
      </p:pic>
      <p:pic>
        <p:nvPicPr>
          <p:cNvPr id="67" name="Bild 66" descr="Hund">
            <a:extLst>
              <a:ext uri="{FF2B5EF4-FFF2-40B4-BE49-F238E27FC236}">
                <a16:creationId xmlns:a16="http://schemas.microsoft.com/office/drawing/2014/main" id="{3B839A66-0784-755D-0B4E-27CA7BBD137C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2273749" y="835771"/>
            <a:ext cx="972588" cy="954687"/>
          </a:xfrm>
          <a:prstGeom prst="rect">
            <a:avLst/>
          </a:prstGeom>
        </p:spPr>
      </p:pic>
      <p:pic>
        <p:nvPicPr>
          <p:cNvPr id="68" name="Bild 67" descr="Kotte">
            <a:extLst>
              <a:ext uri="{FF2B5EF4-FFF2-40B4-BE49-F238E27FC236}">
                <a16:creationId xmlns:a16="http://schemas.microsoft.com/office/drawing/2014/main" id="{4010C0F4-9480-11CB-558D-C86F9429368F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453112" y="2245552"/>
            <a:ext cx="1170029" cy="1041612"/>
          </a:xfrm>
          <a:prstGeom prst="rect">
            <a:avLst/>
          </a:prstGeom>
        </p:spPr>
      </p:pic>
      <p:pic>
        <p:nvPicPr>
          <p:cNvPr id="69" name="Bild 68" descr="Katt">
            <a:extLst>
              <a:ext uri="{FF2B5EF4-FFF2-40B4-BE49-F238E27FC236}">
                <a16:creationId xmlns:a16="http://schemas.microsoft.com/office/drawing/2014/main" id="{A7582C42-0549-E283-67A4-7A004DE957C2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5979018" y="2245552"/>
            <a:ext cx="972588" cy="1041611"/>
          </a:xfrm>
          <a:prstGeom prst="rect">
            <a:avLst/>
          </a:prstGeom>
        </p:spPr>
      </p:pic>
      <p:pic>
        <p:nvPicPr>
          <p:cNvPr id="70" name="Bild 69" descr="Hund">
            <a:extLst>
              <a:ext uri="{FF2B5EF4-FFF2-40B4-BE49-F238E27FC236}">
                <a16:creationId xmlns:a16="http://schemas.microsoft.com/office/drawing/2014/main" id="{7B3C35C6-E8AF-67E2-2825-D899972610D4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7375178" y="2289014"/>
            <a:ext cx="972588" cy="954687"/>
          </a:xfrm>
          <a:prstGeom prst="rect">
            <a:avLst/>
          </a:prstGeom>
        </p:spPr>
      </p:pic>
      <p:pic>
        <p:nvPicPr>
          <p:cNvPr id="71" name="Bild 70" descr="Kotte">
            <a:extLst>
              <a:ext uri="{FF2B5EF4-FFF2-40B4-BE49-F238E27FC236}">
                <a16:creationId xmlns:a16="http://schemas.microsoft.com/office/drawing/2014/main" id="{5AD07023-1731-F17F-17D4-3427DA22A22B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9351683" y="2245552"/>
            <a:ext cx="1170029" cy="1041612"/>
          </a:xfrm>
          <a:prstGeom prst="rect">
            <a:avLst/>
          </a:prstGeom>
        </p:spPr>
      </p:pic>
      <p:pic>
        <p:nvPicPr>
          <p:cNvPr id="72" name="Bild 71" descr="Katt">
            <a:extLst>
              <a:ext uri="{FF2B5EF4-FFF2-40B4-BE49-F238E27FC236}">
                <a16:creationId xmlns:a16="http://schemas.microsoft.com/office/drawing/2014/main" id="{8D5D6AD7-7607-E930-C6D9-07D770FA83E9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20877589" y="2245552"/>
            <a:ext cx="972588" cy="1041611"/>
          </a:xfrm>
          <a:prstGeom prst="rect">
            <a:avLst/>
          </a:prstGeom>
        </p:spPr>
      </p:pic>
      <p:pic>
        <p:nvPicPr>
          <p:cNvPr id="73" name="Bild 72" descr="Hund">
            <a:extLst>
              <a:ext uri="{FF2B5EF4-FFF2-40B4-BE49-F238E27FC236}">
                <a16:creationId xmlns:a16="http://schemas.microsoft.com/office/drawing/2014/main" id="{2793C318-115F-549D-F3B2-B6AC5873E3F2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22273749" y="2289014"/>
            <a:ext cx="972588" cy="954687"/>
          </a:xfrm>
          <a:prstGeom prst="rect">
            <a:avLst/>
          </a:prstGeom>
        </p:spPr>
      </p:pic>
      <p:pic>
        <p:nvPicPr>
          <p:cNvPr id="74" name="Bild 73" descr="Kotte">
            <a:extLst>
              <a:ext uri="{FF2B5EF4-FFF2-40B4-BE49-F238E27FC236}">
                <a16:creationId xmlns:a16="http://schemas.microsoft.com/office/drawing/2014/main" id="{FDCC68C1-27AC-A783-05BD-EC1966CB3492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19428020" y="3633480"/>
            <a:ext cx="1170029" cy="1041612"/>
          </a:xfrm>
          <a:prstGeom prst="rect">
            <a:avLst/>
          </a:prstGeom>
        </p:spPr>
      </p:pic>
      <p:pic>
        <p:nvPicPr>
          <p:cNvPr id="75" name="Bild 74" descr="Katt">
            <a:extLst>
              <a:ext uri="{FF2B5EF4-FFF2-40B4-BE49-F238E27FC236}">
                <a16:creationId xmlns:a16="http://schemas.microsoft.com/office/drawing/2014/main" id="{E2B9E53F-2E78-A3CE-7353-50D5F0ED4854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20953926" y="3633480"/>
            <a:ext cx="972588" cy="1041611"/>
          </a:xfrm>
          <a:prstGeom prst="rect">
            <a:avLst/>
          </a:prstGeom>
        </p:spPr>
      </p:pic>
      <p:pic>
        <p:nvPicPr>
          <p:cNvPr id="76" name="Bild 75" descr="Hund">
            <a:extLst>
              <a:ext uri="{FF2B5EF4-FFF2-40B4-BE49-F238E27FC236}">
                <a16:creationId xmlns:a16="http://schemas.microsoft.com/office/drawing/2014/main" id="{30230848-DA8E-6D9C-43E0-7EF6DDECF7B2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22350086" y="3676942"/>
            <a:ext cx="972588" cy="954687"/>
          </a:xfrm>
          <a:prstGeom prst="rect">
            <a:avLst/>
          </a:prstGeom>
        </p:spPr>
      </p:pic>
      <p:pic>
        <p:nvPicPr>
          <p:cNvPr id="77" name="Bild 76" descr="Kotte">
            <a:extLst>
              <a:ext uri="{FF2B5EF4-FFF2-40B4-BE49-F238E27FC236}">
                <a16:creationId xmlns:a16="http://schemas.microsoft.com/office/drawing/2014/main" id="{EF33791B-9FDE-B106-E6D1-51DC44CEC071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14453418" y="3669618"/>
            <a:ext cx="1169417" cy="1041612"/>
          </a:xfrm>
          <a:prstGeom prst="rect">
            <a:avLst/>
          </a:prstGeom>
        </p:spPr>
      </p:pic>
      <p:pic>
        <p:nvPicPr>
          <p:cNvPr id="78" name="Bild 77" descr="Katt">
            <a:extLst>
              <a:ext uri="{FF2B5EF4-FFF2-40B4-BE49-F238E27FC236}">
                <a16:creationId xmlns:a16="http://schemas.microsoft.com/office/drawing/2014/main" id="{D8C09898-0364-720B-3EDF-0EC7814A74D0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5980907" y="3669618"/>
            <a:ext cx="968810" cy="1041611"/>
          </a:xfrm>
          <a:prstGeom prst="rect">
            <a:avLst/>
          </a:prstGeom>
        </p:spPr>
      </p:pic>
      <p:pic>
        <p:nvPicPr>
          <p:cNvPr id="79" name="Bild 78" descr="Hund">
            <a:extLst>
              <a:ext uri="{FF2B5EF4-FFF2-40B4-BE49-F238E27FC236}">
                <a16:creationId xmlns:a16="http://schemas.microsoft.com/office/drawing/2014/main" id="{7F4B6A87-274A-E607-38BC-C1D90B53AB15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17375178" y="3714759"/>
            <a:ext cx="972588" cy="951329"/>
          </a:xfrm>
          <a:prstGeom prst="rect">
            <a:avLst/>
          </a:prstGeom>
        </p:spPr>
      </p:pic>
      <p:pic>
        <p:nvPicPr>
          <p:cNvPr id="80" name="Bild 79">
            <a:extLst>
              <a:ext uri="{FF2B5EF4-FFF2-40B4-BE49-F238E27FC236}">
                <a16:creationId xmlns:a16="http://schemas.microsoft.com/office/drawing/2014/main" id="{1C572687-FCA5-DD42-D739-7786BB338A36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19355552" y="5554682"/>
            <a:ext cx="906142" cy="900811"/>
          </a:xfrm>
          <a:prstGeom prst="rect">
            <a:avLst/>
          </a:prstGeom>
        </p:spPr>
      </p:pic>
      <p:pic>
        <p:nvPicPr>
          <p:cNvPr id="81" name="Bild 80">
            <a:extLst>
              <a:ext uri="{FF2B5EF4-FFF2-40B4-BE49-F238E27FC236}">
                <a16:creationId xmlns:a16="http://schemas.microsoft.com/office/drawing/2014/main" id="{EFFEE21D-205B-C605-2340-DE8F7AC6FC2C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20599188" y="5554682"/>
            <a:ext cx="900811" cy="900811"/>
          </a:xfrm>
          <a:prstGeom prst="rect">
            <a:avLst/>
          </a:prstGeom>
        </p:spPr>
      </p:pic>
      <p:pic>
        <p:nvPicPr>
          <p:cNvPr id="82" name="Bild 81">
            <a:extLst>
              <a:ext uri="{FF2B5EF4-FFF2-40B4-BE49-F238E27FC236}">
                <a16:creationId xmlns:a16="http://schemas.microsoft.com/office/drawing/2014/main" id="{04828734-D9AC-CAFE-B104-956B1E5D2E0D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21935569" y="5554682"/>
            <a:ext cx="900811" cy="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7" name="Bild">
            <a:extLst>
              <a:ext uri="{FF2B5EF4-FFF2-40B4-BE49-F238E27FC236}">
                <a16:creationId xmlns:a16="http://schemas.microsoft.com/office/drawing/2014/main" id="{5251FD3E-0920-CC4B-B476-2C4DC5645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3500" y="6291381"/>
            <a:ext cx="9291861" cy="649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214116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6198020C-3630-E14F-B859-18C362E9F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11162" y="6291381"/>
            <a:ext cx="9292171" cy="6499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6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90161716-9C40-0A41-834D-D1D6AE1DC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0" y="4702287"/>
            <a:ext cx="10214967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6F95574D-08D2-E34E-ADA5-2BC58B9C33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C79236C6-4A88-C543-A527-050071A3F2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8846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innehåll 24">
            <a:extLst>
              <a:ext uri="{FF2B5EF4-FFF2-40B4-BE49-F238E27FC236}">
                <a16:creationId xmlns:a16="http://schemas.microsoft.com/office/drawing/2014/main" id="{1711EB0C-B3CD-F845-9C78-DD666C93CC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751100" y="4702287"/>
            <a:ext cx="10095018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F3DDA2B-9D3B-4A43-96CE-701944BBEA7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692447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6DC990D-DD77-1A47-9EDB-E3BBCDF7EFD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459980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4950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med tip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F80E749B-D032-AD18-89B5-2607415F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8324334"/>
            <a:ext cx="9434595" cy="412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49262" y="7501996"/>
            <a:ext cx="9434595" cy="463920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726226"/>
            <a:ext cx="8366553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3833977"/>
            <a:ext cx="9434595" cy="412469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86259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9350064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978DE10-DAC3-074D-B3E3-386A83CD4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963641" y="1520801"/>
            <a:ext cx="7222447" cy="181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latshållare för text 211">
            <a:extLst>
              <a:ext uri="{FF2B5EF4-FFF2-40B4-BE49-F238E27FC236}">
                <a16:creationId xmlns:a16="http://schemas.microsoft.com/office/drawing/2014/main" id="{396318DC-7C6A-FA49-BA50-1D548A5785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741ED357-900A-7081-67C8-6C8EADEB1B8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8578824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5684D4FF-FDB5-CA98-A368-ECA6D298CA9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344022" y="7912511"/>
            <a:ext cx="8531378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D7A3DAE-506F-73E5-8378-606D2AEE838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338300" y="40717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95329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00600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49262" y="8263467"/>
            <a:ext cx="9434595" cy="387773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628252"/>
            <a:ext cx="8839835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endParaRPr lang="sv-SE" dirty="0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788490" y="4102490"/>
            <a:ext cx="9434595" cy="385617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575022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endParaRPr lang="sv-SE" dirty="0"/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50B517AE-2713-DF4A-BFED-3BD8948CC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788490" y="8285023"/>
            <a:ext cx="9434595" cy="3856178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875755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4989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98391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horisontel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CA325E2-6714-8F4C-8053-127B0F6F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3600" y="6851789"/>
            <a:ext cx="6137829" cy="5238607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B1DACFC8-985D-DA4C-8C61-05E01C6CB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33600" y="6851789"/>
            <a:ext cx="6137829" cy="523860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BD7A4EB2-392E-0D46-95BA-27926C26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876611" y="6851789"/>
            <a:ext cx="6137829" cy="523860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3DAA1B5-48AC-704A-9C91-C56043C6EE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16667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988C351-B7EC-C74E-B26E-B433E180AB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028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8682A341-3ECE-4E41-BEB1-85192D807C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2720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A485A2-E971-AA4B-BF48-A491144A64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38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F62C0047-1BC3-0040-A51E-0AB86FE962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893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8C5C2D7C-4D09-4845-8E93-72D4DDAF35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221200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925932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713" r:id="rId5"/>
    <p:sldLayoutId id="2147483714" r:id="rId6"/>
    <p:sldLayoutId id="2147483695" r:id="rId7"/>
    <p:sldLayoutId id="2147483715" r:id="rId8"/>
    <p:sldLayoutId id="2147483716" r:id="rId9"/>
    <p:sldLayoutId id="2147483717" r:id="rId10"/>
    <p:sldLayoutId id="2147483664" r:id="rId11"/>
    <p:sldLayoutId id="2147483665" r:id="rId12"/>
    <p:sldLayoutId id="2147483718" r:id="rId13"/>
    <p:sldLayoutId id="2147483666" r:id="rId14"/>
    <p:sldLayoutId id="2147483667" r:id="rId15"/>
    <p:sldLayoutId id="2147483679" r:id="rId16"/>
    <p:sldLayoutId id="2147483722" r:id="rId17"/>
    <p:sldLayoutId id="2147483669" r:id="rId18"/>
    <p:sldLayoutId id="2147483700" r:id="rId19"/>
    <p:sldLayoutId id="2147483701" r:id="rId20"/>
    <p:sldLayoutId id="2147483704" r:id="rId21"/>
    <p:sldLayoutId id="2147483719" r:id="rId22"/>
    <p:sldLayoutId id="2147483702" r:id="rId23"/>
    <p:sldLayoutId id="2147483705" r:id="rId24"/>
    <p:sldLayoutId id="2147483720" r:id="rId25"/>
    <p:sldLayoutId id="2147483721" r:id="rId26"/>
    <p:sldLayoutId id="2147483697" r:id="rId27"/>
    <p:sldLayoutId id="2147483670" r:id="rId28"/>
    <p:sldLayoutId id="2147483677" r:id="rId29"/>
    <p:sldLayoutId id="2147483699" r:id="rId30"/>
    <p:sldLayoutId id="2147483682" r:id="rId3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1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71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11.jpg"/><Relationship Id="rId4" Type="http://schemas.openxmlformats.org/officeDocument/2006/relationships/image" Target="../media/image2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219.svg"/><Relationship Id="rId7" Type="http://schemas.openxmlformats.org/officeDocument/2006/relationships/image" Target="../media/image234.sv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3.png"/><Relationship Id="rId5" Type="http://schemas.openxmlformats.org/officeDocument/2006/relationships/image" Target="../media/image232.svg"/><Relationship Id="rId4" Type="http://schemas.openxmlformats.org/officeDocument/2006/relationships/image" Target="../media/image231.png"/><Relationship Id="rId9" Type="http://schemas.openxmlformats.org/officeDocument/2006/relationships/image" Target="../media/image1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7.xml"/><Relationship Id="rId1" Type="http://schemas.openxmlformats.org/officeDocument/2006/relationships/video" Target="https://www.youtube.com/embed/y68YFTIopi8?feature=oembed" TargetMode="External"/><Relationship Id="rId4" Type="http://schemas.openxmlformats.org/officeDocument/2006/relationships/image" Target="../media/image2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0.svg"/><Relationship Id="rId5" Type="http://schemas.openxmlformats.org/officeDocument/2006/relationships/image" Target="../media/image209.png"/><Relationship Id="rId4" Type="http://schemas.openxmlformats.org/officeDocument/2006/relationships/image" Target="../media/image2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hyperlink" Target="http://www.hejainnovation.se/" TargetMode="External"/><Relationship Id="rId7" Type="http://schemas.openxmlformats.org/officeDocument/2006/relationships/image" Target="../media/image2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png"/><Relationship Id="rId11" Type="http://schemas.openxmlformats.org/officeDocument/2006/relationships/image" Target="../media/image236.svg"/><Relationship Id="rId5" Type="http://schemas.openxmlformats.org/officeDocument/2006/relationships/image" Target="../media/image224.svg"/><Relationship Id="rId10" Type="http://schemas.openxmlformats.org/officeDocument/2006/relationships/image" Target="../media/image29.png"/><Relationship Id="rId4" Type="http://schemas.openxmlformats.org/officeDocument/2006/relationships/image" Target="../media/image218.png"/><Relationship Id="rId9" Type="http://schemas.openxmlformats.org/officeDocument/2006/relationships/image" Target="../media/image2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svg"/><Relationship Id="rId13" Type="http://schemas.openxmlformats.org/officeDocument/2006/relationships/image" Target="../media/image157.png"/><Relationship Id="rId3" Type="http://schemas.openxmlformats.org/officeDocument/2006/relationships/image" Target="../media/image218.png"/><Relationship Id="rId7" Type="http://schemas.openxmlformats.org/officeDocument/2006/relationships/image" Target="../media/image225.png"/><Relationship Id="rId12" Type="http://schemas.openxmlformats.org/officeDocument/2006/relationships/hyperlink" Target="https://toolbox.hyperisland.com/mash-up-innovatio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svg"/><Relationship Id="rId11" Type="http://schemas.openxmlformats.org/officeDocument/2006/relationships/hyperlink" Target="https://innovationsguiden.se/innovationsguiden/metoderochmallar/taframideer.64417.html" TargetMode="External"/><Relationship Id="rId5" Type="http://schemas.openxmlformats.org/officeDocument/2006/relationships/image" Target="../media/image216.png"/><Relationship Id="rId10" Type="http://schemas.openxmlformats.org/officeDocument/2006/relationships/hyperlink" Target="https://hbr.org/2016/03/how-to-build-a-culture-of-originality" TargetMode="External"/><Relationship Id="rId4" Type="http://schemas.openxmlformats.org/officeDocument/2006/relationships/image" Target="../media/image224.svg"/><Relationship Id="rId9" Type="http://schemas.openxmlformats.org/officeDocument/2006/relationships/hyperlink" Target="https://innovation.helsingborg.se/metoder/regler-for-idegenerering/" TargetMode="External"/><Relationship Id="rId14" Type="http://schemas.openxmlformats.org/officeDocument/2006/relationships/image" Target="../media/image2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218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svg"/><Relationship Id="rId5" Type="http://schemas.openxmlformats.org/officeDocument/2006/relationships/image" Target="../media/image216.png"/><Relationship Id="rId4" Type="http://schemas.openxmlformats.org/officeDocument/2006/relationships/image" Target="../media/image224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jainnovation.se/" TargetMode="External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3.svg"/><Relationship Id="rId5" Type="http://schemas.openxmlformats.org/officeDocument/2006/relationships/image" Target="../media/image134.png"/><Relationship Id="rId4" Type="http://schemas.openxmlformats.org/officeDocument/2006/relationships/image" Target="../media/image2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0.svg"/><Relationship Id="rId5" Type="http://schemas.openxmlformats.org/officeDocument/2006/relationships/image" Target="../media/image209.png"/><Relationship Id="rId4" Type="http://schemas.openxmlformats.org/officeDocument/2006/relationships/image" Target="../media/image2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svg"/><Relationship Id="rId7" Type="http://schemas.openxmlformats.org/officeDocument/2006/relationships/image" Target="../media/image220.sv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png"/><Relationship Id="rId5" Type="http://schemas.openxmlformats.org/officeDocument/2006/relationships/image" Target="../media/image219.svg"/><Relationship Id="rId4" Type="http://schemas.openxmlformats.org/officeDocument/2006/relationships/image" Target="../media/image2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43.svg"/><Relationship Id="rId7" Type="http://schemas.openxmlformats.org/officeDocument/2006/relationships/image" Target="../media/image219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8.png"/><Relationship Id="rId5" Type="http://schemas.openxmlformats.org/officeDocument/2006/relationships/image" Target="../media/image217.svg"/><Relationship Id="rId4" Type="http://schemas.openxmlformats.org/officeDocument/2006/relationships/image" Target="../media/image216.png"/><Relationship Id="rId9" Type="http://schemas.openxmlformats.org/officeDocument/2006/relationships/image" Target="../media/image2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svg"/><Relationship Id="rId3" Type="http://schemas.openxmlformats.org/officeDocument/2006/relationships/image" Target="../media/image157.png"/><Relationship Id="rId7" Type="http://schemas.openxmlformats.org/officeDocument/2006/relationships/image" Target="../media/image218.png"/><Relationship Id="rId2" Type="http://schemas.openxmlformats.org/officeDocument/2006/relationships/hyperlink" Target="https://www.hejainnovation.s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svg"/><Relationship Id="rId5" Type="http://schemas.openxmlformats.org/officeDocument/2006/relationships/image" Target="../media/image216.png"/><Relationship Id="rId10" Type="http://schemas.openxmlformats.org/officeDocument/2006/relationships/image" Target="../media/image220.svg"/><Relationship Id="rId4" Type="http://schemas.openxmlformats.org/officeDocument/2006/relationships/image" Target="../media/image222.svg"/><Relationship Id="rId9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43.svg"/><Relationship Id="rId7" Type="http://schemas.openxmlformats.org/officeDocument/2006/relationships/image" Target="../media/image219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8.png"/><Relationship Id="rId5" Type="http://schemas.openxmlformats.org/officeDocument/2006/relationships/image" Target="../media/image217.svg"/><Relationship Id="rId4" Type="http://schemas.openxmlformats.org/officeDocument/2006/relationships/image" Target="../media/image216.png"/><Relationship Id="rId9" Type="http://schemas.openxmlformats.org/officeDocument/2006/relationships/image" Target="../media/image2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svg"/><Relationship Id="rId3" Type="http://schemas.openxmlformats.org/officeDocument/2006/relationships/hyperlink" Target="https://support.microsoft.com/sv-se/topic/skapa-och-hantera-grupprum-under-klassm%c3%b6ten-18b340cd-1106-4fa5-a852-5676614f7e7d?ui=sv-se&amp;rs=sv-se&amp;ad=se" TargetMode="External"/><Relationship Id="rId7" Type="http://schemas.openxmlformats.org/officeDocument/2006/relationships/image" Target="../media/image218.png"/><Relationship Id="rId12" Type="http://schemas.openxmlformats.org/officeDocument/2006/relationships/image" Target="../media/image2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svg"/><Relationship Id="rId11" Type="http://schemas.openxmlformats.org/officeDocument/2006/relationships/image" Target="../media/image227.png"/><Relationship Id="rId5" Type="http://schemas.openxmlformats.org/officeDocument/2006/relationships/image" Target="../media/image216.png"/><Relationship Id="rId10" Type="http://schemas.openxmlformats.org/officeDocument/2006/relationships/image" Target="../media/image226.svg"/><Relationship Id="rId4" Type="http://schemas.openxmlformats.org/officeDocument/2006/relationships/hyperlink" Target="https://support.microsoft.com/sv-se/office/dela-inneh%C3%A5ll-i-ett-m%C3%B6te-i-teams-fcc2bf59-aecd-4481-8f99-ce55dd836ce8" TargetMode="External"/><Relationship Id="rId9" Type="http://schemas.openxmlformats.org/officeDocument/2006/relationships/image" Target="../media/image2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0.svg"/><Relationship Id="rId5" Type="http://schemas.openxmlformats.org/officeDocument/2006/relationships/image" Target="../media/image229.png"/><Relationship Id="rId4" Type="http://schemas.openxmlformats.org/officeDocument/2006/relationships/image" Target="../media/image2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916E577-662D-154C-BF3F-EF66133952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Lös utmaningar kreativt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C296E7B-8D1A-9C40-B1AE-3A1653101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3699200" cy="741319"/>
          </a:xfrm>
        </p:spPr>
        <p:txBody>
          <a:bodyPr/>
          <a:lstStyle/>
          <a:p>
            <a:r>
              <a:rPr lang="sv-SE"/>
              <a:t>1 timme och 40 </a:t>
            </a:r>
            <a:r>
              <a:rPr lang="sv-SE" dirty="0"/>
              <a:t>min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58121A-16E7-9F48-B2AA-1E1940D0B3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Släpp lös alla era idéer kring en gemensam utmaning!</a:t>
            </a:r>
          </a:p>
        </p:txBody>
      </p:sp>
      <p:pic>
        <p:nvPicPr>
          <p:cNvPr id="20" name="Bild">
            <a:extLst>
              <a:ext uri="{FF2B5EF4-FFF2-40B4-BE49-F238E27FC236}">
                <a16:creationId xmlns:a16="http://schemas.microsoft.com/office/drawing/2014/main" id="{BF152A62-9DD1-6144-AF90-41D8017DA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latshållare för bild 2" descr="Bild på färgglada rosor och blommor formade som en hjärna. Turkos bakgrund.&#10;">
            <a:extLst>
              <a:ext uri="{FF2B5EF4-FFF2-40B4-BE49-F238E27FC236}">
                <a16:creationId xmlns:a16="http://schemas.microsoft.com/office/drawing/2014/main" id="{DDE56BC3-3F31-1443-A51D-97D26B33B8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3060" r="6724" b="5316"/>
          <a:stretch/>
        </p:blipFill>
        <p:spPr>
          <a:xfrm>
            <a:off x="12191205" y="0"/>
            <a:ext cx="1219120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6304046-06BA-44F5-B5D4-464191A3D5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Hej och välkomna!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6C6E45-21AF-410F-BE9D-857AD5C672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5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FA08792-7296-46BD-838A-B21ACE4062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2D38915-57D3-4399-B7D3-5E786DB478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15993DB-3A06-422E-997E-CE4204E1AC7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2853539"/>
          </a:xfrm>
        </p:spPr>
        <p:txBody>
          <a:bodyPr/>
          <a:lstStyle/>
          <a:p>
            <a:r>
              <a:rPr lang="sv-SE" dirty="0"/>
              <a:t>Det här är en kreativa övning där ni kommer att skapa idéer för att lösa en utmaning tillsammans. </a:t>
            </a:r>
          </a:p>
        </p:txBody>
      </p:sp>
      <p:sp>
        <p:nvSpPr>
          <p:cNvPr id="17" name="Platshållare för text 6">
            <a:extLst>
              <a:ext uri="{FF2B5EF4-FFF2-40B4-BE49-F238E27FC236}">
                <a16:creationId xmlns:a16="http://schemas.microsoft.com/office/drawing/2014/main" id="{97A97AF8-266D-C93B-BF1D-19E8C6BF9A4A}"/>
              </a:ext>
            </a:extLst>
          </p:cNvPr>
          <p:cNvSpPr txBox="1">
            <a:spLocks/>
          </p:cNvSpPr>
          <p:nvPr/>
        </p:nvSpPr>
        <p:spPr>
          <a:xfrm>
            <a:off x="4188272" y="10120200"/>
            <a:ext cx="7052988" cy="1325263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100" b="1" dirty="0">
                <a:solidFill>
                  <a:srgbClr val="FFFFFF"/>
                </a:solidFill>
                <a:latin typeface="+mj-lt"/>
              </a:rPr>
              <a:t>Ni kommer guidas i 45 min av filmen på nästa sida. Häng med!</a:t>
            </a:r>
          </a:p>
        </p:txBody>
      </p:sp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BCA5048D-A81F-B058-B16A-0AF149D2B09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sv-SE" b="1" dirty="0"/>
              <a:t> Vi ska skapa idéer utifrån utmaningen: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18BAA44-BD10-43A1-8DD4-A06FA0907B7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dirty="0"/>
              <a:t>Skriv text här</a:t>
            </a:r>
          </a:p>
        </p:txBody>
      </p:sp>
      <p:pic>
        <p:nvPicPr>
          <p:cNvPr id="10" name="Gruppera">
            <a:extLst>
              <a:ext uri="{FF2B5EF4-FFF2-40B4-BE49-F238E27FC236}">
                <a16:creationId xmlns:a16="http://schemas.microsoft.com/office/drawing/2014/main" id="{B87759BA-7B5F-451F-BA51-EA852AA87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215AD1A7-F00C-4955-AEC4-A2FDBFB29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A5481F8E-C787-444D-00EC-3B28EB9A3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45061" y="9758010"/>
            <a:ext cx="7696199" cy="2256780"/>
          </a:xfrm>
          <a:prstGeom prst="rect">
            <a:avLst/>
          </a:prstGeom>
        </p:spPr>
      </p:pic>
      <p:pic>
        <p:nvPicPr>
          <p:cNvPr id="2" name="Bild">
            <a:extLst>
              <a:ext uri="{FF2B5EF4-FFF2-40B4-BE49-F238E27FC236}">
                <a16:creationId xmlns:a16="http://schemas.microsoft.com/office/drawing/2014/main" id="{1E565B6B-27D6-F4F1-24B9-ED5BDC7E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542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 hidden="1">
            <a:extLst>
              <a:ext uri="{FF2B5EF4-FFF2-40B4-BE49-F238E27FC236}">
                <a16:creationId xmlns:a16="http://schemas.microsoft.com/office/drawing/2014/main" id="{33C80473-C308-054D-AA50-029B0E5B61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02927" y="2029522"/>
            <a:ext cx="8288279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Film 1</a:t>
            </a:r>
          </a:p>
        </p:txBody>
      </p:sp>
      <p:pic>
        <p:nvPicPr>
          <p:cNvPr id="3" name="Onlinemedia 2" title="Lös utmaningar kreativt 2022-12">
            <a:hlinkClick r:id="" action="ppaction://media"/>
            <a:extLst>
              <a:ext uri="{FF2B5EF4-FFF2-40B4-BE49-F238E27FC236}">
                <a16:creationId xmlns:a16="http://schemas.microsoft.com/office/drawing/2014/main" id="{C9FCF29F-222D-4950-83F3-299F58B6A4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62619" y="0"/>
            <a:ext cx="24445032" cy="1381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327EB5D8-A9D5-CD41-8C16-EF663713C5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 jobbat!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B4C5F65-9A08-EE45-8223-C26C2C1FBC6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b="1" dirty="0"/>
              <a:t>Övningen är klar. </a:t>
            </a:r>
          </a:p>
          <a:p>
            <a:r>
              <a:rPr lang="sv-SE" dirty="0"/>
              <a:t>Gruppövningens sidor slutar här. Följande sida innehåller individuellt steg Utveckla.</a:t>
            </a:r>
          </a:p>
        </p:txBody>
      </p:sp>
    </p:spTree>
    <p:extLst>
      <p:ext uri="{BB962C8B-B14F-4D97-AF65-F5344CB8AC3E}">
        <p14:creationId xmlns:p14="http://schemas.microsoft.com/office/powerpoint/2010/main" val="220261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66959" y="6038600"/>
            <a:ext cx="16648493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Utveckla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30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/>
              <a:t>Enskilt</a:t>
            </a:r>
            <a:endParaRPr lang="sv-SE" dirty="0"/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A1488841-74DA-DD40-B429-50B0FF62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76008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810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EEBF9A8-1D5D-0845-80D6-DD06EA98B2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Att fortsätta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49012E1-359D-B646-AE6B-853988A73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/>
              <a:t>20 </a:t>
            </a:r>
            <a:r>
              <a:rPr lang="sv-SE" dirty="0"/>
              <a:t>min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C3346A1B-A732-8849-907C-E1D0C7FD612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CA0367B-ACCE-0445-A7E9-0FB19164B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56475" cy="537215"/>
          </a:xfrm>
        </p:spPr>
        <p:txBody>
          <a:bodyPr/>
          <a:lstStyle/>
          <a:p>
            <a:r>
              <a:rPr lang="sv-SE"/>
              <a:t>Enskilt</a:t>
            </a:r>
            <a:endParaRPr lang="sv-SE" dirty="0"/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FE7CC93-9325-AB49-B827-8DFCD3E69BC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lIns="91440" tIns="45720" rIns="91440" bIns="45720" anchor="t"/>
          <a:lstStyle/>
          <a:p>
            <a:r>
              <a:rPr lang="sv-SE" b="1" dirty="0">
                <a:latin typeface="+mj-lt"/>
              </a:rPr>
              <a:t>1. Samla ihop idéerna</a:t>
            </a:r>
          </a:p>
          <a:p>
            <a:r>
              <a:rPr lang="sv-SE" dirty="0"/>
              <a:t>Sammanställ idéerna från gruppen på en plats som alla kan ta del av. Du väljer det format som passar din grupp </a:t>
            </a:r>
            <a:r>
              <a:rPr lang="sv-SE"/>
              <a:t>bäst.</a:t>
            </a:r>
          </a:p>
          <a:p>
            <a:endParaRPr lang="sv-SE" dirty="0"/>
          </a:p>
          <a:p>
            <a:r>
              <a:rPr lang="sv-SE" b="1" dirty="0">
                <a:latin typeface="+mj-lt"/>
              </a:rPr>
              <a:t>2. Dela med dig av underlaget och fördjupning</a:t>
            </a:r>
          </a:p>
          <a:p>
            <a:r>
              <a:rPr lang="sv-SE" dirty="0"/>
              <a:t>Dela med dig av dokumentet samt </a:t>
            </a:r>
            <a:r>
              <a:rPr lang="sv-SE" dirty="0" err="1"/>
              <a:t>ev</a:t>
            </a:r>
            <a:r>
              <a:rPr lang="sv-SE" dirty="0"/>
              <a:t> länkar till fördjupning till gruppen (välj från exempel på nästa </a:t>
            </a:r>
            <a:r>
              <a:rPr lang="sv-SE"/>
              <a:t>sida). Kommunicera exempelvis digitalt via mail eller chatt, eller om ni träffas snart igen. </a:t>
            </a:r>
            <a:endParaRPr lang="sv-SE" dirty="0"/>
          </a:p>
          <a:p>
            <a:endParaRPr lang="sv-SE" dirty="0"/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1BA8DF85-EC01-BD4B-BC2F-4AF501D5C5C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5971685"/>
            <a:ext cx="9026746" cy="413659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sv-SE" b="1" dirty="0">
                <a:latin typeface="+mj-lt"/>
              </a:rPr>
              <a:t>3. Påbörja process för att testa en idé</a:t>
            </a:r>
          </a:p>
          <a:p>
            <a:pPr marL="0" indent="0">
              <a:buNone/>
            </a:pPr>
            <a:r>
              <a:rPr lang="sv-SE" dirty="0"/>
              <a:t>Sajten Länk: </a:t>
            </a:r>
            <a:r>
              <a:rPr lang="sv-SE" dirty="0">
                <a:hlinkClick r:id="rId3"/>
              </a:rPr>
              <a:t>www.hejainnovation.se</a:t>
            </a:r>
            <a:r>
              <a:rPr lang="sv-SE" dirty="0"/>
              <a:t> har övningar för er att testa och förverkliga idéer. Titta exempelvis på övningarna: Testplan, Utvärdera testet och Skala upp.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9C9A05B6-76DA-A744-A535-78A9DDE8C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">
            <a:extLst>
              <a:ext uri="{FF2B5EF4-FFF2-40B4-BE49-F238E27FC236}">
                <a16:creationId xmlns:a16="http://schemas.microsoft.com/office/drawing/2014/main" id="{AE24DCB1-4AF5-3C43-A32F-5E35D6E76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Bild">
            <a:extLst>
              <a:ext uri="{FF2B5EF4-FFF2-40B4-BE49-F238E27FC236}">
                <a16:creationId xmlns:a16="http://schemas.microsoft.com/office/drawing/2014/main" id="{FAE12B4E-0BDD-F84A-9045-336F196C4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3E37A52F-2148-49BD-9B9D-C5FEEB7C2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8429754" y="10423832"/>
            <a:ext cx="3193683" cy="41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E7C55B5-4F97-4540-BA1D-CFB7754BED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Länkar till fördjupning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49012E1-359D-B646-AE6B-853988A73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/>
              <a:t>1 </a:t>
            </a:r>
            <a:r>
              <a:rPr lang="sv-SE" dirty="0"/>
              <a:t>min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AAC6ED7-9D8F-7F4A-A1EF-ED24BD500C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CA0367B-ACCE-0445-A7E9-0FB19164B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3644221" cy="537215"/>
          </a:xfrm>
        </p:spPr>
        <p:txBody>
          <a:bodyPr/>
          <a:lstStyle/>
          <a:p>
            <a:r>
              <a:rPr lang="sv-SE"/>
              <a:t>Enskilt</a:t>
            </a:r>
            <a:endParaRPr lang="sv-SE" dirty="0"/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9C9A05B6-76DA-A744-A535-78A9DDE8C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">
            <a:extLst>
              <a:ext uri="{FF2B5EF4-FFF2-40B4-BE49-F238E27FC236}">
                <a16:creationId xmlns:a16="http://schemas.microsoft.com/office/drawing/2014/main" id="{AE24DCB1-4AF5-3C43-A32F-5E35D6E76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Bild">
            <a:extLst>
              <a:ext uri="{FF2B5EF4-FFF2-40B4-BE49-F238E27FC236}">
                <a16:creationId xmlns:a16="http://schemas.microsoft.com/office/drawing/2014/main" id="{FAE12B4E-0BDD-F84A-9045-336F196C4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CCA7AF1-133A-3645-9593-1E48C56713D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b="1" dirty="0">
                <a:latin typeface="+mj-lt"/>
              </a:rPr>
              <a:t>Påminnelse kring hur vi skapar effektiv idégenerering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b="1" dirty="0"/>
              <a:t>Förutsättningar för att effektivt komma på idéer:</a:t>
            </a:r>
            <a:br>
              <a:rPr lang="sv-SE" dirty="0"/>
            </a:br>
            <a:r>
              <a:rPr lang="sv-SE" dirty="0"/>
              <a:t>Länk: </a:t>
            </a:r>
            <a:r>
              <a:rPr lang="sv-SE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https://innovation.helsingborg.se/metoder/regler-for-idegenerering/</a:t>
            </a:r>
            <a:endParaRPr lang="sv-SE" dirty="0">
              <a:solidFill>
                <a:srgbClr val="FFFF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b="1" dirty="0"/>
              <a:t>Fördjupning inom ämnet:</a:t>
            </a:r>
            <a:br>
              <a:rPr lang="sv-SE" dirty="0"/>
            </a:br>
            <a:r>
              <a:rPr lang="sv-SE" dirty="0"/>
              <a:t>Länk: </a:t>
            </a:r>
            <a:r>
              <a:rPr lang="sv-SE" dirty="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https://hbr.org/2016/03/how-to-build-a-culture-of-originality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347F5DB-5407-F94B-9A7E-82E0394ADE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8716769" cy="3022685"/>
          </a:xfrm>
        </p:spPr>
        <p:txBody>
          <a:bodyPr/>
          <a:lstStyle/>
          <a:p>
            <a:pPr marL="0" indent="0">
              <a:buNone/>
            </a:pPr>
            <a:r>
              <a:rPr lang="sv-SE" b="1" dirty="0">
                <a:latin typeface="+mj-lt"/>
              </a:rPr>
              <a:t>Fler verktyg och metoder för idéframtagning</a:t>
            </a:r>
          </a:p>
          <a:p>
            <a:r>
              <a:rPr lang="sv-SE" dirty="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Länk: https://innovationsguiden.se/metodmallar_ta-fram-ideer/</a:t>
            </a:r>
            <a:endParaRPr lang="sv-SE" dirty="0">
              <a:solidFill>
                <a:srgbClr val="FFFFFF"/>
              </a:solidFill>
            </a:endParaRPr>
          </a:p>
          <a:p>
            <a:r>
              <a:rPr lang="sv-SE" dirty="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Länk: https://toolbox.hyperisland.com/mash-up-innovation</a:t>
            </a:r>
            <a:endParaRPr lang="sv-SE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6D292636-82A2-446A-BE73-5CFF5CCEA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006428" y="9231938"/>
            <a:ext cx="28575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37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B25923E-A0EE-E34E-99D5-C18498DEA0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Hur var det?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327EB5D8-A9D5-CD41-8C16-EF663713C5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/>
              <a:t>9 </a:t>
            </a:r>
            <a:r>
              <a:rPr lang="sv-SE" dirty="0"/>
              <a:t>min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87F0FB-21F9-F843-84F2-D29FD4BCB5B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E598032E-D366-394E-AF5C-FEF0BC7D3D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82193" cy="537215"/>
          </a:xfrm>
        </p:spPr>
        <p:txBody>
          <a:bodyPr/>
          <a:lstStyle/>
          <a:p>
            <a:r>
              <a:rPr lang="sv-SE"/>
              <a:t>Enskilt</a:t>
            </a:r>
            <a:endParaRPr lang="sv-SE" dirty="0"/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A09E1DFF-7A23-B44C-97BA-0317044FD88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Nu är du klar med övningen </a:t>
            </a:r>
            <a:r>
              <a:rPr lang="sv-SE" b="1" dirty="0"/>
              <a:t>Lös utmaningar kreativt</a:t>
            </a:r>
            <a:r>
              <a:rPr lang="sv-SE" dirty="0"/>
              <a:t> – bra jobbat! ​Fördjupa ditt eget lärande genom att reflektera kring följande:​</a:t>
            </a: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1A015631-9166-B147-90DE-E82CEDB2F52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b="1" i="0" dirty="0"/>
              <a:t>Hur var det att genomföra övningen? Vad gick bra och vad var utmanande?</a:t>
            </a:r>
          </a:p>
          <a:p>
            <a:r>
              <a:rPr lang="sv-SE" i="0" dirty="0"/>
              <a:t>Skriv text här</a:t>
            </a:r>
          </a:p>
          <a:p>
            <a:endParaRPr lang="sv-SE" i="0" dirty="0"/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EB3EF372-FD1B-D645-AE2F-77330ED0CE1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b="1" i="0" dirty="0"/>
              <a:t>Vad har du lärt dig om dig själv som ledare, teamet och innovation? </a:t>
            </a:r>
          </a:p>
          <a:p>
            <a:r>
              <a:rPr lang="sv-SE" i="0" dirty="0"/>
              <a:t>Skriv text här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696D4424-A9A1-944F-BD3C-4ECF38E00DA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b="1" i="0" dirty="0"/>
              <a:t>Hur kan du ta detta arbetssätt vidare i din vardag?</a:t>
            </a:r>
          </a:p>
          <a:p>
            <a:r>
              <a:rPr lang="sv-SE" i="0" dirty="0"/>
              <a:t>Skriv text här</a:t>
            </a:r>
          </a:p>
          <a:p>
            <a:endParaRPr lang="sv-SE" i="0" dirty="0"/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9C9A05B6-76DA-A744-A535-78A9DDE8C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05F3BD8-7E25-B949-8DC8-0512D84CD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E5DCE341-6218-9D49-B621-18917CB52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4359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BE54DED-7FCC-44C3-A6FE-DDA8A6943D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 jobbat!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E8EEE7B-3F74-4038-ADF2-0369639ECBF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/>
              <a:t>Vi önskar dig och din verksamhet ett varmt lycka till. </a:t>
            </a:r>
          </a:p>
        </p:txBody>
      </p:sp>
    </p:spTree>
    <p:extLst>
      <p:ext uri="{BB962C8B-B14F-4D97-AF65-F5344CB8AC3E}">
        <p14:creationId xmlns:p14="http://schemas.microsoft.com/office/powerpoint/2010/main" val="3190518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12" descr="Rubrik">
            <a:extLst>
              <a:ext uri="{FF2B5EF4-FFF2-40B4-BE49-F238E27FC236}">
                <a16:creationId xmlns:a16="http://schemas.microsoft.com/office/drawing/2014/main" id="{06D2EE7D-1D2C-4B5D-8279-61C25F27D0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Dokumentets syfte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DCD6900-BDA8-F14A-9B98-80171545673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sv-SE" b="1" dirty="0"/>
              <a:t>Detta dokument är en prototyp av Lärandeprojektet för innovationsledning (2021-2022). </a:t>
            </a:r>
          </a:p>
          <a:p>
            <a:r>
              <a:rPr lang="sv-SE" dirty="0"/>
              <a:t>Ett projekt av Uppsala kommun tillsammans med Helsingborgs stad, och flera andra kommuner. </a:t>
            </a:r>
            <a:r>
              <a:rPr lang="sv-SE" dirty="0" err="1"/>
              <a:t>Vinnova</a:t>
            </a:r>
            <a:r>
              <a:rPr lang="sv-SE" dirty="0"/>
              <a:t> finansierade arbetet. </a:t>
            </a:r>
          </a:p>
          <a:p>
            <a:r>
              <a:rPr lang="sv-SE" dirty="0"/>
              <a:t>I vetskap om informationen på denna sida får innehållet delas.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8A3D587-F4EB-4187-A5FE-9C89251FB7B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b="1" dirty="0">
                <a:latin typeface="+mj-lt"/>
              </a:rPr>
              <a:t>Mer info:</a:t>
            </a:r>
          </a:p>
          <a:p>
            <a:r>
              <a:rPr lang="sv-SE" b="1" dirty="0"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www.hejainnovation.se</a:t>
            </a:r>
            <a:r>
              <a:rPr lang="sv-SE" b="1" dirty="0">
                <a:latin typeface="Calibri"/>
              </a:rPr>
              <a:t> </a:t>
            </a:r>
          </a:p>
          <a:p>
            <a:r>
              <a:rPr lang="sv-SE" b="1" dirty="0">
                <a:latin typeface="Calibri"/>
              </a:rPr>
              <a:t>uppsala.se/innovationskraft </a:t>
            </a:r>
          </a:p>
          <a:p>
            <a:r>
              <a:rPr lang="sv-SE" b="1" dirty="0">
                <a:latin typeface="Calibri"/>
              </a:rPr>
              <a:t>innovation@uppsala.se</a:t>
            </a:r>
          </a:p>
        </p:txBody>
      </p:sp>
      <p:pic>
        <p:nvPicPr>
          <p:cNvPr id="24" name="Bildobjekt 23" descr="Logga: HEJA Innovation.">
            <a:extLst>
              <a:ext uri="{FF2B5EF4-FFF2-40B4-BE49-F238E27FC236}">
                <a16:creationId xmlns:a16="http://schemas.microsoft.com/office/drawing/2014/main" id="{F4B796E3-F389-4D49-9B23-A701E5D65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17" y="11612089"/>
            <a:ext cx="3323298" cy="1119275"/>
          </a:xfrm>
          <a:prstGeom prst="rect">
            <a:avLst/>
          </a:prstGeom>
        </p:spPr>
      </p:pic>
      <p:pic>
        <p:nvPicPr>
          <p:cNvPr id="18" name="Picture 2" descr="Logga: Vinnova Sveriges innovationsmyndighet">
            <a:extLst>
              <a:ext uri="{FF2B5EF4-FFF2-40B4-BE49-F238E27FC236}">
                <a16:creationId xmlns:a16="http://schemas.microsoft.com/office/drawing/2014/main" id="{CEE2E132-84AB-49A2-A856-2A6B7430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68" y="11695236"/>
            <a:ext cx="4460004" cy="9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ga: Uppsala kommun">
            <a:extLst>
              <a:ext uri="{FF2B5EF4-FFF2-40B4-BE49-F238E27FC236}">
                <a16:creationId xmlns:a16="http://schemas.microsoft.com/office/drawing/2014/main" id="{1E787AA1-6C61-4692-B1E7-E81D74D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0" b="-795"/>
          <a:stretch/>
        </p:blipFill>
        <p:spPr bwMode="auto">
          <a:xfrm>
            <a:off x="14623724" y="11674547"/>
            <a:ext cx="2830830" cy="10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ga: Helsingborg stad">
            <a:extLst>
              <a:ext uri="{FF2B5EF4-FFF2-40B4-BE49-F238E27FC236}">
                <a16:creationId xmlns:a16="http://schemas.microsoft.com/office/drawing/2014/main" id="{5A1BB2A1-3B7A-412B-A796-F3DC7A26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261" y="11666644"/>
            <a:ext cx="3665671" cy="10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6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6182234-4E00-47C3-A380-6C86EE4F59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Övningens steg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54E0A39-C595-4B05-ABB1-8EF21993394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082076"/>
            <a:ext cx="6798970" cy="5824173"/>
          </a:xfrm>
          <a:noFill/>
        </p:spPr>
        <p:txBody>
          <a:bodyPr/>
          <a:lstStyle/>
          <a:p>
            <a:r>
              <a:rPr lang="sv-SE" b="1" dirty="0"/>
              <a:t>I den här övningen kommer ni att ta fram idéer för att lösa en utmaning som ni står inför i vardagen. Du kommer i dina förberedelser få hjälp att välja en utmaning som passar din grupp bäst.</a:t>
            </a:r>
          </a:p>
          <a:p>
            <a:r>
              <a:rPr lang="sv-SE" dirty="0"/>
              <a:t>Gruppens uppgift är att komma på så många idéer som möjligt kring en utvald utmaning</a:t>
            </a:r>
          </a:p>
          <a:p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FA8501D-74AF-1542-B9B1-F1EDD86248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b="1" dirty="0"/>
              <a:t>Börja</a:t>
            </a:r>
          </a:p>
          <a:p>
            <a:r>
              <a:rPr lang="sv-SE" dirty="0"/>
              <a:t>Förbered för att arbeta kreativt tillsammans med andra, genom att bland annat definiera en utmaning.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233F6166-9DC2-7742-86B9-9D028EAAFB9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/>
              <a:t>Individuell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8B439C26-38D4-DC4E-8752-616915B4D6F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 lIns="91440" tIns="45720" rIns="91440" bIns="45720" anchor="t"/>
          <a:lstStyle/>
          <a:p>
            <a:r>
              <a:rPr lang="sv-SE"/>
              <a:t>2</a:t>
            </a:r>
            <a:r>
              <a:rPr lang="sv-SE" dirty="0"/>
              <a:t>0</a:t>
            </a:r>
            <a:r>
              <a:rPr lang="sv-SE"/>
              <a:t> </a:t>
            </a:r>
            <a:r>
              <a:rPr lang="sv-SE" dirty="0"/>
              <a:t>min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DAEE348A-AB7A-A444-A3F9-3142E8B2DB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b="1" dirty="0"/>
              <a:t>Pröva</a:t>
            </a:r>
          </a:p>
          <a:p>
            <a:r>
              <a:rPr lang="sv-SE" dirty="0"/>
              <a:t>En film guidar er genom den kreativa övningen Tillsammans hittar ni lösningar på en utmaning. 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F5906C16-D523-4D48-B44C-807336DAAA3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3F63FCF-9693-6841-8612-D75D34864E7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/>
              <a:t>50 </a:t>
            </a:r>
            <a:r>
              <a:rPr lang="sv-SE" dirty="0"/>
              <a:t>min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75495F6-7640-E647-B1A3-28D9C262A9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b="1" dirty="0"/>
              <a:t>Utveckla</a:t>
            </a:r>
          </a:p>
          <a:p>
            <a:r>
              <a:rPr lang="sv-SE" dirty="0"/>
              <a:t>Samla ihop resultatet från den kreativa övningen och reflektera för att ta nästa steg, och förankra lärandet.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D5477EE5-9B9D-4542-AF86-3E9DF572A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sv-SE" dirty="0"/>
              <a:t>Individuell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96FCB8D8-B8AD-2345-B91D-14FDA496C4A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dirty="0"/>
              <a:t>30 min</a:t>
            </a:r>
          </a:p>
        </p:txBody>
      </p:sp>
      <p:pic>
        <p:nvPicPr>
          <p:cNvPr id="23" name="Bild 22">
            <a:extLst>
              <a:ext uri="{FF2B5EF4-FFF2-40B4-BE49-F238E27FC236}">
                <a16:creationId xmlns:a16="http://schemas.microsoft.com/office/drawing/2014/main" id="{9D1AA9C2-BF65-E346-94E9-2FF697C91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4241047"/>
            <a:ext cx="1171683" cy="1118425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ACEB266F-670B-0640-97C7-A359057AE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9785835"/>
            <a:ext cx="1171683" cy="1118425"/>
          </a:xfrm>
          <a:prstGeom prst="rect">
            <a:avLst/>
          </a:prstGeom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72AC2435-05B0-A440-BA77-EEECF2EC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71455" y="7130543"/>
            <a:ext cx="1230488" cy="10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6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81259" y="6038600"/>
            <a:ext cx="16419893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Börja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20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/>
              <a:t>Enskilt</a:t>
            </a:r>
            <a:endParaRPr lang="sv-SE" dirty="0"/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A1488841-74DA-DD40-B429-50B0FF62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76008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422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6454FFE-560A-4D7C-A4EE-A7D81B114D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Välkommen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A1CD2D2-951C-44F3-B513-FD8EAF13BA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B9DFAE7-AD2F-4ADA-9EB1-0B1EB2C3E05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E604C5C-80D9-4C3F-94ED-EC6C46505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6783E49F-126B-4AB5-B046-128011B58FF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sv-SE" dirty="0"/>
              <a:t>Genom övningen kommer du att: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206079A-73BB-4B08-98A5-4DF56A0FE63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dirty="0"/>
              <a:t>Uppleva hur en kreativt process kan stötta i att komma på oväntade lösningar på vanliga utmaningar.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3899866-8204-4A53-82C5-2CA1898D5BF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/>
              <a:t>Utveckla förmågan att leda en kreativ övning som skapar värde i vardagen.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A8BB073-3451-476F-8615-7D29E7497B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sv-SE"/>
          </a:p>
          <a:p>
            <a:r>
              <a:rPr lang="sv-SE"/>
              <a:t>Reflektera kring hur kreativitet kan bidra till att utveckla den verksamhet du ansvarar för.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E1D65836-DEAF-46D6-AC9B-8D6768741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Gruppera">
            <a:extLst>
              <a:ext uri="{FF2B5EF4-FFF2-40B4-BE49-F238E27FC236}">
                <a16:creationId xmlns:a16="http://schemas.microsoft.com/office/drawing/2014/main" id="{9717EC13-A21D-4145-AC59-DCD13A852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8F751673-6E69-4183-AA3F-9641E1EBA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304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4EEF55CE-B5AA-42D3-A077-78A20896D7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Anta en utmaning</a:t>
            </a:r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1F155E79-8D1A-44E0-9309-440C8357E8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4 min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1682B833-9052-41F3-A4C2-B7B05A6448B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Markera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7370DA1D-69DE-49AD-B4AA-D6A3C0ECD6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37" name="Platshållare för text 36">
            <a:extLst>
              <a:ext uri="{FF2B5EF4-FFF2-40B4-BE49-F238E27FC236}">
                <a16:creationId xmlns:a16="http://schemas.microsoft.com/office/drawing/2014/main" id="{55EAD003-14A5-4F88-8C28-B002C77EA73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dirty="0"/>
              <a:t>Vilken utmaning vill du att gruppen ska skapa många idéer kring? Förbered grupparbetet genom att välja en utmaning som du tror passar för er. </a:t>
            </a:r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84C53BA-99B0-431C-B762-AFE973D17AA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dirty="0"/>
              <a:t>Flytta markören för att markera ditt val</a:t>
            </a:r>
          </a:p>
        </p:txBody>
      </p:sp>
      <p:pic>
        <p:nvPicPr>
          <p:cNvPr id="45" name="Bild 44" descr="Markör som ska flyttas till ditt val">
            <a:extLst>
              <a:ext uri="{FF2B5EF4-FFF2-40B4-BE49-F238E27FC236}">
                <a16:creationId xmlns:a16="http://schemas.microsoft.com/office/drawing/2014/main" id="{15B7774E-1F7C-420A-A66C-D35DA033F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21881" y="784013"/>
            <a:ext cx="1152900" cy="907909"/>
          </a:xfrm>
          <a:prstGeom prst="rect">
            <a:avLst/>
          </a:prstGeom>
        </p:spPr>
      </p:pic>
      <p:sp>
        <p:nvSpPr>
          <p:cNvPr id="34" name="Platshållare för text 33">
            <a:extLst>
              <a:ext uri="{FF2B5EF4-FFF2-40B4-BE49-F238E27FC236}">
                <a16:creationId xmlns:a16="http://schemas.microsoft.com/office/drawing/2014/main" id="{5ECE4B0B-4E28-43EB-8C03-6647C9C8561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sv-SE"/>
              <a:t>Vi ska ta fram idéer utifrån: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61AEA89-ED63-4F82-BCA2-528DBF3ABCF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 lIns="91440" tIns="45720" rIns="91440" bIns="45720" anchor="ctr" anchorCtr="0"/>
          <a:lstStyle/>
          <a:p>
            <a:r>
              <a:rPr lang="sv-SE" dirty="0"/>
              <a:t>Något som vi har identifierat att </a:t>
            </a:r>
            <a:r>
              <a:rPr lang="sv-SE" b="1" dirty="0"/>
              <a:t>våra användare behöver</a:t>
            </a:r>
            <a:r>
              <a:rPr lang="sv-SE" dirty="0"/>
              <a:t>, för att öka kvaliteten på våra tjänster. </a:t>
            </a:r>
            <a:endParaRPr lang="sv-SE"/>
          </a:p>
        </p:txBody>
      </p:sp>
      <p:sp>
        <p:nvSpPr>
          <p:cNvPr id="38" name="Platshållare för text 37">
            <a:extLst>
              <a:ext uri="{FF2B5EF4-FFF2-40B4-BE49-F238E27FC236}">
                <a16:creationId xmlns:a16="http://schemas.microsoft.com/office/drawing/2014/main" id="{6BCE8B05-0513-47E2-B110-74132060CBA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sv-SE" dirty="0"/>
              <a:t>Utveckla genom att: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7616779B-D9D0-41D3-AAAF-F15AE4EE07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/>
              <a:t>Förarbeta inför grupparbetet, se nästa sida.</a:t>
            </a:r>
          </a:p>
        </p:txBody>
      </p:sp>
      <p:sp>
        <p:nvSpPr>
          <p:cNvPr id="35" name="Platshållare för text 34">
            <a:extLst>
              <a:ext uri="{FF2B5EF4-FFF2-40B4-BE49-F238E27FC236}">
                <a16:creationId xmlns:a16="http://schemas.microsoft.com/office/drawing/2014/main" id="{1CA0CFFC-A38F-4FAE-B7C3-93F75C10126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sv-SE" dirty="0"/>
              <a:t>Vi ska ta fram idéer utifrån:</a:t>
            </a:r>
          </a:p>
        </p:txBody>
      </p:sp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EA5410F0-6680-45A7-9883-05D375BF091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b="1" dirty="0"/>
              <a:t>En intern utmaning </a:t>
            </a:r>
            <a:r>
              <a:rPr lang="sv-SE" dirty="0"/>
              <a:t>för att förbättra våra interna arbetssätt, eller trivsel.</a:t>
            </a:r>
          </a:p>
        </p:txBody>
      </p:sp>
      <p:sp>
        <p:nvSpPr>
          <p:cNvPr id="39" name="Platshållare för text 38">
            <a:extLst>
              <a:ext uri="{FF2B5EF4-FFF2-40B4-BE49-F238E27FC236}">
                <a16:creationId xmlns:a16="http://schemas.microsoft.com/office/drawing/2014/main" id="{773B9590-4C3B-4F4F-B139-33EA37F5003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sv-SE" dirty="0"/>
              <a:t>Utveckla genom att:</a:t>
            </a:r>
          </a:p>
        </p:txBody>
      </p:sp>
      <p:sp>
        <p:nvSpPr>
          <p:cNvPr id="32" name="Platshållare för text 31">
            <a:extLst>
              <a:ext uri="{FF2B5EF4-FFF2-40B4-BE49-F238E27FC236}">
                <a16:creationId xmlns:a16="http://schemas.microsoft.com/office/drawing/2014/main" id="{6930BB31-D61F-4D79-AC40-27A45AE644E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dirty="0"/>
              <a:t>Välja en utmaning på sida 7 ”En intern utmaning”.</a:t>
            </a:r>
          </a:p>
        </p:txBody>
      </p:sp>
      <p:sp>
        <p:nvSpPr>
          <p:cNvPr id="36" name="Platshållare för text 35">
            <a:extLst>
              <a:ext uri="{FF2B5EF4-FFF2-40B4-BE49-F238E27FC236}">
                <a16:creationId xmlns:a16="http://schemas.microsoft.com/office/drawing/2014/main" id="{ED337E7F-753C-4DFA-A5EB-AAF3DFFF2F7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/>
              <a:t>Vi ska ta fram idéer utifrån:</a:t>
            </a:r>
          </a:p>
        </p:txBody>
      </p:sp>
      <p:sp>
        <p:nvSpPr>
          <p:cNvPr id="30" name="Platshållare för text 29">
            <a:extLst>
              <a:ext uri="{FF2B5EF4-FFF2-40B4-BE49-F238E27FC236}">
                <a16:creationId xmlns:a16="http://schemas.microsoft.com/office/drawing/2014/main" id="{8EE06CC1-57E2-4BC7-83C6-6C395EEDB18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b="1" dirty="0"/>
              <a:t>Vad som helst </a:t>
            </a:r>
            <a:r>
              <a:rPr lang="sv-SE" dirty="0"/>
              <a:t>-  vi behöver endast träna på en kreativ metodik, för att öka kunskapen.</a:t>
            </a:r>
          </a:p>
        </p:txBody>
      </p:sp>
      <p:sp>
        <p:nvSpPr>
          <p:cNvPr id="40" name="Platshållare för text 39">
            <a:extLst>
              <a:ext uri="{FF2B5EF4-FFF2-40B4-BE49-F238E27FC236}">
                <a16:creationId xmlns:a16="http://schemas.microsoft.com/office/drawing/2014/main" id="{4551A7C7-9F6A-4B33-A934-8038C7D66F3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sv-SE" dirty="0"/>
              <a:t>Utveckla genom att:</a:t>
            </a:r>
          </a:p>
        </p:txBody>
      </p:sp>
      <p:sp>
        <p:nvSpPr>
          <p:cNvPr id="33" name="Platshållare för text 32">
            <a:extLst>
              <a:ext uri="{FF2B5EF4-FFF2-40B4-BE49-F238E27FC236}">
                <a16:creationId xmlns:a16="http://schemas.microsoft.com/office/drawing/2014/main" id="{F178A62B-CB99-4263-BCB9-06A95EB0607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dirty="0"/>
              <a:t>Träna med övningen ”Kreativa tillsammans”, se: </a:t>
            </a:r>
            <a:r>
              <a:rPr lang="sv-SE" dirty="0" err="1"/>
              <a:t>www.hejainnovation.se</a:t>
            </a:r>
            <a:endParaRPr lang="sv-SE" dirty="0"/>
          </a:p>
        </p:txBody>
      </p:sp>
      <p:pic>
        <p:nvPicPr>
          <p:cNvPr id="46" name="Bild">
            <a:extLst>
              <a:ext uri="{FF2B5EF4-FFF2-40B4-BE49-F238E27FC236}">
                <a16:creationId xmlns:a16="http://schemas.microsoft.com/office/drawing/2014/main" id="{53B7994E-8364-46D5-9B5E-80E02C836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Gruppera">
            <a:extLst>
              <a:ext uri="{FF2B5EF4-FFF2-40B4-BE49-F238E27FC236}">
                <a16:creationId xmlns:a16="http://schemas.microsoft.com/office/drawing/2014/main" id="{6DE9723A-D405-4741-9DFA-469BB70EE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Bild">
            <a:extLst>
              <a:ext uri="{FF2B5EF4-FFF2-40B4-BE49-F238E27FC236}">
                <a16:creationId xmlns:a16="http://schemas.microsoft.com/office/drawing/2014/main" id="{EB9D363E-2D4E-45C0-9F63-76288D47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610856" y="1129504"/>
            <a:ext cx="780433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39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F1C50BD-EF84-4840-AAAD-545D6CA693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 utmaning om användares behov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868F924-453F-4D99-8623-EE7F6D3F7C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4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AD0B677-69D1-4E33-BBEE-D369ED2A733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F4B5B83-47DB-478B-ADA3-4515BB6B79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DE180C8-82E5-403F-8DE3-0F0E4B5D4A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b="1"/>
              <a:t>Du har valt att arbeta utifrån något som ni har identifierat att era användare behöver, </a:t>
            </a:r>
            <a:r>
              <a:rPr lang="sv-SE"/>
              <a:t>för att öka kvaliten på era tjänster. Inför grupparbetet behöver ni en frågeställning att arbeta med. Det kan ni göra genom att:</a:t>
            </a:r>
          </a:p>
          <a:p>
            <a:pPr marL="514350" indent="-514350">
              <a:buFont typeface="+mj-lt"/>
              <a:buAutoNum type="arabicPeriod"/>
            </a:pPr>
            <a:r>
              <a:rPr lang="sv-SE"/>
              <a:t>Gå igenom de behov som ni har identifierat hos era användare. </a:t>
            </a:r>
          </a:p>
          <a:p>
            <a:pPr marL="514350" indent="-514350">
              <a:buFont typeface="+mj-lt"/>
              <a:buAutoNum type="arabicPeriod"/>
            </a:pPr>
            <a:r>
              <a:rPr lang="sv-SE"/>
              <a:t>Välj ett behov att skapa idéer kring, genom att tillsammans rösta.</a:t>
            </a:r>
          </a:p>
          <a:p>
            <a:pPr marL="514350" indent="-514350">
              <a:buFont typeface="+mj-lt"/>
              <a:buAutoNum type="arabicPeriod"/>
            </a:pPr>
            <a:r>
              <a:rPr lang="sv-SE"/>
              <a:t>Skriv in utmaningen på sida 10, för att ha med den till grupparbetet.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0BDED26-0020-4C19-9FE6-016339FE99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944601" y="4852988"/>
            <a:ext cx="9689694" cy="914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3100" b="1" dirty="0">
                <a:solidFill>
                  <a:srgbClr val="FFFFFF"/>
                </a:solidFill>
                <a:latin typeface="+mj-lt"/>
              </a:rPr>
              <a:t>Tips!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9E2A557-1B45-4B7A-8679-39B1850554A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Saknar ni insikter om era användares behov? </a:t>
            </a:r>
            <a:r>
              <a:rPr lang="sv-SE" dirty="0"/>
              <a:t>Då  rekommenderar vi övningen ”Identifiera utvecklingsområden” eller ”Skapa en användarresa”.</a:t>
            </a:r>
          </a:p>
          <a:p>
            <a:pPr marL="0" indent="0">
              <a:buNone/>
            </a:pPr>
            <a:r>
              <a:rPr lang="sv-SE" b="1" dirty="0"/>
              <a:t>Vill ni se till att frågeställningen blir öppet formulerat och enkel att starta med? </a:t>
            </a:r>
            <a:r>
              <a:rPr lang="sv-SE" dirty="0"/>
              <a:t>Då rekommenderar vi övningen ”Ställ frågan rätt”.</a:t>
            </a:r>
          </a:p>
          <a:p>
            <a:pPr marL="0" indent="0">
              <a:buNone/>
            </a:pPr>
            <a:r>
              <a:rPr lang="sv-SE" dirty="0"/>
              <a:t>Alla övningar finns på Länk: </a:t>
            </a:r>
            <a:r>
              <a:rPr lang="sv-SE" b="1" dirty="0">
                <a:hlinkClick r:id="rId2"/>
              </a:rPr>
              <a:t>www.hejainnovation.se</a:t>
            </a:r>
            <a:endParaRPr lang="sv-SE" b="1" dirty="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68D64794-F8AC-4A29-9383-F84218687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49478" y="10175417"/>
            <a:ext cx="2481173" cy="4234535"/>
          </a:xfrm>
          <a:prstGeom prst="rect">
            <a:avLst/>
          </a:prstGeom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BD946DC1-E1E5-4C40-8089-6ABC3ED5D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ruppera">
            <a:extLst>
              <a:ext uri="{FF2B5EF4-FFF2-40B4-BE49-F238E27FC236}">
                <a16:creationId xmlns:a16="http://schemas.microsoft.com/office/drawing/2014/main" id="{CCB0C280-B72A-45FC-8980-BF9D33CF7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3D04409D-7C0F-4475-84A3-043F6FD49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820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6EEA5348-6893-4DD4-9DE5-1842CAAC58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 intern utmaning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3B4A2080-45BE-4087-B295-25709E942F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4 min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9380A61-9290-4E02-813E-AE580C17A6B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Markera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5CC817C4-BF22-498A-AB77-2F2D011DFD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4F8088F6-F629-498F-894F-C6F61114CF4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b="1"/>
              <a:t>Du har valt att arbeta med en intern utmaning. </a:t>
            </a:r>
            <a:r>
              <a:rPr lang="sv-SE"/>
              <a:t>Här är har vi förberett två frågeställningar som ni snabbt kan arbeta utifrån. Du kan givetvis välja att själv formulera en utmaning. </a:t>
            </a:r>
          </a:p>
          <a:p>
            <a:r>
              <a:rPr lang="sv-SE" b="1"/>
              <a:t>Skriv in frågeställningen på sida 10, </a:t>
            </a:r>
            <a:r>
              <a:rPr lang="sv-SE"/>
              <a:t>för att ha med den till grupparbetet.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72986922-BD86-4068-8C02-0ACA5DAC343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dirty="0"/>
              <a:t>Flytta markören till ditt val</a:t>
            </a:r>
          </a:p>
        </p:txBody>
      </p:sp>
      <p:pic>
        <p:nvPicPr>
          <p:cNvPr id="21" name="Bild 20" descr="Markör som ska flyttas till ditt val">
            <a:extLst>
              <a:ext uri="{FF2B5EF4-FFF2-40B4-BE49-F238E27FC236}">
                <a16:creationId xmlns:a16="http://schemas.microsoft.com/office/drawing/2014/main" id="{23DE3C93-E936-4526-8F72-833453686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18437" y="775489"/>
            <a:ext cx="1152900" cy="907909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839CF57C-0FCB-410F-9760-4AA084F2AAF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sv-SE"/>
              <a:t>Välj en av dessa alternativ och ta med dig formuleringen till grupparbetet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D937771-FCCE-4BF0-B14F-40A16E1348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/>
              <a:t>Hur skulle vi kunna uppmuntra alla medarbetare till att plocka bort disken efter sig i fikarummet?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9EFD7ED-8B0E-4E47-ABEC-51C1B3B126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/>
              <a:t>Hur skulle våra möten kunna bli roligare, mer effektiva och skapa mer värde? Det kan handla om innehållet och/eller formatet. 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6B3A8D83-32E1-4706-9F9E-24676FC8547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/>
              <a:t>Du känner ditt team och er verksamhet bäst – kanske har du en idé på utmaning som skulle passa er bättre?</a:t>
            </a:r>
          </a:p>
        </p:txBody>
      </p:sp>
      <p:pic>
        <p:nvPicPr>
          <p:cNvPr id="22" name="Bild">
            <a:extLst>
              <a:ext uri="{FF2B5EF4-FFF2-40B4-BE49-F238E27FC236}">
                <a16:creationId xmlns:a16="http://schemas.microsoft.com/office/drawing/2014/main" id="{9F283F8D-EAA7-42E8-A499-AEFC4088C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Gruppera">
            <a:extLst>
              <a:ext uri="{FF2B5EF4-FFF2-40B4-BE49-F238E27FC236}">
                <a16:creationId xmlns:a16="http://schemas.microsoft.com/office/drawing/2014/main" id="{3A1DA4CF-CFDC-41D6-8A14-3D7839AC0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Bild">
            <a:extLst>
              <a:ext uri="{FF2B5EF4-FFF2-40B4-BE49-F238E27FC236}">
                <a16:creationId xmlns:a16="http://schemas.microsoft.com/office/drawing/2014/main" id="{D72ECEE0-D1E4-4017-8731-F20C9B1A6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610856" y="1261536"/>
            <a:ext cx="780433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5724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3B923F5-8090-494A-8924-A93DA74B67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Förbered grupptest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2DF916C-66CC-8F42-A945-F05D0B5165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F0573FD-DBE8-B74F-A9D5-990C5A6DA5C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FEC6AD-8770-674C-A36B-4CA59FCE40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281082" cy="537215"/>
          </a:xfrm>
        </p:spPr>
        <p:txBody>
          <a:bodyPr/>
          <a:lstStyle/>
          <a:p>
            <a:r>
              <a:rPr lang="sv-SE"/>
              <a:t>Enskilt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48D9C0B-FF62-5E4A-981B-B6E0E650D38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sz="3400" b="1" dirty="0">
                <a:latin typeface="+mj-lt"/>
              </a:rPr>
              <a:t>Gruppmöte</a:t>
            </a:r>
          </a:p>
          <a:p>
            <a:r>
              <a:rPr lang="sv-SE" dirty="0"/>
              <a:t>Boka in ett digitalt möte på 45 min med din grupp. Alla tar med tomt papper och penna.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sz="3600" b="1" dirty="0">
                <a:latin typeface="+mj-lt"/>
              </a:rPr>
              <a:t>Grupprum</a:t>
            </a:r>
            <a:endParaRPr lang="sv-SE" sz="3200" dirty="0"/>
          </a:p>
          <a:p>
            <a:pPr marL="0" indent="0">
              <a:buNone/>
            </a:pPr>
            <a:r>
              <a:rPr lang="sv-SE" sz="3200" dirty="0"/>
              <a:t>Tänk på att dela in er i grupper på 3-6 personer </a:t>
            </a:r>
            <a:br>
              <a:rPr lang="sv-SE" sz="3200" dirty="0"/>
            </a:br>
            <a:r>
              <a:rPr lang="sv-SE" sz="3200" dirty="0"/>
              <a:t>för bra diskussion. </a:t>
            </a:r>
          </a:p>
          <a:p>
            <a:pPr marL="0" indent="0">
              <a:buNone/>
            </a:pPr>
            <a:r>
              <a:rPr lang="sv-SE" sz="3200" dirty="0"/>
              <a:t>Tips: Länk: ’</a:t>
            </a:r>
            <a:r>
              <a:rPr lang="sv-SE" sz="32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Grupprum</a:t>
            </a:r>
            <a:r>
              <a:rPr lang="sv-SE" sz="3200" dirty="0"/>
              <a:t>’ i Teams under mötet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807E922-A0F2-9648-8EBB-F12047839A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2" y="6171191"/>
            <a:ext cx="9180686" cy="5428142"/>
          </a:xfrm>
        </p:spPr>
        <p:txBody>
          <a:bodyPr/>
          <a:lstStyle/>
          <a:p>
            <a:pPr marL="0" indent="0">
              <a:buNone/>
            </a:pPr>
            <a:r>
              <a:rPr lang="sv-SE" sz="3600" b="1" dirty="0">
                <a:latin typeface="+mj-lt"/>
              </a:rPr>
              <a:t>Film</a:t>
            </a:r>
          </a:p>
          <a:p>
            <a:pPr marL="0" indent="0">
              <a:buNone/>
            </a:pPr>
            <a:r>
              <a:rPr lang="sv-SE" sz="3600" dirty="0" err="1"/>
              <a:t>PPT:n</a:t>
            </a:r>
            <a:r>
              <a:rPr lang="sv-SE" sz="3600" dirty="0"/>
              <a:t> innehåller en film som guidar gruppen genom övningen. Tips: Dela ljud och bild genom Länk: </a:t>
            </a:r>
            <a:r>
              <a:rPr lang="sv-SE" sz="36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Teams </a:t>
            </a:r>
            <a:endParaRPr lang="sv-SE" sz="36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sv-SE" sz="3600" dirty="0"/>
          </a:p>
          <a:p>
            <a:pPr marL="0" indent="0">
              <a:buNone/>
            </a:pPr>
            <a:endParaRPr lang="sv-SE" sz="3600" dirty="0"/>
          </a:p>
        </p:txBody>
      </p:sp>
      <p:pic>
        <p:nvPicPr>
          <p:cNvPr id="14" name="Bild">
            <a:extLst>
              <a:ext uri="{FF2B5EF4-FFF2-40B4-BE49-F238E27FC236}">
                <a16:creationId xmlns:a16="http://schemas.microsoft.com/office/drawing/2014/main" id="{EE99012A-2F8E-D340-B929-DB9A68B7C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ruppera">
            <a:extLst>
              <a:ext uri="{FF2B5EF4-FFF2-40B4-BE49-F238E27FC236}">
                <a16:creationId xmlns:a16="http://schemas.microsoft.com/office/drawing/2014/main" id="{F0DAC057-DD08-A34C-9D26-BBB111027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70538241-934C-5944-9993-1959D590D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415B31D9-5A15-B442-B845-9B62DE351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026751" y="10519082"/>
            <a:ext cx="3193683" cy="41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50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8312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9300" b="1" dirty="0">
                <a:solidFill>
                  <a:srgbClr val="091D23"/>
                </a:solidFill>
                <a:ea typeface="+mn-ea"/>
                <a:cs typeface="+mn-cs"/>
              </a:rPr>
              <a:t>Pröva</a:t>
            </a:r>
            <a:endParaRPr kumimoji="0" lang="sv-SE" sz="9300" b="1" i="0" u="none" strike="noStrike" kern="1200" cap="none" spc="0" normalizeH="0" baseline="0" noProof="0" dirty="0">
              <a:ln>
                <a:noFill/>
              </a:ln>
              <a:solidFill>
                <a:srgbClr val="091D2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50 </a:t>
            </a:r>
            <a:r>
              <a:rPr lang="sv-SE" dirty="0"/>
              <a:t>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21007" y="1423315"/>
            <a:ext cx="2680716" cy="537215"/>
          </a:xfrm>
        </p:spPr>
        <p:txBody>
          <a:bodyPr/>
          <a:lstStyle/>
          <a:p>
            <a:r>
              <a:rPr lang="sv-SE" dirty="0"/>
              <a:t>Grupp</a:t>
            </a:r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F4F642CD-9364-9246-9FF4-1DBF09742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228" y="1295063"/>
            <a:ext cx="1209727" cy="5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45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28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3D4482"/>
      </a:accent1>
      <a:accent2>
        <a:srgbClr val="5E6CBC"/>
      </a:accent2>
      <a:accent3>
        <a:srgbClr val="709FFF"/>
      </a:accent3>
      <a:accent4>
        <a:srgbClr val="3D4482"/>
      </a:accent4>
      <a:accent5>
        <a:srgbClr val="5E6CBC"/>
      </a:accent5>
      <a:accent6>
        <a:srgbClr val="709F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547F80E5-9C4B-7A41-BF00-FEEF87EFD7D8}"/>
    </a:ext>
  </a:extLst>
</a:theme>
</file>

<file path=ppt/theme/theme2.xml><?xml version="1.0" encoding="utf-8"?>
<a:theme xmlns:a="http://schemas.openxmlformats.org/drawingml/2006/main" name="1_Office-tema">
  <a:themeElements>
    <a:clrScheme name="Egen 28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3D4482"/>
      </a:accent1>
      <a:accent2>
        <a:srgbClr val="5E6CBC"/>
      </a:accent2>
      <a:accent3>
        <a:srgbClr val="709FFF"/>
      </a:accent3>
      <a:accent4>
        <a:srgbClr val="3D4482"/>
      </a:accent4>
      <a:accent5>
        <a:srgbClr val="5E6CBC"/>
      </a:accent5>
      <a:accent6>
        <a:srgbClr val="709F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3.xml><?xml version="1.0" encoding="utf-8"?>
<a:theme xmlns:a="http://schemas.openxmlformats.org/drawingml/2006/main" name="2_Office-tema">
  <a:themeElements>
    <a:clrScheme name="Egen 28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3D4482"/>
      </a:accent1>
      <a:accent2>
        <a:srgbClr val="5E6CBC"/>
      </a:accent2>
      <a:accent3>
        <a:srgbClr val="709FFF"/>
      </a:accent3>
      <a:accent4>
        <a:srgbClr val="3D4482"/>
      </a:accent4>
      <a:accent5>
        <a:srgbClr val="5E6CBC"/>
      </a:accent5>
      <a:accent6>
        <a:srgbClr val="709F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BE10CCD4A2E4D8740289C4B864CE0" ma:contentTypeVersion="16" ma:contentTypeDescription="Create a new document." ma:contentTypeScope="" ma:versionID="ba4d3227b738dd059bec3873eee3ddf3">
  <xsd:schema xmlns:xsd="http://www.w3.org/2001/XMLSchema" xmlns:xs="http://www.w3.org/2001/XMLSchema" xmlns:p="http://schemas.microsoft.com/office/2006/metadata/properties" xmlns:ns2="9cb8bb9b-33fc-43fa-b7de-f43c0bf51d73" xmlns:ns3="f648ea3f-44b2-45cd-9207-59e194d581e8" targetNamespace="http://schemas.microsoft.com/office/2006/metadata/properties" ma:root="true" ma:fieldsID="ebda8f64c320fac2b3c5894a7338a949" ns2:_="" ns3:_="">
    <xsd:import namespace="9cb8bb9b-33fc-43fa-b7de-f43c0bf51d73"/>
    <xsd:import namespace="f648ea3f-44b2-45cd-9207-59e194d58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8bb9b-33fc-43fa-b7de-f43c0bf51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ea3f-44b2-45cd-9207-59e194d58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70a5f3-1dc6-4467-861e-6be90f64da6e}" ma:internalName="TaxCatchAll" ma:showField="CatchAllData" ma:web="f648ea3f-44b2-45cd-9207-59e194d58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48ea3f-44b2-45cd-9207-59e194d581e8" xsi:nil="true"/>
    <lcf76f155ced4ddcb4097134ff3c332f xmlns="9cb8bb9b-33fc-43fa-b7de-f43c0bf51d73">
      <Terms xmlns="http://schemas.microsoft.com/office/infopath/2007/PartnerControls"/>
    </lcf76f155ced4ddcb4097134ff3c332f>
    <MediaLengthInSeconds xmlns="9cb8bb9b-33fc-43fa-b7de-f43c0bf51d73" xsi:nil="true"/>
    <SharedWithUsers xmlns="f648ea3f-44b2-45cd-9207-59e194d581e8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EBF735-80BD-40DC-AD01-46EDF4B0A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b8bb9b-33fc-43fa-b7de-f43c0bf51d73"/>
    <ds:schemaRef ds:uri="f648ea3f-44b2-45cd-9207-59e194d58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97FE48-F3F9-4E13-B9AD-5EB769EEEDEE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76a4e4c-2db2-462f-9ed3-409335a41f58"/>
    <ds:schemaRef ds:uri="http://purl.org/dc/elements/1.1/"/>
    <ds:schemaRef ds:uri="bbf57927-146e-4af1-8a22-58b8ad685837"/>
    <ds:schemaRef ds:uri="http://www.w3.org/XML/1998/namespace"/>
    <ds:schemaRef ds:uri="http://purl.org/dc/dcmitype/"/>
    <ds:schemaRef ds:uri="f648ea3f-44b2-45cd-9207-59e194d581e8"/>
    <ds:schemaRef ds:uri="9cb8bb9b-33fc-43fa-b7de-f43c0bf51d73"/>
  </ds:schemaRefs>
</ds:datastoreItem>
</file>

<file path=customXml/itemProps3.xml><?xml version="1.0" encoding="utf-8"?>
<ds:datastoreItem xmlns:ds="http://schemas.openxmlformats.org/officeDocument/2006/customXml" ds:itemID="{850123CD-4F1A-474D-98BC-4E5402BEAE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3711</TotalTime>
  <Words>1170</Words>
  <Application>Microsoft Office PowerPoint</Application>
  <PresentationFormat>Anpassad</PresentationFormat>
  <Paragraphs>157</Paragraphs>
  <Slides>18</Slides>
  <Notes>12</Notes>
  <HiddenSlides>0</HiddenSlides>
  <MMClips>1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Helvetica Neue Medium</vt:lpstr>
      <vt:lpstr>Office-tema</vt:lpstr>
      <vt:lpstr>1_Office-tema</vt:lpstr>
      <vt:lpstr>2_Office-tema</vt:lpstr>
      <vt:lpstr>Lös utmaningar kreativt</vt:lpstr>
      <vt:lpstr>Övningens steg</vt:lpstr>
      <vt:lpstr>Börja</vt:lpstr>
      <vt:lpstr>Välkommen</vt:lpstr>
      <vt:lpstr>Anta en utmaning</vt:lpstr>
      <vt:lpstr>En utmaning om användares behov</vt:lpstr>
      <vt:lpstr>En intern utmaning</vt:lpstr>
      <vt:lpstr>Förbered grupptest</vt:lpstr>
      <vt:lpstr>Pröva</vt:lpstr>
      <vt:lpstr>Hej och välkomna!</vt:lpstr>
      <vt:lpstr>Film 1</vt:lpstr>
      <vt:lpstr>Bra jobbat!</vt:lpstr>
      <vt:lpstr>Utveckla</vt:lpstr>
      <vt:lpstr>Att fortsätta</vt:lpstr>
      <vt:lpstr>Länkar till fördjupning</vt:lpstr>
      <vt:lpstr>Hur var det?</vt:lpstr>
      <vt:lpstr>Bra jobbat!</vt:lpstr>
      <vt:lpstr>Dokumentets syfte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Petra Blomberg</dc:creator>
  <cp:lastModifiedBy>Zachrisson Ann-Marie</cp:lastModifiedBy>
  <cp:revision>307</cp:revision>
  <dcterms:created xsi:type="dcterms:W3CDTF">2022-10-10T08:04:23Z</dcterms:created>
  <dcterms:modified xsi:type="dcterms:W3CDTF">2022-12-16T07:31:06Z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0x01010055EBE10CCD4A2E4D8740289C4B864CE0</vt:lpwstr>
  </property>
  <property fmtid="{D5CDD505-2E9C-101B-9397-08002B2CF9AE}" pid="3" name="MediaServiceImageTags">
    <vt:lpwstr/>
  </property>
  <property fmtid="{D5CDD505-2E9C-101B-9397-08002B2CF9AE}" pid="4" name="Order">
    <vt:lpwstr>695700.000000000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