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5"/>
  </p:notesMasterIdLst>
  <p:handoutMasterIdLst>
    <p:handoutMasterId r:id="rId26"/>
  </p:handoutMasterIdLst>
  <p:sldIdLst>
    <p:sldId id="270" r:id="rId7"/>
    <p:sldId id="271" r:id="rId8"/>
    <p:sldId id="272" r:id="rId9"/>
    <p:sldId id="281" r:id="rId10"/>
    <p:sldId id="282" r:id="rId11"/>
    <p:sldId id="283" r:id="rId12"/>
    <p:sldId id="257" r:id="rId13"/>
    <p:sldId id="284" r:id="rId14"/>
    <p:sldId id="285" r:id="rId15"/>
    <p:sldId id="279" r:id="rId16"/>
    <p:sldId id="278" r:id="rId17"/>
    <p:sldId id="280" r:id="rId18"/>
    <p:sldId id="286" r:id="rId19"/>
    <p:sldId id="287" r:id="rId20"/>
    <p:sldId id="288" r:id="rId21"/>
    <p:sldId id="263" r:id="rId22"/>
    <p:sldId id="289" r:id="rId23"/>
    <p:sldId id="318" r:id="rId24"/>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6137"/>
  </p:normalViewPr>
  <p:slideViewPr>
    <p:cSldViewPr snapToGrid="0">
      <p:cViewPr varScale="1">
        <p:scale>
          <a:sx n="77" d="100"/>
          <a:sy n="77" d="100"/>
        </p:scale>
        <p:origin x="856" y="192"/>
      </p:cViewPr>
      <p:guideLst>
        <p:guide pos="2259"/>
        <p:guide orient="horz" pos="4320"/>
      </p:guideLst>
    </p:cSldViewPr>
  </p:slideViewPr>
  <p:outlineViewPr>
    <p:cViewPr>
      <p:scale>
        <a:sx n="33" d="100"/>
        <a:sy n="33" d="100"/>
      </p:scale>
      <p:origin x="0" y="-2888"/>
    </p:cViewPr>
  </p:outlineViewPr>
  <p:notesTextViewPr>
    <p:cViewPr>
      <p:scale>
        <a:sx n="1" d="1"/>
        <a:sy n="1" d="1"/>
      </p:scale>
      <p:origin x="0" y="0"/>
    </p:cViewPr>
  </p:notesTextViewPr>
  <p:sorterViewPr>
    <p:cViewPr>
      <p:scale>
        <a:sx n="100" d="100"/>
        <a:sy n="100" d="100"/>
      </p:scale>
      <p:origin x="0" y="-18802"/>
    </p:cViewPr>
  </p:sorterViewPr>
  <p:notesViewPr>
    <p:cSldViewPr snapToGrid="0">
      <p:cViewPr varScale="1">
        <p:scale>
          <a:sx n="129" d="100"/>
          <a:sy n="129" d="100"/>
        </p:scale>
        <p:origin x="336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99F146E-54B7-2E42-AB57-C285B1F0F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183D5B7-6CA4-BD4D-8CA7-0F32966EB0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8FD05-3668-064E-B570-03113E85385E}" type="datetimeFigureOut">
              <a:rPr lang="sv-SE" smtClean="0"/>
              <a:t>2022-12-09</a:t>
            </a:fld>
            <a:endParaRPr lang="sv-SE"/>
          </a:p>
        </p:txBody>
      </p:sp>
      <p:sp>
        <p:nvSpPr>
          <p:cNvPr id="4" name="Platshållare för sidfot 3">
            <a:extLst>
              <a:ext uri="{FF2B5EF4-FFF2-40B4-BE49-F238E27FC236}">
                <a16:creationId xmlns:a16="http://schemas.microsoft.com/office/drawing/2014/main" id="{53E0CD62-FD01-774C-A9DD-55574D49F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CB5A80-9897-DF40-B760-23FAD53445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11D4A-94F6-D14D-BA12-E26FCF188BB4}" type="slidenum">
              <a:rPr lang="sv-SE" smtClean="0"/>
              <a:t>‹#›</a:t>
            </a:fld>
            <a:endParaRPr lang="sv-SE"/>
          </a:p>
        </p:txBody>
      </p:sp>
    </p:spTree>
    <p:extLst>
      <p:ext uri="{BB962C8B-B14F-4D97-AF65-F5344CB8AC3E}">
        <p14:creationId xmlns:p14="http://schemas.microsoft.com/office/powerpoint/2010/main" val="375043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75545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a:p>
        </p:txBody>
      </p:sp>
    </p:spTree>
    <p:extLst>
      <p:ext uri="{BB962C8B-B14F-4D97-AF65-F5344CB8AC3E}">
        <p14:creationId xmlns:p14="http://schemas.microsoft.com/office/powerpoint/2010/main" val="255211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3175288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a:p>
        </p:txBody>
      </p:sp>
    </p:spTree>
    <p:extLst>
      <p:ext uri="{BB962C8B-B14F-4D97-AF65-F5344CB8AC3E}">
        <p14:creationId xmlns:p14="http://schemas.microsoft.com/office/powerpoint/2010/main" val="249297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a:p>
        </p:txBody>
      </p:sp>
    </p:spTree>
    <p:extLst>
      <p:ext uri="{BB962C8B-B14F-4D97-AF65-F5344CB8AC3E}">
        <p14:creationId xmlns:p14="http://schemas.microsoft.com/office/powerpoint/2010/main" val="182438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4.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46.svg"/><Relationship Id="rId5" Type="http://schemas.openxmlformats.org/officeDocument/2006/relationships/image" Target="../media/image38.sv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4.svg"/><Relationship Id="rId5" Type="http://schemas.openxmlformats.org/officeDocument/2006/relationships/image" Target="../media/image50.sv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3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svg"/><Relationship Id="rId7" Type="http://schemas.openxmlformats.org/officeDocument/2006/relationships/image" Target="../media/image38.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7.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38.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37.png"/><Relationship Id="rId16"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4.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61.svg"/><Relationship Id="rId14" Type="http://schemas.openxmlformats.org/officeDocument/2006/relationships/image" Target="../media/image6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svg"/><Relationship Id="rId3" Type="http://schemas.openxmlformats.org/officeDocument/2006/relationships/image" Target="../media/image59.svg"/><Relationship Id="rId7" Type="http://schemas.openxmlformats.org/officeDocument/2006/relationships/image" Target="../media/image71.svg"/><Relationship Id="rId12"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65.svg"/><Relationship Id="rId5" Type="http://schemas.openxmlformats.org/officeDocument/2006/relationships/image" Target="../media/image38.svg"/><Relationship Id="rId10"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72.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9.svg"/><Relationship Id="rId7"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3.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7.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3.svg"/><Relationship Id="rId3" Type="http://schemas.openxmlformats.org/officeDocument/2006/relationships/image" Target="../media/image79.svg"/><Relationship Id="rId7" Type="http://schemas.openxmlformats.org/officeDocument/2006/relationships/image" Target="../media/image2.svg"/><Relationship Id="rId12"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72.svg"/><Relationship Id="rId5" Type="http://schemas.openxmlformats.org/officeDocument/2006/relationships/image" Target="../media/image81.svg"/><Relationship Id="rId10" Type="http://schemas.openxmlformats.org/officeDocument/2006/relationships/image" Target="../media/image68.png"/><Relationship Id="rId4" Type="http://schemas.openxmlformats.org/officeDocument/2006/relationships/image" Target="../media/image80.png"/><Relationship Id="rId9" Type="http://schemas.openxmlformats.org/officeDocument/2006/relationships/image" Target="../media/image6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2.sv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1.svg"/><Relationship Id="rId4" Type="http://schemas.openxmlformats.org/officeDocument/2006/relationships/image" Target="../media/image8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2.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62.png"/><Relationship Id="rId11" Type="http://schemas.openxmlformats.org/officeDocument/2006/relationships/image" Target="../media/image71.svg"/><Relationship Id="rId5" Type="http://schemas.openxmlformats.org/officeDocument/2006/relationships/image" Target="../media/image61.svg"/><Relationship Id="rId15" Type="http://schemas.openxmlformats.org/officeDocument/2006/relationships/image" Target="../media/image4.svg"/><Relationship Id="rId10" Type="http://schemas.openxmlformats.org/officeDocument/2006/relationships/image" Target="../media/image70.png"/><Relationship Id="rId4" Type="http://schemas.openxmlformats.org/officeDocument/2006/relationships/image" Target="../media/image60.png"/><Relationship Id="rId9" Type="http://schemas.openxmlformats.org/officeDocument/2006/relationships/image" Target="../media/image38.svg"/><Relationship Id="rId1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7.svg"/><Relationship Id="rId7" Type="http://schemas.openxmlformats.org/officeDocument/2006/relationships/image" Target="../media/image38.svg"/><Relationship Id="rId2"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2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12" Type="http://schemas.openxmlformats.org/officeDocument/2006/relationships/image" Target="../media/image102.svg"/><Relationship Id="rId2" Type="http://schemas.openxmlformats.org/officeDocument/2006/relationships/image" Target="../media/image92.png"/><Relationship Id="rId1" Type="http://schemas.openxmlformats.org/officeDocument/2006/relationships/slideMaster" Target="../slideMasters/slideMaster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svg"/><Relationship Id="rId10" Type="http://schemas.openxmlformats.org/officeDocument/2006/relationships/image" Target="../media/image100.svg"/><Relationship Id="rId4" Type="http://schemas.openxmlformats.org/officeDocument/2006/relationships/image" Target="../media/image94.png"/><Relationship Id="rId9" Type="http://schemas.openxmlformats.org/officeDocument/2006/relationships/image" Target="../media/image9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Master" Target="../slideMasters/slideMaster2.xml"/><Relationship Id="rId5" Type="http://schemas.openxmlformats.org/officeDocument/2006/relationships/image" Target="../media/image106.svg"/><Relationship Id="rId4" Type="http://schemas.openxmlformats.org/officeDocument/2006/relationships/image" Target="../media/image10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emf"/><Relationship Id="rId7" Type="http://schemas.openxmlformats.org/officeDocument/2006/relationships/image" Target="../media/image112.png"/><Relationship Id="rId2" Type="http://schemas.openxmlformats.org/officeDocument/2006/relationships/image" Target="../media/image107.emf"/><Relationship Id="rId1" Type="http://schemas.openxmlformats.org/officeDocument/2006/relationships/slideMaster" Target="../slideMasters/slideMaster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emf"/></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137.png"/><Relationship Id="rId21" Type="http://schemas.openxmlformats.org/officeDocument/2006/relationships/image" Target="../media/image132.svg"/><Relationship Id="rId42" Type="http://schemas.openxmlformats.org/officeDocument/2006/relationships/image" Target="../media/image153.png"/><Relationship Id="rId47" Type="http://schemas.openxmlformats.org/officeDocument/2006/relationships/image" Target="../media/image81.svg"/><Relationship Id="rId63" Type="http://schemas.openxmlformats.org/officeDocument/2006/relationships/image" Target="../media/image172.svg"/><Relationship Id="rId68" Type="http://schemas.openxmlformats.org/officeDocument/2006/relationships/image" Target="../media/image177.png"/><Relationship Id="rId84" Type="http://schemas.openxmlformats.org/officeDocument/2006/relationships/image" Target="../media/image193.png"/><Relationship Id="rId89" Type="http://schemas.openxmlformats.org/officeDocument/2006/relationships/image" Target="../media/image198.svg"/><Relationship Id="rId16" Type="http://schemas.openxmlformats.org/officeDocument/2006/relationships/image" Target="../media/image127.png"/><Relationship Id="rId11" Type="http://schemas.openxmlformats.org/officeDocument/2006/relationships/image" Target="../media/image122.svg"/><Relationship Id="rId32" Type="http://schemas.openxmlformats.org/officeDocument/2006/relationships/image" Target="../media/image143.png"/><Relationship Id="rId37" Type="http://schemas.openxmlformats.org/officeDocument/2006/relationships/image" Target="../media/image148.svg"/><Relationship Id="rId53" Type="http://schemas.openxmlformats.org/officeDocument/2006/relationships/image" Target="../media/image162.svg"/><Relationship Id="rId58" Type="http://schemas.openxmlformats.org/officeDocument/2006/relationships/image" Target="../media/image167.png"/><Relationship Id="rId74" Type="http://schemas.openxmlformats.org/officeDocument/2006/relationships/image" Target="../media/image183.png"/><Relationship Id="rId79" Type="http://schemas.openxmlformats.org/officeDocument/2006/relationships/image" Target="../media/image188.svg"/><Relationship Id="rId102" Type="http://schemas.openxmlformats.org/officeDocument/2006/relationships/image" Target="../media/image211.png"/><Relationship Id="rId5" Type="http://schemas.openxmlformats.org/officeDocument/2006/relationships/image" Target="../media/image116.svg"/><Relationship Id="rId90" Type="http://schemas.openxmlformats.org/officeDocument/2006/relationships/image" Target="../media/image199.png"/><Relationship Id="rId95" Type="http://schemas.openxmlformats.org/officeDocument/2006/relationships/image" Target="../media/image204.svg"/><Relationship Id="rId22" Type="http://schemas.openxmlformats.org/officeDocument/2006/relationships/image" Target="../media/image133.png"/><Relationship Id="rId27" Type="http://schemas.openxmlformats.org/officeDocument/2006/relationships/image" Target="../media/image138.svg"/><Relationship Id="rId43" Type="http://schemas.openxmlformats.org/officeDocument/2006/relationships/image" Target="../media/image154.svg"/><Relationship Id="rId48" Type="http://schemas.openxmlformats.org/officeDocument/2006/relationships/image" Target="../media/image157.png"/><Relationship Id="rId64" Type="http://schemas.openxmlformats.org/officeDocument/2006/relationships/image" Target="../media/image173.png"/><Relationship Id="rId69" Type="http://schemas.openxmlformats.org/officeDocument/2006/relationships/image" Target="../media/image178.svg"/><Relationship Id="rId80" Type="http://schemas.openxmlformats.org/officeDocument/2006/relationships/image" Target="../media/image189.png"/><Relationship Id="rId85" Type="http://schemas.openxmlformats.org/officeDocument/2006/relationships/image" Target="../media/image194.svg"/><Relationship Id="rId12" Type="http://schemas.openxmlformats.org/officeDocument/2006/relationships/image" Target="../media/image123.png"/><Relationship Id="rId17" Type="http://schemas.openxmlformats.org/officeDocument/2006/relationships/image" Target="../media/image128.svg"/><Relationship Id="rId33" Type="http://schemas.openxmlformats.org/officeDocument/2006/relationships/image" Target="../media/image144.svg"/><Relationship Id="rId38" Type="http://schemas.openxmlformats.org/officeDocument/2006/relationships/image" Target="../media/image149.png"/><Relationship Id="rId59" Type="http://schemas.openxmlformats.org/officeDocument/2006/relationships/image" Target="../media/image168.svg"/><Relationship Id="rId103" Type="http://schemas.openxmlformats.org/officeDocument/2006/relationships/image" Target="../media/image212.svg"/><Relationship Id="rId20" Type="http://schemas.openxmlformats.org/officeDocument/2006/relationships/image" Target="../media/image131.png"/><Relationship Id="rId41" Type="http://schemas.openxmlformats.org/officeDocument/2006/relationships/image" Target="../media/image152.svg"/><Relationship Id="rId54" Type="http://schemas.openxmlformats.org/officeDocument/2006/relationships/image" Target="../media/image163.png"/><Relationship Id="rId62" Type="http://schemas.openxmlformats.org/officeDocument/2006/relationships/image" Target="../media/image171.png"/><Relationship Id="rId70" Type="http://schemas.openxmlformats.org/officeDocument/2006/relationships/image" Target="../media/image179.png"/><Relationship Id="rId75" Type="http://schemas.openxmlformats.org/officeDocument/2006/relationships/image" Target="../media/image184.svg"/><Relationship Id="rId83" Type="http://schemas.openxmlformats.org/officeDocument/2006/relationships/image" Target="../media/image192.svg"/><Relationship Id="rId88" Type="http://schemas.openxmlformats.org/officeDocument/2006/relationships/image" Target="../media/image197.png"/><Relationship Id="rId91" Type="http://schemas.openxmlformats.org/officeDocument/2006/relationships/image" Target="../media/image200.svg"/><Relationship Id="rId96" Type="http://schemas.openxmlformats.org/officeDocument/2006/relationships/image" Target="../media/image205.png"/><Relationship Id="rId1" Type="http://schemas.openxmlformats.org/officeDocument/2006/relationships/slideMaster" Target="../slideMasters/slideMaster3.xml"/><Relationship Id="rId6" Type="http://schemas.openxmlformats.org/officeDocument/2006/relationships/image" Target="../media/image117.png"/><Relationship Id="rId15" Type="http://schemas.openxmlformats.org/officeDocument/2006/relationships/image" Target="../media/image126.svg"/><Relationship Id="rId23" Type="http://schemas.openxmlformats.org/officeDocument/2006/relationships/image" Target="../media/image134.svg"/><Relationship Id="rId28" Type="http://schemas.openxmlformats.org/officeDocument/2006/relationships/image" Target="../media/image139.png"/><Relationship Id="rId36" Type="http://schemas.openxmlformats.org/officeDocument/2006/relationships/image" Target="../media/image147.png"/><Relationship Id="rId49" Type="http://schemas.openxmlformats.org/officeDocument/2006/relationships/image" Target="../media/image158.svg"/><Relationship Id="rId57" Type="http://schemas.openxmlformats.org/officeDocument/2006/relationships/image" Target="../media/image166.svg"/><Relationship Id="rId10" Type="http://schemas.openxmlformats.org/officeDocument/2006/relationships/image" Target="../media/image121.png"/><Relationship Id="rId31" Type="http://schemas.openxmlformats.org/officeDocument/2006/relationships/image" Target="../media/image142.svg"/><Relationship Id="rId44" Type="http://schemas.openxmlformats.org/officeDocument/2006/relationships/image" Target="../media/image155.png"/><Relationship Id="rId52" Type="http://schemas.openxmlformats.org/officeDocument/2006/relationships/image" Target="../media/image161.png"/><Relationship Id="rId60" Type="http://schemas.openxmlformats.org/officeDocument/2006/relationships/image" Target="../media/image169.png"/><Relationship Id="rId65" Type="http://schemas.openxmlformats.org/officeDocument/2006/relationships/image" Target="../media/image174.svg"/><Relationship Id="rId73" Type="http://schemas.openxmlformats.org/officeDocument/2006/relationships/image" Target="../media/image182.svg"/><Relationship Id="rId78" Type="http://schemas.openxmlformats.org/officeDocument/2006/relationships/image" Target="../media/image187.png"/><Relationship Id="rId81" Type="http://schemas.openxmlformats.org/officeDocument/2006/relationships/image" Target="../media/image190.svg"/><Relationship Id="rId86" Type="http://schemas.openxmlformats.org/officeDocument/2006/relationships/image" Target="../media/image195.png"/><Relationship Id="rId94" Type="http://schemas.openxmlformats.org/officeDocument/2006/relationships/image" Target="../media/image203.png"/><Relationship Id="rId99" Type="http://schemas.openxmlformats.org/officeDocument/2006/relationships/image" Target="../media/image208.svg"/><Relationship Id="rId101" Type="http://schemas.openxmlformats.org/officeDocument/2006/relationships/image" Target="../media/image210.svg"/><Relationship Id="rId4" Type="http://schemas.openxmlformats.org/officeDocument/2006/relationships/image" Target="../media/image115.png"/><Relationship Id="rId9" Type="http://schemas.openxmlformats.org/officeDocument/2006/relationships/image" Target="../media/image120.svg"/><Relationship Id="rId13" Type="http://schemas.openxmlformats.org/officeDocument/2006/relationships/image" Target="../media/image124.svg"/><Relationship Id="rId18" Type="http://schemas.openxmlformats.org/officeDocument/2006/relationships/image" Target="../media/image129.png"/><Relationship Id="rId39" Type="http://schemas.openxmlformats.org/officeDocument/2006/relationships/image" Target="../media/image150.svg"/><Relationship Id="rId34" Type="http://schemas.openxmlformats.org/officeDocument/2006/relationships/image" Target="../media/image145.png"/><Relationship Id="rId50" Type="http://schemas.openxmlformats.org/officeDocument/2006/relationships/image" Target="../media/image159.png"/><Relationship Id="rId55" Type="http://schemas.openxmlformats.org/officeDocument/2006/relationships/image" Target="../media/image164.svg"/><Relationship Id="rId76" Type="http://schemas.openxmlformats.org/officeDocument/2006/relationships/image" Target="../media/image185.png"/><Relationship Id="rId97" Type="http://schemas.openxmlformats.org/officeDocument/2006/relationships/image" Target="../media/image206.svg"/><Relationship Id="rId104" Type="http://schemas.openxmlformats.org/officeDocument/2006/relationships/image" Target="../media/image213.png"/><Relationship Id="rId7" Type="http://schemas.openxmlformats.org/officeDocument/2006/relationships/image" Target="../media/image118.svg"/><Relationship Id="rId71" Type="http://schemas.openxmlformats.org/officeDocument/2006/relationships/image" Target="../media/image180.svg"/><Relationship Id="rId92" Type="http://schemas.openxmlformats.org/officeDocument/2006/relationships/image" Target="../media/image201.png"/><Relationship Id="rId2" Type="http://schemas.openxmlformats.org/officeDocument/2006/relationships/image" Target="../media/image99.png"/><Relationship Id="rId29" Type="http://schemas.openxmlformats.org/officeDocument/2006/relationships/image" Target="../media/image140.svg"/><Relationship Id="rId24" Type="http://schemas.openxmlformats.org/officeDocument/2006/relationships/image" Target="../media/image135.png"/><Relationship Id="rId40" Type="http://schemas.openxmlformats.org/officeDocument/2006/relationships/image" Target="../media/image151.png"/><Relationship Id="rId45" Type="http://schemas.openxmlformats.org/officeDocument/2006/relationships/image" Target="../media/image156.svg"/><Relationship Id="rId66" Type="http://schemas.openxmlformats.org/officeDocument/2006/relationships/image" Target="../media/image175.png"/><Relationship Id="rId87" Type="http://schemas.openxmlformats.org/officeDocument/2006/relationships/image" Target="../media/image196.svg"/><Relationship Id="rId61" Type="http://schemas.openxmlformats.org/officeDocument/2006/relationships/image" Target="../media/image170.svg"/><Relationship Id="rId82" Type="http://schemas.openxmlformats.org/officeDocument/2006/relationships/image" Target="../media/image191.png"/><Relationship Id="rId19" Type="http://schemas.openxmlformats.org/officeDocument/2006/relationships/image" Target="../media/image130.svg"/><Relationship Id="rId14" Type="http://schemas.openxmlformats.org/officeDocument/2006/relationships/image" Target="../media/image125.png"/><Relationship Id="rId30" Type="http://schemas.openxmlformats.org/officeDocument/2006/relationships/image" Target="../media/image141.png"/><Relationship Id="rId35" Type="http://schemas.openxmlformats.org/officeDocument/2006/relationships/image" Target="../media/image146.svg"/><Relationship Id="rId56" Type="http://schemas.openxmlformats.org/officeDocument/2006/relationships/image" Target="../media/image165.png"/><Relationship Id="rId77" Type="http://schemas.openxmlformats.org/officeDocument/2006/relationships/image" Target="../media/image186.svg"/><Relationship Id="rId100" Type="http://schemas.openxmlformats.org/officeDocument/2006/relationships/image" Target="../media/image209.png"/><Relationship Id="rId105" Type="http://schemas.openxmlformats.org/officeDocument/2006/relationships/image" Target="../media/image214.svg"/><Relationship Id="rId8" Type="http://schemas.openxmlformats.org/officeDocument/2006/relationships/image" Target="../media/image119.png"/><Relationship Id="rId51" Type="http://schemas.openxmlformats.org/officeDocument/2006/relationships/image" Target="../media/image160.svg"/><Relationship Id="rId72" Type="http://schemas.openxmlformats.org/officeDocument/2006/relationships/image" Target="../media/image181.png"/><Relationship Id="rId93" Type="http://schemas.openxmlformats.org/officeDocument/2006/relationships/image" Target="../media/image202.svg"/><Relationship Id="rId98" Type="http://schemas.openxmlformats.org/officeDocument/2006/relationships/image" Target="../media/image207.png"/><Relationship Id="rId3" Type="http://schemas.openxmlformats.org/officeDocument/2006/relationships/image" Target="../media/image114.svg"/><Relationship Id="rId25" Type="http://schemas.openxmlformats.org/officeDocument/2006/relationships/image" Target="../media/image136.svg"/><Relationship Id="rId46" Type="http://schemas.openxmlformats.org/officeDocument/2006/relationships/image" Target="../media/image80.png"/><Relationship Id="rId67" Type="http://schemas.openxmlformats.org/officeDocument/2006/relationships/image" Target="../media/image176.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4.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230052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2" name="Bild">
            <a:extLst>
              <a:ext uri="{FF2B5EF4-FFF2-40B4-BE49-F238E27FC236}">
                <a16:creationId xmlns:a16="http://schemas.microsoft.com/office/drawing/2014/main" id="{E0F0C559-865F-314F-AC3A-4924C115F4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243444">
            <a:off x="20354021" y="10146936"/>
            <a:ext cx="2998594" cy="3850986"/>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18622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185816047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pic>
        <p:nvPicPr>
          <p:cNvPr id="2" name="Bildobjekt 1">
            <a:extLst>
              <a:ext uri="{FF2B5EF4-FFF2-40B4-BE49-F238E27FC236}">
                <a16:creationId xmlns:a16="http://schemas.microsoft.com/office/drawing/2014/main" id="{AC8E1C2C-156E-F849-9A1C-CE3D809D26B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7314" y="6858000"/>
            <a:ext cx="4521200" cy="6096000"/>
          </a:xfrm>
          <a:prstGeom prst="rect">
            <a:avLst/>
          </a:prstGeom>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2352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56255359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97901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D97F5E13-D692-514E-8478-2F363FF511F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39271"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02378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426731456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i="0"/>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1181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56434520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9E8F5C30-188B-3546-87ED-F4598BD833B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09700474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87932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005C67A7-1B07-CD4B-B956-0AA7AD3EE9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3" t="6922" r="7896" b="7658"/>
          <a:stretch/>
        </p:blipFill>
        <p:spPr>
          <a:xfrm>
            <a:off x="12427452" y="-64167"/>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974FAD9A-062A-AF48-8701-30BC3A41E9F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3495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ffekter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84722"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84722"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3495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84722"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1" y="5825348"/>
            <a:ext cx="7683380"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1" y="8288630"/>
            <a:ext cx="7683380"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1" y="10938524"/>
            <a:ext cx="7683380" cy="1990660"/>
          </a:xfrm>
          <a:prstGeom prst="rect">
            <a:avLst/>
          </a:prstGeom>
        </p:spPr>
      </p:pic>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3" y="6229126"/>
            <a:ext cx="6955528"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1429075" y="6229126"/>
            <a:ext cx="5961817" cy="1187902"/>
          </a:xfrm>
          <a:prstGeom prst="rect">
            <a:avLst/>
          </a:prstGeom>
        </p:spPr>
        <p:txBody>
          <a:bodyPr anchor="ctr" anchorCtr="0"/>
          <a:lstStyle>
            <a:lvl1pPr marL="0" indent="0" algn="l">
              <a:buNone/>
              <a:defRPr sz="26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3" y="8692408"/>
            <a:ext cx="6955528"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1429075" y="8767052"/>
            <a:ext cx="5961817" cy="1187902"/>
          </a:xfrm>
          <a:prstGeom prst="rect">
            <a:avLst/>
          </a:prstGeom>
        </p:spPr>
        <p:txBody>
          <a:bodyPr anchor="ctr" anchorCtr="0"/>
          <a:lstStyle>
            <a:lvl1pPr marL="0" indent="0" algn="l">
              <a:buNone/>
              <a:defRPr sz="26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3" y="11342302"/>
            <a:ext cx="6955528"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1429075" y="11360962"/>
            <a:ext cx="5961817" cy="1187902"/>
          </a:xfrm>
          <a:prstGeom prst="rect">
            <a:avLst/>
          </a:prstGeom>
        </p:spPr>
        <p:txBody>
          <a:bodyPr anchor="ctr" anchorCtr="0"/>
          <a:lstStyle>
            <a:lvl1pPr marL="0" indent="0" algn="l">
              <a:buNone/>
              <a:defRPr sz="26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sp>
        <p:nvSpPr>
          <p:cNvPr id="33" name="Platshållare för text 21">
            <a:extLst>
              <a:ext uri="{FF2B5EF4-FFF2-40B4-BE49-F238E27FC236}">
                <a16:creationId xmlns:a16="http://schemas.microsoft.com/office/drawing/2014/main" id="{E8C7AC14-4BE6-4786-9E8D-49E4CC8AC914}"/>
              </a:ext>
            </a:extLst>
          </p:cNvPr>
          <p:cNvSpPr>
            <a:spLocks noGrp="1"/>
          </p:cNvSpPr>
          <p:nvPr>
            <p:ph type="body" sz="quarter" idx="47"/>
          </p:nvPr>
        </p:nvSpPr>
        <p:spPr>
          <a:xfrm>
            <a:off x="11429075"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4" name="Platshållare för text 21">
            <a:extLst>
              <a:ext uri="{FF2B5EF4-FFF2-40B4-BE49-F238E27FC236}">
                <a16:creationId xmlns:a16="http://schemas.microsoft.com/office/drawing/2014/main" id="{814C7730-3014-49E3-99D0-A4BD29CB0F2F}"/>
              </a:ext>
            </a:extLst>
          </p:cNvPr>
          <p:cNvSpPr>
            <a:spLocks noGrp="1"/>
          </p:cNvSpPr>
          <p:nvPr>
            <p:ph type="body" sz="quarter" idx="48"/>
          </p:nvPr>
        </p:nvSpPr>
        <p:spPr>
          <a:xfrm>
            <a:off x="11429075"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5" name="Platshållare för text 21">
            <a:extLst>
              <a:ext uri="{FF2B5EF4-FFF2-40B4-BE49-F238E27FC236}">
                <a16:creationId xmlns:a16="http://schemas.microsoft.com/office/drawing/2014/main" id="{0FFA6BBB-6B32-49F8-B0FC-CB5B4FBC177E}"/>
              </a:ext>
            </a:extLst>
          </p:cNvPr>
          <p:cNvSpPr>
            <a:spLocks noGrp="1"/>
          </p:cNvSpPr>
          <p:nvPr>
            <p:ph type="body" sz="quarter" idx="49"/>
          </p:nvPr>
        </p:nvSpPr>
        <p:spPr>
          <a:xfrm>
            <a:off x="11429075"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740263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ffektlist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pic>
        <p:nvPicPr>
          <p:cNvPr id="9" name="Bild 8">
            <a:extLst>
              <a:ext uri="{FF2B5EF4-FFF2-40B4-BE49-F238E27FC236}">
                <a16:creationId xmlns:a16="http://schemas.microsoft.com/office/drawing/2014/main" id="{FC6E79BE-A919-ED52-4850-2DF6F2B5D6E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64597" y="8240845"/>
            <a:ext cx="5450624" cy="1787332"/>
          </a:xfrm>
          <a:prstGeom prst="rect">
            <a:avLst/>
          </a:prstGeom>
        </p:spPr>
      </p:pic>
      <p:pic>
        <p:nvPicPr>
          <p:cNvPr id="10" name="Bild 9">
            <a:extLst>
              <a:ext uri="{FF2B5EF4-FFF2-40B4-BE49-F238E27FC236}">
                <a16:creationId xmlns:a16="http://schemas.microsoft.com/office/drawing/2014/main" id="{D2C8CF95-3993-C0C7-8E5B-7FA51924B7BF}"/>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98034" y="8308952"/>
            <a:ext cx="4812604" cy="1694413"/>
          </a:xfrm>
          <a:prstGeom prst="rect">
            <a:avLst/>
          </a:prstGeom>
        </p:spPr>
      </p:pic>
      <p:pic>
        <p:nvPicPr>
          <p:cNvPr id="11" name="Bild 10">
            <a:extLst>
              <a:ext uri="{FF2B5EF4-FFF2-40B4-BE49-F238E27FC236}">
                <a16:creationId xmlns:a16="http://schemas.microsoft.com/office/drawing/2014/main" id="{96657CD6-02C8-C636-03E7-494CD3415BE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11964597" y="5519003"/>
            <a:ext cx="5450624" cy="1787332"/>
          </a:xfrm>
          <a:prstGeom prst="rect">
            <a:avLst/>
          </a:prstGeom>
        </p:spPr>
      </p:pic>
      <p:pic>
        <p:nvPicPr>
          <p:cNvPr id="12" name="Bild 11">
            <a:extLst>
              <a:ext uri="{FF2B5EF4-FFF2-40B4-BE49-F238E27FC236}">
                <a16:creationId xmlns:a16="http://schemas.microsoft.com/office/drawing/2014/main" id="{4140A196-D2EC-710A-F16A-8712EA23373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flipV="1">
            <a:off x="17539030" y="5667974"/>
            <a:ext cx="4812604" cy="1694413"/>
          </a:xfrm>
          <a:prstGeom prst="rect">
            <a:avLst/>
          </a:prstGeom>
        </p:spPr>
      </p:pic>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5400000">
            <a:off x="12152207"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4073882" y="627048"/>
            <a:ext cx="7771741" cy="537215"/>
          </a:xfrm>
          <a:prstGeom prst="rect">
            <a:avLst/>
          </a:prstGeom>
        </p:spPr>
        <p:txBody>
          <a:bodyPr/>
          <a:lstStyle>
            <a:lvl1pPr marL="0" indent="0" algn="l">
              <a:buFontTx/>
              <a:buNone/>
              <a:defRPr sz="31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67201" y="1691922"/>
            <a:ext cx="889000" cy="965200"/>
          </a:xfrm>
          <a:prstGeom prst="rect">
            <a:avLst/>
          </a:prstGeom>
        </p:spPr>
      </p:pic>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9384840" y="-54617"/>
            <a:ext cx="608750" cy="13696897"/>
          </a:xfrm>
          <a:prstGeom prst="rect">
            <a:avLst/>
          </a:prstGeom>
          <a:ln w="12700">
            <a:miter lim="400000"/>
          </a:ln>
        </p:spPr>
      </p:pic>
      <p:pic>
        <p:nvPicPr>
          <p:cNvPr id="7" name="Bild 6">
            <a:extLst>
              <a:ext uri="{FF2B5EF4-FFF2-40B4-BE49-F238E27FC236}">
                <a16:creationId xmlns:a16="http://schemas.microsoft.com/office/drawing/2014/main" id="{DCBE61F4-D6A0-A1D6-9469-6C4E8A9214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62453" y="3095552"/>
            <a:ext cx="5450624" cy="1787332"/>
          </a:xfrm>
          <a:prstGeom prst="rect">
            <a:avLst/>
          </a:prstGeom>
        </p:spPr>
      </p:pic>
      <p:pic>
        <p:nvPicPr>
          <p:cNvPr id="8" name="Bild 7">
            <a:extLst>
              <a:ext uri="{FF2B5EF4-FFF2-40B4-BE49-F238E27FC236}">
                <a16:creationId xmlns:a16="http://schemas.microsoft.com/office/drawing/2014/main" id="{6F016369-3771-0686-D6B5-1BEF9125041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98034" y="3066558"/>
            <a:ext cx="4812604" cy="1694413"/>
          </a:xfrm>
          <a:prstGeom prst="rect">
            <a:avLst/>
          </a:prstGeom>
        </p:spPr>
      </p:pic>
      <p:pic>
        <p:nvPicPr>
          <p:cNvPr id="13" name="Bild 12">
            <a:extLst>
              <a:ext uri="{FF2B5EF4-FFF2-40B4-BE49-F238E27FC236}">
                <a16:creationId xmlns:a16="http://schemas.microsoft.com/office/drawing/2014/main" id="{C858DA8C-89DE-CAE8-72BD-773ADAB4EB5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11964597" y="10925192"/>
            <a:ext cx="5450624" cy="1787332"/>
          </a:xfrm>
          <a:prstGeom prst="rect">
            <a:avLst/>
          </a:prstGeom>
        </p:spPr>
      </p:pic>
      <p:pic>
        <p:nvPicPr>
          <p:cNvPr id="14" name="Bild 13">
            <a:extLst>
              <a:ext uri="{FF2B5EF4-FFF2-40B4-BE49-F238E27FC236}">
                <a16:creationId xmlns:a16="http://schemas.microsoft.com/office/drawing/2014/main" id="{CC24300E-5046-BE23-8E02-11971E757DB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flipV="1">
            <a:off x="17539030" y="11074163"/>
            <a:ext cx="4812604" cy="1694413"/>
          </a:xfrm>
          <a:prstGeom prst="rect">
            <a:avLst/>
          </a:prstGeom>
        </p:spPr>
      </p:pic>
      <p:sp>
        <p:nvSpPr>
          <p:cNvPr id="50" name="Platshållare för text 21">
            <a:extLst>
              <a:ext uri="{FF2B5EF4-FFF2-40B4-BE49-F238E27FC236}">
                <a16:creationId xmlns:a16="http://schemas.microsoft.com/office/drawing/2014/main" id="{E4DC174D-BB76-402B-8C2E-0446D0D183A1}"/>
              </a:ext>
            </a:extLst>
          </p:cNvPr>
          <p:cNvSpPr>
            <a:spLocks noGrp="1"/>
          </p:cNvSpPr>
          <p:nvPr>
            <p:ph type="body" sz="quarter" idx="43"/>
          </p:nvPr>
        </p:nvSpPr>
        <p:spPr>
          <a:xfrm>
            <a:off x="12259234" y="2544565"/>
            <a:ext cx="4266333"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2" name="Platshållare för text 21">
            <a:extLst>
              <a:ext uri="{FF2B5EF4-FFF2-40B4-BE49-F238E27FC236}">
                <a16:creationId xmlns:a16="http://schemas.microsoft.com/office/drawing/2014/main" id="{93FCD85F-B432-4D07-B1B4-02F2EED6010C}"/>
              </a:ext>
            </a:extLst>
          </p:cNvPr>
          <p:cNvSpPr>
            <a:spLocks noGrp="1"/>
          </p:cNvSpPr>
          <p:nvPr>
            <p:ph type="body" sz="quarter" idx="47"/>
          </p:nvPr>
        </p:nvSpPr>
        <p:spPr>
          <a:xfrm>
            <a:off x="12259235" y="3287968"/>
            <a:ext cx="4977442" cy="1187902"/>
          </a:xfrm>
          <a:prstGeom prst="rect">
            <a:avLst/>
          </a:prstGeom>
        </p:spPr>
        <p:txBody>
          <a:bodyPr anchor="ctr" anchorCtr="0"/>
          <a:lstStyle>
            <a:lvl1pPr marL="0" indent="0" algn="l">
              <a:buNone/>
              <a:defRPr sz="31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4" name="Platshållare för text 21">
            <a:extLst>
              <a:ext uri="{FF2B5EF4-FFF2-40B4-BE49-F238E27FC236}">
                <a16:creationId xmlns:a16="http://schemas.microsoft.com/office/drawing/2014/main" id="{05513B0C-A9B2-40FB-8787-0DC229E6F97B}"/>
              </a:ext>
            </a:extLst>
          </p:cNvPr>
          <p:cNvSpPr>
            <a:spLocks noGrp="1"/>
          </p:cNvSpPr>
          <p:nvPr>
            <p:ph type="body" sz="quarter" idx="40"/>
          </p:nvPr>
        </p:nvSpPr>
        <p:spPr>
          <a:xfrm>
            <a:off x="17745048" y="3287968"/>
            <a:ext cx="4887939" cy="1187902"/>
          </a:xfrm>
          <a:prstGeom prst="rect">
            <a:avLst/>
          </a:prstGeom>
        </p:spPr>
        <p:txBody>
          <a:bodyPr anchor="ctr" anchorCtr="0"/>
          <a:lstStyle>
            <a:lvl1pPr marL="0" indent="0" algn="l">
              <a:buNone/>
              <a:defRPr sz="31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6" name="Platshållare för text 21">
            <a:extLst>
              <a:ext uri="{FF2B5EF4-FFF2-40B4-BE49-F238E27FC236}">
                <a16:creationId xmlns:a16="http://schemas.microsoft.com/office/drawing/2014/main" id="{CB2A4296-CD16-4343-8D62-5CCDFDF39BCB}"/>
              </a:ext>
            </a:extLst>
          </p:cNvPr>
          <p:cNvSpPr>
            <a:spLocks noGrp="1"/>
          </p:cNvSpPr>
          <p:nvPr>
            <p:ph type="body" sz="quarter" idx="44"/>
          </p:nvPr>
        </p:nvSpPr>
        <p:spPr>
          <a:xfrm>
            <a:off x="12259234" y="5007846"/>
            <a:ext cx="4266333"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8" name="Platshållare för text 21">
            <a:extLst>
              <a:ext uri="{FF2B5EF4-FFF2-40B4-BE49-F238E27FC236}">
                <a16:creationId xmlns:a16="http://schemas.microsoft.com/office/drawing/2014/main" id="{F629E344-D836-486A-B575-D53734482E26}"/>
              </a:ext>
            </a:extLst>
          </p:cNvPr>
          <p:cNvSpPr>
            <a:spLocks noGrp="1"/>
          </p:cNvSpPr>
          <p:nvPr>
            <p:ph type="body" sz="quarter" idx="38"/>
          </p:nvPr>
        </p:nvSpPr>
        <p:spPr>
          <a:xfrm>
            <a:off x="12259235" y="5751250"/>
            <a:ext cx="4977442" cy="1187902"/>
          </a:xfrm>
          <a:prstGeom prst="rect">
            <a:avLst/>
          </a:prstGeom>
        </p:spPr>
        <p:txBody>
          <a:bodyPr anchor="ctr" anchorCtr="0"/>
          <a:lstStyle>
            <a:lvl1pPr marL="0" indent="0" algn="l">
              <a:buNone/>
              <a:defRPr sz="31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0" name="Platshållare för text 21">
            <a:extLst>
              <a:ext uri="{FF2B5EF4-FFF2-40B4-BE49-F238E27FC236}">
                <a16:creationId xmlns:a16="http://schemas.microsoft.com/office/drawing/2014/main" id="{B23ABD0E-175D-4193-83D0-61AFC792AEBF}"/>
              </a:ext>
            </a:extLst>
          </p:cNvPr>
          <p:cNvSpPr>
            <a:spLocks noGrp="1"/>
          </p:cNvSpPr>
          <p:nvPr>
            <p:ph type="body" sz="quarter" idx="41"/>
          </p:nvPr>
        </p:nvSpPr>
        <p:spPr>
          <a:xfrm>
            <a:off x="17745048" y="5825894"/>
            <a:ext cx="4887939" cy="1187902"/>
          </a:xfrm>
          <a:prstGeom prst="rect">
            <a:avLst/>
          </a:prstGeom>
        </p:spPr>
        <p:txBody>
          <a:bodyPr anchor="ctr" anchorCtr="0"/>
          <a:lstStyle>
            <a:lvl1pPr marL="0" indent="0" algn="l">
              <a:buNone/>
              <a:defRPr sz="31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FEC4BB5C-9DF8-424D-9B68-A4B9689C2BB4}"/>
              </a:ext>
            </a:extLst>
          </p:cNvPr>
          <p:cNvSpPr>
            <a:spLocks noGrp="1"/>
          </p:cNvSpPr>
          <p:nvPr>
            <p:ph type="body" sz="quarter" idx="45"/>
          </p:nvPr>
        </p:nvSpPr>
        <p:spPr>
          <a:xfrm>
            <a:off x="12259234" y="7639079"/>
            <a:ext cx="4266333"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01E477B6-7731-4B4B-8232-B4C8509DB7F5}"/>
              </a:ext>
            </a:extLst>
          </p:cNvPr>
          <p:cNvSpPr>
            <a:spLocks noGrp="1"/>
          </p:cNvSpPr>
          <p:nvPr>
            <p:ph type="body" sz="quarter" idx="39"/>
          </p:nvPr>
        </p:nvSpPr>
        <p:spPr>
          <a:xfrm>
            <a:off x="12259235" y="8401144"/>
            <a:ext cx="4977442" cy="1187902"/>
          </a:xfrm>
          <a:prstGeom prst="rect">
            <a:avLst/>
          </a:prstGeom>
        </p:spPr>
        <p:txBody>
          <a:bodyPr anchor="ctr" anchorCtr="0"/>
          <a:lstStyle>
            <a:lvl1pPr marL="0" indent="0" algn="l">
              <a:buNone/>
              <a:defRPr sz="31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88CC68E3-3849-4EFF-9F81-698F254CBD9B}"/>
              </a:ext>
            </a:extLst>
          </p:cNvPr>
          <p:cNvSpPr>
            <a:spLocks noGrp="1"/>
          </p:cNvSpPr>
          <p:nvPr>
            <p:ph type="body" sz="quarter" idx="42"/>
          </p:nvPr>
        </p:nvSpPr>
        <p:spPr>
          <a:xfrm>
            <a:off x="17745048" y="8419804"/>
            <a:ext cx="4887939" cy="1187902"/>
          </a:xfrm>
          <a:prstGeom prst="rect">
            <a:avLst/>
          </a:prstGeom>
        </p:spPr>
        <p:txBody>
          <a:bodyPr anchor="ctr" anchorCtr="0"/>
          <a:lstStyle>
            <a:lvl1pPr marL="0" indent="0" algn="l">
              <a:buNone/>
              <a:defRPr sz="31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2F0098A9-CC05-443A-B4F0-A413E8FF1294}"/>
              </a:ext>
            </a:extLst>
          </p:cNvPr>
          <p:cNvSpPr>
            <a:spLocks noGrp="1"/>
          </p:cNvSpPr>
          <p:nvPr>
            <p:ph type="body" sz="quarter" idx="48"/>
          </p:nvPr>
        </p:nvSpPr>
        <p:spPr>
          <a:xfrm>
            <a:off x="17745048" y="2544565"/>
            <a:ext cx="4887939"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8" name="Platshållare för text 21">
            <a:extLst>
              <a:ext uri="{FF2B5EF4-FFF2-40B4-BE49-F238E27FC236}">
                <a16:creationId xmlns:a16="http://schemas.microsoft.com/office/drawing/2014/main" id="{1CD62DE5-E633-4DD3-B7B1-D117F63C866F}"/>
              </a:ext>
            </a:extLst>
          </p:cNvPr>
          <p:cNvSpPr>
            <a:spLocks noGrp="1"/>
          </p:cNvSpPr>
          <p:nvPr>
            <p:ph type="body" sz="quarter" idx="49"/>
          </p:nvPr>
        </p:nvSpPr>
        <p:spPr>
          <a:xfrm>
            <a:off x="17745048" y="5007846"/>
            <a:ext cx="4887939"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1A6E0D78-1705-40EC-BE09-14D3CBEFB0F6}"/>
              </a:ext>
            </a:extLst>
          </p:cNvPr>
          <p:cNvSpPr>
            <a:spLocks noGrp="1"/>
          </p:cNvSpPr>
          <p:nvPr>
            <p:ph type="body" sz="quarter" idx="50"/>
          </p:nvPr>
        </p:nvSpPr>
        <p:spPr>
          <a:xfrm>
            <a:off x="17745048" y="7639079"/>
            <a:ext cx="4887939"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91D880FB-28F5-45B4-A9CA-70B3B309904F}"/>
              </a:ext>
            </a:extLst>
          </p:cNvPr>
          <p:cNvSpPr>
            <a:spLocks noGrp="1"/>
          </p:cNvSpPr>
          <p:nvPr>
            <p:ph type="body" sz="quarter" idx="51"/>
          </p:nvPr>
        </p:nvSpPr>
        <p:spPr>
          <a:xfrm>
            <a:off x="12259234" y="10299511"/>
            <a:ext cx="4266333"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0" name="Platshållare för text 21">
            <a:extLst>
              <a:ext uri="{FF2B5EF4-FFF2-40B4-BE49-F238E27FC236}">
                <a16:creationId xmlns:a16="http://schemas.microsoft.com/office/drawing/2014/main" id="{52378A8B-E845-4815-8AD9-A0B49B49226C}"/>
              </a:ext>
            </a:extLst>
          </p:cNvPr>
          <p:cNvSpPr>
            <a:spLocks noGrp="1"/>
          </p:cNvSpPr>
          <p:nvPr>
            <p:ph type="body" sz="quarter" idx="52"/>
          </p:nvPr>
        </p:nvSpPr>
        <p:spPr>
          <a:xfrm>
            <a:off x="12259235" y="11173870"/>
            <a:ext cx="4977442" cy="1187902"/>
          </a:xfrm>
          <a:prstGeom prst="rect">
            <a:avLst/>
          </a:prstGeom>
        </p:spPr>
        <p:txBody>
          <a:bodyPr anchor="ctr" anchorCtr="0"/>
          <a:lstStyle>
            <a:lvl1pPr marL="0" indent="0" algn="l">
              <a:buNone/>
              <a:defRPr sz="31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1" name="Platshållare för text 21">
            <a:extLst>
              <a:ext uri="{FF2B5EF4-FFF2-40B4-BE49-F238E27FC236}">
                <a16:creationId xmlns:a16="http://schemas.microsoft.com/office/drawing/2014/main" id="{2860C47E-5B10-4859-84B4-3DF5DC5D93E5}"/>
              </a:ext>
            </a:extLst>
          </p:cNvPr>
          <p:cNvSpPr>
            <a:spLocks noGrp="1"/>
          </p:cNvSpPr>
          <p:nvPr>
            <p:ph type="body" sz="quarter" idx="53"/>
          </p:nvPr>
        </p:nvSpPr>
        <p:spPr>
          <a:xfrm>
            <a:off x="17745048" y="11192530"/>
            <a:ext cx="4887939" cy="1187902"/>
          </a:xfrm>
          <a:prstGeom prst="rect">
            <a:avLst/>
          </a:prstGeom>
        </p:spPr>
        <p:txBody>
          <a:bodyPr anchor="ctr" anchorCtr="0"/>
          <a:lstStyle>
            <a:lvl1pPr marL="0" indent="0" algn="l">
              <a:buNone/>
              <a:defRPr sz="31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BD5DD7F9-A4E2-44CE-AD6B-BACC4FC7B1FD}"/>
              </a:ext>
            </a:extLst>
          </p:cNvPr>
          <p:cNvSpPr>
            <a:spLocks noGrp="1"/>
          </p:cNvSpPr>
          <p:nvPr>
            <p:ph type="body" sz="quarter" idx="54"/>
          </p:nvPr>
        </p:nvSpPr>
        <p:spPr>
          <a:xfrm>
            <a:off x="17745048" y="10299511"/>
            <a:ext cx="4887939"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10433062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97395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9204"/>
            <a:ext cx="6798970"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2" name="Bild 1">
            <a:extLst>
              <a:ext uri="{FF2B5EF4-FFF2-40B4-BE49-F238E27FC236}">
                <a16:creationId xmlns:a16="http://schemas.microsoft.com/office/drawing/2014/main" id="{936D2606-00DF-27B8-8EEC-3CDA18E88D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902"/>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330936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34052544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9" name="Grupp 8">
            <a:extLst>
              <a:ext uri="{FF2B5EF4-FFF2-40B4-BE49-F238E27FC236}">
                <a16:creationId xmlns:a16="http://schemas.microsoft.com/office/drawing/2014/main" id="{17EB2516-992A-F750-527F-1ED37CC68C5D}"/>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75958BF6-EA1F-9E88-E71D-A448A2D32443}"/>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25CAEC9C-EE9C-54B3-76AE-64403079AE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B43E9495-175B-1F75-1B9C-53B6948C710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E7A05F8D-F786-A9F8-C896-C6D5E173E092}"/>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42E68909-E08D-D82B-037F-02F6E299002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E70CED78-3C9E-EE30-B836-7A25DAAEF4D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C83D06C4-D283-E602-6E3E-4AC3D310B2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ADB387AD-B1A0-3BC6-4906-6E4B8AD93B3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81C6BA94-CB2F-4C9E-9E69-A2D25E75C14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680B3630-C2BD-78F5-40EE-621B249462E6}"/>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E1BCC407-F8A0-3CF4-7BE7-99C47AE722D1}"/>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63D218F5-56EA-BEDD-778D-756C428912F7}"/>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D6D97BA3-4B17-0C17-AA87-1956CEA40A21}"/>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01EDC5DA-D851-363B-6F3C-EF867D11ECAE}"/>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BCBCE452-D242-9AD5-1962-3FD6663712A0}"/>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5A910A91-03A8-CC21-9960-548C2816DA11}"/>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AEE0597F-C8EB-58D2-7254-DBE13AEFD0C2}"/>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B4C51717-5E68-4728-A361-E7D2642F639F}"/>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BF411465-6C51-0E12-F00E-8C7D5E5862DC}"/>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8D4081BF-EC56-2D73-5B18-5AFE8B6AA311}"/>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40EF5612-0A21-90E0-EADB-A7CD2E95650B}"/>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F2BD34A6-7784-1C43-785E-0C8A84CE40D9}"/>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51CB888E-5EA5-978D-9BBE-BFF8BEDA4012}"/>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4EF18BC2-32A6-9473-7C02-6B61B4F34B80}"/>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A24047E3-B011-C206-7FEA-0155F6E8D99A}"/>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EEEA06E2-A6C5-795D-4B49-38431EFFBEA0}"/>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62C80F73-F343-7A50-F686-408BFF96795B}"/>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E9A649B2-B794-958D-6D3E-B52150A49008}"/>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CF7201AC-FDD8-4150-7152-90506212ABDD}"/>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FC1B4D9D-1023-41C4-DCEF-3CD5E05ACCDA}"/>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329D8D5A-D592-A7F7-C8E8-13A2764D4595}"/>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CC7BB318-2760-F38C-8D32-FE018552E680}"/>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5BD669FA-B0E7-A703-96B4-A146B07FD644}"/>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1198D9E6-5B69-679A-AF74-92FFDA0C020D}"/>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7DFC3C48-C130-566A-F83C-7D6329507CA7}"/>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42AEAC48-46AB-5269-041A-610D10AD3441}"/>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2" cy="1041610"/>
          </a:xfrm>
          <a:prstGeom prst="rect">
            <a:avLst/>
          </a:prstGeom>
        </p:spPr>
      </p:pic>
      <p:pic>
        <p:nvPicPr>
          <p:cNvPr id="60" name="Bild 59">
            <a:extLst>
              <a:ext uri="{FF2B5EF4-FFF2-40B4-BE49-F238E27FC236}">
                <a16:creationId xmlns:a16="http://schemas.microsoft.com/office/drawing/2014/main" id="{1A9B2CBA-E063-5217-BA8A-8D277679A449}"/>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8DBBBCC4-6157-794A-6CC1-C97E32387F11}"/>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2" cy="954685"/>
          </a:xfrm>
          <a:prstGeom prst="rect">
            <a:avLst/>
          </a:prstGeom>
        </p:spPr>
      </p:pic>
      <p:grpSp>
        <p:nvGrpSpPr>
          <p:cNvPr id="62" name="Grupp 61" descr="Färgfält för att lägga till rubrik 1">
            <a:extLst>
              <a:ext uri="{FF2B5EF4-FFF2-40B4-BE49-F238E27FC236}">
                <a16:creationId xmlns:a16="http://schemas.microsoft.com/office/drawing/2014/main" id="{025B6E36-2B4C-86AB-2024-DCD0425FF2BD}"/>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DAC7D472-30EC-911A-067C-9FE1748FDF7A}"/>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1945555A-0E70-472F-B72A-66ADA8F3D9C7}"/>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5EF1879C-BF8A-938C-C777-386843442113}"/>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CD168260-E4F9-6258-7D3A-F6E68A8BB208}"/>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8B3C6965-976F-52E9-F843-C564C46CB5D4}"/>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8ED703CD-CB31-EA6F-B251-48940667A895}"/>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905762E5-C3F8-1B80-76F1-9C0584CC5676}"/>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ADA589D1-B6AF-EDE0-B4BC-EC20CF66DDA3}"/>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7D4782A3-B18E-C35D-4C84-818E9CC88AAA}"/>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DEADBBF9-2C91-4916-67C8-773C6916729C}"/>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F0E9FF59-A23B-C54E-6D94-8CA533323FB0}"/>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2D767971-1F22-3C3C-E2AC-5924555FEE9B}"/>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0C05CA4A-549F-AF57-3AA3-DB3B2AAF0456}"/>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EB85AE36-16EE-7163-69BA-30B4B984185C}"/>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DED9975F-14EA-D864-F93C-DC77B85A8308}"/>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4B946719-1DC3-B645-CB4C-361AB051B7E1}"/>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5EE220A9-DDAA-B2C0-551C-0F7A237371E6}"/>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826983F0-C83C-F854-CC6D-0BD69260D91D}"/>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ED6164B6-382A-39B2-7B4D-80DECAEF9F51}"/>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B75D884F-127D-ADD9-F9F7-C5F866616F5B}"/>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5293349"/>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5293349"/>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12539217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370255918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254139730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364867113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2687326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2.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704" r:id="rId3"/>
    <p:sldLayoutId id="2147483663" r:id="rId4"/>
    <p:sldLayoutId id="2147483696" r:id="rId5"/>
    <p:sldLayoutId id="2147483705" r:id="rId6"/>
    <p:sldLayoutId id="2147483706" r:id="rId7"/>
    <p:sldLayoutId id="2147483707" r:id="rId8"/>
    <p:sldLayoutId id="2147483708" r:id="rId9"/>
    <p:sldLayoutId id="2147483692" r:id="rId10"/>
    <p:sldLayoutId id="2147483665" r:id="rId11"/>
    <p:sldLayoutId id="2147483709" r:id="rId12"/>
    <p:sldLayoutId id="2147483666" r:id="rId13"/>
    <p:sldLayoutId id="2147483667" r:id="rId14"/>
    <p:sldLayoutId id="2147483668" r:id="rId15"/>
    <p:sldLayoutId id="2147483710" r:id="rId16"/>
    <p:sldLayoutId id="2147483679" r:id="rId17"/>
    <p:sldLayoutId id="2147483711" r:id="rId18"/>
    <p:sldLayoutId id="2147483669" r:id="rId19"/>
    <p:sldLayoutId id="2147483712" r:id="rId20"/>
    <p:sldLayoutId id="2147483713" r:id="rId21"/>
    <p:sldLayoutId id="2147483670" r:id="rId22"/>
    <p:sldLayoutId id="2147483677" r:id="rId23"/>
    <p:sldLayoutId id="2147483695" r:id="rId24"/>
    <p:sldLayoutId id="2147483697" r:id="rId25"/>
    <p:sldLayoutId id="2147483682" r:id="rId26"/>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217.png"/><Relationship Id="rId4" Type="http://schemas.openxmlformats.org/officeDocument/2006/relationships/image" Target="../media/image216.svg"/></Relationships>
</file>

<file path=ppt/slides/_rels/slide1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39.svg"/><Relationship Id="rId5" Type="http://schemas.openxmlformats.org/officeDocument/2006/relationships/image" Target="../media/image238.png"/><Relationship Id="rId4" Type="http://schemas.openxmlformats.org/officeDocument/2006/relationships/image" Target="../media/image216.svg"/></Relationships>
</file>

<file path=ppt/slides/_rels/slide11.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40.png"/><Relationship Id="rId7" Type="http://schemas.openxmlformats.org/officeDocument/2006/relationships/image" Target="../media/image2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1.svg"/><Relationship Id="rId5" Type="http://schemas.openxmlformats.org/officeDocument/2006/relationships/image" Target="../media/image226.png"/><Relationship Id="rId4" Type="http://schemas.openxmlformats.org/officeDocument/2006/relationships/image" Target="../media/image241.svg"/></Relationships>
</file>

<file path=ppt/slides/_rels/slide1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21.svg"/></Relationships>
</file>

<file path=ppt/slides/_rels/slide13.xml.rels><?xml version="1.0" encoding="UTF-8" standalone="yes"?>
<Relationships xmlns="http://schemas.openxmlformats.org/package/2006/relationships"><Relationship Id="rId3" Type="http://schemas.openxmlformats.org/officeDocument/2006/relationships/image" Target="../media/image229.svg"/><Relationship Id="rId7" Type="http://schemas.openxmlformats.org/officeDocument/2006/relationships/image" Target="../media/image225.svg"/><Relationship Id="rId2" Type="http://schemas.openxmlformats.org/officeDocument/2006/relationships/image" Target="../media/image228.png"/><Relationship Id="rId1" Type="http://schemas.openxmlformats.org/officeDocument/2006/relationships/slideLayout" Target="../slideLayouts/slideLayout5.xml"/><Relationship Id="rId6" Type="http://schemas.openxmlformats.org/officeDocument/2006/relationships/image" Target="../media/image224.png"/><Relationship Id="rId5" Type="http://schemas.openxmlformats.org/officeDocument/2006/relationships/image" Target="../media/image227.svg"/><Relationship Id="rId4" Type="http://schemas.openxmlformats.org/officeDocument/2006/relationships/image" Target="../media/image226.png"/></Relationships>
</file>

<file path=ppt/slides/_rels/slide14.xml.rels><?xml version="1.0" encoding="UTF-8" standalone="yes"?>
<Relationships xmlns="http://schemas.openxmlformats.org/package/2006/relationships"><Relationship Id="rId3" Type="http://schemas.openxmlformats.org/officeDocument/2006/relationships/image" Target="../media/image229.svg"/><Relationship Id="rId7" Type="http://schemas.openxmlformats.org/officeDocument/2006/relationships/image" Target="../media/image225.svg"/><Relationship Id="rId2" Type="http://schemas.openxmlformats.org/officeDocument/2006/relationships/image" Target="../media/image228.png"/><Relationship Id="rId1" Type="http://schemas.openxmlformats.org/officeDocument/2006/relationships/slideLayout" Target="../slideLayouts/slideLayout4.xml"/><Relationship Id="rId6" Type="http://schemas.openxmlformats.org/officeDocument/2006/relationships/image" Target="../media/image224.png"/><Relationship Id="rId5" Type="http://schemas.openxmlformats.org/officeDocument/2006/relationships/image" Target="../media/image227.svg"/><Relationship Id="rId4" Type="http://schemas.openxmlformats.org/officeDocument/2006/relationships/image" Target="../media/image226.png"/></Relationships>
</file>

<file path=ppt/slides/_rels/slide15.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142.svg"/><Relationship Id="rId7" Type="http://schemas.openxmlformats.org/officeDocument/2006/relationships/image" Target="../media/image225.svg"/><Relationship Id="rId2" Type="http://schemas.openxmlformats.org/officeDocument/2006/relationships/image" Target="../media/image141.png"/><Relationship Id="rId1" Type="http://schemas.openxmlformats.org/officeDocument/2006/relationships/slideLayout" Target="../slideLayouts/slideLayout25.xml"/><Relationship Id="rId6" Type="http://schemas.openxmlformats.org/officeDocument/2006/relationships/image" Target="../media/image224.png"/><Relationship Id="rId11" Type="http://schemas.openxmlformats.org/officeDocument/2006/relationships/image" Target="../media/image245.svg"/><Relationship Id="rId5" Type="http://schemas.openxmlformats.org/officeDocument/2006/relationships/image" Target="../media/image243.svg"/><Relationship Id="rId10" Type="http://schemas.openxmlformats.org/officeDocument/2006/relationships/image" Target="../media/image244.png"/><Relationship Id="rId4" Type="http://schemas.openxmlformats.org/officeDocument/2006/relationships/image" Target="../media/image242.png"/><Relationship Id="rId9" Type="http://schemas.openxmlformats.org/officeDocument/2006/relationships/image" Target="../media/image227.svg"/></Relationships>
</file>

<file path=ppt/slides/_rels/slide16.xml.rels><?xml version="1.0" encoding="UTF-8" standalone="yes"?>
<Relationships xmlns="http://schemas.openxmlformats.org/package/2006/relationships"><Relationship Id="rId8" Type="http://schemas.openxmlformats.org/officeDocument/2006/relationships/image" Target="../media/image232.svg"/><Relationship Id="rId3" Type="http://schemas.openxmlformats.org/officeDocument/2006/relationships/image" Target="../media/image224.png"/><Relationship Id="rId7" Type="http://schemas.openxmlformats.org/officeDocument/2006/relationships/image" Target="../media/image2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1.svg"/><Relationship Id="rId5" Type="http://schemas.openxmlformats.org/officeDocument/2006/relationships/image" Target="../media/image226.png"/><Relationship Id="rId4" Type="http://schemas.openxmlformats.org/officeDocument/2006/relationships/image" Target="../media/image23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www.hejainnovation.se/" TargetMode="External"/><Relationship Id="rId7"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19.svg"/></Relationships>
</file>

<file path=ppt/slides/_rels/slide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21.svg"/></Relationships>
</file>

<file path=ppt/slides/_rels/slide4.xml.rels><?xml version="1.0" encoding="UTF-8" standalone="yes"?>
<Relationships xmlns="http://schemas.openxmlformats.org/package/2006/relationships"><Relationship Id="rId3" Type="http://schemas.openxmlformats.org/officeDocument/2006/relationships/image" Target="../media/image223.svg"/><Relationship Id="rId7" Type="http://schemas.openxmlformats.org/officeDocument/2006/relationships/image" Target="../media/image227.sv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s>
</file>

<file path=ppt/slides/_rels/slide5.xml.rels><?xml version="1.0" encoding="UTF-8" standalone="yes"?>
<Relationships xmlns="http://schemas.openxmlformats.org/package/2006/relationships"><Relationship Id="rId3" Type="http://schemas.openxmlformats.org/officeDocument/2006/relationships/image" Target="../media/image223.svg"/><Relationship Id="rId7" Type="http://schemas.openxmlformats.org/officeDocument/2006/relationships/image" Target="../media/image227.svg"/><Relationship Id="rId2" Type="http://schemas.openxmlformats.org/officeDocument/2006/relationships/image" Target="../media/image222.png"/><Relationship Id="rId1" Type="http://schemas.openxmlformats.org/officeDocument/2006/relationships/slideLayout" Target="../slideLayouts/slideLayout11.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s>
</file>

<file path=ppt/slides/_rels/slide6.xml.rels><?xml version="1.0" encoding="UTF-8" standalone="yes"?>
<Relationships xmlns="http://schemas.openxmlformats.org/package/2006/relationships"><Relationship Id="rId3" Type="http://schemas.openxmlformats.org/officeDocument/2006/relationships/image" Target="../media/image229.svg"/><Relationship Id="rId7" Type="http://schemas.openxmlformats.org/officeDocument/2006/relationships/image" Target="../media/image227.svg"/><Relationship Id="rId2" Type="http://schemas.openxmlformats.org/officeDocument/2006/relationships/image" Target="../media/image228.png"/><Relationship Id="rId1" Type="http://schemas.openxmlformats.org/officeDocument/2006/relationships/slideLayout" Target="../slideLayouts/slideLayout3.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s>
</file>

<file path=ppt/slides/_rels/slide7.xml.rels><?xml version="1.0" encoding="UTF-8" standalone="yes"?>
<Relationships xmlns="http://schemas.openxmlformats.org/package/2006/relationships"><Relationship Id="rId8" Type="http://schemas.openxmlformats.org/officeDocument/2006/relationships/image" Target="../media/image232.svg"/><Relationship Id="rId3" Type="http://schemas.openxmlformats.org/officeDocument/2006/relationships/image" Target="../media/image224.png"/><Relationship Id="rId7" Type="http://schemas.openxmlformats.org/officeDocument/2006/relationships/image" Target="../media/image2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1.svg"/><Relationship Id="rId5" Type="http://schemas.openxmlformats.org/officeDocument/2006/relationships/image" Target="../media/image226.png"/><Relationship Id="rId10" Type="http://schemas.openxmlformats.org/officeDocument/2006/relationships/image" Target="../media/image234.svg"/><Relationship Id="rId4" Type="http://schemas.openxmlformats.org/officeDocument/2006/relationships/image" Target="../media/image230.svg"/><Relationship Id="rId9" Type="http://schemas.openxmlformats.org/officeDocument/2006/relationships/image" Target="../media/image233.png"/></Relationships>
</file>

<file path=ppt/slides/_rels/slide8.xml.rels><?xml version="1.0" encoding="UTF-8" standalone="yes"?>
<Relationships xmlns="http://schemas.openxmlformats.org/package/2006/relationships"><Relationship Id="rId3" Type="http://schemas.openxmlformats.org/officeDocument/2006/relationships/image" Target="../media/image229.svg"/><Relationship Id="rId7" Type="http://schemas.openxmlformats.org/officeDocument/2006/relationships/image" Target="../media/image227.svg"/><Relationship Id="rId2" Type="http://schemas.openxmlformats.org/officeDocument/2006/relationships/image" Target="../media/image228.png"/><Relationship Id="rId1" Type="http://schemas.openxmlformats.org/officeDocument/2006/relationships/slideLayout" Target="../slideLayouts/slideLayout3.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s>
</file>

<file path=ppt/slides/_rels/slide9.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5.svg"/><Relationship Id="rId7" Type="http://schemas.openxmlformats.org/officeDocument/2006/relationships/image" Target="../media/image227.svg"/><Relationship Id="rId2" Type="http://schemas.openxmlformats.org/officeDocument/2006/relationships/image" Target="../media/image222.png"/><Relationship Id="rId1" Type="http://schemas.openxmlformats.org/officeDocument/2006/relationships/slideLayout" Target="../slideLayouts/slideLayout24.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 Id="rId9" Type="http://schemas.openxmlformats.org/officeDocument/2006/relationships/image" Target="../media/image2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Frigöra tid</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98400" y="1575881"/>
            <a:ext cx="2680716" cy="384649"/>
          </a:xfrm>
        </p:spPr>
        <p:txBody>
          <a:bodyPr lIns="91440" tIns="45720" rIns="91440" bIns="45720" anchor="t"/>
          <a:lstStyle/>
          <a:p>
            <a:r>
              <a:rPr lang="sv-SE" dirty="0">
                <a:cs typeface="Calibri"/>
              </a:rPr>
              <a:t>40 minuter</a:t>
            </a:r>
            <a:endParaRPr lang="sv-SE" dirty="0"/>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dirty="0"/>
              <a:t>Tiden, den alla vill ha men ingen vet vart den är. </a:t>
            </a:r>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5" name="Platshållare för bild 4">
            <a:extLst>
              <a:ext uri="{FF2B5EF4-FFF2-40B4-BE49-F238E27FC236}">
                <a16:creationId xmlns:a16="http://schemas.microsoft.com/office/drawing/2014/main" id="{83AC9372-55E2-482A-8A82-70604E37714A}"/>
              </a:ext>
              <a:ext uri="{C183D7F6-B498-43B3-948B-1728B52AA6E4}">
                <adec:decorative xmlns:adec="http://schemas.microsoft.com/office/drawing/2017/decorative" val="1"/>
              </a:ext>
            </a:extLst>
          </p:cNvPr>
          <p:cNvPicPr>
            <a:picLocks noGrp="1" noChangeAspect="1"/>
          </p:cNvPicPr>
          <p:nvPr>
            <p:ph type="pic" sz="quarter" idx="36"/>
          </p:nvPr>
        </p:nvPicPr>
        <p:blipFill>
          <a:blip r:embed="rId5">
            <a:extLst>
              <a:ext uri="{28A0092B-C50C-407E-A947-70E740481C1C}">
                <a14:useLocalDpi xmlns:a14="http://schemas.microsoft.com/office/drawing/2010/main" val="0"/>
              </a:ext>
            </a:extLst>
          </a:blip>
          <a:srcRect t="3450" b="3450"/>
          <a:stretch>
            <a:fillRect/>
          </a:stretch>
        </p:blipFill>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21005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lIns="91440" tIns="45720" rIns="91440" bIns="45720" anchor="t"/>
          <a:lstStyle/>
          <a:p>
            <a:r>
              <a:rPr lang="sv-SE" dirty="0"/>
              <a:t>1 vecka</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a:t>Enskilt</a:t>
            </a:r>
            <a:endParaRPr lang="sv-SE" dirty="0"/>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13" name="Bild">
            <a:extLst>
              <a:ext uri="{FF2B5EF4-FFF2-40B4-BE49-F238E27FC236}">
                <a16:creationId xmlns:a16="http://schemas.microsoft.com/office/drawing/2014/main" id="{92314BBA-95F3-4A95-B847-42EAC117DF5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76008" y="1369595"/>
            <a:ext cx="544999" cy="474676"/>
          </a:xfrm>
          <a:prstGeom prst="rect">
            <a:avLst/>
          </a:prstGeom>
          <a:ln w="12700">
            <a:miter lim="400000"/>
          </a:ln>
        </p:spPr>
      </p:pic>
    </p:spTree>
    <p:extLst>
      <p:ext uri="{BB962C8B-B14F-4D97-AF65-F5344CB8AC3E}">
        <p14:creationId xmlns:p14="http://schemas.microsoft.com/office/powerpoint/2010/main" val="1653598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9AD05CBE-9B08-A34A-8F98-855AC8BDEFC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lang="sv-SE" sz="7900" b="1" dirty="0">
                <a:solidFill>
                  <a:schemeClr val="bg1"/>
                </a:solidFill>
                <a:ea typeface="+mn-ea"/>
                <a:cs typeface="+mn-cs"/>
              </a:rPr>
              <a:t>Pröva</a:t>
            </a:r>
            <a:r>
              <a:rPr kumimoji="0" lang="sv-SE" sz="7900" b="1" i="0" u="none" strike="noStrike" kern="1200" cap="none" spc="0" normalizeH="0" baseline="0" noProof="0" dirty="0">
                <a:ln>
                  <a:noFill/>
                </a:ln>
                <a:solidFill>
                  <a:schemeClr val="bg1"/>
                </a:solidFill>
                <a:effectLst/>
                <a:uLnTx/>
                <a:uFillTx/>
                <a:latin typeface="+mj-lt"/>
                <a:ea typeface="+mn-ea"/>
                <a:cs typeface="+mn-cs"/>
              </a:rPr>
              <a:t> nu</a:t>
            </a:r>
          </a:p>
        </p:txBody>
      </p:sp>
      <p:sp>
        <p:nvSpPr>
          <p:cNvPr id="2" name="Platshållare för text 1">
            <a:extLst>
              <a:ext uri="{FF2B5EF4-FFF2-40B4-BE49-F238E27FC236}">
                <a16:creationId xmlns:a16="http://schemas.microsoft.com/office/drawing/2014/main" id="{0613FA4F-437D-4042-9AB3-8D73E2CC5143}"/>
              </a:ext>
            </a:extLst>
          </p:cNvPr>
          <p:cNvSpPr>
            <a:spLocks noGrp="1"/>
          </p:cNvSpPr>
          <p:nvPr>
            <p:ph type="body" sz="quarter" idx="10"/>
          </p:nvPr>
        </p:nvSpPr>
        <p:spPr/>
        <p:txBody>
          <a:bodyPr lIns="91440" tIns="45720" rIns="91440" bIns="45720" anchor="t"/>
          <a:lstStyle/>
          <a:p>
            <a:r>
              <a:rPr lang="sv-SE" dirty="0"/>
              <a:t>1 vecka</a:t>
            </a:r>
          </a:p>
        </p:txBody>
      </p:sp>
      <p:sp>
        <p:nvSpPr>
          <p:cNvPr id="5" name="Platshållare för text 4">
            <a:extLst>
              <a:ext uri="{FF2B5EF4-FFF2-40B4-BE49-F238E27FC236}">
                <a16:creationId xmlns:a16="http://schemas.microsoft.com/office/drawing/2014/main" id="{BE9DE869-3C2E-A34C-880C-87445CB8BA72}"/>
              </a:ext>
            </a:extLst>
          </p:cNvPr>
          <p:cNvSpPr>
            <a:spLocks noGrp="1"/>
          </p:cNvSpPr>
          <p:nvPr>
            <p:ph type="body" sz="quarter" idx="35"/>
          </p:nvPr>
        </p:nvSpPr>
        <p:spPr/>
        <p:txBody>
          <a:bodyPr/>
          <a:lstStyle/>
          <a:p>
            <a:r>
              <a:rPr lang="sv-SE" dirty="0"/>
              <a:t>Skriva</a:t>
            </a:r>
          </a:p>
        </p:txBody>
      </p:sp>
      <p:sp>
        <p:nvSpPr>
          <p:cNvPr id="8" name="Platshållare för text 7">
            <a:extLst>
              <a:ext uri="{FF2B5EF4-FFF2-40B4-BE49-F238E27FC236}">
                <a16:creationId xmlns:a16="http://schemas.microsoft.com/office/drawing/2014/main" id="{97C8496B-D39C-5C44-86E7-1ED5653A27E1}"/>
              </a:ext>
            </a:extLst>
          </p:cNvPr>
          <p:cNvSpPr>
            <a:spLocks noGrp="1"/>
          </p:cNvSpPr>
          <p:nvPr>
            <p:ph type="body" sz="quarter" idx="11"/>
          </p:nvPr>
        </p:nvSpPr>
        <p:spPr/>
        <p:txBody>
          <a:bodyPr/>
          <a:lstStyle/>
          <a:p>
            <a:r>
              <a:rPr lang="sv-SE"/>
              <a:t>Enskilt</a:t>
            </a:r>
            <a:endParaRPr lang="sv-SE" dirty="0"/>
          </a:p>
        </p:txBody>
      </p:sp>
      <p:sp>
        <p:nvSpPr>
          <p:cNvPr id="7" name="Platshållare för text 6">
            <a:extLst>
              <a:ext uri="{FF2B5EF4-FFF2-40B4-BE49-F238E27FC236}">
                <a16:creationId xmlns:a16="http://schemas.microsoft.com/office/drawing/2014/main" id="{B9050669-09AE-E54C-88D4-AFF8E746D723}"/>
              </a:ext>
            </a:extLst>
          </p:cNvPr>
          <p:cNvSpPr>
            <a:spLocks noGrp="1"/>
          </p:cNvSpPr>
          <p:nvPr>
            <p:ph type="body" sz="quarter" idx="37"/>
          </p:nvPr>
        </p:nvSpPr>
        <p:spPr/>
        <p:txBody>
          <a:bodyPr/>
          <a:lstStyle/>
          <a:p>
            <a:r>
              <a:rPr lang="sv-SE" b="1"/>
              <a:t>Vi föreslår att du testar att sluta under en vecka. Justera tiden för ditt test vid behov. </a:t>
            </a:r>
            <a:endParaRPr lang="sv-SE" dirty="0"/>
          </a:p>
        </p:txBody>
      </p:sp>
      <p:sp>
        <p:nvSpPr>
          <p:cNvPr id="9" name="Platshållare för text 8">
            <a:extLst>
              <a:ext uri="{FF2B5EF4-FFF2-40B4-BE49-F238E27FC236}">
                <a16:creationId xmlns:a16="http://schemas.microsoft.com/office/drawing/2014/main" id="{73ECA23C-4136-F741-AD56-A846FF5D7C43}"/>
              </a:ext>
            </a:extLst>
          </p:cNvPr>
          <p:cNvSpPr>
            <a:spLocks noGrp="1"/>
          </p:cNvSpPr>
          <p:nvPr>
            <p:ph type="body" sz="quarter" idx="39"/>
          </p:nvPr>
        </p:nvSpPr>
        <p:spPr>
          <a:xfrm>
            <a:off x="14805158" y="6171191"/>
            <a:ext cx="7052988" cy="2125604"/>
          </a:xfrm>
        </p:spPr>
        <p:txBody>
          <a:bodyPr/>
          <a:lstStyle/>
          <a:p>
            <a:pPr algn="l"/>
            <a:r>
              <a:rPr lang="sv-SE" dirty="0"/>
              <a:t>Tips</a:t>
            </a:r>
          </a:p>
          <a:p>
            <a:pPr marL="457200" indent="-457200" algn="l">
              <a:buFont typeface="Arial" panose="020B0604020202020204" pitchFamily="34" charset="0"/>
              <a:buChar char="•"/>
            </a:pPr>
            <a:r>
              <a:rPr lang="sv-SE" dirty="0"/>
              <a:t>Notera vad som sker</a:t>
            </a:r>
          </a:p>
          <a:p>
            <a:pPr marL="457200" indent="-457200" algn="l">
              <a:buFont typeface="Arial" panose="020B0604020202020204" pitchFamily="34" charset="0"/>
              <a:buChar char="•"/>
            </a:pPr>
            <a:r>
              <a:rPr lang="sv-SE" dirty="0"/>
              <a:t>Berätta för andra att du testar</a:t>
            </a:r>
          </a:p>
          <a:p>
            <a:pPr marL="457200" indent="-457200" algn="l">
              <a:buFont typeface="Arial" panose="020B0604020202020204" pitchFamily="34" charset="0"/>
              <a:buChar char="•"/>
            </a:pPr>
            <a:r>
              <a:rPr lang="sv-SE" dirty="0"/>
              <a:t>Ta stöd av andra om du behöver hjälp</a:t>
            </a:r>
          </a:p>
          <a:p>
            <a:endParaRPr lang="sv-SE" dirty="0"/>
          </a:p>
          <a:p>
            <a:endParaRPr lang="sv-SE" dirty="0"/>
          </a:p>
        </p:txBody>
      </p:sp>
      <p:pic>
        <p:nvPicPr>
          <p:cNvPr id="33" name="Bild">
            <a:extLst>
              <a:ext uri="{FF2B5EF4-FFF2-40B4-BE49-F238E27FC236}">
                <a16:creationId xmlns:a16="http://schemas.microsoft.com/office/drawing/2014/main" id="{E0B6724C-1F09-3E4E-9756-DF5BF910694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2" name="Bild">
            <a:extLst>
              <a:ext uri="{FF2B5EF4-FFF2-40B4-BE49-F238E27FC236}">
                <a16:creationId xmlns:a16="http://schemas.microsoft.com/office/drawing/2014/main" id="{4777ABD9-EE16-4D4E-9F3C-3AFC86CAA6A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56399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lIns="91440" tIns="45720" rIns="91440" bIns="45720" anchor="t"/>
          <a:lstStyle/>
          <a:p>
            <a:r>
              <a:rPr lang="sv-SE" dirty="0"/>
              <a:t>15min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3615242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C824AB9-9B6B-4565-8BC8-E01770F787F1}"/>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u="none" strike="noStrike" kern="1200" cap="none" spc="0" normalizeH="0" baseline="0" noProof="0" dirty="0">
                <a:ln>
                  <a:noFill/>
                </a:ln>
                <a:solidFill>
                  <a:schemeClr val="bg1"/>
                </a:solidFill>
                <a:effectLst/>
                <a:uLnTx/>
                <a:uFillTx/>
                <a:latin typeface="+mj-lt"/>
                <a:ea typeface="+mn-ea"/>
                <a:cs typeface="+mn-cs"/>
              </a:rPr>
              <a:t>Hur gick testet?</a:t>
            </a:r>
          </a:p>
        </p:txBody>
      </p:sp>
      <p:sp>
        <p:nvSpPr>
          <p:cNvPr id="12" name="Platshållare för text 11">
            <a:extLst>
              <a:ext uri="{FF2B5EF4-FFF2-40B4-BE49-F238E27FC236}">
                <a16:creationId xmlns:a16="http://schemas.microsoft.com/office/drawing/2014/main" id="{EA61C1DB-40C7-41C7-8F3D-990D6C1DE498}"/>
              </a:ext>
            </a:extLst>
          </p:cNvPr>
          <p:cNvSpPr>
            <a:spLocks noGrp="1"/>
          </p:cNvSpPr>
          <p:nvPr>
            <p:ph type="body" sz="quarter" idx="10"/>
          </p:nvPr>
        </p:nvSpPr>
        <p:spPr/>
        <p:txBody>
          <a:bodyPr/>
          <a:lstStyle/>
          <a:p>
            <a:r>
              <a:rPr lang="sv-SE"/>
              <a:t>5 min</a:t>
            </a:r>
          </a:p>
        </p:txBody>
      </p:sp>
      <p:sp>
        <p:nvSpPr>
          <p:cNvPr id="14" name="Platshållare för text 13">
            <a:extLst>
              <a:ext uri="{FF2B5EF4-FFF2-40B4-BE49-F238E27FC236}">
                <a16:creationId xmlns:a16="http://schemas.microsoft.com/office/drawing/2014/main" id="{9D14B4C7-F889-4E1B-921E-8CA3944ADBD8}"/>
              </a:ext>
            </a:extLst>
          </p:cNvPr>
          <p:cNvSpPr>
            <a:spLocks noGrp="1"/>
          </p:cNvSpPr>
          <p:nvPr>
            <p:ph type="body" sz="quarter" idx="35"/>
          </p:nvPr>
        </p:nvSpPr>
        <p:spPr/>
        <p:txBody>
          <a:bodyPr/>
          <a:lstStyle/>
          <a:p>
            <a:r>
              <a:rPr lang="sv-SE"/>
              <a:t>Skriva</a:t>
            </a:r>
          </a:p>
        </p:txBody>
      </p:sp>
      <p:sp>
        <p:nvSpPr>
          <p:cNvPr id="13" name="Platshållare för text 12">
            <a:extLst>
              <a:ext uri="{FF2B5EF4-FFF2-40B4-BE49-F238E27FC236}">
                <a16:creationId xmlns:a16="http://schemas.microsoft.com/office/drawing/2014/main" id="{43A540DE-D1EE-4E3B-A0DF-DAB432BED0A6}"/>
              </a:ext>
            </a:extLst>
          </p:cNvPr>
          <p:cNvSpPr>
            <a:spLocks noGrp="1"/>
          </p:cNvSpPr>
          <p:nvPr>
            <p:ph type="body" sz="quarter" idx="11"/>
          </p:nvPr>
        </p:nvSpPr>
        <p:spPr/>
        <p:txBody>
          <a:bodyPr/>
          <a:lstStyle/>
          <a:p>
            <a:r>
              <a:rPr lang="sv-SE"/>
              <a:t>Enskilt</a:t>
            </a:r>
          </a:p>
        </p:txBody>
      </p:sp>
      <p:sp>
        <p:nvSpPr>
          <p:cNvPr id="6" name="Platshållare för innehåll 5">
            <a:extLst>
              <a:ext uri="{FF2B5EF4-FFF2-40B4-BE49-F238E27FC236}">
                <a16:creationId xmlns:a16="http://schemas.microsoft.com/office/drawing/2014/main" id="{46CF12D0-9526-473A-A5F0-A922A7639E19}"/>
              </a:ext>
            </a:extLst>
          </p:cNvPr>
          <p:cNvSpPr>
            <a:spLocks noGrp="1"/>
          </p:cNvSpPr>
          <p:nvPr>
            <p:ph sz="quarter" idx="13"/>
          </p:nvPr>
        </p:nvSpPr>
        <p:spPr>
          <a:xfrm>
            <a:off x="1759947" y="5500397"/>
            <a:ext cx="10214967" cy="537216"/>
          </a:xfrm>
        </p:spPr>
        <p:txBody>
          <a:bodyPr/>
          <a:lstStyle/>
          <a:p>
            <a:pPr marL="0" indent="0">
              <a:buNone/>
            </a:pPr>
            <a:r>
              <a:rPr lang="sv-SE"/>
              <a:t>Vad gick bra?</a:t>
            </a:r>
          </a:p>
        </p:txBody>
      </p:sp>
      <p:sp>
        <p:nvSpPr>
          <p:cNvPr id="15" name="Platshållare för text 14">
            <a:extLst>
              <a:ext uri="{FF2B5EF4-FFF2-40B4-BE49-F238E27FC236}">
                <a16:creationId xmlns:a16="http://schemas.microsoft.com/office/drawing/2014/main" id="{D65DDE71-7110-49C1-B8F3-902CB9E6CC15}"/>
              </a:ext>
            </a:extLst>
          </p:cNvPr>
          <p:cNvSpPr>
            <a:spLocks noGrp="1"/>
          </p:cNvSpPr>
          <p:nvPr>
            <p:ph type="body" sz="quarter" idx="40"/>
          </p:nvPr>
        </p:nvSpPr>
        <p:spPr/>
        <p:txBody>
          <a:bodyPr/>
          <a:lstStyle/>
          <a:p>
            <a:endParaRPr lang="sv-SE" i="0"/>
          </a:p>
        </p:txBody>
      </p:sp>
      <p:sp>
        <p:nvSpPr>
          <p:cNvPr id="9" name="Platshållare för innehåll 8">
            <a:extLst>
              <a:ext uri="{FF2B5EF4-FFF2-40B4-BE49-F238E27FC236}">
                <a16:creationId xmlns:a16="http://schemas.microsoft.com/office/drawing/2014/main" id="{DE52971D-8B34-44B3-9C2E-12265C418073}"/>
              </a:ext>
            </a:extLst>
          </p:cNvPr>
          <p:cNvSpPr>
            <a:spLocks noGrp="1"/>
          </p:cNvSpPr>
          <p:nvPr>
            <p:ph sz="quarter" idx="22"/>
          </p:nvPr>
        </p:nvSpPr>
        <p:spPr>
          <a:xfrm>
            <a:off x="13944600" y="5015563"/>
            <a:ext cx="10095018" cy="537216"/>
          </a:xfrm>
        </p:spPr>
        <p:txBody>
          <a:bodyPr/>
          <a:lstStyle/>
          <a:p>
            <a:pPr marL="0" indent="0">
              <a:buNone/>
            </a:pPr>
            <a:r>
              <a:rPr lang="sv-SE" dirty="0"/>
              <a:t>Vad var utmanande? Uppstod några oväntade konsekvenser?</a:t>
            </a:r>
          </a:p>
        </p:txBody>
      </p:sp>
      <p:sp>
        <p:nvSpPr>
          <p:cNvPr id="16" name="Platshållare för text 15">
            <a:extLst>
              <a:ext uri="{FF2B5EF4-FFF2-40B4-BE49-F238E27FC236}">
                <a16:creationId xmlns:a16="http://schemas.microsoft.com/office/drawing/2014/main" id="{12CC51AB-9E1F-4F77-8951-2D5F22A15BD7}"/>
              </a:ext>
            </a:extLst>
          </p:cNvPr>
          <p:cNvSpPr>
            <a:spLocks noGrp="1"/>
          </p:cNvSpPr>
          <p:nvPr>
            <p:ph type="body" sz="quarter" idx="41"/>
          </p:nvPr>
        </p:nvSpPr>
        <p:spPr/>
        <p:txBody>
          <a:bodyPr/>
          <a:lstStyle/>
          <a:p>
            <a:endParaRPr lang="sv-SE" i="0"/>
          </a:p>
        </p:txBody>
      </p:sp>
      <p:pic>
        <p:nvPicPr>
          <p:cNvPr id="17" name="Bild">
            <a:extLst>
              <a:ext uri="{FF2B5EF4-FFF2-40B4-BE49-F238E27FC236}">
                <a16:creationId xmlns:a16="http://schemas.microsoft.com/office/drawing/2014/main" id="{39E330D8-86FC-4558-B322-50CDAA07B4F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78353" y="1227231"/>
            <a:ext cx="1024729" cy="860772"/>
          </a:xfrm>
          <a:prstGeom prst="rect">
            <a:avLst/>
          </a:prstGeom>
          <a:ln w="12700">
            <a:miter lim="400000"/>
          </a:ln>
        </p:spPr>
      </p:pic>
      <p:pic>
        <p:nvPicPr>
          <p:cNvPr id="18" name="Gruppera">
            <a:extLst>
              <a:ext uri="{FF2B5EF4-FFF2-40B4-BE49-F238E27FC236}">
                <a16:creationId xmlns:a16="http://schemas.microsoft.com/office/drawing/2014/main" id="{BF4DFEB2-0233-45BD-BACB-627D391E044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19" name="Bild">
            <a:extLst>
              <a:ext uri="{FF2B5EF4-FFF2-40B4-BE49-F238E27FC236}">
                <a16:creationId xmlns:a16="http://schemas.microsoft.com/office/drawing/2014/main" id="{B483A175-15BE-4CD1-8BE5-1EF92C39967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3279909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46AA9B4F-54B5-4611-82A4-7A24046C4E47}"/>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u="none" strike="noStrike" kern="1200" cap="none" spc="0" normalizeH="0" baseline="0" noProof="0" dirty="0">
                <a:ln>
                  <a:noFill/>
                </a:ln>
                <a:solidFill>
                  <a:schemeClr val="bg1"/>
                </a:solidFill>
                <a:effectLst/>
                <a:uLnTx/>
                <a:uFillTx/>
                <a:latin typeface="+mj-lt"/>
                <a:ea typeface="+mn-ea"/>
                <a:cs typeface="+mn-cs"/>
              </a:rPr>
              <a:t>Hur gick testet?</a:t>
            </a:r>
          </a:p>
        </p:txBody>
      </p:sp>
      <p:sp>
        <p:nvSpPr>
          <p:cNvPr id="10" name="Platshållare för text 9">
            <a:extLst>
              <a:ext uri="{FF2B5EF4-FFF2-40B4-BE49-F238E27FC236}">
                <a16:creationId xmlns:a16="http://schemas.microsoft.com/office/drawing/2014/main" id="{FBA44C02-2DC8-48D3-A389-E5A2826A8E4E}"/>
              </a:ext>
            </a:extLst>
          </p:cNvPr>
          <p:cNvSpPr>
            <a:spLocks noGrp="1"/>
          </p:cNvSpPr>
          <p:nvPr>
            <p:ph type="body" sz="quarter" idx="10"/>
          </p:nvPr>
        </p:nvSpPr>
        <p:spPr/>
        <p:txBody>
          <a:bodyPr/>
          <a:lstStyle/>
          <a:p>
            <a:r>
              <a:rPr lang="sv-SE"/>
              <a:t>5 min</a:t>
            </a:r>
          </a:p>
        </p:txBody>
      </p:sp>
      <p:sp>
        <p:nvSpPr>
          <p:cNvPr id="13" name="Platshållare för text 12">
            <a:extLst>
              <a:ext uri="{FF2B5EF4-FFF2-40B4-BE49-F238E27FC236}">
                <a16:creationId xmlns:a16="http://schemas.microsoft.com/office/drawing/2014/main" id="{FE7F035B-CE39-463E-B8CB-47A43F90C04D}"/>
              </a:ext>
            </a:extLst>
          </p:cNvPr>
          <p:cNvSpPr>
            <a:spLocks noGrp="1"/>
          </p:cNvSpPr>
          <p:nvPr>
            <p:ph type="body" sz="quarter" idx="35"/>
          </p:nvPr>
        </p:nvSpPr>
        <p:spPr/>
        <p:txBody>
          <a:bodyPr/>
          <a:lstStyle/>
          <a:p>
            <a:r>
              <a:rPr lang="sv-SE"/>
              <a:t>Skriva</a:t>
            </a:r>
          </a:p>
        </p:txBody>
      </p:sp>
      <p:sp>
        <p:nvSpPr>
          <p:cNvPr id="11" name="Platshållare för text 10">
            <a:extLst>
              <a:ext uri="{FF2B5EF4-FFF2-40B4-BE49-F238E27FC236}">
                <a16:creationId xmlns:a16="http://schemas.microsoft.com/office/drawing/2014/main" id="{A952D789-AFB6-4DE2-959F-B5B7182409A9}"/>
              </a:ext>
            </a:extLst>
          </p:cNvPr>
          <p:cNvSpPr>
            <a:spLocks noGrp="1"/>
          </p:cNvSpPr>
          <p:nvPr>
            <p:ph type="body" sz="quarter" idx="11"/>
          </p:nvPr>
        </p:nvSpPr>
        <p:spPr/>
        <p:txBody>
          <a:bodyPr/>
          <a:lstStyle/>
          <a:p>
            <a:r>
              <a:rPr lang="sv-SE"/>
              <a:t>Enskilt</a:t>
            </a:r>
          </a:p>
        </p:txBody>
      </p:sp>
      <p:sp>
        <p:nvSpPr>
          <p:cNvPr id="6" name="Platshållare för innehåll 5">
            <a:extLst>
              <a:ext uri="{FF2B5EF4-FFF2-40B4-BE49-F238E27FC236}">
                <a16:creationId xmlns:a16="http://schemas.microsoft.com/office/drawing/2014/main" id="{F5CB8700-7529-43A3-94CB-39805438351F}"/>
              </a:ext>
            </a:extLst>
          </p:cNvPr>
          <p:cNvSpPr>
            <a:spLocks noGrp="1"/>
          </p:cNvSpPr>
          <p:nvPr>
            <p:ph sz="quarter" idx="13"/>
          </p:nvPr>
        </p:nvSpPr>
        <p:spPr/>
        <p:txBody>
          <a:bodyPr/>
          <a:lstStyle/>
          <a:p>
            <a:pPr marL="0" indent="0">
              <a:buNone/>
            </a:pPr>
            <a:r>
              <a:rPr lang="sv-SE"/>
              <a:t>Ska du fortsätta på det nya sättet? </a:t>
            </a:r>
          </a:p>
        </p:txBody>
      </p:sp>
      <p:sp>
        <p:nvSpPr>
          <p:cNvPr id="15" name="Platshållare för text 14">
            <a:extLst>
              <a:ext uri="{FF2B5EF4-FFF2-40B4-BE49-F238E27FC236}">
                <a16:creationId xmlns:a16="http://schemas.microsoft.com/office/drawing/2014/main" id="{E191A8B3-9E77-4863-BE6F-341E78D8AD55}"/>
              </a:ext>
            </a:extLst>
          </p:cNvPr>
          <p:cNvSpPr>
            <a:spLocks noGrp="1"/>
          </p:cNvSpPr>
          <p:nvPr>
            <p:ph type="body" sz="quarter" idx="37"/>
          </p:nvPr>
        </p:nvSpPr>
        <p:spPr/>
        <p:txBody>
          <a:bodyPr/>
          <a:lstStyle/>
          <a:p>
            <a:pPr marL="0" indent="0">
              <a:buNone/>
            </a:pPr>
            <a:r>
              <a:rPr lang="sv-SE"/>
              <a:t>Har du upptäckt något mer att arbeta vidare med? </a:t>
            </a:r>
          </a:p>
        </p:txBody>
      </p:sp>
      <p:sp>
        <p:nvSpPr>
          <p:cNvPr id="16" name="Platshållare för text 15">
            <a:extLst>
              <a:ext uri="{FF2B5EF4-FFF2-40B4-BE49-F238E27FC236}">
                <a16:creationId xmlns:a16="http://schemas.microsoft.com/office/drawing/2014/main" id="{075D1471-AA50-4EF8-9C24-B76E96A20CA0}"/>
              </a:ext>
            </a:extLst>
          </p:cNvPr>
          <p:cNvSpPr>
            <a:spLocks noGrp="1"/>
          </p:cNvSpPr>
          <p:nvPr>
            <p:ph type="body" sz="quarter" idx="40"/>
          </p:nvPr>
        </p:nvSpPr>
        <p:spPr/>
        <p:txBody>
          <a:bodyPr/>
          <a:lstStyle/>
          <a:p>
            <a:endParaRPr lang="sv-SE" i="0"/>
          </a:p>
        </p:txBody>
      </p:sp>
      <p:sp>
        <p:nvSpPr>
          <p:cNvPr id="12" name="Platshållare för innehåll 11">
            <a:extLst>
              <a:ext uri="{FF2B5EF4-FFF2-40B4-BE49-F238E27FC236}">
                <a16:creationId xmlns:a16="http://schemas.microsoft.com/office/drawing/2014/main" id="{4C9C46C1-EACB-4C5F-B324-504C1977E018}"/>
              </a:ext>
            </a:extLst>
          </p:cNvPr>
          <p:cNvSpPr>
            <a:spLocks noGrp="1"/>
          </p:cNvSpPr>
          <p:nvPr>
            <p:ph sz="quarter" idx="22"/>
          </p:nvPr>
        </p:nvSpPr>
        <p:spPr/>
        <p:txBody>
          <a:bodyPr lIns="91440" tIns="45720" rIns="91440" bIns="45720" anchor="t"/>
          <a:lstStyle/>
          <a:p>
            <a:pPr marL="0" indent="0">
              <a:buNone/>
            </a:pPr>
            <a:r>
              <a:rPr lang="sv-SE" dirty="0"/>
              <a:t>Vilken känsla har du nu? </a:t>
            </a:r>
            <a:endParaRPr lang="sv-SE"/>
          </a:p>
        </p:txBody>
      </p:sp>
      <p:sp>
        <p:nvSpPr>
          <p:cNvPr id="18" name="Platshållare för text 17">
            <a:extLst>
              <a:ext uri="{FF2B5EF4-FFF2-40B4-BE49-F238E27FC236}">
                <a16:creationId xmlns:a16="http://schemas.microsoft.com/office/drawing/2014/main" id="{FB622963-55A3-410C-8B37-1FC4A566376A}"/>
              </a:ext>
            </a:extLst>
          </p:cNvPr>
          <p:cNvSpPr>
            <a:spLocks noGrp="1"/>
          </p:cNvSpPr>
          <p:nvPr>
            <p:ph type="body" sz="quarter" idx="42"/>
          </p:nvPr>
        </p:nvSpPr>
        <p:spPr/>
        <p:txBody>
          <a:bodyPr/>
          <a:lstStyle/>
          <a:p>
            <a:r>
              <a:rPr lang="sv-SE"/>
              <a:t>Reflektera för din egen skull.</a:t>
            </a:r>
          </a:p>
        </p:txBody>
      </p:sp>
      <p:sp>
        <p:nvSpPr>
          <p:cNvPr id="17" name="Platshållare för text 16">
            <a:extLst>
              <a:ext uri="{FF2B5EF4-FFF2-40B4-BE49-F238E27FC236}">
                <a16:creationId xmlns:a16="http://schemas.microsoft.com/office/drawing/2014/main" id="{186DCA45-AAE0-4CBF-A9F5-7C1CEA9E4A08}"/>
              </a:ext>
            </a:extLst>
          </p:cNvPr>
          <p:cNvSpPr>
            <a:spLocks noGrp="1"/>
          </p:cNvSpPr>
          <p:nvPr>
            <p:ph type="body" sz="quarter" idx="41"/>
          </p:nvPr>
        </p:nvSpPr>
        <p:spPr/>
        <p:txBody>
          <a:bodyPr/>
          <a:lstStyle/>
          <a:p>
            <a:endParaRPr lang="sv-SE" i="0"/>
          </a:p>
        </p:txBody>
      </p:sp>
      <p:pic>
        <p:nvPicPr>
          <p:cNvPr id="19" name="Bild">
            <a:extLst>
              <a:ext uri="{FF2B5EF4-FFF2-40B4-BE49-F238E27FC236}">
                <a16:creationId xmlns:a16="http://schemas.microsoft.com/office/drawing/2014/main" id="{F13A313F-B26E-479F-A774-2840EAF7456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78353" y="1227231"/>
            <a:ext cx="1024729" cy="860772"/>
          </a:xfrm>
          <a:prstGeom prst="rect">
            <a:avLst/>
          </a:prstGeom>
          <a:ln w="12700">
            <a:miter lim="400000"/>
          </a:ln>
        </p:spPr>
      </p:pic>
      <p:pic>
        <p:nvPicPr>
          <p:cNvPr id="20" name="Gruppera">
            <a:extLst>
              <a:ext uri="{FF2B5EF4-FFF2-40B4-BE49-F238E27FC236}">
                <a16:creationId xmlns:a16="http://schemas.microsoft.com/office/drawing/2014/main" id="{0A9430F6-55FF-4FE5-896B-48F6E46418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21" name="Bild">
            <a:extLst>
              <a:ext uri="{FF2B5EF4-FFF2-40B4-BE49-F238E27FC236}">
                <a16:creationId xmlns:a16="http://schemas.microsoft.com/office/drawing/2014/main" id="{1CE7A06A-1190-42AA-ABB7-60E56C9FB21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89080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037AE518-4F2E-846D-CCFC-4189A97BE4A7}"/>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Här är tiden</a:t>
            </a:r>
          </a:p>
        </p:txBody>
      </p:sp>
      <p:sp>
        <p:nvSpPr>
          <p:cNvPr id="3" name="Platshållare för text 2">
            <a:extLst>
              <a:ext uri="{FF2B5EF4-FFF2-40B4-BE49-F238E27FC236}">
                <a16:creationId xmlns:a16="http://schemas.microsoft.com/office/drawing/2014/main" id="{B3539AC2-659B-461A-8F73-DB730588C11B}"/>
              </a:ext>
            </a:extLst>
          </p:cNvPr>
          <p:cNvSpPr>
            <a:spLocks noGrp="1"/>
          </p:cNvSpPr>
          <p:nvPr>
            <p:ph type="body" sz="quarter" idx="10"/>
          </p:nvPr>
        </p:nvSpPr>
        <p:spPr/>
        <p:txBody>
          <a:bodyPr/>
          <a:lstStyle/>
          <a:p>
            <a:r>
              <a:rPr lang="sv-SE"/>
              <a:t>3 min</a:t>
            </a:r>
          </a:p>
        </p:txBody>
      </p:sp>
      <p:sp>
        <p:nvSpPr>
          <p:cNvPr id="4" name="Platshållare för text 3">
            <a:extLst>
              <a:ext uri="{FF2B5EF4-FFF2-40B4-BE49-F238E27FC236}">
                <a16:creationId xmlns:a16="http://schemas.microsoft.com/office/drawing/2014/main" id="{FEC8ED2B-334B-4EA8-9F2E-1E53ACC8FF70}"/>
              </a:ext>
            </a:extLst>
          </p:cNvPr>
          <p:cNvSpPr>
            <a:spLocks noGrp="1"/>
          </p:cNvSpPr>
          <p:nvPr>
            <p:ph type="body" sz="quarter" idx="35"/>
          </p:nvPr>
        </p:nvSpPr>
        <p:spPr/>
        <p:txBody>
          <a:bodyPr/>
          <a:lstStyle/>
          <a:p>
            <a:r>
              <a:rPr lang="sv-SE"/>
              <a:t>Flytta</a:t>
            </a:r>
          </a:p>
        </p:txBody>
      </p:sp>
      <p:sp>
        <p:nvSpPr>
          <p:cNvPr id="5" name="Platshållare för text 4">
            <a:extLst>
              <a:ext uri="{FF2B5EF4-FFF2-40B4-BE49-F238E27FC236}">
                <a16:creationId xmlns:a16="http://schemas.microsoft.com/office/drawing/2014/main" id="{B1173EC1-2B21-4D03-9F15-F0A3DB12B4D2}"/>
              </a:ext>
            </a:extLst>
          </p:cNvPr>
          <p:cNvSpPr>
            <a:spLocks noGrp="1"/>
          </p:cNvSpPr>
          <p:nvPr>
            <p:ph type="body" sz="quarter" idx="11"/>
          </p:nvPr>
        </p:nvSpPr>
        <p:spPr/>
        <p:txBody>
          <a:bodyPr/>
          <a:lstStyle/>
          <a:p>
            <a:r>
              <a:rPr lang="sv-SE"/>
              <a:t>Enskilt</a:t>
            </a:r>
          </a:p>
        </p:txBody>
      </p:sp>
      <p:sp>
        <p:nvSpPr>
          <p:cNvPr id="6" name="Platshållare för text 5">
            <a:extLst>
              <a:ext uri="{FF2B5EF4-FFF2-40B4-BE49-F238E27FC236}">
                <a16:creationId xmlns:a16="http://schemas.microsoft.com/office/drawing/2014/main" id="{7DFAE5A4-002D-4D18-B897-48134A1CF164}"/>
              </a:ext>
            </a:extLst>
          </p:cNvPr>
          <p:cNvSpPr>
            <a:spLocks noGrp="1"/>
          </p:cNvSpPr>
          <p:nvPr>
            <p:ph type="body" sz="quarter" idx="46"/>
          </p:nvPr>
        </p:nvSpPr>
        <p:spPr/>
        <p:txBody>
          <a:bodyPr/>
          <a:lstStyle/>
          <a:p>
            <a:r>
              <a:rPr lang="sv-SE" b="1"/>
              <a:t>Har du frigjort tid? Eller använt tiden på ett bättre sätt? Flytta markören i rutan till ditt ungefärliga resultat. </a:t>
            </a:r>
          </a:p>
          <a:p>
            <a:r>
              <a:rPr lang="sv-SE"/>
              <a:t>Tabellen visar hur mycket tid som du sparar under ett arbetsår om du frigör tid. (</a:t>
            </a:r>
            <a:r>
              <a:rPr lang="sv-SE">
                <a:cs typeface="Calibri"/>
              </a:rPr>
              <a:t>Förutsatt att ett år är 200 arbetsdagar.)</a:t>
            </a:r>
          </a:p>
          <a:p>
            <a:endParaRPr lang="sv-SE">
              <a:cs typeface="Calibri"/>
            </a:endParaRPr>
          </a:p>
          <a:p>
            <a:endParaRPr lang="sv-SE">
              <a:cs typeface="Calibri"/>
            </a:endParaRPr>
          </a:p>
          <a:p>
            <a:endParaRPr lang="sv-SE">
              <a:cs typeface="Calibri"/>
            </a:endParaRPr>
          </a:p>
          <a:p>
            <a:endParaRPr lang="sv-SE">
              <a:cs typeface="Calibri"/>
            </a:endParaRPr>
          </a:p>
          <a:p>
            <a:endParaRPr lang="sv-SE">
              <a:cs typeface="Calibri"/>
            </a:endParaRPr>
          </a:p>
          <a:p>
            <a:endParaRPr lang="sv-SE">
              <a:cs typeface="Calibri"/>
            </a:endParaRPr>
          </a:p>
          <a:p>
            <a:endParaRPr lang="sv-SE"/>
          </a:p>
        </p:txBody>
      </p:sp>
      <p:sp>
        <p:nvSpPr>
          <p:cNvPr id="7" name="Platshållare för text 6">
            <a:extLst>
              <a:ext uri="{FF2B5EF4-FFF2-40B4-BE49-F238E27FC236}">
                <a16:creationId xmlns:a16="http://schemas.microsoft.com/office/drawing/2014/main" id="{7B81553B-F54B-4AE7-A4B3-B80536F93E5F}"/>
              </a:ext>
            </a:extLst>
          </p:cNvPr>
          <p:cNvSpPr>
            <a:spLocks noGrp="1"/>
          </p:cNvSpPr>
          <p:nvPr>
            <p:ph type="body" sz="quarter" idx="36"/>
          </p:nvPr>
        </p:nvSpPr>
        <p:spPr>
          <a:xfrm>
            <a:off x="13995206" y="545358"/>
            <a:ext cx="7771741" cy="537215"/>
          </a:xfrm>
        </p:spPr>
        <p:txBody>
          <a:bodyPr/>
          <a:lstStyle/>
          <a:p>
            <a:r>
              <a:rPr lang="sv-SE" dirty="0"/>
              <a:t>Vilket alternativ stämmer bäst in på din situation? Flytta markören.</a:t>
            </a:r>
          </a:p>
        </p:txBody>
      </p:sp>
      <p:pic>
        <p:nvPicPr>
          <p:cNvPr id="28" name="Bild 27" descr="Flytta bocken till det alternativ som stämmer bäst in på din situation. ">
            <a:extLst>
              <a:ext uri="{FF2B5EF4-FFF2-40B4-BE49-F238E27FC236}">
                <a16:creationId xmlns:a16="http://schemas.microsoft.com/office/drawing/2014/main" id="{C9C491F8-086F-4EBE-A489-94384BD1C4F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39298" y="817601"/>
            <a:ext cx="1152900" cy="907909"/>
          </a:xfrm>
          <a:prstGeom prst="rect">
            <a:avLst/>
          </a:prstGeom>
        </p:spPr>
      </p:pic>
      <p:sp>
        <p:nvSpPr>
          <p:cNvPr id="10" name="Platshållare för text 9">
            <a:extLst>
              <a:ext uri="{FF2B5EF4-FFF2-40B4-BE49-F238E27FC236}">
                <a16:creationId xmlns:a16="http://schemas.microsoft.com/office/drawing/2014/main" id="{AF567A1D-C72C-4EBB-A74C-A0087E9A6CCC}"/>
              </a:ext>
            </a:extLst>
          </p:cNvPr>
          <p:cNvSpPr>
            <a:spLocks noGrp="1"/>
          </p:cNvSpPr>
          <p:nvPr>
            <p:ph type="body" sz="quarter" idx="43"/>
          </p:nvPr>
        </p:nvSpPr>
        <p:spPr/>
        <p:txBody>
          <a:bodyPr/>
          <a:lstStyle/>
          <a:p>
            <a:r>
              <a:rPr lang="sv-SE" dirty="0"/>
              <a:t>Under en vecka</a:t>
            </a:r>
          </a:p>
        </p:txBody>
      </p:sp>
      <p:pic>
        <p:nvPicPr>
          <p:cNvPr id="37" name="Bild 36" descr="Flytta markören hit för alt 1">
            <a:extLst>
              <a:ext uri="{FF2B5EF4-FFF2-40B4-BE49-F238E27FC236}">
                <a16:creationId xmlns:a16="http://schemas.microsoft.com/office/drawing/2014/main" id="{4D785918-3765-B900-0393-9D9D47B5B2DF}"/>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01434" y="3473038"/>
            <a:ext cx="1065767" cy="1054100"/>
          </a:xfrm>
          <a:prstGeom prst="rect">
            <a:avLst/>
          </a:prstGeom>
        </p:spPr>
      </p:pic>
      <p:sp>
        <p:nvSpPr>
          <p:cNvPr id="11" name="Platshållare för text 10">
            <a:extLst>
              <a:ext uri="{FF2B5EF4-FFF2-40B4-BE49-F238E27FC236}">
                <a16:creationId xmlns:a16="http://schemas.microsoft.com/office/drawing/2014/main" id="{ACF20AF4-14E7-4D38-BCDB-03464A9D39BB}"/>
              </a:ext>
            </a:extLst>
          </p:cNvPr>
          <p:cNvSpPr>
            <a:spLocks noGrp="1"/>
          </p:cNvSpPr>
          <p:nvPr>
            <p:ph type="body" sz="quarter" idx="47"/>
          </p:nvPr>
        </p:nvSpPr>
        <p:spPr/>
        <p:txBody>
          <a:bodyPr/>
          <a:lstStyle/>
          <a:p>
            <a:r>
              <a:rPr lang="sv-SE" b="0" dirty="0"/>
              <a:t>5 min</a:t>
            </a:r>
          </a:p>
        </p:txBody>
      </p:sp>
      <p:sp>
        <p:nvSpPr>
          <p:cNvPr id="19" name="Platshållare för text 18">
            <a:extLst>
              <a:ext uri="{FF2B5EF4-FFF2-40B4-BE49-F238E27FC236}">
                <a16:creationId xmlns:a16="http://schemas.microsoft.com/office/drawing/2014/main" id="{FB12C424-5230-458D-B1BF-332D42B47E65}"/>
              </a:ext>
            </a:extLst>
          </p:cNvPr>
          <p:cNvSpPr>
            <a:spLocks noGrp="1"/>
          </p:cNvSpPr>
          <p:nvPr>
            <p:ph type="body" sz="quarter" idx="48"/>
          </p:nvPr>
        </p:nvSpPr>
        <p:spPr/>
        <p:txBody>
          <a:bodyPr/>
          <a:lstStyle/>
          <a:p>
            <a:r>
              <a:rPr lang="sv-SE" dirty="0"/>
              <a:t>Under ett år</a:t>
            </a:r>
          </a:p>
        </p:txBody>
      </p:sp>
      <p:sp>
        <p:nvSpPr>
          <p:cNvPr id="12" name="Platshållare för text 11">
            <a:extLst>
              <a:ext uri="{FF2B5EF4-FFF2-40B4-BE49-F238E27FC236}">
                <a16:creationId xmlns:a16="http://schemas.microsoft.com/office/drawing/2014/main" id="{476A93FF-7EBB-415D-BC2F-C26C566CCAD9}"/>
              </a:ext>
            </a:extLst>
          </p:cNvPr>
          <p:cNvSpPr>
            <a:spLocks noGrp="1"/>
          </p:cNvSpPr>
          <p:nvPr>
            <p:ph type="body" sz="quarter" idx="40"/>
          </p:nvPr>
        </p:nvSpPr>
        <p:spPr/>
        <p:txBody>
          <a:bodyPr/>
          <a:lstStyle/>
          <a:p>
            <a:r>
              <a:rPr lang="sv-SE" b="0" dirty="0"/>
              <a:t>3,5 timmar</a:t>
            </a:r>
          </a:p>
        </p:txBody>
      </p:sp>
      <p:sp>
        <p:nvSpPr>
          <p:cNvPr id="13" name="Platshållare för text 12">
            <a:extLst>
              <a:ext uri="{FF2B5EF4-FFF2-40B4-BE49-F238E27FC236}">
                <a16:creationId xmlns:a16="http://schemas.microsoft.com/office/drawing/2014/main" id="{9288E72C-BEDA-4B78-BD88-F462BAE79DBC}"/>
              </a:ext>
            </a:extLst>
          </p:cNvPr>
          <p:cNvSpPr>
            <a:spLocks noGrp="1"/>
          </p:cNvSpPr>
          <p:nvPr>
            <p:ph type="body" sz="quarter" idx="44"/>
          </p:nvPr>
        </p:nvSpPr>
        <p:spPr/>
        <p:txBody>
          <a:bodyPr/>
          <a:lstStyle/>
          <a:p>
            <a:r>
              <a:rPr lang="sv-SE" dirty="0"/>
              <a:t>Under en vecka</a:t>
            </a:r>
          </a:p>
        </p:txBody>
      </p:sp>
      <p:pic>
        <p:nvPicPr>
          <p:cNvPr id="38" name="Bild 37" descr="Flytta markören hit för alt 2">
            <a:extLst>
              <a:ext uri="{FF2B5EF4-FFF2-40B4-BE49-F238E27FC236}">
                <a16:creationId xmlns:a16="http://schemas.microsoft.com/office/drawing/2014/main" id="{5684AEDF-AD76-15D1-486A-6DF2E5FB1C74}"/>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01434" y="5895456"/>
            <a:ext cx="1065767" cy="1054100"/>
          </a:xfrm>
          <a:prstGeom prst="rect">
            <a:avLst/>
          </a:prstGeom>
        </p:spPr>
      </p:pic>
      <p:sp>
        <p:nvSpPr>
          <p:cNvPr id="14" name="Platshållare för text 13">
            <a:extLst>
              <a:ext uri="{FF2B5EF4-FFF2-40B4-BE49-F238E27FC236}">
                <a16:creationId xmlns:a16="http://schemas.microsoft.com/office/drawing/2014/main" id="{B35467CF-D6B0-4B4B-A37D-C2F2CA551055}"/>
              </a:ext>
            </a:extLst>
          </p:cNvPr>
          <p:cNvSpPr>
            <a:spLocks noGrp="1"/>
          </p:cNvSpPr>
          <p:nvPr>
            <p:ph type="body" sz="quarter" idx="38"/>
          </p:nvPr>
        </p:nvSpPr>
        <p:spPr/>
        <p:txBody>
          <a:bodyPr/>
          <a:lstStyle/>
          <a:p>
            <a:r>
              <a:rPr lang="sv-SE" b="0" dirty="0"/>
              <a:t>20 min</a:t>
            </a:r>
          </a:p>
        </p:txBody>
      </p:sp>
      <p:sp>
        <p:nvSpPr>
          <p:cNvPr id="20" name="Platshållare för text 19">
            <a:extLst>
              <a:ext uri="{FF2B5EF4-FFF2-40B4-BE49-F238E27FC236}">
                <a16:creationId xmlns:a16="http://schemas.microsoft.com/office/drawing/2014/main" id="{D2214CE5-5424-4D30-BDD2-A11BEA715932}"/>
              </a:ext>
            </a:extLst>
          </p:cNvPr>
          <p:cNvSpPr>
            <a:spLocks noGrp="1"/>
          </p:cNvSpPr>
          <p:nvPr>
            <p:ph type="body" sz="quarter" idx="49"/>
          </p:nvPr>
        </p:nvSpPr>
        <p:spPr/>
        <p:txBody>
          <a:bodyPr/>
          <a:lstStyle/>
          <a:p>
            <a:r>
              <a:rPr lang="sv-SE" dirty="0"/>
              <a:t>Under ett år</a:t>
            </a:r>
          </a:p>
        </p:txBody>
      </p:sp>
      <p:sp>
        <p:nvSpPr>
          <p:cNvPr id="15" name="Platshållare för text 14">
            <a:extLst>
              <a:ext uri="{FF2B5EF4-FFF2-40B4-BE49-F238E27FC236}">
                <a16:creationId xmlns:a16="http://schemas.microsoft.com/office/drawing/2014/main" id="{E1E373C2-463D-4014-BC74-0071F094ED6B}"/>
              </a:ext>
            </a:extLst>
          </p:cNvPr>
          <p:cNvSpPr>
            <a:spLocks noGrp="1"/>
          </p:cNvSpPr>
          <p:nvPr>
            <p:ph type="body" sz="quarter" idx="41"/>
          </p:nvPr>
        </p:nvSpPr>
        <p:spPr/>
        <p:txBody>
          <a:bodyPr/>
          <a:lstStyle/>
          <a:p>
            <a:r>
              <a:rPr lang="sv-SE" b="0" dirty="0"/>
              <a:t>2 arbetsdagar</a:t>
            </a:r>
          </a:p>
        </p:txBody>
      </p:sp>
      <p:sp>
        <p:nvSpPr>
          <p:cNvPr id="16" name="Platshållare för text 15">
            <a:extLst>
              <a:ext uri="{FF2B5EF4-FFF2-40B4-BE49-F238E27FC236}">
                <a16:creationId xmlns:a16="http://schemas.microsoft.com/office/drawing/2014/main" id="{84EA64ED-9033-4722-901E-81B5667689FD}"/>
              </a:ext>
            </a:extLst>
          </p:cNvPr>
          <p:cNvSpPr>
            <a:spLocks noGrp="1"/>
          </p:cNvSpPr>
          <p:nvPr>
            <p:ph type="body" sz="quarter" idx="45"/>
          </p:nvPr>
        </p:nvSpPr>
        <p:spPr/>
        <p:txBody>
          <a:bodyPr/>
          <a:lstStyle/>
          <a:p>
            <a:r>
              <a:rPr lang="sv-SE" dirty="0"/>
              <a:t>Under en vecka</a:t>
            </a:r>
          </a:p>
        </p:txBody>
      </p:sp>
      <p:pic>
        <p:nvPicPr>
          <p:cNvPr id="39" name="Bild 38" descr="Flytta markören hit för alt 3">
            <a:extLst>
              <a:ext uri="{FF2B5EF4-FFF2-40B4-BE49-F238E27FC236}">
                <a16:creationId xmlns:a16="http://schemas.microsoft.com/office/drawing/2014/main" id="{E0A8AB35-9D1C-E573-C2AB-31077F10040B}"/>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80188" y="8552479"/>
            <a:ext cx="1065767" cy="1054100"/>
          </a:xfrm>
          <a:prstGeom prst="rect">
            <a:avLst/>
          </a:prstGeom>
        </p:spPr>
      </p:pic>
      <p:sp>
        <p:nvSpPr>
          <p:cNvPr id="17" name="Platshållare för text 16">
            <a:extLst>
              <a:ext uri="{FF2B5EF4-FFF2-40B4-BE49-F238E27FC236}">
                <a16:creationId xmlns:a16="http://schemas.microsoft.com/office/drawing/2014/main" id="{B33BD239-2D35-4C20-B16C-8888418F53B6}"/>
              </a:ext>
            </a:extLst>
          </p:cNvPr>
          <p:cNvSpPr>
            <a:spLocks noGrp="1"/>
          </p:cNvSpPr>
          <p:nvPr>
            <p:ph type="body" sz="quarter" idx="39"/>
          </p:nvPr>
        </p:nvSpPr>
        <p:spPr/>
        <p:txBody>
          <a:bodyPr/>
          <a:lstStyle/>
          <a:p>
            <a:r>
              <a:rPr lang="sv-SE" b="0" dirty="0"/>
              <a:t>60 min</a:t>
            </a:r>
          </a:p>
        </p:txBody>
      </p:sp>
      <p:sp>
        <p:nvSpPr>
          <p:cNvPr id="21" name="Platshållare för text 20">
            <a:extLst>
              <a:ext uri="{FF2B5EF4-FFF2-40B4-BE49-F238E27FC236}">
                <a16:creationId xmlns:a16="http://schemas.microsoft.com/office/drawing/2014/main" id="{00C7C3CE-8FD2-4C6E-BC70-569F11DF82A0}"/>
              </a:ext>
            </a:extLst>
          </p:cNvPr>
          <p:cNvSpPr>
            <a:spLocks noGrp="1"/>
          </p:cNvSpPr>
          <p:nvPr>
            <p:ph type="body" sz="quarter" idx="50"/>
          </p:nvPr>
        </p:nvSpPr>
        <p:spPr/>
        <p:txBody>
          <a:bodyPr/>
          <a:lstStyle/>
          <a:p>
            <a:r>
              <a:rPr lang="sv-SE" dirty="0"/>
              <a:t>Under ett år</a:t>
            </a:r>
          </a:p>
        </p:txBody>
      </p:sp>
      <p:sp>
        <p:nvSpPr>
          <p:cNvPr id="18" name="Platshållare för text 17">
            <a:extLst>
              <a:ext uri="{FF2B5EF4-FFF2-40B4-BE49-F238E27FC236}">
                <a16:creationId xmlns:a16="http://schemas.microsoft.com/office/drawing/2014/main" id="{EDDD3E9B-7F64-4227-81D4-A9E51ED9BAB6}"/>
              </a:ext>
            </a:extLst>
          </p:cNvPr>
          <p:cNvSpPr>
            <a:spLocks noGrp="1"/>
          </p:cNvSpPr>
          <p:nvPr>
            <p:ph type="body" sz="quarter" idx="42"/>
          </p:nvPr>
        </p:nvSpPr>
        <p:spPr/>
        <p:txBody>
          <a:bodyPr/>
          <a:lstStyle/>
          <a:p>
            <a:r>
              <a:rPr lang="sv-SE" b="0" dirty="0"/>
              <a:t>5 arbetsdagar</a:t>
            </a:r>
          </a:p>
        </p:txBody>
      </p:sp>
      <p:sp>
        <p:nvSpPr>
          <p:cNvPr id="22" name="Platshållare för text 21">
            <a:extLst>
              <a:ext uri="{FF2B5EF4-FFF2-40B4-BE49-F238E27FC236}">
                <a16:creationId xmlns:a16="http://schemas.microsoft.com/office/drawing/2014/main" id="{854CFF40-311F-409B-9757-7A9156776627}"/>
              </a:ext>
            </a:extLst>
          </p:cNvPr>
          <p:cNvSpPr>
            <a:spLocks noGrp="1"/>
          </p:cNvSpPr>
          <p:nvPr>
            <p:ph type="body" sz="quarter" idx="51"/>
          </p:nvPr>
        </p:nvSpPr>
        <p:spPr/>
        <p:txBody>
          <a:bodyPr/>
          <a:lstStyle/>
          <a:p>
            <a:r>
              <a:rPr lang="sv-SE" dirty="0"/>
              <a:t>Under en vecka</a:t>
            </a:r>
          </a:p>
        </p:txBody>
      </p:sp>
      <p:pic>
        <p:nvPicPr>
          <p:cNvPr id="40" name="Bild 39" descr="Flytta markören hit för alt 4">
            <a:extLst>
              <a:ext uri="{FF2B5EF4-FFF2-40B4-BE49-F238E27FC236}">
                <a16:creationId xmlns:a16="http://schemas.microsoft.com/office/drawing/2014/main" id="{1066549D-EB13-45DB-539B-84E979BEA05F}"/>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80187" y="11326332"/>
            <a:ext cx="1065767" cy="1054100"/>
          </a:xfrm>
          <a:prstGeom prst="rect">
            <a:avLst/>
          </a:prstGeom>
        </p:spPr>
      </p:pic>
      <p:sp>
        <p:nvSpPr>
          <p:cNvPr id="23" name="Platshållare för text 22">
            <a:extLst>
              <a:ext uri="{FF2B5EF4-FFF2-40B4-BE49-F238E27FC236}">
                <a16:creationId xmlns:a16="http://schemas.microsoft.com/office/drawing/2014/main" id="{143C3BDF-AFEE-4707-84BD-F008E31C1446}"/>
              </a:ext>
            </a:extLst>
          </p:cNvPr>
          <p:cNvSpPr>
            <a:spLocks noGrp="1"/>
          </p:cNvSpPr>
          <p:nvPr>
            <p:ph type="body" sz="quarter" idx="52"/>
          </p:nvPr>
        </p:nvSpPr>
        <p:spPr/>
        <p:txBody>
          <a:bodyPr/>
          <a:lstStyle/>
          <a:p>
            <a:r>
              <a:rPr lang="sv-SE" b="0" dirty="0"/>
              <a:t>Nya insikter</a:t>
            </a:r>
          </a:p>
        </p:txBody>
      </p:sp>
      <p:sp>
        <p:nvSpPr>
          <p:cNvPr id="25" name="Platshållare för text 24">
            <a:extLst>
              <a:ext uri="{FF2B5EF4-FFF2-40B4-BE49-F238E27FC236}">
                <a16:creationId xmlns:a16="http://schemas.microsoft.com/office/drawing/2014/main" id="{CAF6AADD-672A-42EF-8E3C-744C63B59580}"/>
              </a:ext>
            </a:extLst>
          </p:cNvPr>
          <p:cNvSpPr>
            <a:spLocks noGrp="1"/>
          </p:cNvSpPr>
          <p:nvPr>
            <p:ph type="body" sz="quarter" idx="54"/>
          </p:nvPr>
        </p:nvSpPr>
        <p:spPr/>
        <p:txBody>
          <a:bodyPr/>
          <a:lstStyle/>
          <a:p>
            <a:r>
              <a:rPr lang="sv-SE" dirty="0"/>
              <a:t>Under ett år</a:t>
            </a:r>
          </a:p>
        </p:txBody>
      </p:sp>
      <p:sp>
        <p:nvSpPr>
          <p:cNvPr id="24" name="Platshållare för text 23">
            <a:extLst>
              <a:ext uri="{FF2B5EF4-FFF2-40B4-BE49-F238E27FC236}">
                <a16:creationId xmlns:a16="http://schemas.microsoft.com/office/drawing/2014/main" id="{650B5F16-0FD3-49EF-B530-103B2B7DD929}"/>
              </a:ext>
            </a:extLst>
          </p:cNvPr>
          <p:cNvSpPr>
            <a:spLocks noGrp="1"/>
          </p:cNvSpPr>
          <p:nvPr>
            <p:ph type="body" sz="quarter" idx="53"/>
          </p:nvPr>
        </p:nvSpPr>
        <p:spPr/>
        <p:txBody>
          <a:bodyPr/>
          <a:lstStyle/>
          <a:p>
            <a:r>
              <a:rPr lang="sv-SE" b="0"/>
              <a:t>Långsiktig hållbarhet</a:t>
            </a:r>
          </a:p>
        </p:txBody>
      </p:sp>
      <p:pic>
        <p:nvPicPr>
          <p:cNvPr id="29" name="Bild">
            <a:extLst>
              <a:ext uri="{FF2B5EF4-FFF2-40B4-BE49-F238E27FC236}">
                <a16:creationId xmlns:a16="http://schemas.microsoft.com/office/drawing/2014/main" id="{9186659D-ECC4-421F-A216-8BE34595526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pic>
        <p:nvPicPr>
          <p:cNvPr id="30" name="Gruppera">
            <a:extLst>
              <a:ext uri="{FF2B5EF4-FFF2-40B4-BE49-F238E27FC236}">
                <a16:creationId xmlns:a16="http://schemas.microsoft.com/office/drawing/2014/main" id="{D827A132-C727-473F-8D80-B73F2E8FF67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1" r="641"/>
          <a:stretch/>
        </p:blipFill>
        <p:spPr>
          <a:xfrm>
            <a:off x="939536" y="1320528"/>
            <a:ext cx="617191" cy="617191"/>
          </a:xfrm>
          <a:prstGeom prst="rect">
            <a:avLst/>
          </a:prstGeom>
          <a:ln w="12700">
            <a:miter lim="400000"/>
          </a:ln>
        </p:spPr>
      </p:pic>
      <p:pic>
        <p:nvPicPr>
          <p:cNvPr id="31" name="Bild">
            <a:extLst>
              <a:ext uri="{FF2B5EF4-FFF2-40B4-BE49-F238E27FC236}">
                <a16:creationId xmlns:a16="http://schemas.microsoft.com/office/drawing/2014/main" id="{9FA4AF68-4848-4D92-872A-74C16B7162A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610856" y="1227231"/>
            <a:ext cx="780433" cy="860772"/>
          </a:xfrm>
          <a:prstGeom prst="rect">
            <a:avLst/>
          </a:prstGeom>
          <a:ln w="12700">
            <a:miter lim="400000"/>
          </a:ln>
        </p:spPr>
      </p:pic>
    </p:spTree>
    <p:extLst>
      <p:ext uri="{BB962C8B-B14F-4D97-AF65-F5344CB8AC3E}">
        <p14:creationId xmlns:p14="http://schemas.microsoft.com/office/powerpoint/2010/main" val="3932575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72A846B4-6439-CA4A-84D6-E21C548FD146}"/>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gör du med </a:t>
            </a:r>
            <a:br>
              <a:rPr kumimoji="0" lang="sv-SE" sz="7900" b="1" i="0" u="none" strike="noStrike" kern="1200" cap="none" spc="0" normalizeH="0" baseline="0" noProof="0">
                <a:ln>
                  <a:noFill/>
                </a:ln>
                <a:solidFill>
                  <a:schemeClr val="bg1"/>
                </a:solidFill>
                <a:effectLst/>
                <a:uLnTx/>
                <a:uFillTx/>
                <a:latin typeface="+mj-lt"/>
                <a:ea typeface="+mn-ea"/>
                <a:cs typeface="+mn-cs"/>
              </a:rPr>
            </a:br>
            <a:r>
              <a:rPr kumimoji="0" lang="sv-SE" sz="7900" b="1" i="0" u="none" strike="noStrike" kern="1200" cap="none" spc="0" normalizeH="0" baseline="0" noProof="0">
                <a:ln>
                  <a:noFill/>
                </a:ln>
                <a:solidFill>
                  <a:schemeClr val="bg1"/>
                </a:solidFill>
                <a:effectLst/>
                <a:uLnTx/>
                <a:uFillTx/>
                <a:latin typeface="+mj-lt"/>
                <a:ea typeface="+mn-ea"/>
                <a:cs typeface="+mn-cs"/>
              </a:rPr>
              <a:t>din tid </a:t>
            </a:r>
            <a:r>
              <a:rPr kumimoji="0" lang="sv-SE" sz="7900" b="1" i="0" u="none" strike="noStrike" kern="1200" cap="none" spc="0" normalizeH="0" baseline="0" noProof="0" dirty="0">
                <a:ln>
                  <a:noFill/>
                </a:ln>
                <a:solidFill>
                  <a:schemeClr val="bg1"/>
                </a:solidFill>
                <a:effectLst/>
                <a:uLnTx/>
                <a:uFillTx/>
                <a:latin typeface="+mj-lt"/>
                <a:ea typeface="+mn-ea"/>
                <a:cs typeface="+mn-cs"/>
              </a:rPr>
              <a:t>här näst?</a:t>
            </a:r>
          </a:p>
        </p:txBody>
      </p:sp>
      <p:sp>
        <p:nvSpPr>
          <p:cNvPr id="7" name="Platshållare för text 6">
            <a:extLst>
              <a:ext uri="{FF2B5EF4-FFF2-40B4-BE49-F238E27FC236}">
                <a16:creationId xmlns:a16="http://schemas.microsoft.com/office/drawing/2014/main" id="{BE02345B-6642-BC4F-B751-3099A02DB509}"/>
              </a:ext>
            </a:extLst>
          </p:cNvPr>
          <p:cNvSpPr>
            <a:spLocks noGrp="1"/>
          </p:cNvSpPr>
          <p:nvPr>
            <p:ph type="body" sz="quarter" idx="10"/>
          </p:nvPr>
        </p:nvSpPr>
        <p:spPr/>
        <p:txBody>
          <a:bodyPr lIns="91440" tIns="45720" rIns="91440" bIns="45720" anchor="t"/>
          <a:lstStyle/>
          <a:p>
            <a:r>
              <a:rPr lang="sv-SE">
                <a:cs typeface="Calibri"/>
              </a:rPr>
              <a:t>2 </a:t>
            </a:r>
            <a:r>
              <a:rPr lang="sv-SE" dirty="0">
                <a:cs typeface="Calibri"/>
              </a:rPr>
              <a:t>min</a:t>
            </a:r>
            <a:endParaRPr lang="sv-SE" dirty="0"/>
          </a:p>
        </p:txBody>
      </p:sp>
      <p:sp>
        <p:nvSpPr>
          <p:cNvPr id="9" name="Platshållare för text 8">
            <a:extLst>
              <a:ext uri="{FF2B5EF4-FFF2-40B4-BE49-F238E27FC236}">
                <a16:creationId xmlns:a16="http://schemas.microsoft.com/office/drawing/2014/main" id="{453240AB-12AB-024D-BD81-27EE8AD91679}"/>
              </a:ext>
            </a:extLst>
          </p:cNvPr>
          <p:cNvSpPr>
            <a:spLocks noGrp="1"/>
          </p:cNvSpPr>
          <p:nvPr>
            <p:ph type="body" sz="quarter" idx="35"/>
          </p:nvPr>
        </p:nvSpPr>
        <p:spPr/>
        <p:txBody>
          <a:bodyPr/>
          <a:lstStyle/>
          <a:p>
            <a:r>
              <a:rPr lang="sv-SE" dirty="0"/>
              <a:t>Läsa</a:t>
            </a:r>
          </a:p>
        </p:txBody>
      </p:sp>
      <p:sp>
        <p:nvSpPr>
          <p:cNvPr id="8" name="Platshållare för text 7">
            <a:extLst>
              <a:ext uri="{FF2B5EF4-FFF2-40B4-BE49-F238E27FC236}">
                <a16:creationId xmlns:a16="http://schemas.microsoft.com/office/drawing/2014/main" id="{E8A4AA80-AE3D-5A4F-9DB3-B7F7DC180ECF}"/>
              </a:ext>
            </a:extLst>
          </p:cNvPr>
          <p:cNvSpPr>
            <a:spLocks noGrp="1"/>
          </p:cNvSpPr>
          <p:nvPr>
            <p:ph type="body" sz="quarter" idx="11"/>
          </p:nvPr>
        </p:nvSpPr>
        <p:spPr/>
        <p:txBody>
          <a:bodyPr/>
          <a:lstStyle/>
          <a:p>
            <a:r>
              <a:rPr lang="sv-SE" dirty="0"/>
              <a:t>Enskilt</a:t>
            </a:r>
          </a:p>
        </p:txBody>
      </p:sp>
      <p:sp>
        <p:nvSpPr>
          <p:cNvPr id="13" name="Platshållare för text 12">
            <a:extLst>
              <a:ext uri="{FF2B5EF4-FFF2-40B4-BE49-F238E27FC236}">
                <a16:creationId xmlns:a16="http://schemas.microsoft.com/office/drawing/2014/main" id="{A071EA05-BFF3-8740-8FDC-9432D5D68AFA}"/>
              </a:ext>
            </a:extLst>
          </p:cNvPr>
          <p:cNvSpPr>
            <a:spLocks noGrp="1"/>
          </p:cNvSpPr>
          <p:nvPr>
            <p:ph type="body" sz="quarter" idx="37"/>
          </p:nvPr>
        </p:nvSpPr>
        <p:spPr/>
        <p:txBody>
          <a:bodyPr/>
          <a:lstStyle/>
          <a:p>
            <a:r>
              <a:rPr lang="sv-SE" dirty="0"/>
              <a:t>Tid är en förutsättning för att arbeta med nyskapande. </a:t>
            </a:r>
          </a:p>
          <a:p>
            <a:r>
              <a:rPr lang="sv-SE" dirty="0"/>
              <a:t>Vad ska du lägga din nyfunna tid på?</a:t>
            </a:r>
          </a:p>
          <a:p>
            <a:endParaRPr lang="sv-SE" dirty="0"/>
          </a:p>
        </p:txBody>
      </p:sp>
      <p:sp>
        <p:nvSpPr>
          <p:cNvPr id="14" name="Platshållare för text 13">
            <a:extLst>
              <a:ext uri="{FF2B5EF4-FFF2-40B4-BE49-F238E27FC236}">
                <a16:creationId xmlns:a16="http://schemas.microsoft.com/office/drawing/2014/main" id="{533C0C4D-BEC4-6C46-A19D-28CD68C4E725}"/>
              </a:ext>
            </a:extLst>
          </p:cNvPr>
          <p:cNvSpPr>
            <a:spLocks noGrp="1"/>
          </p:cNvSpPr>
          <p:nvPr>
            <p:ph type="body" sz="quarter" idx="39"/>
          </p:nvPr>
        </p:nvSpPr>
        <p:spPr/>
        <p:txBody>
          <a:bodyPr/>
          <a:lstStyle/>
          <a:p>
            <a:r>
              <a:rPr lang="sv-SE" dirty="0"/>
              <a:t>Tiden – Den du alltid har med dig i varje stund.</a:t>
            </a:r>
          </a:p>
        </p:txBody>
      </p:sp>
      <p:pic>
        <p:nvPicPr>
          <p:cNvPr id="11" name="Bild">
            <a:extLst>
              <a:ext uri="{FF2B5EF4-FFF2-40B4-BE49-F238E27FC236}">
                <a16:creationId xmlns:a16="http://schemas.microsoft.com/office/drawing/2014/main" id="{9058247C-DCC2-5745-B735-DA939936EA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2" name="Gruppera">
            <a:extLst>
              <a:ext uri="{FF2B5EF4-FFF2-40B4-BE49-F238E27FC236}">
                <a16:creationId xmlns:a16="http://schemas.microsoft.com/office/drawing/2014/main" id="{7C2543F3-E94A-5B46-A8A3-5DBCC863371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6" name="Bild">
            <a:extLst>
              <a:ext uri="{FF2B5EF4-FFF2-40B4-BE49-F238E27FC236}">
                <a16:creationId xmlns:a16="http://schemas.microsoft.com/office/drawing/2014/main" id="{23FEEE78-272B-7044-A805-CB7E3AB0FF0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2500558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0125D33-55DD-43B3-8977-38CA6D2B20ED}"/>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Bra jobbat!</a:t>
            </a:r>
          </a:p>
        </p:txBody>
      </p:sp>
      <p:sp>
        <p:nvSpPr>
          <p:cNvPr id="3" name="Platshållare för text 2">
            <a:extLst>
              <a:ext uri="{FF2B5EF4-FFF2-40B4-BE49-F238E27FC236}">
                <a16:creationId xmlns:a16="http://schemas.microsoft.com/office/drawing/2014/main" id="{2F708852-BB4E-4841-9D15-0DF0C9CA9FEC}"/>
              </a:ext>
            </a:extLst>
          </p:cNvPr>
          <p:cNvSpPr>
            <a:spLocks noGrp="1"/>
          </p:cNvSpPr>
          <p:nvPr>
            <p:ph type="body" sz="quarter" idx="38"/>
          </p:nvPr>
        </p:nvSpPr>
        <p:spPr/>
        <p:txBody>
          <a:bodyPr/>
          <a:lstStyle/>
          <a:p>
            <a:r>
              <a:rPr lang="sv-SE"/>
              <a:t>Du har provat att sluta med något och gjort på ett nytt sätt. Bra testat, vi hejar på dig!</a:t>
            </a:r>
          </a:p>
        </p:txBody>
      </p:sp>
    </p:spTree>
    <p:extLst>
      <p:ext uri="{BB962C8B-B14F-4D97-AF65-F5344CB8AC3E}">
        <p14:creationId xmlns:p14="http://schemas.microsoft.com/office/powerpoint/2010/main" val="231743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2" descr="Rubrik">
            <a:extLst>
              <a:ext uri="{FF2B5EF4-FFF2-40B4-BE49-F238E27FC236}">
                <a16:creationId xmlns:a16="http://schemas.microsoft.com/office/drawing/2014/main" id="{B79DE994-CEB5-8905-032C-2DBD10B894BA}"/>
              </a:ext>
            </a:extLst>
          </p:cNvPr>
          <p:cNvSpPr>
            <a:spLocks noGrp="1"/>
          </p:cNvSpPr>
          <p:nvPr>
            <p:ph type="title" idx="4294967295"/>
          </p:nvPr>
        </p:nvSpPr>
        <p:spPr>
          <a:xfrm>
            <a:off x="1690731" y="2110563"/>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15" name="Platshållare för text 4">
            <a:extLst>
              <a:ext uri="{FF2B5EF4-FFF2-40B4-BE49-F238E27FC236}">
                <a16:creationId xmlns:a16="http://schemas.microsoft.com/office/drawing/2014/main" id="{C5D2C387-0C40-E532-B76E-6FF225693AE8}"/>
              </a:ext>
            </a:extLst>
          </p:cNvPr>
          <p:cNvSpPr>
            <a:spLocks noGrp="1"/>
          </p:cNvSpPr>
          <p:nvPr>
            <p:ph type="body" sz="quarter" idx="44"/>
          </p:nvPr>
        </p:nvSpPr>
        <p:spPr>
          <a:xfrm>
            <a:off x="1746671" y="5842461"/>
            <a:ext cx="10444534" cy="4013318"/>
          </a:xfrm>
        </p:spPr>
        <p:txBody>
          <a:bodyPr/>
          <a:lstStyle/>
          <a:p>
            <a:r>
              <a:rPr lang="sv-SE" b="1" dirty="0"/>
              <a:t>Detta dokument är en prototyp av Lärandeprojektet för innovationsledning (2021-2022). </a:t>
            </a:r>
          </a:p>
          <a:p>
            <a:r>
              <a:rPr lang="sv-SE" dirty="0"/>
              <a:t>Ett projekt av Uppsala kommun tillsammans med Helsingborgs stad, och flera andra kommuner. Vinnova finansierade arbetet. </a:t>
            </a:r>
          </a:p>
          <a:p>
            <a:r>
              <a:rPr lang="sv-SE" dirty="0"/>
              <a:t>I vetskap om informationen på denna sida får innehållet delas.</a:t>
            </a:r>
          </a:p>
        </p:txBody>
      </p:sp>
      <p:sp>
        <p:nvSpPr>
          <p:cNvPr id="19" name="Platshållare för text 8">
            <a:extLst>
              <a:ext uri="{FF2B5EF4-FFF2-40B4-BE49-F238E27FC236}">
                <a16:creationId xmlns:a16="http://schemas.microsoft.com/office/drawing/2014/main" id="{F3360AD9-05D2-FBFC-B9BB-BA293C5F853B}"/>
              </a:ext>
            </a:extLst>
          </p:cNvPr>
          <p:cNvSpPr>
            <a:spLocks noGrp="1"/>
          </p:cNvSpPr>
          <p:nvPr>
            <p:ph type="body" sz="quarter" idx="45"/>
          </p:nvPr>
        </p:nvSpPr>
        <p:spPr>
          <a:xfrm>
            <a:off x="14468913" y="4529712"/>
            <a:ext cx="7586296" cy="3010340"/>
          </a:xfrm>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hlinkClick r:id="rId4"/>
              </a:rPr>
              <a:t>uppsala.se/innovationskraft </a:t>
            </a:r>
            <a:endParaRPr lang="sv-SE" b="1" dirty="0">
              <a:latin typeface="Calibri"/>
            </a:endParaRPr>
          </a:p>
          <a:p>
            <a:r>
              <a:rPr lang="sv-SE" b="1"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A6296EF6-24C7-4455-8774-693770BC1032}"/>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5" name="Platshållare för text 4">
            <a:extLst>
              <a:ext uri="{FF2B5EF4-FFF2-40B4-BE49-F238E27FC236}">
                <a16:creationId xmlns:a16="http://schemas.microsoft.com/office/drawing/2014/main" id="{A8BA32E0-548F-42D3-9FE3-10E6183EB592}"/>
              </a:ext>
            </a:extLst>
          </p:cNvPr>
          <p:cNvSpPr>
            <a:spLocks noGrp="1"/>
          </p:cNvSpPr>
          <p:nvPr>
            <p:ph type="body" sz="quarter" idx="44"/>
          </p:nvPr>
        </p:nvSpPr>
        <p:spPr>
          <a:xfrm>
            <a:off x="1746671" y="6199205"/>
            <a:ext cx="6798970" cy="4889484"/>
          </a:xfrm>
        </p:spPr>
        <p:txBody>
          <a:bodyPr/>
          <a:lstStyle/>
          <a:p>
            <a:r>
              <a:rPr lang="sv-SE" dirty="0"/>
              <a:t>I denna övning kommer du få sluta att göra någonting under en vanlig arbetsvecka. Du kommer få perspektiv på din tid och använda den på ett nytt sätt.</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anchor="ctr"/>
          <a:lstStyle/>
          <a:p>
            <a:r>
              <a:rPr lang="sv-SE" b="1" dirty="0"/>
              <a:t>Börja </a:t>
            </a:r>
            <a:r>
              <a:rPr lang="sv-SE" dirty="0"/>
              <a:t>med att identifiera en vana. </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lIns="91440" tIns="45720" rIns="91440" bIns="45720" anchor="t"/>
          <a:lstStyle/>
          <a:p>
            <a:r>
              <a:rPr lang="sv-SE"/>
              <a:t>25 </a:t>
            </a:r>
            <a:r>
              <a:rPr lang="sv-SE" dirty="0"/>
              <a:t>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nchor="ctr"/>
          <a:lstStyle/>
          <a:p>
            <a:r>
              <a:rPr lang="sv-SE" b="1" dirty="0"/>
              <a:t>Pröva </a:t>
            </a:r>
            <a:r>
              <a:rPr lang="sv-SE" dirty="0"/>
              <a:t>att sluta under en vecka.</a:t>
            </a: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a:t>Enskilt</a:t>
            </a:r>
            <a:endParaRPr lang="sv-SE" dirty="0"/>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dirty="0"/>
              <a:t>5 dagar</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nchor="ctr"/>
          <a:lstStyle/>
          <a:p>
            <a:r>
              <a:rPr lang="sv-SE" b="1" dirty="0"/>
              <a:t>Utveckla </a:t>
            </a:r>
            <a:r>
              <a:rPr lang="sv-SE" dirty="0"/>
              <a:t>hur du använder din tid framåt.</a:t>
            </a: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Enskilt</a:t>
            </a:r>
          </a:p>
          <a:p>
            <a:endParaRPr lang="sv-SE" dirty="0"/>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pic>
        <p:nvPicPr>
          <p:cNvPr id="19" name="Bild 18">
            <a:extLst>
              <a:ext uri="{FF2B5EF4-FFF2-40B4-BE49-F238E27FC236}">
                <a16:creationId xmlns:a16="http://schemas.microsoft.com/office/drawing/2014/main" id="{AA0DAA46-A132-4B65-B7C4-6768FCAADB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0857" y="7074712"/>
            <a:ext cx="1171683" cy="1118425"/>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6" y="590525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lIns="91440" tIns="45720" rIns="91440" bIns="45720" anchor="t"/>
          <a:lstStyle/>
          <a:p>
            <a:r>
              <a:rPr lang="sv-SE"/>
              <a:t>25 </a:t>
            </a:r>
            <a:r>
              <a:rPr lang="sv-SE" dirty="0"/>
              <a:t>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BFC6625-0A31-4D08-B25E-DBF8E0EDEFAD}"/>
              </a:ext>
            </a:extLst>
          </p:cNvPr>
          <p:cNvSpPr>
            <a:spLocks noGrp="1"/>
          </p:cNvSpPr>
          <p:nvPr>
            <p:ph type="title" idx="4294967295"/>
          </p:nvPr>
        </p:nvSpPr>
        <p:spPr>
          <a:xfrm>
            <a:off x="1711162" y="2831322"/>
            <a:ext cx="1048004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Att sluta med något är också utveckling</a:t>
            </a:r>
          </a:p>
        </p:txBody>
      </p:sp>
      <p:sp>
        <p:nvSpPr>
          <p:cNvPr id="3" name="Platshållare för text 2">
            <a:extLst>
              <a:ext uri="{FF2B5EF4-FFF2-40B4-BE49-F238E27FC236}">
                <a16:creationId xmlns:a16="http://schemas.microsoft.com/office/drawing/2014/main" id="{7CD7F1F6-7801-4B76-8A18-33039255E165}"/>
              </a:ext>
            </a:extLst>
          </p:cNvPr>
          <p:cNvSpPr>
            <a:spLocks noGrp="1"/>
          </p:cNvSpPr>
          <p:nvPr>
            <p:ph type="body" sz="quarter" idx="10"/>
          </p:nvPr>
        </p:nvSpPr>
        <p:spPr/>
        <p:txBody>
          <a:bodyPr/>
          <a:lstStyle/>
          <a:p>
            <a:r>
              <a:rPr lang="sv-SE"/>
              <a:t>3 min</a:t>
            </a:r>
          </a:p>
        </p:txBody>
      </p:sp>
      <p:sp>
        <p:nvSpPr>
          <p:cNvPr id="4" name="Platshållare för text 3">
            <a:extLst>
              <a:ext uri="{FF2B5EF4-FFF2-40B4-BE49-F238E27FC236}">
                <a16:creationId xmlns:a16="http://schemas.microsoft.com/office/drawing/2014/main" id="{EDFDEF92-212A-46B2-BCC7-A6782715376F}"/>
              </a:ext>
            </a:extLst>
          </p:cNvPr>
          <p:cNvSpPr>
            <a:spLocks noGrp="1"/>
          </p:cNvSpPr>
          <p:nvPr>
            <p:ph type="body" sz="quarter" idx="35"/>
          </p:nvPr>
        </p:nvSpPr>
        <p:spPr/>
        <p:txBody>
          <a:bodyPr/>
          <a:lstStyle/>
          <a:p>
            <a:r>
              <a:rPr lang="sv-SE"/>
              <a:t>Läsa</a:t>
            </a:r>
          </a:p>
        </p:txBody>
      </p:sp>
      <p:sp>
        <p:nvSpPr>
          <p:cNvPr id="5" name="Platshållare för text 4">
            <a:extLst>
              <a:ext uri="{FF2B5EF4-FFF2-40B4-BE49-F238E27FC236}">
                <a16:creationId xmlns:a16="http://schemas.microsoft.com/office/drawing/2014/main" id="{50BD318A-1242-494A-8410-CADEA2F9B184}"/>
              </a:ext>
            </a:extLst>
          </p:cNvPr>
          <p:cNvSpPr>
            <a:spLocks noGrp="1"/>
          </p:cNvSpPr>
          <p:nvPr>
            <p:ph type="body" sz="quarter" idx="11"/>
          </p:nvPr>
        </p:nvSpPr>
        <p:spPr/>
        <p:txBody>
          <a:bodyPr/>
          <a:lstStyle/>
          <a:p>
            <a:r>
              <a:rPr lang="sv-SE"/>
              <a:t>Enskilt</a:t>
            </a:r>
          </a:p>
        </p:txBody>
      </p:sp>
      <p:sp>
        <p:nvSpPr>
          <p:cNvPr id="6" name="Platshållare för text 5">
            <a:extLst>
              <a:ext uri="{FF2B5EF4-FFF2-40B4-BE49-F238E27FC236}">
                <a16:creationId xmlns:a16="http://schemas.microsoft.com/office/drawing/2014/main" id="{2C4470AF-CC92-4514-95BE-1A21B8BEB2C0}"/>
              </a:ext>
            </a:extLst>
          </p:cNvPr>
          <p:cNvSpPr>
            <a:spLocks noGrp="1"/>
          </p:cNvSpPr>
          <p:nvPr>
            <p:ph type="body" sz="quarter" idx="37"/>
          </p:nvPr>
        </p:nvSpPr>
        <p:spPr/>
        <p:txBody>
          <a:bodyPr/>
          <a:lstStyle/>
          <a:p>
            <a:r>
              <a:rPr lang="sv-SE" b="1"/>
              <a:t>Forskare har upptäckt att när vi människor tänker på förändring, så föreställer vi oss att det handlar om att lägga till nya saker. Vi glömmer bort att utveckling även innebär att sluta göra saker och justera sådant som blivit ineffektiv. </a:t>
            </a:r>
          </a:p>
          <a:p>
            <a:r>
              <a:rPr lang="sv-SE"/>
              <a:t>För att sluta med något eller justera det, så rekommenderar vi att göra ett test. Testa förändringen under en begränsad tid och i en lämplig omfattning. För att sedan utvärdera effekterna och ta ställning till om förändringen ska fortsätta, eller behöver justeras mera.</a:t>
            </a:r>
          </a:p>
        </p:txBody>
      </p:sp>
      <p:sp>
        <p:nvSpPr>
          <p:cNvPr id="7" name="Platshållare för text 6">
            <a:extLst>
              <a:ext uri="{FF2B5EF4-FFF2-40B4-BE49-F238E27FC236}">
                <a16:creationId xmlns:a16="http://schemas.microsoft.com/office/drawing/2014/main" id="{7B52DCCE-AA6C-4534-811C-2D4648760E8E}"/>
              </a:ext>
            </a:extLst>
          </p:cNvPr>
          <p:cNvSpPr>
            <a:spLocks noGrp="1"/>
          </p:cNvSpPr>
          <p:nvPr>
            <p:ph type="body" sz="quarter" idx="39"/>
          </p:nvPr>
        </p:nvSpPr>
        <p:spPr/>
        <p:txBody>
          <a:bodyPr/>
          <a:lstStyle/>
          <a:p>
            <a:r>
              <a:rPr lang="sv-SE"/>
              <a:t>Hur har andra i offentliga Sverige gjort? Exempel på nästa sida.</a:t>
            </a:r>
          </a:p>
        </p:txBody>
      </p:sp>
      <p:pic>
        <p:nvPicPr>
          <p:cNvPr id="10" name="Bild">
            <a:extLst>
              <a:ext uri="{FF2B5EF4-FFF2-40B4-BE49-F238E27FC236}">
                <a16:creationId xmlns:a16="http://schemas.microsoft.com/office/drawing/2014/main" id="{FC0D429A-E301-4C53-B221-00255736994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45061" y="1227231"/>
            <a:ext cx="983739" cy="860772"/>
          </a:xfrm>
          <a:prstGeom prst="rect">
            <a:avLst/>
          </a:prstGeom>
          <a:ln w="12700">
            <a:miter lim="400000"/>
          </a:ln>
        </p:spPr>
      </p:pic>
      <p:pic>
        <p:nvPicPr>
          <p:cNvPr id="11" name="Bild">
            <a:extLst>
              <a:ext uri="{FF2B5EF4-FFF2-40B4-BE49-F238E27FC236}">
                <a16:creationId xmlns:a16="http://schemas.microsoft.com/office/drawing/2014/main" id="{82873272-4018-4FB6-9F94-A06DFD163A1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12" name="Gruppera">
            <a:extLst>
              <a:ext uri="{FF2B5EF4-FFF2-40B4-BE49-F238E27FC236}">
                <a16:creationId xmlns:a16="http://schemas.microsoft.com/office/drawing/2014/main" id="{D826295C-F71A-496A-BB6B-2EFEFFBACF3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spTree>
    <p:extLst>
      <p:ext uri="{BB962C8B-B14F-4D97-AF65-F5344CB8AC3E}">
        <p14:creationId xmlns:p14="http://schemas.microsoft.com/office/powerpoint/2010/main" val="412429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22AEE-B1D0-4CA0-BC77-E29A1D9C3095}"/>
              </a:ext>
            </a:extLst>
          </p:cNvPr>
          <p:cNvSpPr>
            <a:spLocks noGrp="1"/>
          </p:cNvSpPr>
          <p:nvPr>
            <p:ph type="title" idx="4294967295"/>
          </p:nvPr>
        </p:nvSpPr>
        <p:spPr>
          <a:xfrm>
            <a:off x="1711162" y="2924627"/>
            <a:ext cx="6779076"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Exempel från andra</a:t>
            </a:r>
          </a:p>
        </p:txBody>
      </p:sp>
      <p:sp>
        <p:nvSpPr>
          <p:cNvPr id="3" name="Platshållare för text 2">
            <a:extLst>
              <a:ext uri="{FF2B5EF4-FFF2-40B4-BE49-F238E27FC236}">
                <a16:creationId xmlns:a16="http://schemas.microsoft.com/office/drawing/2014/main" id="{CB828E30-91EC-4B1B-9A11-560823CA3C7A}"/>
              </a:ext>
            </a:extLst>
          </p:cNvPr>
          <p:cNvSpPr>
            <a:spLocks noGrp="1"/>
          </p:cNvSpPr>
          <p:nvPr>
            <p:ph type="body" sz="quarter" idx="10"/>
          </p:nvPr>
        </p:nvSpPr>
        <p:spPr/>
        <p:txBody>
          <a:bodyPr/>
          <a:lstStyle/>
          <a:p>
            <a:r>
              <a:rPr lang="sv-SE" dirty="0"/>
              <a:t>3 min</a:t>
            </a:r>
          </a:p>
        </p:txBody>
      </p:sp>
      <p:sp>
        <p:nvSpPr>
          <p:cNvPr id="4" name="Platshållare för text 3">
            <a:extLst>
              <a:ext uri="{FF2B5EF4-FFF2-40B4-BE49-F238E27FC236}">
                <a16:creationId xmlns:a16="http://schemas.microsoft.com/office/drawing/2014/main" id="{E42C4E1F-38BB-43FE-872B-56826F0759EF}"/>
              </a:ext>
            </a:extLst>
          </p:cNvPr>
          <p:cNvSpPr>
            <a:spLocks noGrp="1"/>
          </p:cNvSpPr>
          <p:nvPr>
            <p:ph type="body" sz="quarter" idx="35"/>
          </p:nvPr>
        </p:nvSpPr>
        <p:spPr/>
        <p:txBody>
          <a:bodyPr/>
          <a:lstStyle/>
          <a:p>
            <a:r>
              <a:rPr lang="sv-SE" dirty="0"/>
              <a:t>Läsa</a:t>
            </a:r>
          </a:p>
        </p:txBody>
      </p:sp>
      <p:sp>
        <p:nvSpPr>
          <p:cNvPr id="5" name="Platshållare för text 4">
            <a:extLst>
              <a:ext uri="{FF2B5EF4-FFF2-40B4-BE49-F238E27FC236}">
                <a16:creationId xmlns:a16="http://schemas.microsoft.com/office/drawing/2014/main" id="{4F91F4AB-6317-41BC-A733-F1B26BEB16D6}"/>
              </a:ext>
            </a:extLst>
          </p:cNvPr>
          <p:cNvSpPr>
            <a:spLocks noGrp="1"/>
          </p:cNvSpPr>
          <p:nvPr>
            <p:ph type="body" sz="quarter" idx="11"/>
          </p:nvPr>
        </p:nvSpPr>
        <p:spPr/>
        <p:txBody>
          <a:bodyPr/>
          <a:lstStyle/>
          <a:p>
            <a:r>
              <a:rPr lang="sv-SE" dirty="0"/>
              <a:t>Enskilt</a:t>
            </a:r>
          </a:p>
        </p:txBody>
      </p:sp>
      <p:sp>
        <p:nvSpPr>
          <p:cNvPr id="6" name="Platshållare för text 5">
            <a:extLst>
              <a:ext uri="{FF2B5EF4-FFF2-40B4-BE49-F238E27FC236}">
                <a16:creationId xmlns:a16="http://schemas.microsoft.com/office/drawing/2014/main" id="{D1051F71-8436-4AA4-91A4-548171F74252}"/>
              </a:ext>
            </a:extLst>
          </p:cNvPr>
          <p:cNvSpPr>
            <a:spLocks noGrp="1"/>
          </p:cNvSpPr>
          <p:nvPr>
            <p:ph type="body" sz="quarter" idx="22"/>
          </p:nvPr>
        </p:nvSpPr>
        <p:spPr/>
        <p:txBody>
          <a:bodyPr/>
          <a:lstStyle/>
          <a:p>
            <a:r>
              <a:rPr lang="sv-SE"/>
              <a:t>”På våra enhetsmöten slutade vi med information som inte behövdes diskuteras. Istället började vi maila ut informationen varje fredag. Sedan använde vi mötestiden till samtal, när vi behövde det.”</a:t>
            </a:r>
          </a:p>
        </p:txBody>
      </p:sp>
      <p:sp>
        <p:nvSpPr>
          <p:cNvPr id="7" name="Platshållare för text 6">
            <a:extLst>
              <a:ext uri="{FF2B5EF4-FFF2-40B4-BE49-F238E27FC236}">
                <a16:creationId xmlns:a16="http://schemas.microsoft.com/office/drawing/2014/main" id="{F3D540D0-9F77-4E27-A059-CD2B8F279887}"/>
              </a:ext>
            </a:extLst>
          </p:cNvPr>
          <p:cNvSpPr>
            <a:spLocks noGrp="1"/>
          </p:cNvSpPr>
          <p:nvPr>
            <p:ph type="body" sz="quarter" idx="23"/>
          </p:nvPr>
        </p:nvSpPr>
        <p:spPr/>
        <p:txBody>
          <a:bodyPr/>
          <a:lstStyle/>
          <a:p>
            <a:r>
              <a:rPr lang="sv-SE"/>
              <a:t>”Jag som chef slutade ta vissa beslut, för jag blev en flaskhals. Istället delade jag ut beslutsmandatet till mina medarbetare.”</a:t>
            </a:r>
          </a:p>
        </p:txBody>
      </p:sp>
      <p:sp>
        <p:nvSpPr>
          <p:cNvPr id="8" name="Platshållare för text 7">
            <a:extLst>
              <a:ext uri="{FF2B5EF4-FFF2-40B4-BE49-F238E27FC236}">
                <a16:creationId xmlns:a16="http://schemas.microsoft.com/office/drawing/2014/main" id="{DD1FA8DD-B9C0-4F71-B603-E97C26E7A51C}"/>
              </a:ext>
            </a:extLst>
          </p:cNvPr>
          <p:cNvSpPr>
            <a:spLocks noGrp="1"/>
          </p:cNvSpPr>
          <p:nvPr>
            <p:ph type="body" sz="quarter" idx="24"/>
          </p:nvPr>
        </p:nvSpPr>
        <p:spPr/>
        <p:txBody>
          <a:bodyPr/>
          <a:lstStyle/>
          <a:p>
            <a:r>
              <a:rPr lang="sv-SE"/>
              <a:t>”Jag slutade ta på mig dubbla uppgifter, och istället be mina kollegor om hjälp. Nu avlastar mina kollegor mig när jag måste delta i möte och samtidigt har ansvar för att svara i telefon. Jag känner mig lugnare och ger bättre service till de som ringer”. </a:t>
            </a:r>
          </a:p>
        </p:txBody>
      </p:sp>
      <p:pic>
        <p:nvPicPr>
          <p:cNvPr id="11" name="Bild">
            <a:extLst>
              <a:ext uri="{FF2B5EF4-FFF2-40B4-BE49-F238E27FC236}">
                <a16:creationId xmlns:a16="http://schemas.microsoft.com/office/drawing/2014/main" id="{E3B016A3-021A-434A-8405-75B42F6B65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45061" y="1227231"/>
            <a:ext cx="983739" cy="860772"/>
          </a:xfrm>
          <a:prstGeom prst="rect">
            <a:avLst/>
          </a:prstGeom>
          <a:ln w="12700">
            <a:miter lim="400000"/>
          </a:ln>
        </p:spPr>
      </p:pic>
      <p:pic>
        <p:nvPicPr>
          <p:cNvPr id="12" name="Bild">
            <a:extLst>
              <a:ext uri="{FF2B5EF4-FFF2-40B4-BE49-F238E27FC236}">
                <a16:creationId xmlns:a16="http://schemas.microsoft.com/office/drawing/2014/main" id="{BF5FDAD3-41C9-4DCF-AC90-26AB0016DB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13" name="Gruppera">
            <a:extLst>
              <a:ext uri="{FF2B5EF4-FFF2-40B4-BE49-F238E27FC236}">
                <a16:creationId xmlns:a16="http://schemas.microsoft.com/office/drawing/2014/main" id="{2507B76D-707C-4B58-A40D-8CE273CC085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spTree>
    <p:extLst>
      <p:ext uri="{BB962C8B-B14F-4D97-AF65-F5344CB8AC3E}">
        <p14:creationId xmlns:p14="http://schemas.microsoft.com/office/powerpoint/2010/main" val="2374666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a:extLst>
              <a:ext uri="{FF2B5EF4-FFF2-40B4-BE49-F238E27FC236}">
                <a16:creationId xmlns:a16="http://schemas.microsoft.com/office/drawing/2014/main" id="{0759F3CF-6A95-407C-859E-D670AFDFA27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78353" y="1227231"/>
            <a:ext cx="1024729" cy="860772"/>
          </a:xfrm>
          <a:prstGeom prst="rect">
            <a:avLst/>
          </a:prstGeom>
          <a:ln w="12700">
            <a:miter lim="400000"/>
          </a:ln>
        </p:spPr>
      </p:pic>
      <p:pic>
        <p:nvPicPr>
          <p:cNvPr id="12" name="Bild">
            <a:extLst>
              <a:ext uri="{FF2B5EF4-FFF2-40B4-BE49-F238E27FC236}">
                <a16:creationId xmlns:a16="http://schemas.microsoft.com/office/drawing/2014/main" id="{3ED0AFD0-11D0-44CF-A8B6-5924628624D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13" name="Gruppera">
            <a:extLst>
              <a:ext uri="{FF2B5EF4-FFF2-40B4-BE49-F238E27FC236}">
                <a16:creationId xmlns:a16="http://schemas.microsoft.com/office/drawing/2014/main" id="{127D92CA-291D-4A0E-952E-2C289CF4C87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sp>
        <p:nvSpPr>
          <p:cNvPr id="26" name="Platshållare för text 25">
            <a:extLst>
              <a:ext uri="{FF2B5EF4-FFF2-40B4-BE49-F238E27FC236}">
                <a16:creationId xmlns:a16="http://schemas.microsoft.com/office/drawing/2014/main" id="{FF6F8580-38C3-3BCF-9697-657F18715C7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Var är din tid?</a:t>
            </a:r>
          </a:p>
        </p:txBody>
      </p:sp>
      <p:sp>
        <p:nvSpPr>
          <p:cNvPr id="22" name="Platshållare för text 21">
            <a:extLst>
              <a:ext uri="{FF2B5EF4-FFF2-40B4-BE49-F238E27FC236}">
                <a16:creationId xmlns:a16="http://schemas.microsoft.com/office/drawing/2014/main" id="{96E953AB-EE34-566F-693C-663AE68174D9}"/>
              </a:ext>
            </a:extLst>
          </p:cNvPr>
          <p:cNvSpPr>
            <a:spLocks noGrp="1"/>
          </p:cNvSpPr>
          <p:nvPr>
            <p:ph type="body" sz="quarter" idx="10"/>
          </p:nvPr>
        </p:nvSpPr>
        <p:spPr/>
        <p:txBody>
          <a:bodyPr/>
          <a:lstStyle/>
          <a:p>
            <a:r>
              <a:rPr lang="sv-SE" dirty="0"/>
              <a:t>5 min</a:t>
            </a:r>
          </a:p>
        </p:txBody>
      </p:sp>
      <p:sp>
        <p:nvSpPr>
          <p:cNvPr id="25" name="Platshållare för text 24">
            <a:extLst>
              <a:ext uri="{FF2B5EF4-FFF2-40B4-BE49-F238E27FC236}">
                <a16:creationId xmlns:a16="http://schemas.microsoft.com/office/drawing/2014/main" id="{47E68678-47B9-9CE1-B026-B061061E40EB}"/>
              </a:ext>
            </a:extLst>
          </p:cNvPr>
          <p:cNvSpPr>
            <a:spLocks noGrp="1"/>
          </p:cNvSpPr>
          <p:nvPr>
            <p:ph type="body" sz="quarter" idx="35"/>
          </p:nvPr>
        </p:nvSpPr>
        <p:spPr/>
        <p:txBody>
          <a:bodyPr/>
          <a:lstStyle/>
          <a:p>
            <a:r>
              <a:rPr lang="sv-SE" dirty="0"/>
              <a:t>Skriva</a:t>
            </a:r>
          </a:p>
        </p:txBody>
      </p:sp>
      <p:sp>
        <p:nvSpPr>
          <p:cNvPr id="23" name="Platshållare för text 22">
            <a:extLst>
              <a:ext uri="{FF2B5EF4-FFF2-40B4-BE49-F238E27FC236}">
                <a16:creationId xmlns:a16="http://schemas.microsoft.com/office/drawing/2014/main" id="{BFDE92BD-3E3E-B80F-6D16-D23BA118B5B1}"/>
              </a:ext>
            </a:extLst>
          </p:cNvPr>
          <p:cNvSpPr>
            <a:spLocks noGrp="1"/>
          </p:cNvSpPr>
          <p:nvPr>
            <p:ph type="body" sz="quarter" idx="11"/>
          </p:nvPr>
        </p:nvSpPr>
        <p:spPr/>
        <p:txBody>
          <a:bodyPr/>
          <a:lstStyle/>
          <a:p>
            <a:r>
              <a:rPr lang="sv-SE" dirty="0"/>
              <a:t>Enskilt</a:t>
            </a:r>
          </a:p>
        </p:txBody>
      </p:sp>
      <p:sp>
        <p:nvSpPr>
          <p:cNvPr id="27" name="Platshållare för text 26">
            <a:extLst>
              <a:ext uri="{FF2B5EF4-FFF2-40B4-BE49-F238E27FC236}">
                <a16:creationId xmlns:a16="http://schemas.microsoft.com/office/drawing/2014/main" id="{97041C37-DE51-6D9F-AAA8-4D78829F2287}"/>
              </a:ext>
            </a:extLst>
          </p:cNvPr>
          <p:cNvSpPr>
            <a:spLocks noGrp="1"/>
          </p:cNvSpPr>
          <p:nvPr>
            <p:ph type="body" sz="quarter" idx="37"/>
          </p:nvPr>
        </p:nvSpPr>
        <p:spPr/>
        <p:txBody>
          <a:bodyPr/>
          <a:lstStyle/>
          <a:p>
            <a:r>
              <a:rPr lang="sv-SE" b="1" dirty="0"/>
              <a:t>Börja med att fundera över varför, hur och vad du gör under en vanlig arbetsvecka. Din kalender kan hjälpa dig.</a:t>
            </a:r>
          </a:p>
          <a:p>
            <a:r>
              <a:rPr lang="sv-SE" dirty="0"/>
              <a:t>Anteckna återkommande vanor och arbetsuppgifter, exempelvis möten och administration.</a:t>
            </a:r>
          </a:p>
          <a:p>
            <a:endParaRPr lang="sv-SE" dirty="0"/>
          </a:p>
        </p:txBody>
      </p:sp>
      <p:sp>
        <p:nvSpPr>
          <p:cNvPr id="24" name="Platshållare för innehåll 23">
            <a:extLst>
              <a:ext uri="{FF2B5EF4-FFF2-40B4-BE49-F238E27FC236}">
                <a16:creationId xmlns:a16="http://schemas.microsoft.com/office/drawing/2014/main" id="{F64198AF-0273-C1DB-D8B2-44E6AF11E076}"/>
              </a:ext>
            </a:extLst>
          </p:cNvPr>
          <p:cNvSpPr>
            <a:spLocks noGrp="1"/>
          </p:cNvSpPr>
          <p:nvPr>
            <p:ph sz="quarter" idx="16"/>
          </p:nvPr>
        </p:nvSpPr>
        <p:spPr/>
        <p:txBody>
          <a:bodyPr/>
          <a:lstStyle/>
          <a:p>
            <a:r>
              <a:rPr lang="sv-SE" sz="2800" b="1" dirty="0"/>
              <a:t>Vilka är dina återkommande vanor och arbetsuppgifter?</a:t>
            </a:r>
          </a:p>
        </p:txBody>
      </p:sp>
      <p:sp>
        <p:nvSpPr>
          <p:cNvPr id="30" name="Platshållare för text 29">
            <a:extLst>
              <a:ext uri="{FF2B5EF4-FFF2-40B4-BE49-F238E27FC236}">
                <a16:creationId xmlns:a16="http://schemas.microsoft.com/office/drawing/2014/main" id="{8E5B505B-2609-DC54-6A6B-D0299C5156BC}"/>
              </a:ext>
            </a:extLst>
          </p:cNvPr>
          <p:cNvSpPr>
            <a:spLocks noGrp="1"/>
          </p:cNvSpPr>
          <p:nvPr>
            <p:ph type="body" sz="quarter" idx="40"/>
          </p:nvPr>
        </p:nvSpPr>
        <p:spPr/>
        <p:txBody>
          <a:bodyPr/>
          <a:lstStyle/>
          <a:p>
            <a:endParaRPr lang="sv-SE"/>
          </a:p>
        </p:txBody>
      </p:sp>
    </p:spTree>
    <p:extLst>
      <p:ext uri="{BB962C8B-B14F-4D97-AF65-F5344CB8AC3E}">
        <p14:creationId xmlns:p14="http://schemas.microsoft.com/office/powerpoint/2010/main" val="2725751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3" name="Bild">
            <a:extLst>
              <a:ext uri="{FF2B5EF4-FFF2-40B4-BE49-F238E27FC236}">
                <a16:creationId xmlns:a16="http://schemas.microsoft.com/office/drawing/2014/main" id="{D9B26206-2ED7-5043-8471-E5C2B6EBCEB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
        <p:nvSpPr>
          <p:cNvPr id="28" name="Platshållare för text 27">
            <a:extLst>
              <a:ext uri="{FF2B5EF4-FFF2-40B4-BE49-F238E27FC236}">
                <a16:creationId xmlns:a16="http://schemas.microsoft.com/office/drawing/2014/main" id="{1257286D-29E9-401E-D754-87B49FC1C28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Fråga dig själv</a:t>
            </a:r>
          </a:p>
        </p:txBody>
      </p:sp>
      <p:sp>
        <p:nvSpPr>
          <p:cNvPr id="25" name="Platshållare för text 24">
            <a:extLst>
              <a:ext uri="{FF2B5EF4-FFF2-40B4-BE49-F238E27FC236}">
                <a16:creationId xmlns:a16="http://schemas.microsoft.com/office/drawing/2014/main" id="{56B94B15-32C1-4CCB-A678-1763375C4C30}"/>
              </a:ext>
            </a:extLst>
          </p:cNvPr>
          <p:cNvSpPr>
            <a:spLocks noGrp="1"/>
          </p:cNvSpPr>
          <p:nvPr>
            <p:ph type="body" sz="quarter" idx="10"/>
          </p:nvPr>
        </p:nvSpPr>
        <p:spPr/>
        <p:txBody>
          <a:bodyPr/>
          <a:lstStyle/>
          <a:p>
            <a:r>
              <a:rPr lang="sv-SE" dirty="0"/>
              <a:t>5 min</a:t>
            </a:r>
          </a:p>
        </p:txBody>
      </p:sp>
      <p:sp>
        <p:nvSpPr>
          <p:cNvPr id="27" name="Platshållare för text 26">
            <a:extLst>
              <a:ext uri="{FF2B5EF4-FFF2-40B4-BE49-F238E27FC236}">
                <a16:creationId xmlns:a16="http://schemas.microsoft.com/office/drawing/2014/main" id="{C605A958-EDAD-D269-DBBF-F1D1F8CDBBC7}"/>
              </a:ext>
            </a:extLst>
          </p:cNvPr>
          <p:cNvSpPr>
            <a:spLocks noGrp="1"/>
          </p:cNvSpPr>
          <p:nvPr>
            <p:ph type="body" sz="quarter" idx="35"/>
          </p:nvPr>
        </p:nvSpPr>
        <p:spPr/>
        <p:txBody>
          <a:bodyPr/>
          <a:lstStyle/>
          <a:p>
            <a:r>
              <a:rPr lang="sv-SE" dirty="0"/>
              <a:t>Läsa</a:t>
            </a:r>
          </a:p>
        </p:txBody>
      </p:sp>
      <p:sp>
        <p:nvSpPr>
          <p:cNvPr id="26" name="Platshållare för text 25">
            <a:extLst>
              <a:ext uri="{FF2B5EF4-FFF2-40B4-BE49-F238E27FC236}">
                <a16:creationId xmlns:a16="http://schemas.microsoft.com/office/drawing/2014/main" id="{8D941717-A693-981B-1C9D-D7E2E6070BD6}"/>
              </a:ext>
            </a:extLst>
          </p:cNvPr>
          <p:cNvSpPr>
            <a:spLocks noGrp="1"/>
          </p:cNvSpPr>
          <p:nvPr>
            <p:ph type="body" sz="quarter" idx="11"/>
          </p:nvPr>
        </p:nvSpPr>
        <p:spPr/>
        <p:txBody>
          <a:bodyPr/>
          <a:lstStyle/>
          <a:p>
            <a:r>
              <a:rPr lang="sv-SE" dirty="0"/>
              <a:t>Enskilt</a:t>
            </a:r>
          </a:p>
        </p:txBody>
      </p:sp>
      <p:sp>
        <p:nvSpPr>
          <p:cNvPr id="29" name="Platshållare för text 28">
            <a:extLst>
              <a:ext uri="{FF2B5EF4-FFF2-40B4-BE49-F238E27FC236}">
                <a16:creationId xmlns:a16="http://schemas.microsoft.com/office/drawing/2014/main" id="{820093BE-262B-D690-F8F2-328099304A3C}"/>
              </a:ext>
            </a:extLst>
          </p:cNvPr>
          <p:cNvSpPr>
            <a:spLocks noGrp="1"/>
          </p:cNvSpPr>
          <p:nvPr>
            <p:ph type="body" sz="quarter" idx="37"/>
          </p:nvPr>
        </p:nvSpPr>
        <p:spPr/>
        <p:txBody>
          <a:bodyPr/>
          <a:lstStyle/>
          <a:p>
            <a:pPr marL="457200" indent="-457200">
              <a:buFont typeface="Arial" panose="020B0604020202020204" pitchFamily="34" charset="0"/>
              <a:buChar char="•"/>
            </a:pPr>
            <a:r>
              <a:rPr lang="sv-SE" dirty="0"/>
              <a:t>Vad tror din chef eller medarbetare att du skulle kunna sluta göra?</a:t>
            </a:r>
          </a:p>
          <a:p>
            <a:pPr marL="457200" indent="-457200">
              <a:buFont typeface="Arial" panose="020B0604020202020204" pitchFamily="34" charset="0"/>
              <a:buChar char="•"/>
            </a:pPr>
            <a:r>
              <a:rPr lang="sv-SE" dirty="0"/>
              <a:t>Vad tar </a:t>
            </a:r>
            <a:r>
              <a:rPr lang="sv-SE" b="1" dirty="0"/>
              <a:t>mycket tid</a:t>
            </a:r>
            <a:r>
              <a:rPr lang="sv-SE" dirty="0"/>
              <a:t> och </a:t>
            </a:r>
            <a:r>
              <a:rPr lang="sv-SE" b="1" dirty="0"/>
              <a:t>skapar lite värde?</a:t>
            </a:r>
          </a:p>
          <a:p>
            <a:pPr marL="457200" indent="-457200">
              <a:buFont typeface="Arial" panose="020B0604020202020204" pitchFamily="34" charset="0"/>
              <a:buChar char="•"/>
            </a:pPr>
            <a:r>
              <a:rPr lang="sv-SE" dirty="0"/>
              <a:t>Vilka moment/möten tar eller ger mig energi?</a:t>
            </a:r>
          </a:p>
          <a:p>
            <a:pPr marL="457200" indent="-457200">
              <a:buFont typeface="Arial" panose="020B0604020202020204" pitchFamily="34" charset="0"/>
              <a:buChar char="•"/>
            </a:pPr>
            <a:r>
              <a:rPr lang="sv-SE" dirty="0"/>
              <a:t>Har jag </a:t>
            </a:r>
            <a:r>
              <a:rPr lang="sv-SE" b="1" dirty="0"/>
              <a:t>distraktioner</a:t>
            </a:r>
            <a:r>
              <a:rPr lang="sv-SE" dirty="0"/>
              <a:t> som återkommer? </a:t>
            </a:r>
          </a:p>
          <a:p>
            <a:pPr marL="457200" indent="-457200">
              <a:buFont typeface="Arial" panose="020B0604020202020204" pitchFamily="34" charset="0"/>
              <a:buChar char="•"/>
            </a:pPr>
            <a:r>
              <a:rPr lang="sv-SE" dirty="0"/>
              <a:t>Hur tar jag </a:t>
            </a:r>
            <a:r>
              <a:rPr lang="sv-SE" b="1" dirty="0"/>
              <a:t>pauser</a:t>
            </a:r>
            <a:r>
              <a:rPr lang="sv-SE" dirty="0"/>
              <a:t> och återhämtar mig? </a:t>
            </a:r>
          </a:p>
          <a:p>
            <a:endParaRPr lang="sv-SE" dirty="0"/>
          </a:p>
          <a:p>
            <a:endParaRPr lang="sv-SE" dirty="0"/>
          </a:p>
          <a:p>
            <a:endParaRPr lang="sv-SE" dirty="0"/>
          </a:p>
          <a:p>
            <a:endParaRPr lang="sv-SE" dirty="0"/>
          </a:p>
          <a:p>
            <a:endParaRPr lang="sv-SE" dirty="0"/>
          </a:p>
        </p:txBody>
      </p:sp>
      <p:pic>
        <p:nvPicPr>
          <p:cNvPr id="31" name="Bild 30">
            <a:extLst>
              <a:ext uri="{FF2B5EF4-FFF2-40B4-BE49-F238E27FC236}">
                <a16:creationId xmlns:a16="http://schemas.microsoft.com/office/drawing/2014/main" id="{8DADB250-1057-3B4F-57C3-B207862C383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529644" flipH="1">
            <a:off x="17361118" y="1284182"/>
            <a:ext cx="6270593" cy="10701812"/>
          </a:xfrm>
          <a:prstGeom prst="rect">
            <a:avLst/>
          </a:prstGeom>
        </p:spPr>
      </p:pic>
    </p:spTree>
    <p:extLst>
      <p:ext uri="{BB962C8B-B14F-4D97-AF65-F5344CB8AC3E}">
        <p14:creationId xmlns:p14="http://schemas.microsoft.com/office/powerpoint/2010/main" val="326695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a:extLst>
              <a:ext uri="{FF2B5EF4-FFF2-40B4-BE49-F238E27FC236}">
                <a16:creationId xmlns:a16="http://schemas.microsoft.com/office/drawing/2014/main" id="{CE65229E-F558-4096-9BED-C280CFCFED7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78353" y="1227231"/>
            <a:ext cx="1024729" cy="860772"/>
          </a:xfrm>
          <a:prstGeom prst="rect">
            <a:avLst/>
          </a:prstGeom>
          <a:ln w="12700">
            <a:miter lim="400000"/>
          </a:ln>
        </p:spPr>
      </p:pic>
      <p:pic>
        <p:nvPicPr>
          <p:cNvPr id="12" name="Bild">
            <a:extLst>
              <a:ext uri="{FF2B5EF4-FFF2-40B4-BE49-F238E27FC236}">
                <a16:creationId xmlns:a16="http://schemas.microsoft.com/office/drawing/2014/main" id="{6DC0BF5C-BBBC-4D9B-8364-5B137E1A270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13" name="Gruppera">
            <a:extLst>
              <a:ext uri="{FF2B5EF4-FFF2-40B4-BE49-F238E27FC236}">
                <a16:creationId xmlns:a16="http://schemas.microsoft.com/office/drawing/2014/main" id="{5C89210A-B78F-4587-8CD4-305A196CF90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sp>
        <p:nvSpPr>
          <p:cNvPr id="25" name="Platshållare för text 24">
            <a:extLst>
              <a:ext uri="{FF2B5EF4-FFF2-40B4-BE49-F238E27FC236}">
                <a16:creationId xmlns:a16="http://schemas.microsoft.com/office/drawing/2014/main" id="{D7F82BCE-F714-0AF9-DDB7-7B377E7A320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vill du sluta med?</a:t>
            </a:r>
          </a:p>
        </p:txBody>
      </p:sp>
      <p:sp>
        <p:nvSpPr>
          <p:cNvPr id="28" name="Platshållare för text 27">
            <a:extLst>
              <a:ext uri="{FF2B5EF4-FFF2-40B4-BE49-F238E27FC236}">
                <a16:creationId xmlns:a16="http://schemas.microsoft.com/office/drawing/2014/main" id="{9D51D2B5-9785-26DA-13B8-B3DC0EA08C58}"/>
              </a:ext>
            </a:extLst>
          </p:cNvPr>
          <p:cNvSpPr>
            <a:spLocks noGrp="1"/>
          </p:cNvSpPr>
          <p:nvPr>
            <p:ph type="body" sz="quarter" idx="10"/>
          </p:nvPr>
        </p:nvSpPr>
        <p:spPr/>
        <p:txBody>
          <a:bodyPr/>
          <a:lstStyle/>
          <a:p>
            <a:r>
              <a:rPr lang="sv-SE" dirty="0"/>
              <a:t>5 min</a:t>
            </a:r>
          </a:p>
        </p:txBody>
      </p:sp>
      <p:sp>
        <p:nvSpPr>
          <p:cNvPr id="31" name="Platshållare för text 30">
            <a:extLst>
              <a:ext uri="{FF2B5EF4-FFF2-40B4-BE49-F238E27FC236}">
                <a16:creationId xmlns:a16="http://schemas.microsoft.com/office/drawing/2014/main" id="{E8415615-E906-13D0-2D50-657AEE0381F5}"/>
              </a:ext>
            </a:extLst>
          </p:cNvPr>
          <p:cNvSpPr>
            <a:spLocks noGrp="1"/>
          </p:cNvSpPr>
          <p:nvPr>
            <p:ph type="body" sz="quarter" idx="35"/>
          </p:nvPr>
        </p:nvSpPr>
        <p:spPr/>
        <p:txBody>
          <a:bodyPr/>
          <a:lstStyle/>
          <a:p>
            <a:r>
              <a:rPr lang="sv-SE" dirty="0"/>
              <a:t>Skriva</a:t>
            </a:r>
          </a:p>
        </p:txBody>
      </p:sp>
      <p:sp>
        <p:nvSpPr>
          <p:cNvPr id="29" name="Platshållare för text 28">
            <a:extLst>
              <a:ext uri="{FF2B5EF4-FFF2-40B4-BE49-F238E27FC236}">
                <a16:creationId xmlns:a16="http://schemas.microsoft.com/office/drawing/2014/main" id="{AA56DA03-97FB-821D-8E8F-139DCAEEF1D5}"/>
              </a:ext>
            </a:extLst>
          </p:cNvPr>
          <p:cNvSpPr>
            <a:spLocks noGrp="1"/>
          </p:cNvSpPr>
          <p:nvPr>
            <p:ph type="body" sz="quarter" idx="11"/>
          </p:nvPr>
        </p:nvSpPr>
        <p:spPr/>
        <p:txBody>
          <a:bodyPr/>
          <a:lstStyle/>
          <a:p>
            <a:r>
              <a:rPr lang="sv-SE" dirty="0"/>
              <a:t>Enskilt</a:t>
            </a:r>
          </a:p>
        </p:txBody>
      </p:sp>
      <p:sp>
        <p:nvSpPr>
          <p:cNvPr id="26" name="Platshållare för text 25">
            <a:extLst>
              <a:ext uri="{FF2B5EF4-FFF2-40B4-BE49-F238E27FC236}">
                <a16:creationId xmlns:a16="http://schemas.microsoft.com/office/drawing/2014/main" id="{EF60F82E-0ECA-CAE8-C83E-30726CD0C63D}"/>
              </a:ext>
            </a:extLst>
          </p:cNvPr>
          <p:cNvSpPr>
            <a:spLocks noGrp="1"/>
          </p:cNvSpPr>
          <p:nvPr>
            <p:ph type="body" sz="quarter" idx="37"/>
          </p:nvPr>
        </p:nvSpPr>
        <p:spPr/>
        <p:txBody>
          <a:bodyPr/>
          <a:lstStyle/>
          <a:p>
            <a:r>
              <a:rPr lang="sv-SE" b="1" dirty="0"/>
              <a:t>Välj en återkommande sak som du skrev ner i föregående steg. Beskriv din nya vana eller sak.</a:t>
            </a:r>
          </a:p>
          <a:p>
            <a:r>
              <a:rPr lang="sv-SE" dirty="0"/>
              <a:t>Fler exempel finns på nästa sida.</a:t>
            </a:r>
            <a:endParaRPr lang="sv-SE" b="1" dirty="0"/>
          </a:p>
          <a:p>
            <a:r>
              <a:rPr lang="sv-SE" dirty="0"/>
              <a:t>Prata med din chef om det som du slutar med kan innebära risker.</a:t>
            </a:r>
          </a:p>
          <a:p>
            <a:endParaRPr lang="sv-SE" dirty="0"/>
          </a:p>
        </p:txBody>
      </p:sp>
      <p:sp>
        <p:nvSpPr>
          <p:cNvPr id="30" name="Platshållare för innehåll 29">
            <a:extLst>
              <a:ext uri="{FF2B5EF4-FFF2-40B4-BE49-F238E27FC236}">
                <a16:creationId xmlns:a16="http://schemas.microsoft.com/office/drawing/2014/main" id="{91D02E6D-FEBF-0238-5506-35D0C654CA79}"/>
              </a:ext>
            </a:extLst>
          </p:cNvPr>
          <p:cNvSpPr>
            <a:spLocks noGrp="1"/>
          </p:cNvSpPr>
          <p:nvPr>
            <p:ph sz="quarter" idx="16"/>
          </p:nvPr>
        </p:nvSpPr>
        <p:spPr/>
        <p:txBody>
          <a:bodyPr/>
          <a:lstStyle/>
          <a:p>
            <a:r>
              <a:rPr lang="sv-SE" sz="2800" b="1" dirty="0"/>
              <a:t>Vad vill du sluta med? Ungefär hur blir det istället?</a:t>
            </a:r>
          </a:p>
        </p:txBody>
      </p:sp>
      <p:sp>
        <p:nvSpPr>
          <p:cNvPr id="34" name="Platshållare för text 33">
            <a:extLst>
              <a:ext uri="{FF2B5EF4-FFF2-40B4-BE49-F238E27FC236}">
                <a16:creationId xmlns:a16="http://schemas.microsoft.com/office/drawing/2014/main" id="{32D073B9-367A-BF37-4D11-BFB2D17CEC8B}"/>
              </a:ext>
            </a:extLst>
          </p:cNvPr>
          <p:cNvSpPr>
            <a:spLocks noGrp="1"/>
          </p:cNvSpPr>
          <p:nvPr>
            <p:ph type="body" sz="quarter" idx="40"/>
          </p:nvPr>
        </p:nvSpPr>
        <p:spPr/>
        <p:txBody>
          <a:bodyPr/>
          <a:lstStyle/>
          <a:p>
            <a:endParaRPr lang="sv-SE"/>
          </a:p>
        </p:txBody>
      </p:sp>
    </p:spTree>
    <p:extLst>
      <p:ext uri="{BB962C8B-B14F-4D97-AF65-F5344CB8AC3E}">
        <p14:creationId xmlns:p14="http://schemas.microsoft.com/office/powerpoint/2010/main" val="299438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D580D82-DD45-4459-BEF8-EE06224F684B}"/>
              </a:ext>
            </a:extLst>
          </p:cNvPr>
          <p:cNvSpPr>
            <a:spLocks noGrp="1"/>
          </p:cNvSpPr>
          <p:nvPr>
            <p:ph type="title" idx="4294967295"/>
          </p:nvPr>
        </p:nvSpPr>
        <p:spPr>
          <a:xfrm>
            <a:off x="1680560" y="2313992"/>
            <a:ext cx="11540140"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Exempel på utveckling genom att sluta</a:t>
            </a:r>
          </a:p>
        </p:txBody>
      </p:sp>
      <p:sp>
        <p:nvSpPr>
          <p:cNvPr id="3" name="Platshållare för text 2">
            <a:extLst>
              <a:ext uri="{FF2B5EF4-FFF2-40B4-BE49-F238E27FC236}">
                <a16:creationId xmlns:a16="http://schemas.microsoft.com/office/drawing/2014/main" id="{F0797DDA-D5F8-468D-B7A5-923584BAC659}"/>
              </a:ext>
            </a:extLst>
          </p:cNvPr>
          <p:cNvSpPr>
            <a:spLocks noGrp="1"/>
          </p:cNvSpPr>
          <p:nvPr>
            <p:ph type="body" sz="quarter" idx="10"/>
          </p:nvPr>
        </p:nvSpPr>
        <p:spPr/>
        <p:txBody>
          <a:bodyPr/>
          <a:lstStyle/>
          <a:p>
            <a:r>
              <a:rPr lang="sv-SE"/>
              <a:t>3 min</a:t>
            </a:r>
          </a:p>
        </p:txBody>
      </p:sp>
      <p:sp>
        <p:nvSpPr>
          <p:cNvPr id="4" name="Platshållare för text 3">
            <a:extLst>
              <a:ext uri="{FF2B5EF4-FFF2-40B4-BE49-F238E27FC236}">
                <a16:creationId xmlns:a16="http://schemas.microsoft.com/office/drawing/2014/main" id="{60BA25B2-B9CB-4D4C-BB46-54EBE9B1715C}"/>
              </a:ext>
            </a:extLst>
          </p:cNvPr>
          <p:cNvSpPr>
            <a:spLocks noGrp="1"/>
          </p:cNvSpPr>
          <p:nvPr>
            <p:ph type="body" sz="quarter" idx="35"/>
          </p:nvPr>
        </p:nvSpPr>
        <p:spPr/>
        <p:txBody>
          <a:bodyPr/>
          <a:lstStyle/>
          <a:p>
            <a:r>
              <a:rPr lang="sv-SE"/>
              <a:t>Läsa</a:t>
            </a:r>
          </a:p>
        </p:txBody>
      </p:sp>
      <p:sp>
        <p:nvSpPr>
          <p:cNvPr id="5" name="Platshållare för text 4">
            <a:extLst>
              <a:ext uri="{FF2B5EF4-FFF2-40B4-BE49-F238E27FC236}">
                <a16:creationId xmlns:a16="http://schemas.microsoft.com/office/drawing/2014/main" id="{0D65B420-6FA5-47CF-8679-C46900047530}"/>
              </a:ext>
            </a:extLst>
          </p:cNvPr>
          <p:cNvSpPr>
            <a:spLocks noGrp="1"/>
          </p:cNvSpPr>
          <p:nvPr>
            <p:ph type="body" sz="quarter" idx="11"/>
          </p:nvPr>
        </p:nvSpPr>
        <p:spPr/>
        <p:txBody>
          <a:bodyPr/>
          <a:lstStyle/>
          <a:p>
            <a:r>
              <a:rPr lang="sv-SE"/>
              <a:t>Enskilt</a:t>
            </a:r>
          </a:p>
        </p:txBody>
      </p:sp>
      <p:sp>
        <p:nvSpPr>
          <p:cNvPr id="7" name="Platshållare för text 6">
            <a:extLst>
              <a:ext uri="{FF2B5EF4-FFF2-40B4-BE49-F238E27FC236}">
                <a16:creationId xmlns:a16="http://schemas.microsoft.com/office/drawing/2014/main" id="{C24833FA-731A-4C8C-8080-590CF2284F95}"/>
              </a:ext>
            </a:extLst>
          </p:cNvPr>
          <p:cNvSpPr>
            <a:spLocks noGrp="1"/>
          </p:cNvSpPr>
          <p:nvPr>
            <p:ph type="body" sz="quarter" idx="43"/>
          </p:nvPr>
        </p:nvSpPr>
        <p:spPr/>
        <p:txBody>
          <a:bodyPr/>
          <a:lstStyle/>
          <a:p>
            <a:r>
              <a:rPr lang="sv-SE" b="1" dirty="0"/>
              <a:t>Jag testar att sluta med att</a:t>
            </a:r>
          </a:p>
        </p:txBody>
      </p:sp>
      <p:sp>
        <p:nvSpPr>
          <p:cNvPr id="8" name="Platshållare för text 7">
            <a:extLst>
              <a:ext uri="{FF2B5EF4-FFF2-40B4-BE49-F238E27FC236}">
                <a16:creationId xmlns:a16="http://schemas.microsoft.com/office/drawing/2014/main" id="{9A9AE060-BF16-4CDC-B798-D24DD30D86F6}"/>
              </a:ext>
            </a:extLst>
          </p:cNvPr>
          <p:cNvSpPr>
            <a:spLocks noGrp="1"/>
          </p:cNvSpPr>
          <p:nvPr>
            <p:ph type="body" sz="quarter" idx="37"/>
          </p:nvPr>
        </p:nvSpPr>
        <p:spPr/>
        <p:txBody>
          <a:bodyPr/>
          <a:lstStyle/>
          <a:p>
            <a:r>
              <a:rPr lang="sv-SE" sz="3100" dirty="0"/>
              <a:t>Ha möten huller om buller</a:t>
            </a:r>
          </a:p>
        </p:txBody>
      </p:sp>
      <p:sp>
        <p:nvSpPr>
          <p:cNvPr id="16" name="Platshållare för text 15">
            <a:extLst>
              <a:ext uri="{FF2B5EF4-FFF2-40B4-BE49-F238E27FC236}">
                <a16:creationId xmlns:a16="http://schemas.microsoft.com/office/drawing/2014/main" id="{69EE31F2-044B-481B-9E10-5153D99DF91C}"/>
              </a:ext>
            </a:extLst>
          </p:cNvPr>
          <p:cNvSpPr>
            <a:spLocks noGrp="1"/>
          </p:cNvSpPr>
          <p:nvPr>
            <p:ph type="body" sz="quarter" idx="47"/>
          </p:nvPr>
        </p:nvSpPr>
        <p:spPr/>
        <p:txBody>
          <a:bodyPr/>
          <a:lstStyle/>
          <a:p>
            <a:r>
              <a:rPr lang="sv-SE" b="1" dirty="0"/>
              <a:t>För att skapa tid genom att </a:t>
            </a:r>
          </a:p>
        </p:txBody>
      </p:sp>
      <p:sp>
        <p:nvSpPr>
          <p:cNvPr id="9" name="Platshållare för text 8">
            <a:extLst>
              <a:ext uri="{FF2B5EF4-FFF2-40B4-BE49-F238E27FC236}">
                <a16:creationId xmlns:a16="http://schemas.microsoft.com/office/drawing/2014/main" id="{B4101FFB-55EC-4D69-8274-6B20C26FD503}"/>
              </a:ext>
            </a:extLst>
          </p:cNvPr>
          <p:cNvSpPr>
            <a:spLocks noGrp="1"/>
          </p:cNvSpPr>
          <p:nvPr>
            <p:ph type="body" sz="quarter" idx="40"/>
          </p:nvPr>
        </p:nvSpPr>
        <p:spPr/>
        <p:txBody>
          <a:bodyPr/>
          <a:lstStyle/>
          <a:p>
            <a:r>
              <a:rPr lang="sv-SE" sz="3100" dirty="0">
                <a:solidFill>
                  <a:schemeClr val="tx1"/>
                </a:solidFill>
              </a:rPr>
              <a:t>Ha mötesfria förmiddagar</a:t>
            </a:r>
          </a:p>
        </p:txBody>
      </p:sp>
      <p:sp>
        <p:nvSpPr>
          <p:cNvPr id="10" name="Platshållare för text 9">
            <a:extLst>
              <a:ext uri="{FF2B5EF4-FFF2-40B4-BE49-F238E27FC236}">
                <a16:creationId xmlns:a16="http://schemas.microsoft.com/office/drawing/2014/main" id="{BD4B6D10-288E-4281-A963-48B2EFDF403E}"/>
              </a:ext>
            </a:extLst>
          </p:cNvPr>
          <p:cNvSpPr>
            <a:spLocks noGrp="1"/>
          </p:cNvSpPr>
          <p:nvPr>
            <p:ph type="body" sz="quarter" idx="44"/>
          </p:nvPr>
        </p:nvSpPr>
        <p:spPr/>
        <p:txBody>
          <a:bodyPr/>
          <a:lstStyle/>
          <a:p>
            <a:r>
              <a:rPr lang="sv-SE" b="1" dirty="0"/>
              <a:t>Jag testar att sluta med att</a:t>
            </a:r>
          </a:p>
        </p:txBody>
      </p:sp>
      <p:sp>
        <p:nvSpPr>
          <p:cNvPr id="11" name="Platshållare för text 10">
            <a:extLst>
              <a:ext uri="{FF2B5EF4-FFF2-40B4-BE49-F238E27FC236}">
                <a16:creationId xmlns:a16="http://schemas.microsoft.com/office/drawing/2014/main" id="{57001323-C6D7-4E17-B74F-C928B518826B}"/>
              </a:ext>
            </a:extLst>
          </p:cNvPr>
          <p:cNvSpPr>
            <a:spLocks noGrp="1"/>
          </p:cNvSpPr>
          <p:nvPr>
            <p:ph type="body" sz="quarter" idx="38"/>
          </p:nvPr>
        </p:nvSpPr>
        <p:spPr/>
        <p:txBody>
          <a:bodyPr/>
          <a:lstStyle/>
          <a:p>
            <a:r>
              <a:rPr lang="sv-SE" sz="3100" dirty="0"/>
              <a:t>Ha ostrukturerade möten</a:t>
            </a:r>
          </a:p>
        </p:txBody>
      </p:sp>
      <p:sp>
        <p:nvSpPr>
          <p:cNvPr id="17" name="Platshållare för text 16">
            <a:extLst>
              <a:ext uri="{FF2B5EF4-FFF2-40B4-BE49-F238E27FC236}">
                <a16:creationId xmlns:a16="http://schemas.microsoft.com/office/drawing/2014/main" id="{518D1996-EC2F-45C2-826F-B713DE73F450}"/>
              </a:ext>
            </a:extLst>
          </p:cNvPr>
          <p:cNvSpPr>
            <a:spLocks noGrp="1"/>
          </p:cNvSpPr>
          <p:nvPr>
            <p:ph type="body" sz="quarter" idx="48"/>
          </p:nvPr>
        </p:nvSpPr>
        <p:spPr/>
        <p:txBody>
          <a:bodyPr/>
          <a:lstStyle/>
          <a:p>
            <a:r>
              <a:rPr lang="sv-SE" b="1" dirty="0"/>
              <a:t>För att skapa tid genom att </a:t>
            </a:r>
          </a:p>
        </p:txBody>
      </p:sp>
      <p:sp>
        <p:nvSpPr>
          <p:cNvPr id="12" name="Platshållare för text 11">
            <a:extLst>
              <a:ext uri="{FF2B5EF4-FFF2-40B4-BE49-F238E27FC236}">
                <a16:creationId xmlns:a16="http://schemas.microsoft.com/office/drawing/2014/main" id="{FFC6A271-95A8-4A70-B88A-D9699F992F75}"/>
              </a:ext>
            </a:extLst>
          </p:cNvPr>
          <p:cNvSpPr>
            <a:spLocks noGrp="1"/>
          </p:cNvSpPr>
          <p:nvPr>
            <p:ph type="body" sz="quarter" idx="41"/>
          </p:nvPr>
        </p:nvSpPr>
        <p:spPr/>
        <p:txBody>
          <a:bodyPr/>
          <a:lstStyle/>
          <a:p>
            <a:r>
              <a:rPr lang="sv-SE" sz="3100" dirty="0">
                <a:solidFill>
                  <a:schemeClr val="tx1"/>
                </a:solidFill>
              </a:rPr>
              <a:t>Skriva en mötesagenda </a:t>
            </a:r>
          </a:p>
        </p:txBody>
      </p:sp>
      <p:sp>
        <p:nvSpPr>
          <p:cNvPr id="13" name="Platshållare för text 12">
            <a:extLst>
              <a:ext uri="{FF2B5EF4-FFF2-40B4-BE49-F238E27FC236}">
                <a16:creationId xmlns:a16="http://schemas.microsoft.com/office/drawing/2014/main" id="{D24DA879-507D-4004-AEA6-DA8843EA4003}"/>
              </a:ext>
            </a:extLst>
          </p:cNvPr>
          <p:cNvSpPr>
            <a:spLocks noGrp="1"/>
          </p:cNvSpPr>
          <p:nvPr>
            <p:ph type="body" sz="quarter" idx="45"/>
          </p:nvPr>
        </p:nvSpPr>
        <p:spPr/>
        <p:txBody>
          <a:bodyPr/>
          <a:lstStyle/>
          <a:p>
            <a:r>
              <a:rPr lang="sv-SE" b="1"/>
              <a:t>Jag testar att sluta med att</a:t>
            </a:r>
          </a:p>
        </p:txBody>
      </p:sp>
      <p:sp>
        <p:nvSpPr>
          <p:cNvPr id="14" name="Platshållare för text 13">
            <a:extLst>
              <a:ext uri="{FF2B5EF4-FFF2-40B4-BE49-F238E27FC236}">
                <a16:creationId xmlns:a16="http://schemas.microsoft.com/office/drawing/2014/main" id="{53EE2D51-57E7-42B9-A4B9-9F213547FF78}"/>
              </a:ext>
            </a:extLst>
          </p:cNvPr>
          <p:cNvSpPr>
            <a:spLocks noGrp="1"/>
          </p:cNvSpPr>
          <p:nvPr>
            <p:ph type="body" sz="quarter" idx="39"/>
          </p:nvPr>
        </p:nvSpPr>
        <p:spPr/>
        <p:txBody>
          <a:bodyPr/>
          <a:lstStyle/>
          <a:p>
            <a:r>
              <a:rPr lang="sv-SE" sz="3100"/>
              <a:t>Kolla mailen vid varje notifikation</a:t>
            </a:r>
          </a:p>
        </p:txBody>
      </p:sp>
      <p:sp>
        <p:nvSpPr>
          <p:cNvPr id="18" name="Platshållare för text 17">
            <a:extLst>
              <a:ext uri="{FF2B5EF4-FFF2-40B4-BE49-F238E27FC236}">
                <a16:creationId xmlns:a16="http://schemas.microsoft.com/office/drawing/2014/main" id="{9B5A9979-066A-4D2D-BCF0-D98876BD28E4}"/>
              </a:ext>
            </a:extLst>
          </p:cNvPr>
          <p:cNvSpPr>
            <a:spLocks noGrp="1"/>
          </p:cNvSpPr>
          <p:nvPr>
            <p:ph type="body" sz="quarter" idx="49"/>
          </p:nvPr>
        </p:nvSpPr>
        <p:spPr/>
        <p:txBody>
          <a:bodyPr/>
          <a:lstStyle/>
          <a:p>
            <a:r>
              <a:rPr lang="sv-SE" b="1"/>
              <a:t>För att skapa tid genom att </a:t>
            </a:r>
          </a:p>
        </p:txBody>
      </p:sp>
      <p:sp>
        <p:nvSpPr>
          <p:cNvPr id="15" name="Platshållare för text 14">
            <a:extLst>
              <a:ext uri="{FF2B5EF4-FFF2-40B4-BE49-F238E27FC236}">
                <a16:creationId xmlns:a16="http://schemas.microsoft.com/office/drawing/2014/main" id="{2B13D17F-F1AB-4AA0-ADDF-ED6AA92A17AF}"/>
              </a:ext>
            </a:extLst>
          </p:cNvPr>
          <p:cNvSpPr>
            <a:spLocks noGrp="1"/>
          </p:cNvSpPr>
          <p:nvPr>
            <p:ph type="body" sz="quarter" idx="42"/>
          </p:nvPr>
        </p:nvSpPr>
        <p:spPr/>
        <p:txBody>
          <a:bodyPr/>
          <a:lstStyle/>
          <a:p>
            <a:r>
              <a:rPr lang="sv-SE" sz="3100">
                <a:solidFill>
                  <a:schemeClr val="tx1"/>
                </a:solidFill>
              </a:rPr>
              <a:t>Svara på mail en gång om dagen</a:t>
            </a:r>
          </a:p>
        </p:txBody>
      </p:sp>
      <p:pic>
        <p:nvPicPr>
          <p:cNvPr id="19" name="Bild">
            <a:extLst>
              <a:ext uri="{FF2B5EF4-FFF2-40B4-BE49-F238E27FC236}">
                <a16:creationId xmlns:a16="http://schemas.microsoft.com/office/drawing/2014/main" id="{8122129C-F7B4-4AC3-BBC4-DD429C83980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45061" y="1227231"/>
            <a:ext cx="983739" cy="860772"/>
          </a:xfrm>
          <a:prstGeom prst="rect">
            <a:avLst/>
          </a:prstGeom>
          <a:ln w="12700">
            <a:miter lim="400000"/>
          </a:ln>
        </p:spPr>
      </p:pic>
      <p:pic>
        <p:nvPicPr>
          <p:cNvPr id="20" name="Bild">
            <a:extLst>
              <a:ext uri="{FF2B5EF4-FFF2-40B4-BE49-F238E27FC236}">
                <a16:creationId xmlns:a16="http://schemas.microsoft.com/office/drawing/2014/main" id="{178739C4-89CC-4FC1-95EC-3796F76A8E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21" name="Gruppera">
            <a:extLst>
              <a:ext uri="{FF2B5EF4-FFF2-40B4-BE49-F238E27FC236}">
                <a16:creationId xmlns:a16="http://schemas.microsoft.com/office/drawing/2014/main" id="{CBB89B7D-A7EF-42DA-B4AC-5D51F9AA44C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23" name="Bild 22">
            <a:extLst>
              <a:ext uri="{FF2B5EF4-FFF2-40B4-BE49-F238E27FC236}">
                <a16:creationId xmlns:a16="http://schemas.microsoft.com/office/drawing/2014/main" id="{2B4CF392-FA8B-4C19-B53F-035BDBDBFAE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241568" y="9360633"/>
            <a:ext cx="3685232" cy="4732809"/>
          </a:xfrm>
          <a:prstGeom prst="rect">
            <a:avLst/>
          </a:prstGeom>
        </p:spPr>
      </p:pic>
    </p:spTree>
    <p:extLst>
      <p:ext uri="{BB962C8B-B14F-4D97-AF65-F5344CB8AC3E}">
        <p14:creationId xmlns:p14="http://schemas.microsoft.com/office/powerpoint/2010/main" val="3429252934"/>
      </p:ext>
    </p:extLst>
  </p:cSld>
  <p:clrMapOvr>
    <a:masterClrMapping/>
  </p:clrMapOvr>
</p:sld>
</file>

<file path=ppt/theme/theme1.xml><?xml version="1.0" encoding="utf-8"?>
<a:theme xmlns:a="http://schemas.openxmlformats.org/drawingml/2006/main" name="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906DBB32-860D-A149-B0B9-E44494EC8BB6}"/>
    </a:ext>
  </a:extLst>
</a:theme>
</file>

<file path=ppt/theme/theme2.xml><?xml version="1.0" encoding="utf-8"?>
<a:theme xmlns:a="http://schemas.openxmlformats.org/drawingml/2006/main" name="1_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DF8E1908-95BB-6D48-918E-EE8ABF96E04D}"/>
    </a:ext>
  </a:extLst>
</a:theme>
</file>

<file path=ppt/theme/theme3.xml><?xml version="1.0" encoding="utf-8"?>
<a:theme xmlns:a="http://schemas.openxmlformats.org/drawingml/2006/main" name="2_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6A3C7428-8103-6842-BD7C-DF198232BC0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C4DE14-E366-453C-AAFF-4B26A06749A1}"/>
</file>

<file path=customXml/itemProps2.xml><?xml version="1.0" encoding="utf-8"?>
<ds:datastoreItem xmlns:ds="http://schemas.openxmlformats.org/officeDocument/2006/customXml" ds:itemID="{73ECD4E2-614C-427B-BDCA-FBF2C21D4DD6}">
  <ds:schemaRefs>
    <ds:schemaRef ds:uri="http://purl.org/dc/terms/"/>
    <ds:schemaRef ds:uri="http://schemas.microsoft.com/office/2006/documentManagement/types"/>
    <ds:schemaRef ds:uri="http://purl.org/dc/elements/1.1/"/>
    <ds:schemaRef ds:uri="bbf57927-146e-4af1-8a22-58b8ad685837"/>
    <ds:schemaRef ds:uri="http://schemas.openxmlformats.org/package/2006/metadata/core-properties"/>
    <ds:schemaRef ds:uri="http://schemas.microsoft.com/office/infopath/2007/PartnerControls"/>
    <ds:schemaRef ds:uri="f76a4e4c-2db2-462f-9ed3-409335a41f58"/>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337BBE3-7196-40C6-A671-42B46B8579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Office-tema</Template>
  <TotalTime>509</TotalTime>
  <Words>910</Words>
  <Application>Microsoft Macintosh PowerPoint</Application>
  <PresentationFormat>Anpassad</PresentationFormat>
  <Paragraphs>157</Paragraphs>
  <Slides>18</Slides>
  <Notes>9</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18</vt:i4>
      </vt:variant>
    </vt:vector>
  </HeadingPairs>
  <TitlesOfParts>
    <vt:vector size="25" baseType="lpstr">
      <vt:lpstr>Arial</vt:lpstr>
      <vt:lpstr>Calibri</vt:lpstr>
      <vt:lpstr>Century Gothic</vt:lpstr>
      <vt:lpstr>Helvetica Neue Medium</vt:lpstr>
      <vt:lpstr>Office-tema</vt:lpstr>
      <vt:lpstr>1_Office-tema</vt:lpstr>
      <vt:lpstr>2_Office-tema</vt:lpstr>
      <vt:lpstr>Frigöra tid</vt:lpstr>
      <vt:lpstr>Övningens steg</vt:lpstr>
      <vt:lpstr>Börja</vt:lpstr>
      <vt:lpstr>Att sluta med något är också utveckling</vt:lpstr>
      <vt:lpstr>Exempel från andra</vt:lpstr>
      <vt:lpstr>Var är din tid?</vt:lpstr>
      <vt:lpstr>Fråga dig själv</vt:lpstr>
      <vt:lpstr>Vad vill du sluta med?</vt:lpstr>
      <vt:lpstr>Exempel på utveckling genom att sluta</vt:lpstr>
      <vt:lpstr>Pröva</vt:lpstr>
      <vt:lpstr>Pröva nu</vt:lpstr>
      <vt:lpstr>Utveckla</vt:lpstr>
      <vt:lpstr>Hur gick testet?</vt:lpstr>
      <vt:lpstr>Hur gick testet?</vt:lpstr>
      <vt:lpstr>Här är tiden</vt:lpstr>
      <vt:lpstr>Vad gör du med  din tid här näst?</vt:lpstr>
      <vt:lpstr>Bra jobbat!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90</cp:revision>
  <dcterms:created xsi:type="dcterms:W3CDTF">2022-10-19T14:19:07Z</dcterms:created>
  <dcterms:modified xsi:type="dcterms:W3CDTF">2022-12-09T09:36:56Z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696700.000000000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