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6" r:id="rId6"/>
  </p:sldMasterIdLst>
  <p:notesMasterIdLst>
    <p:notesMasterId r:id="rId29"/>
  </p:notesMasterIdLst>
  <p:handoutMasterIdLst>
    <p:handoutMasterId r:id="rId30"/>
  </p:handoutMasterIdLst>
  <p:sldIdLst>
    <p:sldId id="270" r:id="rId7"/>
    <p:sldId id="271" r:id="rId8"/>
    <p:sldId id="272" r:id="rId9"/>
    <p:sldId id="297" r:id="rId10"/>
    <p:sldId id="276" r:id="rId11"/>
    <p:sldId id="277" r:id="rId12"/>
    <p:sldId id="287" r:id="rId13"/>
    <p:sldId id="278" r:id="rId14"/>
    <p:sldId id="288" r:id="rId15"/>
    <p:sldId id="319" r:id="rId16"/>
    <p:sldId id="261" r:id="rId17"/>
    <p:sldId id="279" r:id="rId18"/>
    <p:sldId id="290" r:id="rId19"/>
    <p:sldId id="294" r:id="rId20"/>
    <p:sldId id="295" r:id="rId21"/>
    <p:sldId id="296" r:id="rId22"/>
    <p:sldId id="286" r:id="rId23"/>
    <p:sldId id="260" r:id="rId24"/>
    <p:sldId id="280" r:id="rId25"/>
    <p:sldId id="282" r:id="rId26"/>
    <p:sldId id="283" r:id="rId27"/>
    <p:sldId id="318" r:id="rId28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6"/>
    <p:restoredTop sz="94737"/>
  </p:normalViewPr>
  <p:slideViewPr>
    <p:cSldViewPr snapToGrid="0">
      <p:cViewPr varScale="1">
        <p:scale>
          <a:sx n="74" d="100"/>
          <a:sy n="74" d="100"/>
        </p:scale>
        <p:origin x="856" y="184"/>
      </p:cViewPr>
      <p:guideLst>
        <p:guide pos="2259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8DF8CE3-6DFC-6E4C-A0D7-1D9CBF21DB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AD8460-FEF1-7F4E-8F86-E1BD2B9DA5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13ED-6705-644D-8910-BE0048673889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CC5392-1172-7A4B-890B-4F5AAC2A7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71A0CF-0767-D642-9A1A-5D0D1DE97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3C1F-F066-E349-AB19-EEB094D994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19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3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504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835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282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6476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220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25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6280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6781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278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388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24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60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15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8699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00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70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22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6.sv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4.svg"/><Relationship Id="rId5" Type="http://schemas.openxmlformats.org/officeDocument/2006/relationships/image" Target="../media/image50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svg"/><Relationship Id="rId7" Type="http://schemas.openxmlformats.org/officeDocument/2006/relationships/image" Target="../media/image38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5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38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37.png"/><Relationship Id="rId16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4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.svg"/><Relationship Id="rId3" Type="http://schemas.openxmlformats.org/officeDocument/2006/relationships/image" Target="../media/image57.svg"/><Relationship Id="rId7" Type="http://schemas.openxmlformats.org/officeDocument/2006/relationships/image" Target="../media/image69.svg"/><Relationship Id="rId12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11" Type="http://schemas.openxmlformats.org/officeDocument/2006/relationships/image" Target="../media/image72.svg"/><Relationship Id="rId5" Type="http://schemas.openxmlformats.org/officeDocument/2006/relationships/image" Target="../media/image38.svg"/><Relationship Id="rId10" Type="http://schemas.openxmlformats.org/officeDocument/2006/relationships/image" Target="../media/image71.png"/><Relationship Id="rId4" Type="http://schemas.openxmlformats.org/officeDocument/2006/relationships/image" Target="../media/image37.png"/><Relationship Id="rId9" Type="http://schemas.openxmlformats.org/officeDocument/2006/relationships/image" Target="../media/image7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svg"/><Relationship Id="rId7" Type="http://schemas.openxmlformats.org/officeDocument/2006/relationships/image" Target="../media/image73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svg"/><Relationship Id="rId3" Type="http://schemas.openxmlformats.org/officeDocument/2006/relationships/image" Target="../media/image80.svg"/><Relationship Id="rId7" Type="http://schemas.openxmlformats.org/officeDocument/2006/relationships/image" Target="../media/image2.svg"/><Relationship Id="rId12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70.svg"/><Relationship Id="rId5" Type="http://schemas.openxmlformats.org/officeDocument/2006/relationships/image" Target="../media/image82.svg"/><Relationship Id="rId10" Type="http://schemas.openxmlformats.org/officeDocument/2006/relationships/image" Target="../media/image66.png"/><Relationship Id="rId4" Type="http://schemas.openxmlformats.org/officeDocument/2006/relationships/image" Target="../media/image81.png"/><Relationship Id="rId9" Type="http://schemas.openxmlformats.org/officeDocument/2006/relationships/image" Target="../media/image72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6.svg"/><Relationship Id="rId7" Type="http://schemas.openxmlformats.org/officeDocument/2006/relationships/image" Target="../media/image38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1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5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sv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emf"/><Relationship Id="rId7" Type="http://schemas.openxmlformats.org/officeDocument/2006/relationships/image" Target="../media/image115.png"/><Relationship Id="rId2" Type="http://schemas.openxmlformats.org/officeDocument/2006/relationships/image" Target="../media/image1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emf"/></Relationships>
</file>

<file path=ppt/slideLayouts/_rels/slideLayout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1.png"/><Relationship Id="rId21" Type="http://schemas.openxmlformats.org/officeDocument/2006/relationships/image" Target="../media/image136.svg"/><Relationship Id="rId42" Type="http://schemas.openxmlformats.org/officeDocument/2006/relationships/image" Target="../media/image157.png"/><Relationship Id="rId47" Type="http://schemas.openxmlformats.org/officeDocument/2006/relationships/image" Target="../media/image82.svg"/><Relationship Id="rId63" Type="http://schemas.openxmlformats.org/officeDocument/2006/relationships/image" Target="../media/image175.svg"/><Relationship Id="rId68" Type="http://schemas.openxmlformats.org/officeDocument/2006/relationships/image" Target="../media/image180.png"/><Relationship Id="rId84" Type="http://schemas.openxmlformats.org/officeDocument/2006/relationships/image" Target="../media/image196.png"/><Relationship Id="rId89" Type="http://schemas.openxmlformats.org/officeDocument/2006/relationships/image" Target="../media/image201.svg"/><Relationship Id="rId16" Type="http://schemas.openxmlformats.org/officeDocument/2006/relationships/image" Target="../media/image131.png"/><Relationship Id="rId11" Type="http://schemas.openxmlformats.org/officeDocument/2006/relationships/image" Target="../media/image126.svg"/><Relationship Id="rId32" Type="http://schemas.openxmlformats.org/officeDocument/2006/relationships/image" Target="../media/image147.png"/><Relationship Id="rId37" Type="http://schemas.openxmlformats.org/officeDocument/2006/relationships/image" Target="../media/image152.svg"/><Relationship Id="rId53" Type="http://schemas.openxmlformats.org/officeDocument/2006/relationships/image" Target="../media/image165.svg"/><Relationship Id="rId58" Type="http://schemas.openxmlformats.org/officeDocument/2006/relationships/image" Target="../media/image170.png"/><Relationship Id="rId74" Type="http://schemas.openxmlformats.org/officeDocument/2006/relationships/image" Target="../media/image186.png"/><Relationship Id="rId79" Type="http://schemas.openxmlformats.org/officeDocument/2006/relationships/image" Target="../media/image191.svg"/><Relationship Id="rId102" Type="http://schemas.openxmlformats.org/officeDocument/2006/relationships/image" Target="../media/image214.png"/><Relationship Id="rId5" Type="http://schemas.openxmlformats.org/officeDocument/2006/relationships/image" Target="../media/image120.svg"/><Relationship Id="rId90" Type="http://schemas.openxmlformats.org/officeDocument/2006/relationships/image" Target="../media/image202.png"/><Relationship Id="rId95" Type="http://schemas.openxmlformats.org/officeDocument/2006/relationships/image" Target="../media/image207.svg"/><Relationship Id="rId22" Type="http://schemas.openxmlformats.org/officeDocument/2006/relationships/image" Target="../media/image137.png"/><Relationship Id="rId27" Type="http://schemas.openxmlformats.org/officeDocument/2006/relationships/image" Target="../media/image142.svg"/><Relationship Id="rId43" Type="http://schemas.openxmlformats.org/officeDocument/2006/relationships/image" Target="../media/image158.svg"/><Relationship Id="rId48" Type="http://schemas.openxmlformats.org/officeDocument/2006/relationships/image" Target="../media/image160.png"/><Relationship Id="rId64" Type="http://schemas.openxmlformats.org/officeDocument/2006/relationships/image" Target="../media/image176.png"/><Relationship Id="rId69" Type="http://schemas.openxmlformats.org/officeDocument/2006/relationships/image" Target="../media/image181.svg"/><Relationship Id="rId80" Type="http://schemas.openxmlformats.org/officeDocument/2006/relationships/image" Target="../media/image192.png"/><Relationship Id="rId85" Type="http://schemas.openxmlformats.org/officeDocument/2006/relationships/image" Target="../media/image197.sv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33" Type="http://schemas.openxmlformats.org/officeDocument/2006/relationships/image" Target="../media/image148.svg"/><Relationship Id="rId38" Type="http://schemas.openxmlformats.org/officeDocument/2006/relationships/image" Target="../media/image153.png"/><Relationship Id="rId59" Type="http://schemas.openxmlformats.org/officeDocument/2006/relationships/image" Target="../media/image171.svg"/><Relationship Id="rId103" Type="http://schemas.openxmlformats.org/officeDocument/2006/relationships/image" Target="../media/image215.svg"/><Relationship Id="rId20" Type="http://schemas.openxmlformats.org/officeDocument/2006/relationships/image" Target="../media/image135.png"/><Relationship Id="rId41" Type="http://schemas.openxmlformats.org/officeDocument/2006/relationships/image" Target="../media/image156.svg"/><Relationship Id="rId54" Type="http://schemas.openxmlformats.org/officeDocument/2006/relationships/image" Target="../media/image166.png"/><Relationship Id="rId62" Type="http://schemas.openxmlformats.org/officeDocument/2006/relationships/image" Target="../media/image174.png"/><Relationship Id="rId70" Type="http://schemas.openxmlformats.org/officeDocument/2006/relationships/image" Target="../media/image182.png"/><Relationship Id="rId75" Type="http://schemas.openxmlformats.org/officeDocument/2006/relationships/image" Target="../media/image187.svg"/><Relationship Id="rId83" Type="http://schemas.openxmlformats.org/officeDocument/2006/relationships/image" Target="../media/image195.svg"/><Relationship Id="rId88" Type="http://schemas.openxmlformats.org/officeDocument/2006/relationships/image" Target="../media/image200.png"/><Relationship Id="rId91" Type="http://schemas.openxmlformats.org/officeDocument/2006/relationships/image" Target="../media/image203.svg"/><Relationship Id="rId96" Type="http://schemas.openxmlformats.org/officeDocument/2006/relationships/image" Target="../media/image20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1.png"/><Relationship Id="rId15" Type="http://schemas.openxmlformats.org/officeDocument/2006/relationships/image" Target="../media/image130.svg"/><Relationship Id="rId23" Type="http://schemas.openxmlformats.org/officeDocument/2006/relationships/image" Target="../media/image138.svg"/><Relationship Id="rId28" Type="http://schemas.openxmlformats.org/officeDocument/2006/relationships/image" Target="../media/image143.png"/><Relationship Id="rId36" Type="http://schemas.openxmlformats.org/officeDocument/2006/relationships/image" Target="../media/image151.png"/><Relationship Id="rId49" Type="http://schemas.openxmlformats.org/officeDocument/2006/relationships/image" Target="../media/image161.svg"/><Relationship Id="rId57" Type="http://schemas.openxmlformats.org/officeDocument/2006/relationships/image" Target="../media/image169.svg"/><Relationship Id="rId10" Type="http://schemas.openxmlformats.org/officeDocument/2006/relationships/image" Target="../media/image125.png"/><Relationship Id="rId31" Type="http://schemas.openxmlformats.org/officeDocument/2006/relationships/image" Target="../media/image146.svg"/><Relationship Id="rId44" Type="http://schemas.openxmlformats.org/officeDocument/2006/relationships/image" Target="../media/image91.png"/><Relationship Id="rId52" Type="http://schemas.openxmlformats.org/officeDocument/2006/relationships/image" Target="../media/image164.png"/><Relationship Id="rId60" Type="http://schemas.openxmlformats.org/officeDocument/2006/relationships/image" Target="../media/image172.png"/><Relationship Id="rId65" Type="http://schemas.openxmlformats.org/officeDocument/2006/relationships/image" Target="../media/image177.svg"/><Relationship Id="rId73" Type="http://schemas.openxmlformats.org/officeDocument/2006/relationships/image" Target="../media/image185.svg"/><Relationship Id="rId78" Type="http://schemas.openxmlformats.org/officeDocument/2006/relationships/image" Target="../media/image190.png"/><Relationship Id="rId81" Type="http://schemas.openxmlformats.org/officeDocument/2006/relationships/image" Target="../media/image193.svg"/><Relationship Id="rId86" Type="http://schemas.openxmlformats.org/officeDocument/2006/relationships/image" Target="../media/image198.png"/><Relationship Id="rId94" Type="http://schemas.openxmlformats.org/officeDocument/2006/relationships/image" Target="../media/image206.png"/><Relationship Id="rId99" Type="http://schemas.openxmlformats.org/officeDocument/2006/relationships/image" Target="../media/image211.svg"/><Relationship Id="rId101" Type="http://schemas.openxmlformats.org/officeDocument/2006/relationships/image" Target="../media/image213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3" Type="http://schemas.openxmlformats.org/officeDocument/2006/relationships/image" Target="../media/image128.svg"/><Relationship Id="rId18" Type="http://schemas.openxmlformats.org/officeDocument/2006/relationships/image" Target="../media/image133.png"/><Relationship Id="rId39" Type="http://schemas.openxmlformats.org/officeDocument/2006/relationships/image" Target="../media/image154.svg"/><Relationship Id="rId34" Type="http://schemas.openxmlformats.org/officeDocument/2006/relationships/image" Target="../media/image149.png"/><Relationship Id="rId50" Type="http://schemas.openxmlformats.org/officeDocument/2006/relationships/image" Target="../media/image162.png"/><Relationship Id="rId55" Type="http://schemas.openxmlformats.org/officeDocument/2006/relationships/image" Target="../media/image167.svg"/><Relationship Id="rId76" Type="http://schemas.openxmlformats.org/officeDocument/2006/relationships/image" Target="../media/image188.png"/><Relationship Id="rId97" Type="http://schemas.openxmlformats.org/officeDocument/2006/relationships/image" Target="../media/image209.svg"/><Relationship Id="rId104" Type="http://schemas.openxmlformats.org/officeDocument/2006/relationships/image" Target="../media/image216.png"/><Relationship Id="rId7" Type="http://schemas.openxmlformats.org/officeDocument/2006/relationships/image" Target="../media/image122.svg"/><Relationship Id="rId71" Type="http://schemas.openxmlformats.org/officeDocument/2006/relationships/image" Target="../media/image183.svg"/><Relationship Id="rId92" Type="http://schemas.openxmlformats.org/officeDocument/2006/relationships/image" Target="../media/image204.png"/><Relationship Id="rId2" Type="http://schemas.openxmlformats.org/officeDocument/2006/relationships/image" Target="../media/image117.png"/><Relationship Id="rId29" Type="http://schemas.openxmlformats.org/officeDocument/2006/relationships/image" Target="../media/image144.svg"/><Relationship Id="rId24" Type="http://schemas.openxmlformats.org/officeDocument/2006/relationships/image" Target="../media/image139.png"/><Relationship Id="rId40" Type="http://schemas.openxmlformats.org/officeDocument/2006/relationships/image" Target="../media/image155.png"/><Relationship Id="rId45" Type="http://schemas.openxmlformats.org/officeDocument/2006/relationships/image" Target="../media/image159.svg"/><Relationship Id="rId66" Type="http://schemas.openxmlformats.org/officeDocument/2006/relationships/image" Target="../media/image178.png"/><Relationship Id="rId87" Type="http://schemas.openxmlformats.org/officeDocument/2006/relationships/image" Target="../media/image199.svg"/><Relationship Id="rId61" Type="http://schemas.openxmlformats.org/officeDocument/2006/relationships/image" Target="../media/image173.svg"/><Relationship Id="rId82" Type="http://schemas.openxmlformats.org/officeDocument/2006/relationships/image" Target="../media/image194.png"/><Relationship Id="rId19" Type="http://schemas.openxmlformats.org/officeDocument/2006/relationships/image" Target="../media/image134.svg"/><Relationship Id="rId14" Type="http://schemas.openxmlformats.org/officeDocument/2006/relationships/image" Target="../media/image129.png"/><Relationship Id="rId30" Type="http://schemas.openxmlformats.org/officeDocument/2006/relationships/image" Target="../media/image145.png"/><Relationship Id="rId35" Type="http://schemas.openxmlformats.org/officeDocument/2006/relationships/image" Target="../media/image150.svg"/><Relationship Id="rId56" Type="http://schemas.openxmlformats.org/officeDocument/2006/relationships/image" Target="../media/image168.png"/><Relationship Id="rId77" Type="http://schemas.openxmlformats.org/officeDocument/2006/relationships/image" Target="../media/image189.svg"/><Relationship Id="rId100" Type="http://schemas.openxmlformats.org/officeDocument/2006/relationships/image" Target="../media/image212.png"/><Relationship Id="rId105" Type="http://schemas.openxmlformats.org/officeDocument/2006/relationships/image" Target="../media/image217.svg"/><Relationship Id="rId8" Type="http://schemas.openxmlformats.org/officeDocument/2006/relationships/image" Target="../media/image123.png"/><Relationship Id="rId51" Type="http://schemas.openxmlformats.org/officeDocument/2006/relationships/image" Target="../media/image163.svg"/><Relationship Id="rId72" Type="http://schemas.openxmlformats.org/officeDocument/2006/relationships/image" Target="../media/image184.png"/><Relationship Id="rId93" Type="http://schemas.openxmlformats.org/officeDocument/2006/relationships/image" Target="../media/image205.svg"/><Relationship Id="rId98" Type="http://schemas.openxmlformats.org/officeDocument/2006/relationships/image" Target="../media/image210.png"/><Relationship Id="rId3" Type="http://schemas.openxmlformats.org/officeDocument/2006/relationships/image" Target="../media/image118.svg"/><Relationship Id="rId25" Type="http://schemas.openxmlformats.org/officeDocument/2006/relationships/image" Target="../media/image140.svg"/><Relationship Id="rId46" Type="http://schemas.openxmlformats.org/officeDocument/2006/relationships/image" Target="../media/image81.png"/><Relationship Id="rId67" Type="http://schemas.openxmlformats.org/officeDocument/2006/relationships/image" Target="../media/image17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00881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6482" y="-64168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325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C8E1C2C-156E-F849-9A1C-CE3D809D26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289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79691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5729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516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0082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4347942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696588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7782350"/>
            <a:ext cx="6953197" cy="4897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199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212560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3063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81902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5129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305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87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6540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93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8B9C5FE-3C63-9F41-BC2F-4328CAA5A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7176" r="8529" b="8014"/>
          <a:stretch/>
        </p:blipFill>
        <p:spPr>
          <a:xfrm>
            <a:off x="12573318" y="177094"/>
            <a:ext cx="11935488" cy="13780168"/>
          </a:xfrm>
          <a:prstGeom prst="rect">
            <a:avLst/>
          </a:prstGeom>
          <a:noFill/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sp>
        <p:nvSpPr>
          <p:cNvPr id="11" name="Platshållare för text 11">
            <a:extLst>
              <a:ext uri="{FF2B5EF4-FFF2-40B4-BE49-F238E27FC236}">
                <a16:creationId xmlns:a16="http://schemas.microsoft.com/office/drawing/2014/main" id="{A70DC1CC-F4D0-1329-49A9-C71962AD1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91E8AB12-2753-3CDE-1E61-17B8554704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A071B593-B337-59A0-5126-835097763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">
            <a:extLst>
              <a:ext uri="{FF2B5EF4-FFF2-40B4-BE49-F238E27FC236}">
                <a16:creationId xmlns:a16="http://schemas.microsoft.com/office/drawing/2014/main" id="{AA1A0DE7-A84F-3884-72D3-90E62B89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tshållare för text 11">
            <a:extLst>
              <a:ext uri="{FF2B5EF4-FFF2-40B4-BE49-F238E27FC236}">
                <a16:creationId xmlns:a16="http://schemas.microsoft.com/office/drawing/2014/main" id="{5A9204F3-1FCF-BE64-B938-EE87D92B60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DC3D6191-C17A-FCF2-6EA7-41418BA4849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E13E8D2D-02A6-5252-8346-A6E41EE738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5843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140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5" y="1423315"/>
            <a:ext cx="249152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24715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5">
            <a:extLst>
              <a:ext uri="{FF2B5EF4-FFF2-40B4-BE49-F238E27FC236}">
                <a16:creationId xmlns:a16="http://schemas.microsoft.com/office/drawing/2014/main" id="{330F1B8C-83B2-B814-41C7-CBA478F29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150949" y="8455898"/>
            <a:ext cx="8061648" cy="1816021"/>
          </a:xfrm>
          <a:prstGeom prst="rect">
            <a:avLst/>
          </a:prstGeom>
        </p:spPr>
      </p:pic>
      <p:pic>
        <p:nvPicPr>
          <p:cNvPr id="3" name="Bildobjekt 15">
            <a:extLst>
              <a:ext uri="{FF2B5EF4-FFF2-40B4-BE49-F238E27FC236}">
                <a16:creationId xmlns:a16="http://schemas.microsoft.com/office/drawing/2014/main" id="{D061FB9E-2C9B-5A55-A3ED-553968622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150949" y="11082366"/>
            <a:ext cx="8061648" cy="1816021"/>
          </a:xfrm>
          <a:prstGeom prst="rect">
            <a:avLst/>
          </a:prstGeom>
        </p:spPr>
      </p:pic>
      <p:pic>
        <p:nvPicPr>
          <p:cNvPr id="5" name="Bildobjekt 15">
            <a:extLst>
              <a:ext uri="{FF2B5EF4-FFF2-40B4-BE49-F238E27FC236}">
                <a16:creationId xmlns:a16="http://schemas.microsoft.com/office/drawing/2014/main" id="{7C1052F6-D6E8-EBC7-81CD-E98DDEBDA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150949" y="5946162"/>
            <a:ext cx="806164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7226" y="10938524"/>
            <a:ext cx="11137825" cy="1990660"/>
          </a:xfrm>
          <a:prstGeom prst="rect">
            <a:avLst/>
          </a:prstGeom>
        </p:spPr>
      </p:pic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859778" y="5394283"/>
            <a:ext cx="956929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859778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80448" y="6229126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59778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59778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3280448" y="8767052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59778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859778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280448" y="11360962"/>
            <a:ext cx="8061648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798699"/>
            <a:ext cx="9679814" cy="1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97525E61-D8C0-B44C-AFA0-F5A9A2BDCE8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234914" y="5394283"/>
            <a:ext cx="956929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44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482929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0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894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3" y="1423315"/>
            <a:ext cx="338210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8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E52ED18C-6C0E-7C53-C8E0-E15AF71A1394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E4243EC-0F7A-914F-2110-DB76B00C1F96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40442C87-237F-00EE-2031-72F88B8F08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C788C401-883C-FCAA-129D-81CC1B0DD54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EEDA56AC-8DB4-C190-48EF-05D78157B7D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39F75372-FB0A-C43C-3F50-FDB47C79CA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195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957A5367-39E6-F488-3C70-231FADFF0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003CC06C-C04C-27FE-47F6-D03DD8EF9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6EA0E431-7077-7EBF-79C9-DD7D5F5F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C945B022-C8DF-E988-2818-374B4A88D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4AD99846-CA20-6ED0-53ED-73A1E919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FF0BB126-3A86-4150-1191-F5359ABFB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9A04C256-51EB-1FB8-F517-A97914D9F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1119CA04-39A1-DB95-BBFE-B97D538FB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CCCC76C0-6E7B-F29E-9F07-DC2ED3B0B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A4305B7-FFC7-98A9-A794-7FB5CE55A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CA105E74-A6DD-6104-6F28-F1F3F39EA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F200A172-E860-C971-741C-52EAAFA4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BED74A05-C233-AA40-8543-72F13FFF3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9CAE201D-CB6E-1EFF-7828-C6A85A193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415FEA28-3012-F800-69B1-F2A095D9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57876910-60AD-F5C4-51DF-39956AFC7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08A767BC-B283-CA44-DDA8-C291567B9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3D19FC7A-E2B7-62EF-431E-CFC75576E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464F3630-3BD3-4837-84D8-F743B403D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0C0DD4CA-7640-9500-70BD-ACB91E12B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0D5BC602-51C8-1D7B-30BE-6306D6BFD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3C74116A-E787-AF3C-C0B1-117E4D737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D1BCA5C0-E664-A2C5-046D-F160CEE36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6C30D167-5559-FC26-5BE3-7C22B12A4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53C7410E-FFBC-31D8-4CDC-99BBD7744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B82524AB-18AC-DD6B-13DE-05653A086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1E119B70-3A53-3E77-3DC5-D5D2FBAFE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31570EF8-B02F-122E-6C69-020327F352F6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285D5678-37F9-D25F-44CF-750EF2468D7F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8480DB16-DF99-FF90-C0B2-4E1289DA7A4B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E387C5D5-E03A-B299-CF3D-3E1135BAB3C0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0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92AB22A3-098B-7683-439B-D3A356C3160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8AB6CBC-912A-E8BF-49FD-55CAF395D801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6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66AC0670-CE7A-B925-72A2-365A169E0303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1330E6F3-ACC0-1BBD-4E19-56540A4F6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F28BCC56-1281-3922-E276-FDD6EEB56A99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A82DB8B9-6853-C461-CCC3-0BDF0C353D75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C9CB5608-53E8-D369-F7E0-B816F5492220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B8C59C35-10E3-7E63-8029-4D38459C3E31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DA306D56-7BF7-49E1-9AF7-6E1BD287CF64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FCEC2B30-ED36-4415-3F17-F5AD79B11EDE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15E56149-B758-EC88-E2A9-0CC277415DA5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59B416D2-30CA-3D65-2748-F0A4717568C4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D24551FE-E70A-4187-B1BC-37A15643AD1F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4E8E2B52-FA0C-E03E-F1D7-4F4889DC057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D8492B6F-B328-ABBC-9183-9FDE976971BE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FE5420B6-C09F-CC43-21AB-2CE18A953D78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13B1E809-B333-43F5-E806-A908F3911D79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1665C3A0-DE12-DA5E-7706-959EC84E4728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4ACF4AA7-7F8D-2013-FC4C-B38F9F1EC3CB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0103F6F2-7978-A9C9-673C-5C3DF3F4AB84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4BB8A82B-34FA-4C4C-39AB-7C44B49A01BD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7B5B4C3E-24BD-E4A2-6D1B-5EA90139FC31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15A2CC1C-FCF6-7F01-D3B1-9DA58AB3FD8B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0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84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6386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493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97888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42249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15944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94420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649B60D6-0BE3-064F-8B45-DB9E053E0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243444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79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886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725" r:id="rId3"/>
    <p:sldLayoutId id="2147483695" r:id="rId4"/>
    <p:sldLayoutId id="2147483726" r:id="rId5"/>
    <p:sldLayoutId id="2147483697" r:id="rId6"/>
    <p:sldLayoutId id="2147483698" r:id="rId7"/>
    <p:sldLayoutId id="2147483727" r:id="rId8"/>
    <p:sldLayoutId id="2147483701" r:id="rId9"/>
    <p:sldLayoutId id="2147483702" r:id="rId10"/>
    <p:sldLayoutId id="2147483728" r:id="rId11"/>
    <p:sldLayoutId id="2147483703" r:id="rId12"/>
    <p:sldLayoutId id="2147483704" r:id="rId13"/>
    <p:sldLayoutId id="2147483707" r:id="rId14"/>
    <p:sldLayoutId id="2147483705" r:id="rId15"/>
    <p:sldLayoutId id="2147483706" r:id="rId16"/>
    <p:sldLayoutId id="2147483729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677" r:id="rId2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8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0.svg"/><Relationship Id="rId4" Type="http://schemas.openxmlformats.org/officeDocument/2006/relationships/image" Target="../media/image2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svg"/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2.svg"/><Relationship Id="rId4" Type="http://schemas.openxmlformats.org/officeDocument/2006/relationships/image" Target="../media/image233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svg"/><Relationship Id="rId3" Type="http://schemas.openxmlformats.org/officeDocument/2006/relationships/image" Target="../media/image227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4" Type="http://schemas.openxmlformats.org/officeDocument/2006/relationships/image" Target="../media/image2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3" Type="http://schemas.openxmlformats.org/officeDocument/2006/relationships/image" Target="../media/image227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4" Type="http://schemas.openxmlformats.org/officeDocument/2006/relationships/image" Target="../media/image2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27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38.svg"/><Relationship Id="rId4" Type="http://schemas.openxmlformats.org/officeDocument/2006/relationships/image" Target="../media/image233.svg"/><Relationship Id="rId9" Type="http://schemas.openxmlformats.org/officeDocument/2006/relationships/image" Target="../media/image2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27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38.svg"/><Relationship Id="rId4" Type="http://schemas.openxmlformats.org/officeDocument/2006/relationships/image" Target="../media/image233.svg"/><Relationship Id="rId9" Type="http://schemas.openxmlformats.org/officeDocument/2006/relationships/image" Target="../media/image2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27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38.svg"/><Relationship Id="rId4" Type="http://schemas.openxmlformats.org/officeDocument/2006/relationships/image" Target="../media/image233.svg"/><Relationship Id="rId9" Type="http://schemas.openxmlformats.org/officeDocument/2006/relationships/image" Target="../media/image2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27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38.svg"/><Relationship Id="rId4" Type="http://schemas.openxmlformats.org/officeDocument/2006/relationships/image" Target="../media/image233.svg"/><Relationship Id="rId9" Type="http://schemas.openxmlformats.org/officeDocument/2006/relationships/image" Target="../media/image2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3" Type="http://schemas.openxmlformats.org/officeDocument/2006/relationships/image" Target="../media/image227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163.svg"/><Relationship Id="rId4" Type="http://schemas.openxmlformats.org/officeDocument/2006/relationships/image" Target="../media/image233.svg"/><Relationship Id="rId9" Type="http://schemas.openxmlformats.org/officeDocument/2006/relationships/image" Target="../media/image1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svg"/><Relationship Id="rId3" Type="http://schemas.openxmlformats.org/officeDocument/2006/relationships/image" Target="../media/image21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3.svg"/><Relationship Id="rId5" Type="http://schemas.openxmlformats.org/officeDocument/2006/relationships/image" Target="../media/image227.png"/><Relationship Id="rId10" Type="http://schemas.openxmlformats.org/officeDocument/2006/relationships/image" Target="../media/image238.svg"/><Relationship Id="rId4" Type="http://schemas.openxmlformats.org/officeDocument/2006/relationships/image" Target="../media/image22.svg"/><Relationship Id="rId9" Type="http://schemas.openxmlformats.org/officeDocument/2006/relationships/image" Target="../media/image2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4.svg"/><Relationship Id="rId5" Type="http://schemas.openxmlformats.org/officeDocument/2006/relationships/image" Target="../media/image223.png"/><Relationship Id="rId4" Type="http://schemas.openxmlformats.org/officeDocument/2006/relationships/image" Target="../media/image2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6.svg"/><Relationship Id="rId5" Type="http://schemas.openxmlformats.org/officeDocument/2006/relationships/image" Target="../media/image225.png"/><Relationship Id="rId4" Type="http://schemas.openxmlformats.org/officeDocument/2006/relationships/image" Target="../media/image22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svg"/><Relationship Id="rId3" Type="http://schemas.openxmlformats.org/officeDocument/2006/relationships/image" Target="../media/image227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4.svg"/><Relationship Id="rId5" Type="http://schemas.openxmlformats.org/officeDocument/2006/relationships/image" Target="../media/image231.png"/><Relationship Id="rId10" Type="http://schemas.openxmlformats.org/officeDocument/2006/relationships/image" Target="../media/image22.svg"/><Relationship Id="rId4" Type="http://schemas.openxmlformats.org/officeDocument/2006/relationships/image" Target="../media/image233.sv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hyperlink" Target="http://www.hejainnovation.s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0.svg"/><Relationship Id="rId5" Type="http://schemas.openxmlformats.org/officeDocument/2006/relationships/image" Target="../media/image219.png"/><Relationship Id="rId4" Type="http://schemas.openxmlformats.org/officeDocument/2006/relationships/image" Target="../media/image2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svg"/><Relationship Id="rId7" Type="http://schemas.openxmlformats.org/officeDocument/2006/relationships/image" Target="../media/image232.sv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svg"/><Relationship Id="rId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svg"/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svg"/><Relationship Id="rId11" Type="http://schemas.openxmlformats.org/officeDocument/2006/relationships/image" Target="../media/image165.svg"/><Relationship Id="rId5" Type="http://schemas.openxmlformats.org/officeDocument/2006/relationships/image" Target="../media/image231.png"/><Relationship Id="rId10" Type="http://schemas.openxmlformats.org/officeDocument/2006/relationships/image" Target="../media/image164.png"/><Relationship Id="rId4" Type="http://schemas.openxmlformats.org/officeDocument/2006/relationships/image" Target="../media/image233.svg"/><Relationship Id="rId9" Type="http://schemas.openxmlformats.org/officeDocument/2006/relationships/image" Target="../media/image23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svg"/><Relationship Id="rId3" Type="http://schemas.openxmlformats.org/officeDocument/2006/relationships/image" Target="../media/image227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4.svg"/><Relationship Id="rId5" Type="http://schemas.openxmlformats.org/officeDocument/2006/relationships/image" Target="../media/image231.png"/><Relationship Id="rId10" Type="http://schemas.openxmlformats.org/officeDocument/2006/relationships/image" Target="../media/image22.svg"/><Relationship Id="rId4" Type="http://schemas.openxmlformats.org/officeDocument/2006/relationships/image" Target="../media/image233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svg"/><Relationship Id="rId3" Type="http://schemas.openxmlformats.org/officeDocument/2006/relationships/image" Target="../media/image239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svg"/><Relationship Id="rId5" Type="http://schemas.openxmlformats.org/officeDocument/2006/relationships/image" Target="../media/image227.png"/><Relationship Id="rId10" Type="http://schemas.openxmlformats.org/officeDocument/2006/relationships/image" Target="../media/image235.svg"/><Relationship Id="rId4" Type="http://schemas.openxmlformats.org/officeDocument/2006/relationships/image" Target="../media/image240.svg"/><Relationship Id="rId9" Type="http://schemas.openxmlformats.org/officeDocument/2006/relationships/image" Target="../media/image2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0.svg"/><Relationship Id="rId5" Type="http://schemas.openxmlformats.org/officeDocument/2006/relationships/image" Target="../media/image219.png"/><Relationship Id="rId4" Type="http://schemas.openxmlformats.org/officeDocument/2006/relationships/image" Target="../media/image2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svg"/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4.svg"/><Relationship Id="rId5" Type="http://schemas.openxmlformats.org/officeDocument/2006/relationships/image" Target="../media/image243.png"/><Relationship Id="rId10" Type="http://schemas.openxmlformats.org/officeDocument/2006/relationships/image" Target="../media/image22.svg"/><Relationship Id="rId4" Type="http://schemas.openxmlformats.org/officeDocument/2006/relationships/image" Target="../media/image233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78144A8-DE43-D114-5669-AA1AA9B2D03B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CFF2DFCB-5172-1775-1EC9-A3D62D0543A6}"/>
              </a:ext>
            </a:extLst>
          </p:cNvPr>
          <p:cNvSpPr txBox="1">
            <a:spLocks/>
          </p:cNvSpPr>
          <p:nvPr/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>
                <a:ea typeface="+mn-ea"/>
                <a:cs typeface="+mn-cs"/>
              </a:rPr>
              <a:t>Retro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56B6EF2F-10C0-FFEE-143C-821AFCAC9756}"/>
              </a:ext>
            </a:extLst>
          </p:cNvPr>
          <p:cNvSpPr txBox="1">
            <a:spLocks/>
          </p:cNvSpPr>
          <p:nvPr/>
        </p:nvSpPr>
        <p:spPr>
          <a:xfrm>
            <a:off x="2459357" y="1423315"/>
            <a:ext cx="4281482" cy="5372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1 timme och 5 minuter</a:t>
            </a:r>
          </a:p>
        </p:txBody>
      </p:sp>
      <p:sp>
        <p:nvSpPr>
          <p:cNvPr id="18" name="Platshållare för text 7">
            <a:extLst>
              <a:ext uri="{FF2B5EF4-FFF2-40B4-BE49-F238E27FC236}">
                <a16:creationId xmlns:a16="http://schemas.microsoft.com/office/drawing/2014/main" id="{2E353800-3598-F433-E873-C2754829FEA9}"/>
              </a:ext>
            </a:extLst>
          </p:cNvPr>
          <p:cNvSpPr txBox="1">
            <a:spLocks/>
          </p:cNvSpPr>
          <p:nvPr/>
        </p:nvSpPr>
        <p:spPr>
          <a:xfrm>
            <a:off x="1749262" y="6712283"/>
            <a:ext cx="9322929" cy="4503113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Skapa en lärande organisation genom att regelbundet reflektera över vad som gjorts bra och vad som kan göras bättre till nästa gång.</a:t>
            </a:r>
          </a:p>
        </p:txBody>
      </p:sp>
      <p:pic>
        <p:nvPicPr>
          <p:cNvPr id="19" name="Platshållare för bild 2">
            <a:extLst>
              <a:ext uri="{FF2B5EF4-FFF2-40B4-BE49-F238E27FC236}">
                <a16:creationId xmlns:a16="http://schemas.microsoft.com/office/drawing/2014/main" id="{4D3BCB66-1FBF-86AC-F7B9-6E5AFAAC5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3946"/>
          <a:stretch/>
        </p:blipFill>
        <p:spPr>
          <a:xfrm>
            <a:off x="12191206" y="-1588"/>
            <a:ext cx="12191207" cy="13717588"/>
          </a:xfrm>
          <a:prstGeom prst="rect">
            <a:avLst/>
          </a:prstGeom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A0092FE5-4339-E350-B0F0-863E51295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uppera">
            <a:extLst>
              <a:ext uri="{FF2B5EF4-FFF2-40B4-BE49-F238E27FC236}">
                <a16:creationId xmlns:a16="http://schemas.microsoft.com/office/drawing/2014/main" id="{7241ED56-5136-ECB0-0A3F-A0A527D6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D2BB1398-A488-12ED-1137-FEE3C7268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46" name="Bild">
            <a:extLst>
              <a:ext uri="{FF2B5EF4-FFF2-40B4-BE49-F238E27FC236}">
                <a16:creationId xmlns:a16="http://schemas.microsoft.com/office/drawing/2014/main" id="{25BD6BD0-4FD8-2F35-145D-F41786108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8C74274-FF28-6BAD-2958-DEAE05AD76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Vägen framåt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E1BB10-1FB7-06CE-F1FC-50C529BEA7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11BBE38-3A2C-8497-8D4E-5325610CADC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F78D17A-9233-3595-A9A4-9EA556199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6A4E816-19DC-54C4-0CE2-9BC51BA717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Clr>
                <a:schemeClr val="accent6"/>
              </a:buClr>
              <a:buFont typeface="Arial"/>
              <a:buAutoNum type="arabicPeriod"/>
            </a:pPr>
            <a:r>
              <a:rPr lang="sv-SE" b="1" dirty="0"/>
              <a:t>Anteckna individuellt i tystnad vad som 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hjälpt mig framåt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hållit mig tillbaka</a:t>
            </a:r>
            <a:endParaRPr lang="sv-SE" sz="3100" dirty="0">
              <a:solidFill>
                <a:schemeClr val="bg1"/>
              </a:solidFill>
              <a:cs typeface="Calibri"/>
            </a:endParaRP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fått mig att må bra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skapar barriärer</a:t>
            </a: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b="1" dirty="0"/>
              <a:t>Diskutera tillsammans</a:t>
            </a: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b="1" dirty="0"/>
              <a:t>Bestäm nästa steg</a:t>
            </a:r>
          </a:p>
          <a:p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0E5DC4D-EA57-AC83-4EDB-60FAFC52908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dirty="0"/>
              <a:t>Fokus för vår retro</a:t>
            </a:r>
            <a:endParaRPr lang="en-US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C1A0BA7B-F86F-23CE-931A-D50C13098EC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Klistra in här</a:t>
            </a:r>
          </a:p>
        </p:txBody>
      </p:sp>
      <p:pic>
        <p:nvPicPr>
          <p:cNvPr id="13" name="Bild">
            <a:extLst>
              <a:ext uri="{FF2B5EF4-FFF2-40B4-BE49-F238E27FC236}">
                <a16:creationId xmlns:a16="http://schemas.microsoft.com/office/drawing/2014/main" id="{5CA8EBBC-37EF-49F1-3562-C81BB0821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tshållare för text 211">
            <a:extLst>
              <a:ext uri="{FF2B5EF4-FFF2-40B4-BE49-F238E27FC236}">
                <a16:creationId xmlns:a16="http://schemas.microsoft.com/office/drawing/2014/main" id="{7FBDF036-0E51-FA05-FE2A-FDC94D9950D0}"/>
              </a:ext>
            </a:extLst>
          </p:cNvPr>
          <p:cNvSpPr txBox="1">
            <a:spLocks/>
          </p:cNvSpPr>
          <p:nvPr/>
        </p:nvSpPr>
        <p:spPr>
          <a:xfrm>
            <a:off x="16846548" y="1960530"/>
            <a:ext cx="5729021" cy="10415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Klistra in här! (från bild 6 omfattningen för retro diskussion)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641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917E1CC1-52F2-F8AC-34A7-CA3921EC77F9}"/>
              </a:ext>
            </a:extLst>
          </p:cNvPr>
          <p:cNvSpPr txBox="1">
            <a:spLocks/>
          </p:cNvSpPr>
          <p:nvPr/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Inställning</a:t>
            </a:r>
          </a:p>
        </p:txBody>
      </p:sp>
      <p:sp>
        <p:nvSpPr>
          <p:cNvPr id="32" name="Platshållare för text 7">
            <a:extLst>
              <a:ext uri="{FF2B5EF4-FFF2-40B4-BE49-F238E27FC236}">
                <a16:creationId xmlns:a16="http://schemas.microsoft.com/office/drawing/2014/main" id="{2581175C-2C76-EEF2-8A60-6F2882B6770B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 min</a:t>
            </a:r>
            <a:endParaRPr lang="sv-SE" dirty="0"/>
          </a:p>
        </p:txBody>
      </p:sp>
      <p:sp>
        <p:nvSpPr>
          <p:cNvPr id="33" name="Platshållare för text 2">
            <a:extLst>
              <a:ext uri="{FF2B5EF4-FFF2-40B4-BE49-F238E27FC236}">
                <a16:creationId xmlns:a16="http://schemas.microsoft.com/office/drawing/2014/main" id="{A6D18147-3AED-DB0A-D9E2-3C416310D049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Läsa</a:t>
            </a:r>
            <a:endParaRPr lang="sv-SE" dirty="0"/>
          </a:p>
        </p:txBody>
      </p:sp>
      <p:sp>
        <p:nvSpPr>
          <p:cNvPr id="34" name="Platshållare för text 8">
            <a:extLst>
              <a:ext uri="{FF2B5EF4-FFF2-40B4-BE49-F238E27FC236}">
                <a16:creationId xmlns:a16="http://schemas.microsoft.com/office/drawing/2014/main" id="{5E8EE616-1AC0-4EB3-95ED-8BBE3E1F806D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35" name="Platshållare för text 22">
            <a:extLst>
              <a:ext uri="{FF2B5EF4-FFF2-40B4-BE49-F238E27FC236}">
                <a16:creationId xmlns:a16="http://schemas.microsoft.com/office/drawing/2014/main" id="{11EB68FC-AE6E-17AF-64B0-D88F51B0A86D}"/>
              </a:ext>
            </a:extLst>
          </p:cNvPr>
          <p:cNvSpPr txBox="1">
            <a:spLocks/>
          </p:cNvSpPr>
          <p:nvPr/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ctr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Omfamna en positiv attityd och där med öppna upp för att dela med dig av dina tankar som kan hjälpa gruppen framåt.</a:t>
            </a:r>
            <a:endParaRPr lang="sv-SE" dirty="0"/>
          </a:p>
        </p:txBody>
      </p:sp>
      <p:sp>
        <p:nvSpPr>
          <p:cNvPr id="36" name="Platshållare för text 5">
            <a:extLst>
              <a:ext uri="{FF2B5EF4-FFF2-40B4-BE49-F238E27FC236}">
                <a16:creationId xmlns:a16="http://schemas.microsoft.com/office/drawing/2014/main" id="{917C7A65-12E0-E3A0-78C8-DAF850CAD9AF}"/>
              </a:ext>
            </a:extLst>
          </p:cNvPr>
          <p:cNvSpPr txBox="1">
            <a:spLocks/>
          </p:cNvSpPr>
          <p:nvPr/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ctr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Bli inte personlig utan se till gruppens gemensamma framgång.</a:t>
            </a:r>
            <a:endParaRPr lang="sv-SE" dirty="0"/>
          </a:p>
        </p:txBody>
      </p:sp>
      <p:sp>
        <p:nvSpPr>
          <p:cNvPr id="37" name="Platshållare för text 1">
            <a:extLst>
              <a:ext uri="{FF2B5EF4-FFF2-40B4-BE49-F238E27FC236}">
                <a16:creationId xmlns:a16="http://schemas.microsoft.com/office/drawing/2014/main" id="{93A00E69-EA96-2F19-5359-378FCAD8C7EE}"/>
              </a:ext>
            </a:extLst>
          </p:cNvPr>
          <p:cNvSpPr txBox="1">
            <a:spLocks/>
          </p:cNvSpPr>
          <p:nvPr/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Lyssna med ett öppet sinne och snälltolka varandra.</a:t>
            </a:r>
            <a:endParaRPr lang="sv-SE" dirty="0"/>
          </a:p>
        </p:txBody>
      </p:sp>
      <p:pic>
        <p:nvPicPr>
          <p:cNvPr id="38" name="Gruppera">
            <a:extLst>
              <a:ext uri="{FF2B5EF4-FFF2-40B4-BE49-F238E27FC236}">
                <a16:creationId xmlns:a16="http://schemas.microsoft.com/office/drawing/2014/main" id="{333B138D-CBE9-8D4D-06FE-3DA5169C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AD139A2D-2620-CD58-356B-A054ABE76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40" name="Bild">
            <a:extLst>
              <a:ext uri="{FF2B5EF4-FFF2-40B4-BE49-F238E27FC236}">
                <a16:creationId xmlns:a16="http://schemas.microsoft.com/office/drawing/2014/main" id="{08422438-44EB-1ABB-0C4D-80FA14FCA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727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text 9">
            <a:extLst>
              <a:ext uri="{FF2B5EF4-FFF2-40B4-BE49-F238E27FC236}">
                <a16:creationId xmlns:a16="http://schemas.microsoft.com/office/drawing/2014/main" id="{11CF277D-28FC-7E02-8CD7-B3B3957570D1}"/>
              </a:ext>
            </a:extLst>
          </p:cNvPr>
          <p:cNvSpPr txBox="1">
            <a:spLocks/>
          </p:cNvSpPr>
          <p:nvPr/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Nu kör vi!</a:t>
            </a:r>
          </a:p>
        </p:txBody>
      </p:sp>
      <p:sp>
        <p:nvSpPr>
          <p:cNvPr id="24" name="Platshållare för text 7">
            <a:extLst>
              <a:ext uri="{FF2B5EF4-FFF2-40B4-BE49-F238E27FC236}">
                <a16:creationId xmlns:a16="http://schemas.microsoft.com/office/drawing/2014/main" id="{A4BECB8D-44FF-272F-B541-9AEF4A33FBB3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12 min</a:t>
            </a:r>
            <a:endParaRPr lang="sv-SE" dirty="0"/>
          </a:p>
        </p:txBody>
      </p:sp>
      <p:sp>
        <p:nvSpPr>
          <p:cNvPr id="25" name="Platshållare för text 18">
            <a:extLst>
              <a:ext uri="{FF2B5EF4-FFF2-40B4-BE49-F238E27FC236}">
                <a16:creationId xmlns:a16="http://schemas.microsoft.com/office/drawing/2014/main" id="{9CBF2C2C-BF60-4F64-3A98-FC096427B8A6}"/>
              </a:ext>
            </a:extLst>
          </p:cNvPr>
          <p:cNvSpPr txBox="1">
            <a:spLocks/>
          </p:cNvSpPr>
          <p:nvPr/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Prata</a:t>
            </a:r>
            <a:endParaRPr lang="sv-SE" dirty="0"/>
          </a:p>
        </p:txBody>
      </p:sp>
      <p:sp>
        <p:nvSpPr>
          <p:cNvPr id="26" name="Platshållare för text 16">
            <a:extLst>
              <a:ext uri="{FF2B5EF4-FFF2-40B4-BE49-F238E27FC236}">
                <a16:creationId xmlns:a16="http://schemas.microsoft.com/office/drawing/2014/main" id="{8EF723D1-312E-95C9-E443-B6881DD76A06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27" name="Platshållare för text 10">
            <a:extLst>
              <a:ext uri="{FF2B5EF4-FFF2-40B4-BE49-F238E27FC236}">
                <a16:creationId xmlns:a16="http://schemas.microsoft.com/office/drawing/2014/main" id="{B355920C-B319-5419-1882-5FA5507CB61E}"/>
              </a:ext>
            </a:extLst>
          </p:cNvPr>
          <p:cNvSpPr txBox="1">
            <a:spLocks/>
          </p:cNvSpPr>
          <p:nvPr/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sv-SE"/>
              <a:t>På </a:t>
            </a:r>
            <a:r>
              <a:rPr lang="sv-SE" b="1"/>
              <a:t>nästa sida finns en förberedd mall</a:t>
            </a:r>
            <a:r>
              <a:rPr lang="sv-SE"/>
              <a:t>. Skriv era reflektioner på lapparna på de 4 områdena. </a:t>
            </a:r>
          </a:p>
          <a:p>
            <a:pPr>
              <a:buClr>
                <a:schemeClr val="accent6"/>
              </a:buClr>
            </a:pPr>
            <a:r>
              <a:rPr lang="sv-SE"/>
              <a:t>Arbeta </a:t>
            </a:r>
            <a:r>
              <a:rPr lang="sv-SE" b="1"/>
              <a:t>3 min </a:t>
            </a:r>
            <a:r>
              <a:rPr lang="sv-SE"/>
              <a:t>på varje område.</a:t>
            </a:r>
          </a:p>
          <a:p>
            <a:pPr>
              <a:buClr>
                <a:schemeClr val="accent6"/>
              </a:buClr>
            </a:pPr>
            <a:r>
              <a:rPr lang="sv-SE"/>
              <a:t>Är ni många kan ni duplicera mallen och jobba på flera sidor.</a:t>
            </a:r>
          </a:p>
          <a:p>
            <a:pPr>
              <a:buClr>
                <a:schemeClr val="accent6"/>
              </a:buClr>
            </a:pPr>
            <a:endParaRPr lang="sv-SE"/>
          </a:p>
        </p:txBody>
      </p:sp>
      <p:pic>
        <p:nvPicPr>
          <p:cNvPr id="28" name="Gruppera">
            <a:extLst>
              <a:ext uri="{FF2B5EF4-FFF2-40B4-BE49-F238E27FC236}">
                <a16:creationId xmlns:a16="http://schemas.microsoft.com/office/drawing/2014/main" id="{A221FFAC-8465-5B1B-1356-028B54C1F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1B98C4D3-D32C-12FC-B4EB-C6926DC8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sp>
        <p:nvSpPr>
          <p:cNvPr id="31" name="Platshållare för text 31">
            <a:extLst>
              <a:ext uri="{FF2B5EF4-FFF2-40B4-BE49-F238E27FC236}">
                <a16:creationId xmlns:a16="http://schemas.microsoft.com/office/drawing/2014/main" id="{A7BFC49F-B984-39C1-E7D6-06B0D8BA3F69}"/>
              </a:ext>
            </a:extLst>
          </p:cNvPr>
          <p:cNvSpPr txBox="1">
            <a:spLocks/>
          </p:cNvSpPr>
          <p:nvPr/>
        </p:nvSpPr>
        <p:spPr>
          <a:xfrm>
            <a:off x="13944600" y="6171191"/>
            <a:ext cx="8915044" cy="272788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Reflektioner som fångar vad som: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Hjälpt er framåt (vinden)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Hållit er tillbaka  (ankaret)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Fått er att må bra (solen)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Skapat utmaningar (reven)</a:t>
            </a:r>
          </a:p>
          <a:p>
            <a:endParaRPr lang="sv-SE"/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C75F22C3-1920-7D6E-8A9D-2E023157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347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tshållare för innehåll 14">
            <a:extLst>
              <a:ext uri="{FF2B5EF4-FFF2-40B4-BE49-F238E27FC236}">
                <a16:creationId xmlns:a16="http://schemas.microsoft.com/office/drawing/2014/main" id="{4DDDFAAD-A907-7D6D-C515-96E56FDA75B8}"/>
              </a:ext>
            </a:extLst>
          </p:cNvPr>
          <p:cNvSpPr txBox="1">
            <a:spLocks/>
          </p:cNvSpPr>
          <p:nvPr/>
        </p:nvSpPr>
        <p:spPr>
          <a:xfrm>
            <a:off x="1690729" y="4434485"/>
            <a:ext cx="8044425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80"/>
              </a:lnSpc>
              <a:spcBef>
                <a:spcPts val="2000"/>
              </a:spcBef>
              <a:defRPr/>
            </a:pP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Vind som hjälper oss framåt</a:t>
            </a:r>
          </a:p>
        </p:txBody>
      </p:sp>
      <p:sp>
        <p:nvSpPr>
          <p:cNvPr id="85" name="Platshållare för text 7">
            <a:extLst>
              <a:ext uri="{FF2B5EF4-FFF2-40B4-BE49-F238E27FC236}">
                <a16:creationId xmlns:a16="http://schemas.microsoft.com/office/drawing/2014/main" id="{AAA63EF3-AA51-2DC2-E374-EEC29CAC25A8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3 min</a:t>
            </a:r>
            <a:endParaRPr lang="sv-SE" dirty="0"/>
          </a:p>
        </p:txBody>
      </p:sp>
      <p:sp>
        <p:nvSpPr>
          <p:cNvPr id="86" name="Platshållare för text 18">
            <a:extLst>
              <a:ext uri="{FF2B5EF4-FFF2-40B4-BE49-F238E27FC236}">
                <a16:creationId xmlns:a16="http://schemas.microsoft.com/office/drawing/2014/main" id="{DCBBCEEF-AC9F-8D6F-D06F-CCC9BC80040E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Skriva</a:t>
            </a:r>
            <a:endParaRPr lang="sv-SE" dirty="0"/>
          </a:p>
        </p:txBody>
      </p:sp>
      <p:sp>
        <p:nvSpPr>
          <p:cNvPr id="87" name="Platshållare för text 16">
            <a:extLst>
              <a:ext uri="{FF2B5EF4-FFF2-40B4-BE49-F238E27FC236}">
                <a16:creationId xmlns:a16="http://schemas.microsoft.com/office/drawing/2014/main" id="{295BCB3F-CD61-9B10-2CBD-7776485E9D3B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pic>
        <p:nvPicPr>
          <p:cNvPr id="89" name="Gruppera">
            <a:extLst>
              <a:ext uri="{FF2B5EF4-FFF2-40B4-BE49-F238E27FC236}">
                <a16:creationId xmlns:a16="http://schemas.microsoft.com/office/drawing/2014/main" id="{D6C2065E-B47D-6DFB-D958-E1E4EAE85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Bild 89">
            <a:extLst>
              <a:ext uri="{FF2B5EF4-FFF2-40B4-BE49-F238E27FC236}">
                <a16:creationId xmlns:a16="http://schemas.microsoft.com/office/drawing/2014/main" id="{D11D0F61-7D66-D819-9906-DEF5ECBD7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91" name="Bild 90">
            <a:extLst>
              <a:ext uri="{FF2B5EF4-FFF2-40B4-BE49-F238E27FC236}">
                <a16:creationId xmlns:a16="http://schemas.microsoft.com/office/drawing/2014/main" id="{49369969-80B0-03F5-77E8-F138FD12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92" name="Bild 91">
            <a:extLst>
              <a:ext uri="{FF2B5EF4-FFF2-40B4-BE49-F238E27FC236}">
                <a16:creationId xmlns:a16="http://schemas.microsoft.com/office/drawing/2014/main" id="{B9F87FF7-8C92-5E6F-AB24-2E197C91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93" name="Bild 92">
            <a:extLst>
              <a:ext uri="{FF2B5EF4-FFF2-40B4-BE49-F238E27FC236}">
                <a16:creationId xmlns:a16="http://schemas.microsoft.com/office/drawing/2014/main" id="{B8D47C1A-6B92-5D58-24CB-98D6D1137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94" name="Bild 93">
            <a:extLst>
              <a:ext uri="{FF2B5EF4-FFF2-40B4-BE49-F238E27FC236}">
                <a16:creationId xmlns:a16="http://schemas.microsoft.com/office/drawing/2014/main" id="{F44E34AA-72C9-2556-E87A-D0FE5331F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95" name="Bild 94">
            <a:extLst>
              <a:ext uri="{FF2B5EF4-FFF2-40B4-BE49-F238E27FC236}">
                <a16:creationId xmlns:a16="http://schemas.microsoft.com/office/drawing/2014/main" id="{68B2B5C7-8567-B3E1-7B12-E1F70D181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96" name="Bild 95">
            <a:extLst>
              <a:ext uri="{FF2B5EF4-FFF2-40B4-BE49-F238E27FC236}">
                <a16:creationId xmlns:a16="http://schemas.microsoft.com/office/drawing/2014/main" id="{17B9A76C-199B-13C2-CAA0-EDF66542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97" name="Bild 96">
            <a:extLst>
              <a:ext uri="{FF2B5EF4-FFF2-40B4-BE49-F238E27FC236}">
                <a16:creationId xmlns:a16="http://schemas.microsoft.com/office/drawing/2014/main" id="{177947A2-9BFE-3A01-3EA3-35E3EF99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98" name="Bild 97">
            <a:extLst>
              <a:ext uri="{FF2B5EF4-FFF2-40B4-BE49-F238E27FC236}">
                <a16:creationId xmlns:a16="http://schemas.microsoft.com/office/drawing/2014/main" id="{3B116508-58EE-5516-34D1-1159D75C2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99" name="Bild 98">
            <a:extLst>
              <a:ext uri="{FF2B5EF4-FFF2-40B4-BE49-F238E27FC236}">
                <a16:creationId xmlns:a16="http://schemas.microsoft.com/office/drawing/2014/main" id="{2999AB08-A0EF-91ED-979C-204738793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100" name="Platshållare för text 3">
            <a:extLst>
              <a:ext uri="{FF2B5EF4-FFF2-40B4-BE49-F238E27FC236}">
                <a16:creationId xmlns:a16="http://schemas.microsoft.com/office/drawing/2014/main" id="{7C3A6A6A-C92C-D86D-C8E4-6AE04BA0DA43}"/>
              </a:ext>
            </a:extLst>
          </p:cNvPr>
          <p:cNvSpPr txBox="1">
            <a:spLocks/>
          </p:cNvSpPr>
          <p:nvPr/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 dirty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1" name="Platshållare för text 3">
            <a:extLst>
              <a:ext uri="{FF2B5EF4-FFF2-40B4-BE49-F238E27FC236}">
                <a16:creationId xmlns:a16="http://schemas.microsoft.com/office/drawing/2014/main" id="{6D525485-13D1-407E-A963-0BC57B595EC0}"/>
              </a:ext>
            </a:extLst>
          </p:cNvPr>
          <p:cNvSpPr txBox="1">
            <a:spLocks/>
          </p:cNvSpPr>
          <p:nvPr/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2" name="Platshållare för text 3">
            <a:extLst>
              <a:ext uri="{FF2B5EF4-FFF2-40B4-BE49-F238E27FC236}">
                <a16:creationId xmlns:a16="http://schemas.microsoft.com/office/drawing/2014/main" id="{DB199163-6646-8C6E-2A95-9CBE481D6EA1}"/>
              </a:ext>
            </a:extLst>
          </p:cNvPr>
          <p:cNvSpPr txBox="1">
            <a:spLocks/>
          </p:cNvSpPr>
          <p:nvPr/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3" name="Platshållare för text 3">
            <a:extLst>
              <a:ext uri="{FF2B5EF4-FFF2-40B4-BE49-F238E27FC236}">
                <a16:creationId xmlns:a16="http://schemas.microsoft.com/office/drawing/2014/main" id="{C0F0EC53-B77D-22EC-CF77-79FD92815174}"/>
              </a:ext>
            </a:extLst>
          </p:cNvPr>
          <p:cNvSpPr txBox="1">
            <a:spLocks/>
          </p:cNvSpPr>
          <p:nvPr/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4" name="Platshållare för text 3">
            <a:extLst>
              <a:ext uri="{FF2B5EF4-FFF2-40B4-BE49-F238E27FC236}">
                <a16:creationId xmlns:a16="http://schemas.microsoft.com/office/drawing/2014/main" id="{5BD02552-8414-0E44-FE50-A0559058B94B}"/>
              </a:ext>
            </a:extLst>
          </p:cNvPr>
          <p:cNvSpPr txBox="1">
            <a:spLocks/>
          </p:cNvSpPr>
          <p:nvPr/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5" name="Platshållare för text 3">
            <a:extLst>
              <a:ext uri="{FF2B5EF4-FFF2-40B4-BE49-F238E27FC236}">
                <a16:creationId xmlns:a16="http://schemas.microsoft.com/office/drawing/2014/main" id="{4400371B-CE58-F6C4-3A1E-17363344374D}"/>
              </a:ext>
            </a:extLst>
          </p:cNvPr>
          <p:cNvSpPr txBox="1">
            <a:spLocks/>
          </p:cNvSpPr>
          <p:nvPr/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6" name="Platshållare för text 3">
            <a:extLst>
              <a:ext uri="{FF2B5EF4-FFF2-40B4-BE49-F238E27FC236}">
                <a16:creationId xmlns:a16="http://schemas.microsoft.com/office/drawing/2014/main" id="{C93938B8-E2B2-67D5-129E-6D6F4C7AD9BA}"/>
              </a:ext>
            </a:extLst>
          </p:cNvPr>
          <p:cNvSpPr txBox="1">
            <a:spLocks/>
          </p:cNvSpPr>
          <p:nvPr/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7" name="Platshållare för text 3">
            <a:extLst>
              <a:ext uri="{FF2B5EF4-FFF2-40B4-BE49-F238E27FC236}">
                <a16:creationId xmlns:a16="http://schemas.microsoft.com/office/drawing/2014/main" id="{B4713668-8D22-9BF8-FFEB-70525C1920A0}"/>
              </a:ext>
            </a:extLst>
          </p:cNvPr>
          <p:cNvSpPr txBox="1">
            <a:spLocks/>
          </p:cNvSpPr>
          <p:nvPr/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8" name="Platshållare för text 3">
            <a:extLst>
              <a:ext uri="{FF2B5EF4-FFF2-40B4-BE49-F238E27FC236}">
                <a16:creationId xmlns:a16="http://schemas.microsoft.com/office/drawing/2014/main" id="{7EB0A9ED-C01A-47B0-F643-7CF652EFAEA2}"/>
              </a:ext>
            </a:extLst>
          </p:cNvPr>
          <p:cNvSpPr txBox="1">
            <a:spLocks/>
          </p:cNvSpPr>
          <p:nvPr/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pic>
        <p:nvPicPr>
          <p:cNvPr id="109" name="Bild">
            <a:extLst>
              <a:ext uri="{FF2B5EF4-FFF2-40B4-BE49-F238E27FC236}">
                <a16:creationId xmlns:a16="http://schemas.microsoft.com/office/drawing/2014/main" id="{DAFFED79-A25C-1E92-D358-34F53E516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ruta 115">
            <a:extLst>
              <a:ext uri="{FF2B5EF4-FFF2-40B4-BE49-F238E27FC236}">
                <a16:creationId xmlns:a16="http://schemas.microsoft.com/office/drawing/2014/main" id="{1640E7E9-0860-65EF-2308-B7675629897D}"/>
              </a:ext>
            </a:extLst>
          </p:cNvPr>
          <p:cNvSpPr txBox="1"/>
          <p:nvPr/>
        </p:nvSpPr>
        <p:spPr>
          <a:xfrm>
            <a:off x="1749425" y="7775060"/>
            <a:ext cx="672401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Skriv era reflektioner på lapparna.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Arbeta 3 min på varje område.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Är ni många kan ni duplicera mallen och jobba på flera sidor.</a:t>
            </a:r>
          </a:p>
        </p:txBody>
      </p:sp>
    </p:spTree>
    <p:extLst>
      <p:ext uri="{BB962C8B-B14F-4D97-AF65-F5344CB8AC3E}">
        <p14:creationId xmlns:p14="http://schemas.microsoft.com/office/powerpoint/2010/main" val="312415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tshållare för text 7">
            <a:extLst>
              <a:ext uri="{FF2B5EF4-FFF2-40B4-BE49-F238E27FC236}">
                <a16:creationId xmlns:a16="http://schemas.microsoft.com/office/drawing/2014/main" id="{AAA63EF3-AA51-2DC2-E374-EEC29CAC25A8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3 min</a:t>
            </a:r>
            <a:endParaRPr lang="sv-SE" dirty="0"/>
          </a:p>
        </p:txBody>
      </p:sp>
      <p:sp>
        <p:nvSpPr>
          <p:cNvPr id="86" name="Platshållare för text 18">
            <a:extLst>
              <a:ext uri="{FF2B5EF4-FFF2-40B4-BE49-F238E27FC236}">
                <a16:creationId xmlns:a16="http://schemas.microsoft.com/office/drawing/2014/main" id="{DCBBCEEF-AC9F-8D6F-D06F-CCC9BC80040E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Skriva</a:t>
            </a:r>
            <a:endParaRPr lang="sv-SE" dirty="0"/>
          </a:p>
        </p:txBody>
      </p:sp>
      <p:sp>
        <p:nvSpPr>
          <p:cNvPr id="87" name="Platshållare för text 16">
            <a:extLst>
              <a:ext uri="{FF2B5EF4-FFF2-40B4-BE49-F238E27FC236}">
                <a16:creationId xmlns:a16="http://schemas.microsoft.com/office/drawing/2014/main" id="{295BCB3F-CD61-9B10-2CBD-7776485E9D3B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pic>
        <p:nvPicPr>
          <p:cNvPr id="89" name="Gruppera">
            <a:extLst>
              <a:ext uri="{FF2B5EF4-FFF2-40B4-BE49-F238E27FC236}">
                <a16:creationId xmlns:a16="http://schemas.microsoft.com/office/drawing/2014/main" id="{D6C2065E-B47D-6DFB-D958-E1E4EAE85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Bild 89">
            <a:extLst>
              <a:ext uri="{FF2B5EF4-FFF2-40B4-BE49-F238E27FC236}">
                <a16:creationId xmlns:a16="http://schemas.microsoft.com/office/drawing/2014/main" id="{D11D0F61-7D66-D819-9906-DEF5ECBD7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91" name="Bild 90">
            <a:extLst>
              <a:ext uri="{FF2B5EF4-FFF2-40B4-BE49-F238E27FC236}">
                <a16:creationId xmlns:a16="http://schemas.microsoft.com/office/drawing/2014/main" id="{49369969-80B0-03F5-77E8-F138FD12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92" name="Bild 91">
            <a:extLst>
              <a:ext uri="{FF2B5EF4-FFF2-40B4-BE49-F238E27FC236}">
                <a16:creationId xmlns:a16="http://schemas.microsoft.com/office/drawing/2014/main" id="{B9F87FF7-8C92-5E6F-AB24-2E197C91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93" name="Bild 92">
            <a:extLst>
              <a:ext uri="{FF2B5EF4-FFF2-40B4-BE49-F238E27FC236}">
                <a16:creationId xmlns:a16="http://schemas.microsoft.com/office/drawing/2014/main" id="{B8D47C1A-6B92-5D58-24CB-98D6D1137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94" name="Bild 93">
            <a:extLst>
              <a:ext uri="{FF2B5EF4-FFF2-40B4-BE49-F238E27FC236}">
                <a16:creationId xmlns:a16="http://schemas.microsoft.com/office/drawing/2014/main" id="{F44E34AA-72C9-2556-E87A-D0FE5331F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95" name="Bild 94">
            <a:extLst>
              <a:ext uri="{FF2B5EF4-FFF2-40B4-BE49-F238E27FC236}">
                <a16:creationId xmlns:a16="http://schemas.microsoft.com/office/drawing/2014/main" id="{68B2B5C7-8567-B3E1-7B12-E1F70D181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96" name="Bild 95">
            <a:extLst>
              <a:ext uri="{FF2B5EF4-FFF2-40B4-BE49-F238E27FC236}">
                <a16:creationId xmlns:a16="http://schemas.microsoft.com/office/drawing/2014/main" id="{17B9A76C-199B-13C2-CAA0-EDF66542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97" name="Bild 96">
            <a:extLst>
              <a:ext uri="{FF2B5EF4-FFF2-40B4-BE49-F238E27FC236}">
                <a16:creationId xmlns:a16="http://schemas.microsoft.com/office/drawing/2014/main" id="{177947A2-9BFE-3A01-3EA3-35E3EF99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98" name="Bild 97">
            <a:extLst>
              <a:ext uri="{FF2B5EF4-FFF2-40B4-BE49-F238E27FC236}">
                <a16:creationId xmlns:a16="http://schemas.microsoft.com/office/drawing/2014/main" id="{3B116508-58EE-5516-34D1-1159D75C2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99" name="Bild 98">
            <a:extLst>
              <a:ext uri="{FF2B5EF4-FFF2-40B4-BE49-F238E27FC236}">
                <a16:creationId xmlns:a16="http://schemas.microsoft.com/office/drawing/2014/main" id="{2999AB08-A0EF-91ED-979C-204738793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100" name="Platshållare för text 3">
            <a:extLst>
              <a:ext uri="{FF2B5EF4-FFF2-40B4-BE49-F238E27FC236}">
                <a16:creationId xmlns:a16="http://schemas.microsoft.com/office/drawing/2014/main" id="{7C3A6A6A-C92C-D86D-C8E4-6AE04BA0DA43}"/>
              </a:ext>
            </a:extLst>
          </p:cNvPr>
          <p:cNvSpPr txBox="1">
            <a:spLocks/>
          </p:cNvSpPr>
          <p:nvPr/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 dirty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1" name="Platshållare för text 3">
            <a:extLst>
              <a:ext uri="{FF2B5EF4-FFF2-40B4-BE49-F238E27FC236}">
                <a16:creationId xmlns:a16="http://schemas.microsoft.com/office/drawing/2014/main" id="{6D525485-13D1-407E-A963-0BC57B595EC0}"/>
              </a:ext>
            </a:extLst>
          </p:cNvPr>
          <p:cNvSpPr txBox="1">
            <a:spLocks/>
          </p:cNvSpPr>
          <p:nvPr/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2" name="Platshållare för text 3">
            <a:extLst>
              <a:ext uri="{FF2B5EF4-FFF2-40B4-BE49-F238E27FC236}">
                <a16:creationId xmlns:a16="http://schemas.microsoft.com/office/drawing/2014/main" id="{DB199163-6646-8C6E-2A95-9CBE481D6EA1}"/>
              </a:ext>
            </a:extLst>
          </p:cNvPr>
          <p:cNvSpPr txBox="1">
            <a:spLocks/>
          </p:cNvSpPr>
          <p:nvPr/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3" name="Platshållare för text 3">
            <a:extLst>
              <a:ext uri="{FF2B5EF4-FFF2-40B4-BE49-F238E27FC236}">
                <a16:creationId xmlns:a16="http://schemas.microsoft.com/office/drawing/2014/main" id="{C0F0EC53-B77D-22EC-CF77-79FD92815174}"/>
              </a:ext>
            </a:extLst>
          </p:cNvPr>
          <p:cNvSpPr txBox="1">
            <a:spLocks/>
          </p:cNvSpPr>
          <p:nvPr/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4" name="Platshållare för text 3">
            <a:extLst>
              <a:ext uri="{FF2B5EF4-FFF2-40B4-BE49-F238E27FC236}">
                <a16:creationId xmlns:a16="http://schemas.microsoft.com/office/drawing/2014/main" id="{5BD02552-8414-0E44-FE50-A0559058B94B}"/>
              </a:ext>
            </a:extLst>
          </p:cNvPr>
          <p:cNvSpPr txBox="1">
            <a:spLocks/>
          </p:cNvSpPr>
          <p:nvPr/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5" name="Platshållare för text 3">
            <a:extLst>
              <a:ext uri="{FF2B5EF4-FFF2-40B4-BE49-F238E27FC236}">
                <a16:creationId xmlns:a16="http://schemas.microsoft.com/office/drawing/2014/main" id="{4400371B-CE58-F6C4-3A1E-17363344374D}"/>
              </a:ext>
            </a:extLst>
          </p:cNvPr>
          <p:cNvSpPr txBox="1">
            <a:spLocks/>
          </p:cNvSpPr>
          <p:nvPr/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6" name="Platshållare för text 3">
            <a:extLst>
              <a:ext uri="{FF2B5EF4-FFF2-40B4-BE49-F238E27FC236}">
                <a16:creationId xmlns:a16="http://schemas.microsoft.com/office/drawing/2014/main" id="{C93938B8-E2B2-67D5-129E-6D6F4C7AD9BA}"/>
              </a:ext>
            </a:extLst>
          </p:cNvPr>
          <p:cNvSpPr txBox="1">
            <a:spLocks/>
          </p:cNvSpPr>
          <p:nvPr/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7" name="Platshållare för text 3">
            <a:extLst>
              <a:ext uri="{FF2B5EF4-FFF2-40B4-BE49-F238E27FC236}">
                <a16:creationId xmlns:a16="http://schemas.microsoft.com/office/drawing/2014/main" id="{B4713668-8D22-9BF8-FFEB-70525C1920A0}"/>
              </a:ext>
            </a:extLst>
          </p:cNvPr>
          <p:cNvSpPr txBox="1">
            <a:spLocks/>
          </p:cNvSpPr>
          <p:nvPr/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8" name="Platshållare för text 3">
            <a:extLst>
              <a:ext uri="{FF2B5EF4-FFF2-40B4-BE49-F238E27FC236}">
                <a16:creationId xmlns:a16="http://schemas.microsoft.com/office/drawing/2014/main" id="{7EB0A9ED-C01A-47B0-F643-7CF652EFAEA2}"/>
              </a:ext>
            </a:extLst>
          </p:cNvPr>
          <p:cNvSpPr txBox="1">
            <a:spLocks/>
          </p:cNvSpPr>
          <p:nvPr/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pic>
        <p:nvPicPr>
          <p:cNvPr id="109" name="Bild">
            <a:extLst>
              <a:ext uri="{FF2B5EF4-FFF2-40B4-BE49-F238E27FC236}">
                <a16:creationId xmlns:a16="http://schemas.microsoft.com/office/drawing/2014/main" id="{DAFFED79-A25C-1E92-D358-34F53E516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981885F1-2145-A8AF-C3CB-3CEA17FF602C}"/>
              </a:ext>
            </a:extLst>
          </p:cNvPr>
          <p:cNvSpPr txBox="1">
            <a:spLocks/>
          </p:cNvSpPr>
          <p:nvPr/>
        </p:nvSpPr>
        <p:spPr>
          <a:xfrm>
            <a:off x="1690729" y="4439712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80"/>
              </a:lnSpc>
              <a:spcBef>
                <a:spcPts val="2000"/>
              </a:spcBef>
              <a:defRPr/>
            </a:pPr>
            <a:r>
              <a:rPr lang="sv-SE" sz="7900" b="1">
                <a:solidFill>
                  <a:schemeClr val="bg1"/>
                </a:solidFill>
                <a:ea typeface="+mn-ea"/>
                <a:cs typeface="+mn-cs"/>
              </a:rPr>
              <a:t>Sol som fått oss att må bra</a:t>
            </a:r>
            <a:endParaRPr lang="sv-SE" sz="79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FEF13A-2280-C2FF-F0CB-A835CDB98237}"/>
              </a:ext>
            </a:extLst>
          </p:cNvPr>
          <p:cNvSpPr txBox="1"/>
          <p:nvPr/>
        </p:nvSpPr>
        <p:spPr>
          <a:xfrm>
            <a:off x="1749425" y="7775060"/>
            <a:ext cx="672401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Skriv era reflektioner på lapparna.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Arbeta 3 min på varje område.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Är ni många kan ni duplicera mallen och jobba på flera sidor.</a:t>
            </a:r>
          </a:p>
        </p:txBody>
      </p:sp>
    </p:spTree>
    <p:extLst>
      <p:ext uri="{BB962C8B-B14F-4D97-AF65-F5344CB8AC3E}">
        <p14:creationId xmlns:p14="http://schemas.microsoft.com/office/powerpoint/2010/main" val="254758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tshållare för text 7">
            <a:extLst>
              <a:ext uri="{FF2B5EF4-FFF2-40B4-BE49-F238E27FC236}">
                <a16:creationId xmlns:a16="http://schemas.microsoft.com/office/drawing/2014/main" id="{AAA63EF3-AA51-2DC2-E374-EEC29CAC25A8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3 min</a:t>
            </a:r>
            <a:endParaRPr lang="sv-SE" dirty="0"/>
          </a:p>
        </p:txBody>
      </p:sp>
      <p:sp>
        <p:nvSpPr>
          <p:cNvPr id="86" name="Platshållare för text 18">
            <a:extLst>
              <a:ext uri="{FF2B5EF4-FFF2-40B4-BE49-F238E27FC236}">
                <a16:creationId xmlns:a16="http://schemas.microsoft.com/office/drawing/2014/main" id="{DCBBCEEF-AC9F-8D6F-D06F-CCC9BC80040E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Skriva</a:t>
            </a:r>
            <a:endParaRPr lang="sv-SE" dirty="0"/>
          </a:p>
        </p:txBody>
      </p:sp>
      <p:sp>
        <p:nvSpPr>
          <p:cNvPr id="87" name="Platshållare för text 16">
            <a:extLst>
              <a:ext uri="{FF2B5EF4-FFF2-40B4-BE49-F238E27FC236}">
                <a16:creationId xmlns:a16="http://schemas.microsoft.com/office/drawing/2014/main" id="{295BCB3F-CD61-9B10-2CBD-7776485E9D3B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pic>
        <p:nvPicPr>
          <p:cNvPr id="89" name="Gruppera">
            <a:extLst>
              <a:ext uri="{FF2B5EF4-FFF2-40B4-BE49-F238E27FC236}">
                <a16:creationId xmlns:a16="http://schemas.microsoft.com/office/drawing/2014/main" id="{D6C2065E-B47D-6DFB-D958-E1E4EAE85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Bild 89">
            <a:extLst>
              <a:ext uri="{FF2B5EF4-FFF2-40B4-BE49-F238E27FC236}">
                <a16:creationId xmlns:a16="http://schemas.microsoft.com/office/drawing/2014/main" id="{D11D0F61-7D66-D819-9906-DEF5ECBD7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91" name="Bild 90">
            <a:extLst>
              <a:ext uri="{FF2B5EF4-FFF2-40B4-BE49-F238E27FC236}">
                <a16:creationId xmlns:a16="http://schemas.microsoft.com/office/drawing/2014/main" id="{49369969-80B0-03F5-77E8-F138FD12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92" name="Bild 91">
            <a:extLst>
              <a:ext uri="{FF2B5EF4-FFF2-40B4-BE49-F238E27FC236}">
                <a16:creationId xmlns:a16="http://schemas.microsoft.com/office/drawing/2014/main" id="{B9F87FF7-8C92-5E6F-AB24-2E197C91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93" name="Bild 92">
            <a:extLst>
              <a:ext uri="{FF2B5EF4-FFF2-40B4-BE49-F238E27FC236}">
                <a16:creationId xmlns:a16="http://schemas.microsoft.com/office/drawing/2014/main" id="{B8D47C1A-6B92-5D58-24CB-98D6D1137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94" name="Bild 93">
            <a:extLst>
              <a:ext uri="{FF2B5EF4-FFF2-40B4-BE49-F238E27FC236}">
                <a16:creationId xmlns:a16="http://schemas.microsoft.com/office/drawing/2014/main" id="{F44E34AA-72C9-2556-E87A-D0FE5331F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95" name="Bild 94">
            <a:extLst>
              <a:ext uri="{FF2B5EF4-FFF2-40B4-BE49-F238E27FC236}">
                <a16:creationId xmlns:a16="http://schemas.microsoft.com/office/drawing/2014/main" id="{68B2B5C7-8567-B3E1-7B12-E1F70D181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96" name="Bild 95">
            <a:extLst>
              <a:ext uri="{FF2B5EF4-FFF2-40B4-BE49-F238E27FC236}">
                <a16:creationId xmlns:a16="http://schemas.microsoft.com/office/drawing/2014/main" id="{17B9A76C-199B-13C2-CAA0-EDF66542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97" name="Bild 96">
            <a:extLst>
              <a:ext uri="{FF2B5EF4-FFF2-40B4-BE49-F238E27FC236}">
                <a16:creationId xmlns:a16="http://schemas.microsoft.com/office/drawing/2014/main" id="{177947A2-9BFE-3A01-3EA3-35E3EF99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98" name="Bild 97">
            <a:extLst>
              <a:ext uri="{FF2B5EF4-FFF2-40B4-BE49-F238E27FC236}">
                <a16:creationId xmlns:a16="http://schemas.microsoft.com/office/drawing/2014/main" id="{3B116508-58EE-5516-34D1-1159D75C2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99" name="Bild 98">
            <a:extLst>
              <a:ext uri="{FF2B5EF4-FFF2-40B4-BE49-F238E27FC236}">
                <a16:creationId xmlns:a16="http://schemas.microsoft.com/office/drawing/2014/main" id="{2999AB08-A0EF-91ED-979C-204738793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100" name="Platshållare för text 3">
            <a:extLst>
              <a:ext uri="{FF2B5EF4-FFF2-40B4-BE49-F238E27FC236}">
                <a16:creationId xmlns:a16="http://schemas.microsoft.com/office/drawing/2014/main" id="{7C3A6A6A-C92C-D86D-C8E4-6AE04BA0DA43}"/>
              </a:ext>
            </a:extLst>
          </p:cNvPr>
          <p:cNvSpPr txBox="1">
            <a:spLocks/>
          </p:cNvSpPr>
          <p:nvPr/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 dirty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1" name="Platshållare för text 3">
            <a:extLst>
              <a:ext uri="{FF2B5EF4-FFF2-40B4-BE49-F238E27FC236}">
                <a16:creationId xmlns:a16="http://schemas.microsoft.com/office/drawing/2014/main" id="{6D525485-13D1-407E-A963-0BC57B595EC0}"/>
              </a:ext>
            </a:extLst>
          </p:cNvPr>
          <p:cNvSpPr txBox="1">
            <a:spLocks/>
          </p:cNvSpPr>
          <p:nvPr/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2" name="Platshållare för text 3">
            <a:extLst>
              <a:ext uri="{FF2B5EF4-FFF2-40B4-BE49-F238E27FC236}">
                <a16:creationId xmlns:a16="http://schemas.microsoft.com/office/drawing/2014/main" id="{DB199163-6646-8C6E-2A95-9CBE481D6EA1}"/>
              </a:ext>
            </a:extLst>
          </p:cNvPr>
          <p:cNvSpPr txBox="1">
            <a:spLocks/>
          </p:cNvSpPr>
          <p:nvPr/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3" name="Platshållare för text 3">
            <a:extLst>
              <a:ext uri="{FF2B5EF4-FFF2-40B4-BE49-F238E27FC236}">
                <a16:creationId xmlns:a16="http://schemas.microsoft.com/office/drawing/2014/main" id="{C0F0EC53-B77D-22EC-CF77-79FD92815174}"/>
              </a:ext>
            </a:extLst>
          </p:cNvPr>
          <p:cNvSpPr txBox="1">
            <a:spLocks/>
          </p:cNvSpPr>
          <p:nvPr/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4" name="Platshållare för text 3">
            <a:extLst>
              <a:ext uri="{FF2B5EF4-FFF2-40B4-BE49-F238E27FC236}">
                <a16:creationId xmlns:a16="http://schemas.microsoft.com/office/drawing/2014/main" id="{5BD02552-8414-0E44-FE50-A0559058B94B}"/>
              </a:ext>
            </a:extLst>
          </p:cNvPr>
          <p:cNvSpPr txBox="1">
            <a:spLocks/>
          </p:cNvSpPr>
          <p:nvPr/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5" name="Platshållare för text 3">
            <a:extLst>
              <a:ext uri="{FF2B5EF4-FFF2-40B4-BE49-F238E27FC236}">
                <a16:creationId xmlns:a16="http://schemas.microsoft.com/office/drawing/2014/main" id="{4400371B-CE58-F6C4-3A1E-17363344374D}"/>
              </a:ext>
            </a:extLst>
          </p:cNvPr>
          <p:cNvSpPr txBox="1">
            <a:spLocks/>
          </p:cNvSpPr>
          <p:nvPr/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6" name="Platshållare för text 3">
            <a:extLst>
              <a:ext uri="{FF2B5EF4-FFF2-40B4-BE49-F238E27FC236}">
                <a16:creationId xmlns:a16="http://schemas.microsoft.com/office/drawing/2014/main" id="{C93938B8-E2B2-67D5-129E-6D6F4C7AD9BA}"/>
              </a:ext>
            </a:extLst>
          </p:cNvPr>
          <p:cNvSpPr txBox="1">
            <a:spLocks/>
          </p:cNvSpPr>
          <p:nvPr/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7" name="Platshållare för text 3">
            <a:extLst>
              <a:ext uri="{FF2B5EF4-FFF2-40B4-BE49-F238E27FC236}">
                <a16:creationId xmlns:a16="http://schemas.microsoft.com/office/drawing/2014/main" id="{B4713668-8D22-9BF8-FFEB-70525C1920A0}"/>
              </a:ext>
            </a:extLst>
          </p:cNvPr>
          <p:cNvSpPr txBox="1">
            <a:spLocks/>
          </p:cNvSpPr>
          <p:nvPr/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8" name="Platshållare för text 3">
            <a:extLst>
              <a:ext uri="{FF2B5EF4-FFF2-40B4-BE49-F238E27FC236}">
                <a16:creationId xmlns:a16="http://schemas.microsoft.com/office/drawing/2014/main" id="{7EB0A9ED-C01A-47B0-F643-7CF652EFAEA2}"/>
              </a:ext>
            </a:extLst>
          </p:cNvPr>
          <p:cNvSpPr txBox="1">
            <a:spLocks/>
          </p:cNvSpPr>
          <p:nvPr/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pic>
        <p:nvPicPr>
          <p:cNvPr id="109" name="Bild">
            <a:extLst>
              <a:ext uri="{FF2B5EF4-FFF2-40B4-BE49-F238E27FC236}">
                <a16:creationId xmlns:a16="http://schemas.microsoft.com/office/drawing/2014/main" id="{DAFFED79-A25C-1E92-D358-34F53E516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981885F1-2145-A8AF-C3CB-3CEA17FF602C}"/>
              </a:ext>
            </a:extLst>
          </p:cNvPr>
          <p:cNvSpPr txBox="1">
            <a:spLocks/>
          </p:cNvSpPr>
          <p:nvPr/>
        </p:nvSpPr>
        <p:spPr>
          <a:xfrm>
            <a:off x="1690729" y="4439712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80"/>
              </a:lnSpc>
              <a:spcBef>
                <a:spcPts val="2000"/>
              </a:spcBef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Ankare </a:t>
            </a:r>
            <a:br>
              <a:rPr lang="sv-SE" sz="7900" b="1" dirty="0">
                <a:ea typeface="+mn-ea"/>
                <a:cs typeface="+mn-cs"/>
              </a:rPr>
            </a:b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som höll oss tillbaka</a:t>
            </a:r>
            <a:endParaRPr lang="sv-SE" sz="79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D0ADE31-1487-B4D1-5897-BB042DEC418C}"/>
              </a:ext>
            </a:extLst>
          </p:cNvPr>
          <p:cNvSpPr txBox="1"/>
          <p:nvPr/>
        </p:nvSpPr>
        <p:spPr>
          <a:xfrm>
            <a:off x="1749425" y="7775060"/>
            <a:ext cx="672401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Skriv era reflektioner på lapparna.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Arbeta 3 min på varje område.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Är ni många kan ni duplicera mallen och jobba på flera sidor.</a:t>
            </a:r>
          </a:p>
        </p:txBody>
      </p:sp>
    </p:spTree>
    <p:extLst>
      <p:ext uri="{BB962C8B-B14F-4D97-AF65-F5344CB8AC3E}">
        <p14:creationId xmlns:p14="http://schemas.microsoft.com/office/powerpoint/2010/main" val="188052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tshållare för text 7">
            <a:extLst>
              <a:ext uri="{FF2B5EF4-FFF2-40B4-BE49-F238E27FC236}">
                <a16:creationId xmlns:a16="http://schemas.microsoft.com/office/drawing/2014/main" id="{AAA63EF3-AA51-2DC2-E374-EEC29CAC25A8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3 min</a:t>
            </a:r>
            <a:endParaRPr lang="sv-SE" dirty="0"/>
          </a:p>
        </p:txBody>
      </p:sp>
      <p:sp>
        <p:nvSpPr>
          <p:cNvPr id="86" name="Platshållare för text 18">
            <a:extLst>
              <a:ext uri="{FF2B5EF4-FFF2-40B4-BE49-F238E27FC236}">
                <a16:creationId xmlns:a16="http://schemas.microsoft.com/office/drawing/2014/main" id="{DCBBCEEF-AC9F-8D6F-D06F-CCC9BC80040E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Skriva</a:t>
            </a:r>
            <a:endParaRPr lang="sv-SE" dirty="0"/>
          </a:p>
        </p:txBody>
      </p:sp>
      <p:sp>
        <p:nvSpPr>
          <p:cNvPr id="87" name="Platshållare för text 16">
            <a:extLst>
              <a:ext uri="{FF2B5EF4-FFF2-40B4-BE49-F238E27FC236}">
                <a16:creationId xmlns:a16="http://schemas.microsoft.com/office/drawing/2014/main" id="{295BCB3F-CD61-9B10-2CBD-7776485E9D3B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pic>
        <p:nvPicPr>
          <p:cNvPr id="89" name="Gruppera">
            <a:extLst>
              <a:ext uri="{FF2B5EF4-FFF2-40B4-BE49-F238E27FC236}">
                <a16:creationId xmlns:a16="http://schemas.microsoft.com/office/drawing/2014/main" id="{D6C2065E-B47D-6DFB-D958-E1E4EAE85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Bild 89">
            <a:extLst>
              <a:ext uri="{FF2B5EF4-FFF2-40B4-BE49-F238E27FC236}">
                <a16:creationId xmlns:a16="http://schemas.microsoft.com/office/drawing/2014/main" id="{D11D0F61-7D66-D819-9906-DEF5ECBD7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91" name="Bild 90">
            <a:extLst>
              <a:ext uri="{FF2B5EF4-FFF2-40B4-BE49-F238E27FC236}">
                <a16:creationId xmlns:a16="http://schemas.microsoft.com/office/drawing/2014/main" id="{49369969-80B0-03F5-77E8-F138FD123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92" name="Bild 91">
            <a:extLst>
              <a:ext uri="{FF2B5EF4-FFF2-40B4-BE49-F238E27FC236}">
                <a16:creationId xmlns:a16="http://schemas.microsoft.com/office/drawing/2014/main" id="{B9F87FF7-8C92-5E6F-AB24-2E197C913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93" name="Bild 92">
            <a:extLst>
              <a:ext uri="{FF2B5EF4-FFF2-40B4-BE49-F238E27FC236}">
                <a16:creationId xmlns:a16="http://schemas.microsoft.com/office/drawing/2014/main" id="{B8D47C1A-6B92-5D58-24CB-98D6D1137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94" name="Bild 93">
            <a:extLst>
              <a:ext uri="{FF2B5EF4-FFF2-40B4-BE49-F238E27FC236}">
                <a16:creationId xmlns:a16="http://schemas.microsoft.com/office/drawing/2014/main" id="{F44E34AA-72C9-2556-E87A-D0FE5331F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95" name="Bild 94">
            <a:extLst>
              <a:ext uri="{FF2B5EF4-FFF2-40B4-BE49-F238E27FC236}">
                <a16:creationId xmlns:a16="http://schemas.microsoft.com/office/drawing/2014/main" id="{68B2B5C7-8567-B3E1-7B12-E1F70D181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96" name="Bild 95">
            <a:extLst>
              <a:ext uri="{FF2B5EF4-FFF2-40B4-BE49-F238E27FC236}">
                <a16:creationId xmlns:a16="http://schemas.microsoft.com/office/drawing/2014/main" id="{17B9A76C-199B-13C2-CAA0-EDF66542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97" name="Bild 96">
            <a:extLst>
              <a:ext uri="{FF2B5EF4-FFF2-40B4-BE49-F238E27FC236}">
                <a16:creationId xmlns:a16="http://schemas.microsoft.com/office/drawing/2014/main" id="{177947A2-9BFE-3A01-3EA3-35E3EF99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98" name="Bild 97">
            <a:extLst>
              <a:ext uri="{FF2B5EF4-FFF2-40B4-BE49-F238E27FC236}">
                <a16:creationId xmlns:a16="http://schemas.microsoft.com/office/drawing/2014/main" id="{3B116508-58EE-5516-34D1-1159D75C2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99" name="Bild 98">
            <a:extLst>
              <a:ext uri="{FF2B5EF4-FFF2-40B4-BE49-F238E27FC236}">
                <a16:creationId xmlns:a16="http://schemas.microsoft.com/office/drawing/2014/main" id="{2999AB08-A0EF-91ED-979C-204738793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100" name="Platshållare för text 3">
            <a:extLst>
              <a:ext uri="{FF2B5EF4-FFF2-40B4-BE49-F238E27FC236}">
                <a16:creationId xmlns:a16="http://schemas.microsoft.com/office/drawing/2014/main" id="{7C3A6A6A-C92C-D86D-C8E4-6AE04BA0DA43}"/>
              </a:ext>
            </a:extLst>
          </p:cNvPr>
          <p:cNvSpPr txBox="1">
            <a:spLocks/>
          </p:cNvSpPr>
          <p:nvPr/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 dirty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1" name="Platshållare för text 3">
            <a:extLst>
              <a:ext uri="{FF2B5EF4-FFF2-40B4-BE49-F238E27FC236}">
                <a16:creationId xmlns:a16="http://schemas.microsoft.com/office/drawing/2014/main" id="{6D525485-13D1-407E-A963-0BC57B595EC0}"/>
              </a:ext>
            </a:extLst>
          </p:cNvPr>
          <p:cNvSpPr txBox="1">
            <a:spLocks/>
          </p:cNvSpPr>
          <p:nvPr/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2" name="Platshållare för text 3">
            <a:extLst>
              <a:ext uri="{FF2B5EF4-FFF2-40B4-BE49-F238E27FC236}">
                <a16:creationId xmlns:a16="http://schemas.microsoft.com/office/drawing/2014/main" id="{DB199163-6646-8C6E-2A95-9CBE481D6EA1}"/>
              </a:ext>
            </a:extLst>
          </p:cNvPr>
          <p:cNvSpPr txBox="1">
            <a:spLocks/>
          </p:cNvSpPr>
          <p:nvPr/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3" name="Platshållare för text 3">
            <a:extLst>
              <a:ext uri="{FF2B5EF4-FFF2-40B4-BE49-F238E27FC236}">
                <a16:creationId xmlns:a16="http://schemas.microsoft.com/office/drawing/2014/main" id="{C0F0EC53-B77D-22EC-CF77-79FD92815174}"/>
              </a:ext>
            </a:extLst>
          </p:cNvPr>
          <p:cNvSpPr txBox="1">
            <a:spLocks/>
          </p:cNvSpPr>
          <p:nvPr/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4" name="Platshållare för text 3">
            <a:extLst>
              <a:ext uri="{FF2B5EF4-FFF2-40B4-BE49-F238E27FC236}">
                <a16:creationId xmlns:a16="http://schemas.microsoft.com/office/drawing/2014/main" id="{5BD02552-8414-0E44-FE50-A0559058B94B}"/>
              </a:ext>
            </a:extLst>
          </p:cNvPr>
          <p:cNvSpPr txBox="1">
            <a:spLocks/>
          </p:cNvSpPr>
          <p:nvPr/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5" name="Platshållare för text 3">
            <a:extLst>
              <a:ext uri="{FF2B5EF4-FFF2-40B4-BE49-F238E27FC236}">
                <a16:creationId xmlns:a16="http://schemas.microsoft.com/office/drawing/2014/main" id="{4400371B-CE58-F6C4-3A1E-17363344374D}"/>
              </a:ext>
            </a:extLst>
          </p:cNvPr>
          <p:cNvSpPr txBox="1">
            <a:spLocks/>
          </p:cNvSpPr>
          <p:nvPr/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6" name="Platshållare för text 3">
            <a:extLst>
              <a:ext uri="{FF2B5EF4-FFF2-40B4-BE49-F238E27FC236}">
                <a16:creationId xmlns:a16="http://schemas.microsoft.com/office/drawing/2014/main" id="{C93938B8-E2B2-67D5-129E-6D6F4C7AD9BA}"/>
              </a:ext>
            </a:extLst>
          </p:cNvPr>
          <p:cNvSpPr txBox="1">
            <a:spLocks/>
          </p:cNvSpPr>
          <p:nvPr/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7" name="Platshållare för text 3">
            <a:extLst>
              <a:ext uri="{FF2B5EF4-FFF2-40B4-BE49-F238E27FC236}">
                <a16:creationId xmlns:a16="http://schemas.microsoft.com/office/drawing/2014/main" id="{B4713668-8D22-9BF8-FFEB-70525C1920A0}"/>
              </a:ext>
            </a:extLst>
          </p:cNvPr>
          <p:cNvSpPr txBox="1">
            <a:spLocks/>
          </p:cNvSpPr>
          <p:nvPr/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sp>
        <p:nvSpPr>
          <p:cNvPr id="108" name="Platshållare för text 3">
            <a:extLst>
              <a:ext uri="{FF2B5EF4-FFF2-40B4-BE49-F238E27FC236}">
                <a16:creationId xmlns:a16="http://schemas.microsoft.com/office/drawing/2014/main" id="{7EB0A9ED-C01A-47B0-F643-7CF652EFAEA2}"/>
              </a:ext>
            </a:extLst>
          </p:cNvPr>
          <p:cNvSpPr txBox="1">
            <a:spLocks/>
          </p:cNvSpPr>
          <p:nvPr/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0">
                <a:solidFill>
                  <a:schemeClr val="bg1"/>
                </a:solidFill>
              </a:rPr>
              <a:t>Klicka här för att ändra format på bakgrundstexten</a:t>
            </a:r>
          </a:p>
        </p:txBody>
      </p:sp>
      <p:pic>
        <p:nvPicPr>
          <p:cNvPr id="109" name="Bild">
            <a:extLst>
              <a:ext uri="{FF2B5EF4-FFF2-40B4-BE49-F238E27FC236}">
                <a16:creationId xmlns:a16="http://schemas.microsoft.com/office/drawing/2014/main" id="{DAFFED79-A25C-1E92-D358-34F53E516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981885F1-2145-A8AF-C3CB-3CEA17FF602C}"/>
              </a:ext>
            </a:extLst>
          </p:cNvPr>
          <p:cNvSpPr txBox="1">
            <a:spLocks/>
          </p:cNvSpPr>
          <p:nvPr/>
        </p:nvSpPr>
        <p:spPr>
          <a:xfrm>
            <a:off x="1690729" y="4439712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80"/>
              </a:lnSpc>
              <a:spcBef>
                <a:spcPts val="2000"/>
              </a:spcBef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Rev som skapat risker</a:t>
            </a:r>
            <a:endParaRPr lang="sv-SE" sz="79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18CEDA9-6A82-FCC8-1B60-802B923288FB}"/>
              </a:ext>
            </a:extLst>
          </p:cNvPr>
          <p:cNvSpPr txBox="1"/>
          <p:nvPr/>
        </p:nvSpPr>
        <p:spPr>
          <a:xfrm>
            <a:off x="1749425" y="7775060"/>
            <a:ext cx="672401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Skriv era reflektioner på lapparna.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Arbeta 3 min på varje område.</a:t>
            </a:r>
          </a:p>
          <a:p>
            <a:pPr>
              <a:buClr>
                <a:schemeClr val="accent6"/>
              </a:buClr>
            </a:pPr>
            <a:endParaRPr lang="sv-SE" sz="3100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sv-SE" sz="3100" dirty="0">
                <a:solidFill>
                  <a:schemeClr val="bg1"/>
                </a:solidFill>
              </a:rPr>
              <a:t>Är ni många kan ni duplicera mallen och jobba på flera sidor.</a:t>
            </a:r>
          </a:p>
        </p:txBody>
      </p:sp>
    </p:spTree>
    <p:extLst>
      <p:ext uri="{BB962C8B-B14F-4D97-AF65-F5344CB8AC3E}">
        <p14:creationId xmlns:p14="http://schemas.microsoft.com/office/powerpoint/2010/main" val="1272735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uppera">
            <a:extLst>
              <a:ext uri="{FF2B5EF4-FFF2-40B4-BE49-F238E27FC236}">
                <a16:creationId xmlns:a16="http://schemas.microsoft.com/office/drawing/2014/main" id="{94DA5909-5FEF-4663-8B38-27EE07BD8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59965A4B-8AB0-E676-B07E-24F90875D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397EF58F-81A6-CFC6-4434-05FABC8AA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477B8C6-E394-56EF-686E-880D26EAC14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Dela era tankar!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8B4494D-A25F-7D53-6305-E4CA3640C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3508C4A-9E9A-376C-522B-698B32764B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C838C186-AA05-6642-417F-5D6AFE119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  <a:p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79ABC712-6291-9F2F-C2F7-BAA0A016BB5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dirty="0"/>
              <a:t>7 minuter: Titta på anteckningarna som ligger </a:t>
            </a:r>
            <a:r>
              <a:rPr lang="sv-SE" b="1" dirty="0"/>
              <a:t>över vattnet</a:t>
            </a:r>
            <a:r>
              <a:rPr lang="sv-SE" dirty="0"/>
              <a:t>. Finns det liknande kommentarer? Det här är saker som har funkat bra! Vi borde </a:t>
            </a:r>
            <a:r>
              <a:rPr lang="sv-SE" b="1" dirty="0"/>
              <a:t>fortsätta eller även göra mer av det här</a:t>
            </a:r>
            <a:r>
              <a:rPr lang="sv-SE" dirty="0"/>
              <a:t>! </a:t>
            </a:r>
            <a:endParaRPr lang="en-US" dirty="0"/>
          </a:p>
          <a:p>
            <a:pPr marL="514350" indent="-5143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dirty="0"/>
              <a:t>8 minuter: Titta på anteckningarna som ligger </a:t>
            </a:r>
            <a:r>
              <a:rPr lang="sv-SE" b="1" dirty="0"/>
              <a:t>undan vattnet</a:t>
            </a:r>
            <a:r>
              <a:rPr lang="sv-SE" dirty="0"/>
              <a:t>. Finns det liknande kommentarer här? Det här är nog saker som kan förbättras. Finns det en eller några saker som skapar </a:t>
            </a:r>
            <a:r>
              <a:rPr lang="sv-SE" b="1" dirty="0"/>
              <a:t>stora risker och hinder på vägen mot målen?</a:t>
            </a:r>
            <a:r>
              <a:rPr lang="sv-SE" dirty="0"/>
              <a:t> Välj vad som </a:t>
            </a:r>
            <a:r>
              <a:rPr lang="sv-SE" b="1" dirty="0"/>
              <a:t>behöver prioriteras</a:t>
            </a:r>
            <a:r>
              <a:rPr lang="sv-SE" dirty="0"/>
              <a:t> och anteckna dessa risker på nästa bild.</a:t>
            </a:r>
            <a:endParaRPr lang="sv-SE" dirty="0">
              <a:cs typeface="Calibri"/>
            </a:endParaRPr>
          </a:p>
          <a:p>
            <a:endParaRPr lang="sv-SE" dirty="0"/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7843D47F-791C-AD04-01AA-11EA71BB1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765685">
            <a:off x="16532416" y="854490"/>
            <a:ext cx="6230509" cy="106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6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">
            <a:extLst>
              <a:ext uri="{FF2B5EF4-FFF2-40B4-BE49-F238E27FC236}">
                <a16:creationId xmlns:a16="http://schemas.microsoft.com/office/drawing/2014/main" id="{E9852F1E-D042-6843-9283-4FCB173D4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337108" y="1520801"/>
            <a:ext cx="7595144" cy="229816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3FBCFDF-68DC-4949-B840-2054355D52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Var proaktiva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D8DC5FA-2034-724D-AA4C-F3138B8C6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10 min</a:t>
            </a:r>
          </a:p>
        </p:txBody>
      </p:sp>
      <p:sp>
        <p:nvSpPr>
          <p:cNvPr id="24" name="Platshållare för text 22">
            <a:extLst>
              <a:ext uri="{FF2B5EF4-FFF2-40B4-BE49-F238E27FC236}">
                <a16:creationId xmlns:a16="http://schemas.microsoft.com/office/drawing/2014/main" id="{1384202D-8AF4-F642-9843-C783456484A7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Skriva</a:t>
            </a:r>
          </a:p>
        </p:txBody>
      </p:sp>
      <p:sp>
        <p:nvSpPr>
          <p:cNvPr id="41" name="Platshållare för text 8">
            <a:extLst>
              <a:ext uri="{FF2B5EF4-FFF2-40B4-BE49-F238E27FC236}">
                <a16:creationId xmlns:a16="http://schemas.microsoft.com/office/drawing/2014/main" id="{B117B016-BDED-3C4E-B00E-1431796DE2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27" name="Platshållare för text 211">
            <a:extLst>
              <a:ext uri="{FF2B5EF4-FFF2-40B4-BE49-F238E27FC236}">
                <a16:creationId xmlns:a16="http://schemas.microsoft.com/office/drawing/2014/main" id="{E3544857-E0D8-D047-A7BE-21A1BDCD77D7}"/>
              </a:ext>
            </a:extLst>
          </p:cNvPr>
          <p:cNvSpPr txBox="1">
            <a:spLocks/>
          </p:cNvSpPr>
          <p:nvPr/>
        </p:nvSpPr>
        <p:spPr>
          <a:xfrm>
            <a:off x="15891851" y="1882847"/>
            <a:ext cx="6485658" cy="158044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Anteckna riskerna nedan och bestäm vilka konkreta åtgärder som skall tas för att skapa förbättringar, när det ska hända och vem som ska ha ansvar för dessa.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7CDB3DBE-081F-5A4E-98D4-96A2063D35D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/>
              <a:t>Skriv era risker här: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BF94C7B-BCED-0445-9205-F95FBECEABD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1AD51E9-57C4-8044-9EFA-CB12A75E4C5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A5DA615-B6A6-3745-842E-A49940C66E9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4" name="Platshållare för text 33">
            <a:extLst>
              <a:ext uri="{FF2B5EF4-FFF2-40B4-BE49-F238E27FC236}">
                <a16:creationId xmlns:a16="http://schemas.microsoft.com/office/drawing/2014/main" id="{15057C1E-D572-6B40-ABCA-4F010793FE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/>
              <a:t>Åtgärder, när och vem: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E7647F8-B8B7-0E46-ABA2-30D04370EC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CCC3F2B-E3D0-4349-9AEB-43097527A2D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E7B2AC19-3C6E-E744-864C-A62AF873AC1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3" name="Gruppera">
            <a:extLst>
              <a:ext uri="{FF2B5EF4-FFF2-40B4-BE49-F238E27FC236}">
                <a16:creationId xmlns:a16="http://schemas.microsoft.com/office/drawing/2014/main" id="{7FA59D5C-5062-544D-8A68-83394549A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728E399D-E50E-7D42-B457-210B06C5C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32" name="Bild">
            <a:extLst>
              <a:ext uri="{FF2B5EF4-FFF2-40B4-BE49-F238E27FC236}">
                <a16:creationId xmlns:a16="http://schemas.microsoft.com/office/drawing/2014/main" id="{2E0C1221-FD5A-7C4C-BA60-591172484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2221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13">
            <a:extLst>
              <a:ext uri="{FF2B5EF4-FFF2-40B4-BE49-F238E27FC236}">
                <a16:creationId xmlns:a16="http://schemas.microsoft.com/office/drawing/2014/main" id="{39FC3AD5-FADE-4870-9875-E766E58F7F47}"/>
              </a:ext>
            </a:extLst>
          </p:cNvPr>
          <p:cNvSpPr txBox="1">
            <a:spLocks/>
          </p:cNvSpPr>
          <p:nvPr/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Bra jobbat!</a:t>
            </a:r>
          </a:p>
        </p:txBody>
      </p:sp>
      <p:sp>
        <p:nvSpPr>
          <p:cNvPr id="10" name="Platshållare för text 14">
            <a:extLst>
              <a:ext uri="{FF2B5EF4-FFF2-40B4-BE49-F238E27FC236}">
                <a16:creationId xmlns:a16="http://schemas.microsoft.com/office/drawing/2014/main" id="{742B08B2-DD24-EBC9-297F-746E01AD70DF}"/>
              </a:ext>
            </a:extLst>
          </p:cNvPr>
          <p:cNvSpPr txBox="1">
            <a:spLocks/>
          </p:cNvSpPr>
          <p:nvPr/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Tillsammans har vi lärt oss vad som behöver förbättras för att vi ska nå våra mål. </a:t>
            </a:r>
          </a:p>
          <a:p>
            <a:r>
              <a:rPr lang="sv-SE"/>
              <a:t>De proaktiva åtgärderna är på plats och redo att utvärderas på nästa retromöte. </a:t>
            </a:r>
            <a:br>
              <a:rPr lang="sv-SE">
                <a:cs typeface="Calibri"/>
              </a:rPr>
            </a:br>
            <a:r>
              <a:rPr lang="sv-SE"/>
              <a:t>Vi testar oss framåt!</a:t>
            </a:r>
            <a:endParaRPr lang="sv-SE">
              <a:cs typeface="Calibri"/>
            </a:endParaRP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8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tshållare för text 17">
            <a:extLst>
              <a:ext uri="{FF2B5EF4-FFF2-40B4-BE49-F238E27FC236}">
                <a16:creationId xmlns:a16="http://schemas.microsoft.com/office/drawing/2014/main" id="{2DBF8F94-34C2-B377-CC70-6C3AD47583BA}"/>
              </a:ext>
            </a:extLst>
          </p:cNvPr>
          <p:cNvSpPr txBox="1">
            <a:spLocks/>
          </p:cNvSpPr>
          <p:nvPr/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>
                <a:ea typeface="+mn-ea"/>
                <a:cs typeface="+mn-cs"/>
              </a:rPr>
              <a:t>Övningens steg</a:t>
            </a:r>
          </a:p>
        </p:txBody>
      </p:sp>
      <p:sp>
        <p:nvSpPr>
          <p:cNvPr id="102" name="Platshållare för text 1">
            <a:extLst>
              <a:ext uri="{FF2B5EF4-FFF2-40B4-BE49-F238E27FC236}">
                <a16:creationId xmlns:a16="http://schemas.microsoft.com/office/drawing/2014/main" id="{904585E1-4F9B-F828-9B9D-843DC9EF0ACD}"/>
              </a:ext>
            </a:extLst>
          </p:cNvPr>
          <p:cNvSpPr txBox="1">
            <a:spLocks/>
          </p:cNvSpPr>
          <p:nvPr/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Börja</a:t>
            </a:r>
          </a:p>
          <a:p>
            <a:r>
              <a:rPr lang="sv-SE" dirty="0"/>
              <a:t>Förstå övnings syftet och förbered gruppövningen.</a:t>
            </a:r>
          </a:p>
        </p:txBody>
      </p:sp>
      <p:sp>
        <p:nvSpPr>
          <p:cNvPr id="103" name="Platshållare för text 19">
            <a:extLst>
              <a:ext uri="{FF2B5EF4-FFF2-40B4-BE49-F238E27FC236}">
                <a16:creationId xmlns:a16="http://schemas.microsoft.com/office/drawing/2014/main" id="{CC77E96A-5430-305D-142F-8E95125D5C98}"/>
              </a:ext>
            </a:extLst>
          </p:cNvPr>
          <p:cNvSpPr txBox="1">
            <a:spLocks/>
          </p:cNvSpPr>
          <p:nvPr/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Enskilt</a:t>
            </a:r>
          </a:p>
        </p:txBody>
      </p:sp>
      <p:sp>
        <p:nvSpPr>
          <p:cNvPr id="104" name="Platshållare för text 14">
            <a:extLst>
              <a:ext uri="{FF2B5EF4-FFF2-40B4-BE49-F238E27FC236}">
                <a16:creationId xmlns:a16="http://schemas.microsoft.com/office/drawing/2014/main" id="{2BCD0D0D-0BEA-3DE7-46BE-3E80572BD2EC}"/>
              </a:ext>
            </a:extLst>
          </p:cNvPr>
          <p:cNvSpPr txBox="1">
            <a:spLocks/>
          </p:cNvSpPr>
          <p:nvPr/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15 min</a:t>
            </a:r>
          </a:p>
        </p:txBody>
      </p:sp>
      <p:sp>
        <p:nvSpPr>
          <p:cNvPr id="105" name="Platshållare för text 12">
            <a:extLst>
              <a:ext uri="{FF2B5EF4-FFF2-40B4-BE49-F238E27FC236}">
                <a16:creationId xmlns:a16="http://schemas.microsoft.com/office/drawing/2014/main" id="{388B3978-4AA6-020E-DA1A-5834FCF7F1B2}"/>
              </a:ext>
            </a:extLst>
          </p:cNvPr>
          <p:cNvSpPr txBox="1">
            <a:spLocks/>
          </p:cNvSpPr>
          <p:nvPr/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Pröva</a:t>
            </a:r>
            <a:endParaRPr lang="sv-SE" dirty="0"/>
          </a:p>
          <a:p>
            <a:r>
              <a:rPr lang="sv-SE" kern="0" dirty="0">
                <a:latin typeface="Calibri"/>
                <a:ea typeface="Source Sans Pro" panose="020B0503030403020204" pitchFamily="34" charset="0"/>
                <a:cs typeface="Arial"/>
                <a:sym typeface="Arial"/>
              </a:rPr>
              <a:t>Genomför övningen</a:t>
            </a:r>
            <a:r>
              <a:rPr lang="sv-SE" sz="3200" kern="0" dirty="0">
                <a:latin typeface="Calibri"/>
                <a:ea typeface="Source Sans Pro" panose="020B0503030403020204" pitchFamily="34" charset="0"/>
                <a:cs typeface="Arial"/>
                <a:sym typeface="Arial"/>
              </a:rPr>
              <a:t> med din grupp</a:t>
            </a:r>
            <a:endParaRPr lang="sv-SE" dirty="0">
              <a:latin typeface="Calibri"/>
              <a:cs typeface="Calibri"/>
            </a:endParaRPr>
          </a:p>
          <a:p>
            <a:endParaRPr lang="sv-SE" dirty="0">
              <a:cs typeface="Calibri"/>
            </a:endParaRPr>
          </a:p>
        </p:txBody>
      </p:sp>
      <p:sp>
        <p:nvSpPr>
          <p:cNvPr id="106" name="Platshållare för text 20">
            <a:extLst>
              <a:ext uri="{FF2B5EF4-FFF2-40B4-BE49-F238E27FC236}">
                <a16:creationId xmlns:a16="http://schemas.microsoft.com/office/drawing/2014/main" id="{3E3978E2-B2E7-4613-2706-E4F458B7545F}"/>
              </a:ext>
            </a:extLst>
          </p:cNvPr>
          <p:cNvSpPr txBox="1">
            <a:spLocks/>
          </p:cNvSpPr>
          <p:nvPr/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</a:p>
        </p:txBody>
      </p:sp>
      <p:sp>
        <p:nvSpPr>
          <p:cNvPr id="107" name="Platshållare för text 15">
            <a:extLst>
              <a:ext uri="{FF2B5EF4-FFF2-40B4-BE49-F238E27FC236}">
                <a16:creationId xmlns:a16="http://schemas.microsoft.com/office/drawing/2014/main" id="{B2F14CD9-F500-8355-E830-EED7994AE7DA}"/>
              </a:ext>
            </a:extLst>
          </p:cNvPr>
          <p:cNvSpPr txBox="1">
            <a:spLocks/>
          </p:cNvSpPr>
          <p:nvPr/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45 min</a:t>
            </a:r>
          </a:p>
        </p:txBody>
      </p:sp>
      <p:sp>
        <p:nvSpPr>
          <p:cNvPr id="108" name="Platshållare för text 13">
            <a:extLst>
              <a:ext uri="{FF2B5EF4-FFF2-40B4-BE49-F238E27FC236}">
                <a16:creationId xmlns:a16="http://schemas.microsoft.com/office/drawing/2014/main" id="{1B428599-5824-C6B7-E7DE-52149B219CF2}"/>
              </a:ext>
            </a:extLst>
          </p:cNvPr>
          <p:cNvSpPr txBox="1">
            <a:spLocks/>
          </p:cNvSpPr>
          <p:nvPr/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Utveckla</a:t>
            </a:r>
          </a:p>
          <a:p>
            <a:r>
              <a:rPr lang="sv-SE" dirty="0"/>
              <a:t>Reflektera över resultatet</a:t>
            </a:r>
          </a:p>
        </p:txBody>
      </p:sp>
      <p:sp>
        <p:nvSpPr>
          <p:cNvPr id="109" name="Platshållare för text 21">
            <a:extLst>
              <a:ext uri="{FF2B5EF4-FFF2-40B4-BE49-F238E27FC236}">
                <a16:creationId xmlns:a16="http://schemas.microsoft.com/office/drawing/2014/main" id="{DC2634EA-7363-DA79-7479-8F98284B3A6E}"/>
              </a:ext>
            </a:extLst>
          </p:cNvPr>
          <p:cNvSpPr txBox="1">
            <a:spLocks/>
          </p:cNvSpPr>
          <p:nvPr/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Enskilt</a:t>
            </a:r>
            <a:endParaRPr lang="sv-SE" dirty="0"/>
          </a:p>
        </p:txBody>
      </p:sp>
      <p:sp>
        <p:nvSpPr>
          <p:cNvPr id="110" name="Platshållare för text 16">
            <a:extLst>
              <a:ext uri="{FF2B5EF4-FFF2-40B4-BE49-F238E27FC236}">
                <a16:creationId xmlns:a16="http://schemas.microsoft.com/office/drawing/2014/main" id="{50ACACC8-A733-F78F-03A7-FB44A94773DD}"/>
              </a:ext>
            </a:extLst>
          </p:cNvPr>
          <p:cNvSpPr txBox="1">
            <a:spLocks/>
          </p:cNvSpPr>
          <p:nvPr/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5 min</a:t>
            </a:r>
            <a:endParaRPr lang="sv-SE" dirty="0"/>
          </a:p>
        </p:txBody>
      </p:sp>
      <p:pic>
        <p:nvPicPr>
          <p:cNvPr id="111" name="Bild 110">
            <a:extLst>
              <a:ext uri="{FF2B5EF4-FFF2-40B4-BE49-F238E27FC236}">
                <a16:creationId xmlns:a16="http://schemas.microsoft.com/office/drawing/2014/main" id="{6DEB2E4D-898B-1E06-0A51-16992D57E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112" name="Bild 111">
            <a:extLst>
              <a:ext uri="{FF2B5EF4-FFF2-40B4-BE49-F238E27FC236}">
                <a16:creationId xmlns:a16="http://schemas.microsoft.com/office/drawing/2014/main" id="{F1C24EFB-5875-ABDB-2F33-A80FFE0CB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113" name="Bild 112">
            <a:extLst>
              <a:ext uri="{FF2B5EF4-FFF2-40B4-BE49-F238E27FC236}">
                <a16:creationId xmlns:a16="http://schemas.microsoft.com/office/drawing/2014/main" id="{DD2DA614-E240-2F4C-252C-4735653FC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26">
            <a:extLst>
              <a:ext uri="{FF2B5EF4-FFF2-40B4-BE49-F238E27FC236}">
                <a16:creationId xmlns:a16="http://schemas.microsoft.com/office/drawing/2014/main" id="{4DF1390B-4AC7-7A67-2E17-8588369DAB5E}"/>
              </a:ext>
            </a:extLst>
          </p:cNvPr>
          <p:cNvSpPr txBox="1">
            <a:spLocks/>
          </p:cNvSpPr>
          <p:nvPr/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Utveckla</a:t>
            </a:r>
          </a:p>
        </p:txBody>
      </p:sp>
      <p:sp>
        <p:nvSpPr>
          <p:cNvPr id="14" name="Platshållare för text 24">
            <a:extLst>
              <a:ext uri="{FF2B5EF4-FFF2-40B4-BE49-F238E27FC236}">
                <a16:creationId xmlns:a16="http://schemas.microsoft.com/office/drawing/2014/main" id="{D0351085-5F78-79BA-97D1-C900A04E68FD}"/>
              </a:ext>
            </a:extLst>
          </p:cNvPr>
          <p:cNvSpPr txBox="1">
            <a:spLocks/>
          </p:cNvSpPr>
          <p:nvPr/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5 min</a:t>
            </a:r>
          </a:p>
        </p:txBody>
      </p:sp>
      <p:sp>
        <p:nvSpPr>
          <p:cNvPr id="16" name="Platshållare för text 27">
            <a:extLst>
              <a:ext uri="{FF2B5EF4-FFF2-40B4-BE49-F238E27FC236}">
                <a16:creationId xmlns:a16="http://schemas.microsoft.com/office/drawing/2014/main" id="{B63374A9-2707-DDF5-4BC5-E6035333DCC6}"/>
              </a:ext>
            </a:extLst>
          </p:cNvPr>
          <p:cNvSpPr txBox="1">
            <a:spLocks/>
          </p:cNvSpPr>
          <p:nvPr/>
        </p:nvSpPr>
        <p:spPr>
          <a:xfrm>
            <a:off x="5832938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Enskilt</a:t>
            </a:r>
          </a:p>
        </p:txBody>
      </p:sp>
      <p:pic>
        <p:nvPicPr>
          <p:cNvPr id="18" name="Bild">
            <a:extLst>
              <a:ext uri="{FF2B5EF4-FFF2-40B4-BE49-F238E27FC236}">
                <a16:creationId xmlns:a16="http://schemas.microsoft.com/office/drawing/2014/main" id="{BAAEE179-948B-F344-ED39-3A624B18C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17CC1772-B5B3-516A-4881-F3012DCBB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52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039C5C52-C75C-E740-B730-493E1FF8B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DDD5441F-A771-2372-BE6B-77735AA8F5E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 en stund </a:t>
            </a:r>
            <a:b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 dig själv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A767CD2-4A45-4AD0-2D64-7136EC0F9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  <a:p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09AB54BC-CFC5-00C1-E73B-3444DE5D5BC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B8B9A11-BD4C-EA82-96A3-FAF07EB69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36BC72AE-4AB1-70D1-BDEA-9B2AC95A0E6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592583"/>
          </a:xfrm>
        </p:spPr>
        <p:txBody>
          <a:bodyPr/>
          <a:lstStyle/>
          <a:p>
            <a:r>
              <a:rPr lang="sv-SE" dirty="0"/>
              <a:t>Hur kändes det att leda övningen? Saker som gick bra, saker som du vill göra annorlunda nästa gång? Tror du att din grupp lyckades hitta riskområdena som borde åtgärdas?</a:t>
            </a:r>
          </a:p>
          <a:p>
            <a:endParaRPr lang="sv-SE" dirty="0"/>
          </a:p>
        </p:txBody>
      </p:sp>
      <p:sp>
        <p:nvSpPr>
          <p:cNvPr id="19" name="Platshållare för innehåll 18">
            <a:extLst>
              <a:ext uri="{FF2B5EF4-FFF2-40B4-BE49-F238E27FC236}">
                <a16:creationId xmlns:a16="http://schemas.microsoft.com/office/drawing/2014/main" id="{E24C6711-657C-FF75-3977-22E24D9A5E9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dirty="0"/>
              <a:t>Anteckna här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20435AF5-B134-7F5F-729A-BB11048BA4B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CBB11890-BF5F-646E-F67F-98E697C3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944600" y="1320528"/>
            <a:ext cx="8962799" cy="327910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ps!…">
            <a:extLst>
              <a:ext uri="{FF2B5EF4-FFF2-40B4-BE49-F238E27FC236}">
                <a16:creationId xmlns:a16="http://schemas.microsoft.com/office/drawing/2014/main" id="{7C15FB20-BCB3-1218-F75D-1400D733A07C}"/>
              </a:ext>
            </a:extLst>
          </p:cNvPr>
          <p:cNvSpPr txBox="1"/>
          <p:nvPr/>
        </p:nvSpPr>
        <p:spPr>
          <a:xfrm>
            <a:off x="14595848" y="1623527"/>
            <a:ext cx="7574619" cy="327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3000">
                <a:solidFill>
                  <a:srgbClr val="091E2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sv-SE" sz="2700" b="1" dirty="0"/>
              <a:t>Tips! Om er retro handlade om gruppens pågående arbete, är det viktigt att följa upp och utvärdera de bestämda åtgärderna. Du kan göra det på nästa retromöte eller på ett andra sätt. </a:t>
            </a:r>
            <a:br>
              <a:rPr lang="sv-SE" sz="2700" b="1" dirty="0"/>
            </a:br>
            <a:r>
              <a:rPr lang="sv-SE" sz="2700" b="1" dirty="0"/>
              <a:t>Det viktiga är att ta hand om riskområdena och att fortsätta lärandet!</a:t>
            </a:r>
          </a:p>
          <a:p>
            <a:pPr algn="l">
              <a:lnSpc>
                <a:spcPct val="110000"/>
              </a:lnSpc>
              <a:defRPr sz="3000">
                <a:solidFill>
                  <a:srgbClr val="091E23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sv-SE" sz="2700" b="1" dirty="0"/>
          </a:p>
        </p:txBody>
      </p:sp>
    </p:spTree>
    <p:extLst>
      <p:ext uri="{BB962C8B-B14F-4D97-AF65-F5344CB8AC3E}">
        <p14:creationId xmlns:p14="http://schemas.microsoft.com/office/powerpoint/2010/main" val="1019237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latshållare för text 12" descr="Rubrik">
            <a:extLst>
              <a:ext uri="{FF2B5EF4-FFF2-40B4-BE49-F238E27FC236}">
                <a16:creationId xmlns:a16="http://schemas.microsoft.com/office/drawing/2014/main" id="{2881D0FC-41F1-88C9-D292-990E365DDA1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110563"/>
            <a:ext cx="10500475" cy="2864258"/>
          </a:xfrm>
        </p:spPr>
        <p:txBody>
          <a:bodyPr/>
          <a:lstStyle/>
          <a:p>
            <a:r>
              <a:rPr lang="sv-SE" dirty="0"/>
              <a:t>Dokumentets syfte</a:t>
            </a:r>
          </a:p>
        </p:txBody>
      </p:sp>
      <p:sp>
        <p:nvSpPr>
          <p:cNvPr id="25" name="Platshållare för text 4">
            <a:extLst>
              <a:ext uri="{FF2B5EF4-FFF2-40B4-BE49-F238E27FC236}">
                <a16:creationId xmlns:a16="http://schemas.microsoft.com/office/drawing/2014/main" id="{A6DAA6C7-E454-A8C1-8F7B-21CB7DD45E5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</p:spPr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Vinnova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26" name="Platshållare för text 8">
            <a:extLst>
              <a:ext uri="{FF2B5EF4-FFF2-40B4-BE49-F238E27FC236}">
                <a16:creationId xmlns:a16="http://schemas.microsoft.com/office/drawing/2014/main" id="{CE0E4E22-372E-E11C-89DC-F97511BA1E7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>
                <a:latin typeface="Calibri"/>
              </a:rPr>
              <a:t>uppsala.se/innovationskraft </a:t>
            </a:r>
          </a:p>
          <a:p>
            <a:r>
              <a:rPr lang="sv-SE" b="1" dirty="0">
                <a:latin typeface="Calibri"/>
              </a:rPr>
              <a:t>innovation@uppsala.se</a:t>
            </a:r>
          </a:p>
        </p:txBody>
      </p:sp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4624E1DF-DCF7-9B6D-0DA1-110994CE7577}"/>
              </a:ext>
            </a:extLst>
          </p:cNvPr>
          <p:cNvSpPr txBox="1">
            <a:spLocks/>
          </p:cNvSpPr>
          <p:nvPr/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Börja</a:t>
            </a:r>
          </a:p>
        </p:txBody>
      </p:sp>
      <p:sp>
        <p:nvSpPr>
          <p:cNvPr id="13" name="Platshållare för text 24">
            <a:extLst>
              <a:ext uri="{FF2B5EF4-FFF2-40B4-BE49-F238E27FC236}">
                <a16:creationId xmlns:a16="http://schemas.microsoft.com/office/drawing/2014/main" id="{AAFC7D2B-43EA-C276-61EF-688D92E988F4}"/>
              </a:ext>
            </a:extLst>
          </p:cNvPr>
          <p:cNvSpPr txBox="1">
            <a:spLocks/>
          </p:cNvSpPr>
          <p:nvPr/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15 min</a:t>
            </a:r>
            <a:endParaRPr lang="sv-SE" dirty="0"/>
          </a:p>
        </p:txBody>
      </p:sp>
      <p:sp>
        <p:nvSpPr>
          <p:cNvPr id="15" name="Platshållare för text 27">
            <a:extLst>
              <a:ext uri="{FF2B5EF4-FFF2-40B4-BE49-F238E27FC236}">
                <a16:creationId xmlns:a16="http://schemas.microsoft.com/office/drawing/2014/main" id="{05D56D6B-739A-82B4-2F07-20356145B8CD}"/>
              </a:ext>
            </a:extLst>
          </p:cNvPr>
          <p:cNvSpPr txBox="1">
            <a:spLocks/>
          </p:cNvSpPr>
          <p:nvPr/>
        </p:nvSpPr>
        <p:spPr>
          <a:xfrm>
            <a:off x="5832938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Enskilt</a:t>
            </a:r>
            <a:endParaRPr lang="sv-SE" dirty="0"/>
          </a:p>
        </p:txBody>
      </p:sp>
      <p:pic>
        <p:nvPicPr>
          <p:cNvPr id="17" name="Bild">
            <a:extLst>
              <a:ext uri="{FF2B5EF4-FFF2-40B4-BE49-F238E27FC236}">
                <a16:creationId xmlns:a16="http://schemas.microsoft.com/office/drawing/2014/main" id="{9D67A845-103E-F751-ED0F-AB79C2C40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E28EBB1A-29D5-1B25-7EE2-7258A9266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97F4AF0-E460-4DC6-883D-CD25AEEE194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10480044" cy="2426478"/>
          </a:xfrm>
        </p:spPr>
        <p:txBody>
          <a:bodyPr/>
          <a:lstStyle/>
          <a:p>
            <a:r>
              <a:rPr lang="sv-SE" sz="7899" dirty="0"/>
              <a:t>Varför ska vi se bakåt?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EF27975-782A-4B61-BC5F-DA875EDEC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 min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09DF62-2534-468E-A19C-9FD0C1C353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BB02663-4A93-44DE-9D20-40E82AC8F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5522988-8CEC-4695-A451-37EC3B3A77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Ibland kan vi behöva titta på det vi gjort för att kunna lära oss för framtiden. Denna övning är för dig som vill främja ständig förbättring i arbetsprocessen och vill stötta gruppens utveckling. </a:t>
            </a:r>
          </a:p>
          <a:p>
            <a:r>
              <a:rPr lang="sv-SE" dirty="0"/>
              <a:t>I slutet kommer ni som grupp att ha identifierat vad ni gör bra och vad ni har för hinder i er arbetsprocess.</a:t>
            </a:r>
          </a:p>
          <a:p>
            <a:r>
              <a:rPr lang="sv-SE" dirty="0"/>
              <a:t>Övningen kan göras med 3-12 personer.</a:t>
            </a:r>
          </a:p>
          <a:p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F878EEC-379A-4C76-8323-10F9048165A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795198"/>
            <a:ext cx="7052988" cy="2125604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Fortsättning på nästa sida!</a:t>
            </a:r>
          </a:p>
          <a:p>
            <a:endParaRPr lang="sv-SE" dirty="0"/>
          </a:p>
        </p:txBody>
      </p:sp>
      <p:pic>
        <p:nvPicPr>
          <p:cNvPr id="12" name="Gruppera">
            <a:extLst>
              <a:ext uri="{FF2B5EF4-FFF2-40B4-BE49-F238E27FC236}">
                <a16:creationId xmlns:a16="http://schemas.microsoft.com/office/drawing/2014/main" id="{798D638A-EBF2-4DA8-AEB6-66FB45422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96149166-1A12-4E06-8E65-FD12F0AE1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28B8D411-04DB-4799-AAEA-FA4F7741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668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uppera">
            <a:extLst>
              <a:ext uri="{FF2B5EF4-FFF2-40B4-BE49-F238E27FC236}">
                <a16:creationId xmlns:a16="http://schemas.microsoft.com/office/drawing/2014/main" id="{D45EF6E5-232E-6274-8742-B5223B36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Bild">
            <a:extLst>
              <a:ext uri="{FF2B5EF4-FFF2-40B4-BE49-F238E27FC236}">
                <a16:creationId xmlns:a16="http://schemas.microsoft.com/office/drawing/2014/main" id="{7A68F1D1-2137-BE4C-E5B4-F64290EC3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3F8EDFF1-C4D5-3E0B-3487-41F21D170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E096875-E85E-390C-E12F-FF79D6445B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Vad har vi gjort?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72AF3B7-772B-3623-A28F-8C5701829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1min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8C4C43B-643B-512B-8E26-A2859248E8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79257D-2A87-1667-9D4D-C9399D0C3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  <a:p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C0AFB6-ED12-2D49-CD48-8C4F601FAEF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För att bli en organisation som </a:t>
            </a:r>
            <a:r>
              <a:rPr lang="sv-SE" b="1" dirty="0"/>
              <a:t>ständigt utvecklas </a:t>
            </a:r>
            <a:r>
              <a:rPr lang="sv-SE" dirty="0"/>
              <a:t>är det viktigt att regelbundet reflektera över vad som gjorts bra och vad som kan göras bättre till nästa gång. Från IT-</a:t>
            </a:r>
            <a:r>
              <a:rPr lang="sv-SE" dirty="0" err="1"/>
              <a:t>branchen</a:t>
            </a:r>
            <a:r>
              <a:rPr lang="sv-SE" dirty="0"/>
              <a:t> snor vi ett bra verktyg som heter 'Team </a:t>
            </a:r>
            <a:r>
              <a:rPr lang="sv-SE" dirty="0" err="1"/>
              <a:t>retrospectives</a:t>
            </a:r>
            <a:r>
              <a:rPr lang="sv-SE" dirty="0"/>
              <a:t>', eller ‘</a:t>
            </a:r>
            <a:r>
              <a:rPr lang="sv-SE" b="1" dirty="0"/>
              <a:t>retros</a:t>
            </a:r>
            <a:r>
              <a:rPr lang="sv-SE" dirty="0"/>
              <a:t>’. </a:t>
            </a:r>
            <a:endParaRPr lang="en-US" dirty="0"/>
          </a:p>
          <a:p>
            <a:r>
              <a:rPr lang="sv-SE" dirty="0"/>
              <a:t>En retro kan ske i form av ett möte i slutet av ett projekt, ett arbetspass, eller kontinuerligt varje vecka/månad. Poängen är skapa en rutin för </a:t>
            </a:r>
            <a:r>
              <a:rPr lang="sv-SE" b="1" dirty="0"/>
              <a:t>att tillsammans</a:t>
            </a:r>
            <a:r>
              <a:rPr lang="sv-SE" dirty="0"/>
              <a:t> </a:t>
            </a:r>
            <a:r>
              <a:rPr lang="sv-SE" b="1" dirty="0">
                <a:ea typeface="+mn-lt"/>
                <a:cs typeface="+mn-lt"/>
              </a:rPr>
              <a:t>lära sig </a:t>
            </a:r>
            <a:r>
              <a:rPr lang="sv-SE" dirty="0"/>
              <a:t>vad som gick bra, vad som kan bli bättre och vad ni har för </a:t>
            </a:r>
            <a:r>
              <a:rPr lang="sv-SE" b="1" dirty="0"/>
              <a:t>utmaningsområden som kan hindra er att nå era mål</a:t>
            </a:r>
            <a:r>
              <a:rPr lang="sv-SE" dirty="0"/>
              <a:t>. </a:t>
            </a:r>
            <a:endParaRPr lang="sv-SE" dirty="0">
              <a:cs typeface="Calibri"/>
            </a:endParaRPr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492285A-C7F0-50CF-E6EA-33B819C18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2368" y="9517855"/>
            <a:ext cx="6756400" cy="1981200"/>
          </a:xfrm>
          <a:prstGeom prst="rect">
            <a:avLst/>
          </a:prstGeom>
        </p:spPr>
      </p:pic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3028DCC7-7C90-11F3-C2A0-587CF1053534}"/>
              </a:ext>
            </a:extLst>
          </p:cNvPr>
          <p:cNvSpPr txBox="1">
            <a:spLocks/>
          </p:cNvSpPr>
          <p:nvPr/>
        </p:nvSpPr>
        <p:spPr>
          <a:xfrm>
            <a:off x="16336794" y="9997743"/>
            <a:ext cx="5007548" cy="80034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Fortsättning på nästa sida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9FB8004-812B-0918-DB1F-7806464DF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0227618">
            <a:off x="18572693" y="2322180"/>
            <a:ext cx="4529320" cy="58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9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uppera">
            <a:extLst>
              <a:ext uri="{FF2B5EF4-FFF2-40B4-BE49-F238E27FC236}">
                <a16:creationId xmlns:a16="http://schemas.microsoft.com/office/drawing/2014/main" id="{31DDB3D5-FE4F-04D6-275C-91BC08790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Bild">
            <a:extLst>
              <a:ext uri="{FF2B5EF4-FFF2-40B4-BE49-F238E27FC236}">
                <a16:creationId xmlns:a16="http://schemas.microsoft.com/office/drawing/2014/main" id="{62044A6F-9A58-B2BE-3095-4D23E906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Bild">
            <a:extLst>
              <a:ext uri="{FF2B5EF4-FFF2-40B4-BE49-F238E27FC236}">
                <a16:creationId xmlns:a16="http://schemas.microsoft.com/office/drawing/2014/main" id="{9127068D-1B66-5423-0914-64366B7DD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BB7A3A94-4DE1-B185-9A9C-0E7A9AA8680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Mer exakt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BA0DC384-6501-3F2F-D5F7-26D625472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  <a:p>
            <a:endParaRPr lang="sv-SE" dirty="0"/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3CE8BEDB-2985-C9EB-C4EE-B487B9B9FF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  <a:p>
            <a:endParaRPr lang="sv-SE" dirty="0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E09A4A1A-CE04-84D9-574E-D8B4B7BECA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A3E4191A-2275-0354-3301-20543968EB1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Bestäm omfattningen av retrodiskussionen. T.ex. ska ni reflektera över förra veckans workshop? Det nya arbetsflödet som infördes förra månaden? Förra veckans arbete? </a:t>
            </a:r>
          </a:p>
          <a:p>
            <a:endParaRPr lang="sv-SE" dirty="0"/>
          </a:p>
        </p:txBody>
      </p:sp>
      <p:sp>
        <p:nvSpPr>
          <p:cNvPr id="20" name="Platshållare för innehåll 19">
            <a:extLst>
              <a:ext uri="{FF2B5EF4-FFF2-40B4-BE49-F238E27FC236}">
                <a16:creationId xmlns:a16="http://schemas.microsoft.com/office/drawing/2014/main" id="{EE864FD8-D314-241E-972F-DBFBB5F6B7E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dirty="0"/>
              <a:t>Anteckna nedan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D7F55806-FFF3-1917-B8BD-1AA8D3C233C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7" name="Bild">
            <a:extLst>
              <a:ext uri="{FF2B5EF4-FFF2-40B4-BE49-F238E27FC236}">
                <a16:creationId xmlns:a16="http://schemas.microsoft.com/office/drawing/2014/main" id="{ECD5AE0A-B806-F74C-F994-7310839FE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Platshållare för text 211">
            <a:extLst>
              <a:ext uri="{FF2B5EF4-FFF2-40B4-BE49-F238E27FC236}">
                <a16:creationId xmlns:a16="http://schemas.microsoft.com/office/drawing/2014/main" id="{6980200E-DDFB-4075-FC77-3C34B7655D62}"/>
              </a:ext>
            </a:extLst>
          </p:cNvPr>
          <p:cNvSpPr txBox="1">
            <a:spLocks/>
          </p:cNvSpPr>
          <p:nvPr/>
        </p:nvSpPr>
        <p:spPr>
          <a:xfrm>
            <a:off x="17203230" y="1960530"/>
            <a:ext cx="5729021" cy="10415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Kopiera sedan anteckningsrutan in i bild 9 &amp; 10!</a:t>
            </a:r>
          </a:p>
        </p:txBody>
      </p:sp>
    </p:spTree>
    <p:extLst>
      <p:ext uri="{BB962C8B-B14F-4D97-AF65-F5344CB8AC3E}">
        <p14:creationId xmlns:p14="http://schemas.microsoft.com/office/powerpoint/2010/main" val="336429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">
            <a:extLst>
              <a:ext uri="{FF2B5EF4-FFF2-40B4-BE49-F238E27FC236}">
                <a16:creationId xmlns:a16="http://schemas.microsoft.com/office/drawing/2014/main" id="{D55D565E-90D8-2EAD-0239-79411144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787630" y="5107023"/>
            <a:ext cx="9717914" cy="483499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Platshållare för text 26">
            <a:extLst>
              <a:ext uri="{FF2B5EF4-FFF2-40B4-BE49-F238E27FC236}">
                <a16:creationId xmlns:a16="http://schemas.microsoft.com/office/drawing/2014/main" id="{FCAD7D34-9266-2897-C9F2-EDEE9C83500D}"/>
              </a:ext>
            </a:extLst>
          </p:cNvPr>
          <p:cNvSpPr txBox="1">
            <a:spLocks/>
          </p:cNvSpPr>
          <p:nvPr/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7900" b="1">
                <a:solidFill>
                  <a:schemeClr val="bg1"/>
                </a:solidFill>
                <a:ea typeface="+mn-ea"/>
                <a:cs typeface="+mn-cs"/>
              </a:rPr>
              <a:t>Förbered </a:t>
            </a:r>
            <a:br>
              <a:rPr lang="sv-SE" sz="7900" b="1">
                <a:solidFill>
                  <a:schemeClr val="bg1"/>
                </a:solidFill>
                <a:ea typeface="+mn-ea"/>
                <a:cs typeface="+mn-cs"/>
              </a:rPr>
            </a:br>
            <a:r>
              <a:rPr lang="sv-SE" sz="7900" b="1">
                <a:solidFill>
                  <a:schemeClr val="bg1"/>
                </a:solidFill>
                <a:ea typeface="+mn-ea"/>
                <a:cs typeface="+mn-cs"/>
              </a:rPr>
              <a:t>gruppretro</a:t>
            </a:r>
            <a:endParaRPr lang="sv-SE" sz="7900" b="1" dirty="0">
              <a:solidFill>
                <a:schemeClr val="accent6"/>
              </a:solidFill>
              <a:ea typeface="+mn-ea"/>
              <a:cs typeface="+mn-cs"/>
            </a:endParaRP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9EF4E5C8-5CB9-4DC2-8E48-879D12E023B9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10min</a:t>
            </a:r>
            <a:endParaRPr lang="sv-SE" dirty="0"/>
          </a:p>
        </p:txBody>
      </p:sp>
      <p:sp>
        <p:nvSpPr>
          <p:cNvPr id="30" name="Platshållare för text 15">
            <a:extLst>
              <a:ext uri="{FF2B5EF4-FFF2-40B4-BE49-F238E27FC236}">
                <a16:creationId xmlns:a16="http://schemas.microsoft.com/office/drawing/2014/main" id="{71D87EE2-F79C-AB16-F9F6-3BE4CAB858D5}"/>
              </a:ext>
            </a:extLst>
          </p:cNvPr>
          <p:cNvSpPr txBox="1">
            <a:spLocks/>
          </p:cNvSpPr>
          <p:nvPr/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Läsa</a:t>
            </a:r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D050F4A7-5D40-BB17-2856-6679B77AFBE5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215647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Enskilt</a:t>
            </a:r>
            <a:endParaRPr lang="sv-SE" dirty="0"/>
          </a:p>
        </p:txBody>
      </p:sp>
      <p:sp>
        <p:nvSpPr>
          <p:cNvPr id="32" name="Platshållare för innehåll 25">
            <a:extLst>
              <a:ext uri="{FF2B5EF4-FFF2-40B4-BE49-F238E27FC236}">
                <a16:creationId xmlns:a16="http://schemas.microsoft.com/office/drawing/2014/main" id="{C83D6A4E-D183-F98E-989D-33B07268CD08}"/>
              </a:ext>
            </a:extLst>
          </p:cNvPr>
          <p:cNvSpPr txBox="1">
            <a:spLocks/>
          </p:cNvSpPr>
          <p:nvPr/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3200"/>
              <a:t>Bekanta dig med bilderna 8-16 som du ska använda under retromötet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3200"/>
              <a:t>Bjud in till ett digitalt möte på</a:t>
            </a:r>
            <a:r>
              <a:rPr lang="sv-SE" sz="3200" b="1"/>
              <a:t> 45 min </a:t>
            </a:r>
            <a:r>
              <a:rPr lang="sv-SE" sz="3200"/>
              <a:t>med gruppen och dela presentationen med deltagarna innan du kör igång med retro-övningen. </a:t>
            </a:r>
            <a:endParaRPr lang="sv-SE" sz="3200">
              <a:cs typeface="Calibri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3200"/>
              <a:t>Glöm inte klistra in dina anteckningar från förra sidan</a:t>
            </a:r>
            <a:endParaRPr lang="sv-SE" sz="3200">
              <a:cs typeface="Calibri"/>
            </a:endParaRPr>
          </a:p>
          <a:p>
            <a:pPr>
              <a:lnSpc>
                <a:spcPct val="100000"/>
              </a:lnSpc>
            </a:pPr>
            <a:endParaRPr lang="sv-SE" sz="2900"/>
          </a:p>
          <a:p>
            <a:endParaRPr lang="sv-SE" sz="2900"/>
          </a:p>
        </p:txBody>
      </p:sp>
      <p:pic>
        <p:nvPicPr>
          <p:cNvPr id="35" name="Gruppera">
            <a:extLst>
              <a:ext uri="{FF2B5EF4-FFF2-40B4-BE49-F238E27FC236}">
                <a16:creationId xmlns:a16="http://schemas.microsoft.com/office/drawing/2014/main" id="{8339AD7E-9308-1AB2-5892-806FD81E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960D78B3-9938-A73A-5701-5EEEB110C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">
            <a:extLst>
              <a:ext uri="{FF2B5EF4-FFF2-40B4-BE49-F238E27FC236}">
                <a16:creationId xmlns:a16="http://schemas.microsoft.com/office/drawing/2014/main" id="{D3547F94-C7CD-73EB-6D57-65D849F9B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Platshållare för innehåll 25">
            <a:extLst>
              <a:ext uri="{FF2B5EF4-FFF2-40B4-BE49-F238E27FC236}">
                <a16:creationId xmlns:a16="http://schemas.microsoft.com/office/drawing/2014/main" id="{13CC9276-7C34-28E6-CD4B-D03047E0E8A0}"/>
              </a:ext>
            </a:extLst>
          </p:cNvPr>
          <p:cNvSpPr txBox="1">
            <a:spLocks/>
          </p:cNvSpPr>
          <p:nvPr/>
        </p:nvSpPr>
        <p:spPr>
          <a:xfrm>
            <a:off x="14491980" y="5914466"/>
            <a:ext cx="8309213" cy="34456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2900">
                <a:latin typeface="+mn-lt"/>
              </a:rPr>
              <a:t>Tips! Om du vill bygga upp ett lärande mindset hos din grupp, testa att boka in fyra (4) återkommande retros sedan utvärdera resultatet! </a:t>
            </a:r>
            <a:br>
              <a:rPr lang="sv-SE" sz="2900">
                <a:latin typeface="+mn-lt"/>
              </a:rPr>
            </a:br>
            <a:endParaRPr lang="sv-SE" sz="290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sv-SE" sz="2900">
                <a:latin typeface="+mn-lt"/>
              </a:rPr>
              <a:t>Det första retromötet kan ta 45 minuter. Följande möten räcker det med 30 minuter.</a:t>
            </a:r>
            <a:endParaRPr lang="sv-SE" sz="2900">
              <a:latin typeface="+mn-lt"/>
              <a:cs typeface="Calibri"/>
            </a:endParaRPr>
          </a:p>
          <a:p>
            <a:endParaRPr lang="sv-SE" sz="2900"/>
          </a:p>
        </p:txBody>
      </p:sp>
    </p:spTree>
    <p:extLst>
      <p:ext uri="{BB962C8B-B14F-4D97-AF65-F5344CB8AC3E}">
        <p14:creationId xmlns:p14="http://schemas.microsoft.com/office/powerpoint/2010/main" val="76669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26">
            <a:extLst>
              <a:ext uri="{FF2B5EF4-FFF2-40B4-BE49-F238E27FC236}">
                <a16:creationId xmlns:a16="http://schemas.microsoft.com/office/drawing/2014/main" id="{981E7CC3-5223-ADDB-8E62-64A7B37F4BB9}"/>
              </a:ext>
            </a:extLst>
          </p:cNvPr>
          <p:cNvSpPr txBox="1">
            <a:spLocks/>
          </p:cNvSpPr>
          <p:nvPr/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0"/>
              </a:spcBef>
              <a:buFont typeface="Arial" panose="020B0604020202020204" pitchFamily="34" charset="0"/>
              <a:buNone/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Pröva</a:t>
            </a:r>
          </a:p>
        </p:txBody>
      </p:sp>
      <p:sp>
        <p:nvSpPr>
          <p:cNvPr id="15" name="Platshållare för text 24">
            <a:extLst>
              <a:ext uri="{FF2B5EF4-FFF2-40B4-BE49-F238E27FC236}">
                <a16:creationId xmlns:a16="http://schemas.microsoft.com/office/drawing/2014/main" id="{457916C9-7F4C-9F7D-912C-1AFF85903F46}"/>
              </a:ext>
            </a:extLst>
          </p:cNvPr>
          <p:cNvSpPr txBox="1">
            <a:spLocks/>
          </p:cNvSpPr>
          <p:nvPr/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45 min</a:t>
            </a:r>
            <a:endParaRPr lang="sv-SE" dirty="0"/>
          </a:p>
        </p:txBody>
      </p:sp>
      <p:sp>
        <p:nvSpPr>
          <p:cNvPr id="16" name="Platshållare för text 27">
            <a:extLst>
              <a:ext uri="{FF2B5EF4-FFF2-40B4-BE49-F238E27FC236}">
                <a16:creationId xmlns:a16="http://schemas.microsoft.com/office/drawing/2014/main" id="{15352330-4D90-BE11-92F4-2116B230DC49}"/>
              </a:ext>
            </a:extLst>
          </p:cNvPr>
          <p:cNvSpPr txBox="1">
            <a:spLocks/>
          </p:cNvSpPr>
          <p:nvPr/>
        </p:nvSpPr>
        <p:spPr>
          <a:xfrm>
            <a:off x="5832938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pic>
        <p:nvPicPr>
          <p:cNvPr id="18" name="Bild 17">
            <a:extLst>
              <a:ext uri="{FF2B5EF4-FFF2-40B4-BE49-F238E27FC236}">
                <a16:creationId xmlns:a16="http://schemas.microsoft.com/office/drawing/2014/main" id="{F973E580-69B8-6DBC-7D65-48D2AD120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  <p:pic>
        <p:nvPicPr>
          <p:cNvPr id="19" name="Bild">
            <a:extLst>
              <a:ext uri="{FF2B5EF4-FFF2-40B4-BE49-F238E27FC236}">
                <a16:creationId xmlns:a16="http://schemas.microsoft.com/office/drawing/2014/main" id="{54A965CE-F4DC-4419-89ED-F644BBBA0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027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uppera">
            <a:extLst>
              <a:ext uri="{FF2B5EF4-FFF2-40B4-BE49-F238E27FC236}">
                <a16:creationId xmlns:a16="http://schemas.microsoft.com/office/drawing/2014/main" id="{F6815978-F1EB-A648-E9DD-522473F5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6DA337-9BEE-8B9D-E561-FE672D5C4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46" name="Bild">
            <a:extLst>
              <a:ext uri="{FF2B5EF4-FFF2-40B4-BE49-F238E27FC236}">
                <a16:creationId xmlns:a16="http://schemas.microsoft.com/office/drawing/2014/main" id="{E279A713-A13D-0216-201F-FB29DE4E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9C9A124-A0F4-44F6-A485-880B56A739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Välkomna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393A9C9-AC17-8854-CAFC-0B0115056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  <a:p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0E177CE-C092-129F-1671-495B1BB109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FE7D8C2-48F9-D6C3-00EB-915494F8E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  <a:p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6FC0FC53-28A3-275E-AF5B-D5D383BF6BA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Nu ska vi genomföra en "retro" och reflektera över hur vårt arbete har gått den senaste tiden.</a:t>
            </a:r>
          </a:p>
          <a:p>
            <a:r>
              <a:rPr lang="sv-SE" dirty="0"/>
              <a:t>Det är ett tillfälle för </a:t>
            </a:r>
            <a:r>
              <a:rPr lang="sv-SE" b="1" dirty="0"/>
              <a:t>att tillsammans </a:t>
            </a:r>
            <a:r>
              <a:rPr lang="sv-SE" b="1" dirty="0">
                <a:ea typeface="+mn-lt"/>
                <a:cs typeface="+mn-lt"/>
              </a:rPr>
              <a:t>lära oss </a:t>
            </a:r>
            <a:r>
              <a:rPr lang="sv-SE" dirty="0"/>
              <a:t>vad som gått bra, vad som kan bli bättre och vad vi har för </a:t>
            </a:r>
            <a:r>
              <a:rPr lang="sv-SE" b="1" dirty="0"/>
              <a:t>risker som kan hindra oss att nå våra mål</a:t>
            </a:r>
            <a:r>
              <a:rPr lang="sv-SE" dirty="0"/>
              <a:t>. </a:t>
            </a:r>
            <a:endParaRPr lang="sv-SE" dirty="0">
              <a:cs typeface="Calibri"/>
            </a:endParaRPr>
          </a:p>
          <a:p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96152C6-5C05-590C-B242-1994657DA0C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dirty="0"/>
              <a:t>Fokus för vår retro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AFA57E3F-6C36-EFCB-B64E-A3F6215795F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Klistra här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6F541A5C-EC22-EBC8-CEE9-9704939D4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latshållare för text 211">
            <a:extLst>
              <a:ext uri="{FF2B5EF4-FFF2-40B4-BE49-F238E27FC236}">
                <a16:creationId xmlns:a16="http://schemas.microsoft.com/office/drawing/2014/main" id="{0484E96C-54AD-F50C-3AFF-676916A39C73}"/>
              </a:ext>
            </a:extLst>
          </p:cNvPr>
          <p:cNvSpPr txBox="1">
            <a:spLocks/>
          </p:cNvSpPr>
          <p:nvPr/>
        </p:nvSpPr>
        <p:spPr>
          <a:xfrm>
            <a:off x="16846548" y="1960530"/>
            <a:ext cx="5729021" cy="10415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Klistra in här! (från bild 6 omfattningen för retrodiskussion)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8150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EEA222-4883-4A81-8563-6369FBD241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3DA456-FBE0-4AD7-9E14-BB4838DD0A05}">
  <ds:schemaRefs>
    <ds:schemaRef ds:uri="bbf57927-146e-4af1-8a22-58b8ad685837"/>
    <ds:schemaRef ds:uri="f76a4e4c-2db2-462f-9ed3-409335a41f5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CDA3F02-077F-4E24-AE93-A0E6EC9101A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1443</TotalTime>
  <Words>1454</Words>
  <Application>Microsoft Macintosh PowerPoint</Application>
  <PresentationFormat>Anpassad</PresentationFormat>
  <Paragraphs>222</Paragraphs>
  <Slides>22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Var proaktiva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53</cp:revision>
  <dcterms:created xsi:type="dcterms:W3CDTF">2022-10-10T08:04:23Z</dcterms:created>
  <dcterms:modified xsi:type="dcterms:W3CDTF">2022-12-11T08:32:58Z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695000.000000000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