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85" r:id="rId6"/>
  </p:sldMasterIdLst>
  <p:notesMasterIdLst>
    <p:notesMasterId r:id="rId22"/>
  </p:notesMasterIdLst>
  <p:sldIdLst>
    <p:sldId id="270" r:id="rId7"/>
    <p:sldId id="271" r:id="rId8"/>
    <p:sldId id="272" r:id="rId9"/>
    <p:sldId id="268" r:id="rId10"/>
    <p:sldId id="302" r:id="rId11"/>
    <p:sldId id="257" r:id="rId12"/>
    <p:sldId id="294" r:id="rId13"/>
    <p:sldId id="279" r:id="rId14"/>
    <p:sldId id="286" r:id="rId15"/>
    <p:sldId id="303" r:id="rId16"/>
    <p:sldId id="300" r:id="rId17"/>
    <p:sldId id="292" r:id="rId18"/>
    <p:sldId id="318" r:id="rId19"/>
    <p:sldId id="301" r:id="rId20"/>
    <p:sldId id="319" r:id="rId21"/>
  </p:sldIdLst>
  <p:sldSz cx="24382413" cy="13716000"/>
  <p:notesSz cx="6858000" cy="9144000"/>
  <p:defaultText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pos="2259" userDrawn="1">
          <p15:clr>
            <a:srgbClr val="A4A3A4"/>
          </p15:clr>
        </p15:guide>
        <p15:guide id="2" orient="horz" pos="432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36C490-2EEE-6C4C-C4C1-C62A46D5AA70}" name="Petra Blomberg" initials="PB" userId="S::petra@milkylane.se::37341646-4b8e-4780-9df9-550f2415cd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91D23"/>
    <a:srgbClr val="338F8D"/>
    <a:srgbClr val="2F8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D2B075-5AAC-4514-949C-C161D311BE05}" v="2" dt="2022-12-16T07:36:11.1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19" autoAdjust="0"/>
    <p:restoredTop sz="96061"/>
  </p:normalViewPr>
  <p:slideViewPr>
    <p:cSldViewPr snapToGrid="0">
      <p:cViewPr varScale="1">
        <p:scale>
          <a:sx n="55" d="100"/>
          <a:sy n="55" d="100"/>
        </p:scale>
        <p:origin x="1044" y="114"/>
      </p:cViewPr>
      <p:guideLst>
        <p:guide pos="2259"/>
        <p:guide orient="horz" pos="4320"/>
      </p:guideLst>
    </p:cSldViewPr>
  </p:slideViewPr>
  <p:outlineViewPr>
    <p:cViewPr>
      <p:scale>
        <a:sx n="33" d="100"/>
        <a:sy n="33" d="100"/>
      </p:scale>
      <p:origin x="0" y="-9088"/>
    </p:cViewPr>
  </p:outlineViewPr>
  <p:notesTextViewPr>
    <p:cViewPr>
      <p:scale>
        <a:sx n="1" d="1"/>
        <a:sy n="1" d="1"/>
      </p:scale>
      <p:origin x="0" y="0"/>
    </p:cViewPr>
  </p:notesTextViewPr>
  <p:notesViewPr>
    <p:cSldViewPr snapToGrid="0">
      <p:cViewPr varScale="1">
        <p:scale>
          <a:sx n="121" d="100"/>
          <a:sy n="121" d="100"/>
        </p:scale>
        <p:origin x="365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hrisson Ann-Marie" userId="c1762944-e511-43ab-9163-0bd86de06e8c" providerId="ADAL" clId="{57D2B075-5AAC-4514-949C-C161D311BE05}"/>
    <pc:docChg chg="custSel modSld">
      <pc:chgData name="Zachrisson Ann-Marie" userId="c1762944-e511-43ab-9163-0bd86de06e8c" providerId="ADAL" clId="{57D2B075-5AAC-4514-949C-C161D311BE05}" dt="2022-12-16T07:36:17.028" v="7" actId="14100"/>
      <pc:docMkLst>
        <pc:docMk/>
      </pc:docMkLst>
      <pc:sldChg chg="addSp delSp modSp mod delAnim modAnim">
        <pc:chgData name="Zachrisson Ann-Marie" userId="c1762944-e511-43ab-9163-0bd86de06e8c" providerId="ADAL" clId="{57D2B075-5AAC-4514-949C-C161D311BE05}" dt="2022-12-16T07:35:39.941" v="3" actId="14100"/>
        <pc:sldMkLst>
          <pc:docMk/>
          <pc:sldMk cId="4270452628" sldId="294"/>
        </pc:sldMkLst>
        <pc:picChg chg="add mod">
          <ac:chgData name="Zachrisson Ann-Marie" userId="c1762944-e511-43ab-9163-0bd86de06e8c" providerId="ADAL" clId="{57D2B075-5AAC-4514-949C-C161D311BE05}" dt="2022-12-16T07:35:39.941" v="3" actId="14100"/>
          <ac:picMkLst>
            <pc:docMk/>
            <pc:sldMk cId="4270452628" sldId="294"/>
            <ac:picMk id="2" creationId="{C3A65EC2-AC50-41D6-8618-BDFF705074D5}"/>
          </ac:picMkLst>
        </pc:picChg>
        <pc:picChg chg="del">
          <ac:chgData name="Zachrisson Ann-Marie" userId="c1762944-e511-43ab-9163-0bd86de06e8c" providerId="ADAL" clId="{57D2B075-5AAC-4514-949C-C161D311BE05}" dt="2022-12-16T07:35:16.405" v="0" actId="478"/>
          <ac:picMkLst>
            <pc:docMk/>
            <pc:sldMk cId="4270452628" sldId="294"/>
            <ac:picMk id="5" creationId="{90F1324E-64A2-4D4C-AA7E-A1035B9CCA6B}"/>
          </ac:picMkLst>
        </pc:picChg>
      </pc:sldChg>
      <pc:sldChg chg="addSp delSp modSp mod delAnim modAnim">
        <pc:chgData name="Zachrisson Ann-Marie" userId="c1762944-e511-43ab-9163-0bd86de06e8c" providerId="ADAL" clId="{57D2B075-5AAC-4514-949C-C161D311BE05}" dt="2022-12-16T07:36:17.028" v="7" actId="14100"/>
        <pc:sldMkLst>
          <pc:docMk/>
          <pc:sldMk cId="2121239721" sldId="303"/>
        </pc:sldMkLst>
        <pc:picChg chg="add mod">
          <ac:chgData name="Zachrisson Ann-Marie" userId="c1762944-e511-43ab-9163-0bd86de06e8c" providerId="ADAL" clId="{57D2B075-5AAC-4514-949C-C161D311BE05}" dt="2022-12-16T07:36:17.028" v="7" actId="14100"/>
          <ac:picMkLst>
            <pc:docMk/>
            <pc:sldMk cId="2121239721" sldId="303"/>
            <ac:picMk id="2" creationId="{7C004E24-C788-4AF4-92A7-4FD31EFC6451}"/>
          </ac:picMkLst>
        </pc:picChg>
        <pc:picChg chg="del">
          <ac:chgData name="Zachrisson Ann-Marie" userId="c1762944-e511-43ab-9163-0bd86de06e8c" providerId="ADAL" clId="{57D2B075-5AAC-4514-949C-C161D311BE05}" dt="2022-12-16T07:35:59.781" v="4" actId="478"/>
          <ac:picMkLst>
            <pc:docMk/>
            <pc:sldMk cId="2121239721" sldId="303"/>
            <ac:picMk id="11" creationId="{AF2EFD3F-AA2F-9C4A-9060-250BFB1166A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AEB24-C255-D54C-B9C1-D3B29D4B8CF6}" type="datetimeFigureOut">
              <a:rPr lang="sv-SE" smtClean="0"/>
              <a:t>2022-12-16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8BCF9-52BB-7C44-8C87-540065A8D143}" type="slidenum">
              <a:rPr lang="sv-SE" smtClean="0"/>
              <a:t>‹#›</a:t>
            </a:fld>
            <a:endParaRPr lang="sv-SE"/>
          </a:p>
        </p:txBody>
      </p:sp>
    </p:spTree>
    <p:extLst>
      <p:ext uri="{BB962C8B-B14F-4D97-AF65-F5344CB8AC3E}">
        <p14:creationId xmlns:p14="http://schemas.microsoft.com/office/powerpoint/2010/main" val="1417699661"/>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a:t>
            </a:fld>
            <a:endParaRPr lang="sv-SE"/>
          </a:p>
        </p:txBody>
      </p:sp>
    </p:spTree>
    <p:extLst>
      <p:ext uri="{BB962C8B-B14F-4D97-AF65-F5344CB8AC3E}">
        <p14:creationId xmlns:p14="http://schemas.microsoft.com/office/powerpoint/2010/main" val="108309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10</a:t>
            </a:fld>
            <a:endParaRPr lang="sv-SE"/>
          </a:p>
        </p:txBody>
      </p:sp>
    </p:spTree>
    <p:extLst>
      <p:ext uri="{BB962C8B-B14F-4D97-AF65-F5344CB8AC3E}">
        <p14:creationId xmlns:p14="http://schemas.microsoft.com/office/powerpoint/2010/main" val="1426534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11</a:t>
            </a:fld>
            <a:endParaRPr lang="sv-SE"/>
          </a:p>
        </p:txBody>
      </p:sp>
    </p:spTree>
    <p:extLst>
      <p:ext uri="{BB962C8B-B14F-4D97-AF65-F5344CB8AC3E}">
        <p14:creationId xmlns:p14="http://schemas.microsoft.com/office/powerpoint/2010/main" val="1116409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12</a:t>
            </a:fld>
            <a:endParaRPr lang="sv-SE"/>
          </a:p>
        </p:txBody>
      </p:sp>
    </p:spTree>
    <p:extLst>
      <p:ext uri="{BB962C8B-B14F-4D97-AF65-F5344CB8AC3E}">
        <p14:creationId xmlns:p14="http://schemas.microsoft.com/office/powerpoint/2010/main" val="4209919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13</a:t>
            </a:fld>
            <a:endParaRPr lang="sv-SE"/>
          </a:p>
        </p:txBody>
      </p:sp>
    </p:spTree>
    <p:extLst>
      <p:ext uri="{BB962C8B-B14F-4D97-AF65-F5344CB8AC3E}">
        <p14:creationId xmlns:p14="http://schemas.microsoft.com/office/powerpoint/2010/main" val="2973842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14</a:t>
            </a:fld>
            <a:endParaRPr lang="sv-SE"/>
          </a:p>
        </p:txBody>
      </p:sp>
    </p:spTree>
    <p:extLst>
      <p:ext uri="{BB962C8B-B14F-4D97-AF65-F5344CB8AC3E}">
        <p14:creationId xmlns:p14="http://schemas.microsoft.com/office/powerpoint/2010/main" val="722675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D98BCF9-52BB-7C44-8C87-540065A8D14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144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a:t>
            </a:fld>
            <a:endParaRPr lang="sv-SE"/>
          </a:p>
        </p:txBody>
      </p:sp>
    </p:spTree>
    <p:extLst>
      <p:ext uri="{BB962C8B-B14F-4D97-AF65-F5344CB8AC3E}">
        <p14:creationId xmlns:p14="http://schemas.microsoft.com/office/powerpoint/2010/main" val="30327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3</a:t>
            </a:fld>
            <a:endParaRPr lang="sv-SE"/>
          </a:p>
        </p:txBody>
      </p:sp>
    </p:spTree>
    <p:extLst>
      <p:ext uri="{BB962C8B-B14F-4D97-AF65-F5344CB8AC3E}">
        <p14:creationId xmlns:p14="http://schemas.microsoft.com/office/powerpoint/2010/main" val="3995201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4</a:t>
            </a:fld>
            <a:endParaRPr lang="sv-SE"/>
          </a:p>
        </p:txBody>
      </p:sp>
    </p:spTree>
    <p:extLst>
      <p:ext uri="{BB962C8B-B14F-4D97-AF65-F5344CB8AC3E}">
        <p14:creationId xmlns:p14="http://schemas.microsoft.com/office/powerpoint/2010/main" val="1852607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5</a:t>
            </a:fld>
            <a:endParaRPr lang="sv-SE"/>
          </a:p>
        </p:txBody>
      </p:sp>
    </p:spTree>
    <p:extLst>
      <p:ext uri="{BB962C8B-B14F-4D97-AF65-F5344CB8AC3E}">
        <p14:creationId xmlns:p14="http://schemas.microsoft.com/office/powerpoint/2010/main" val="1818691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6</a:t>
            </a:fld>
            <a:endParaRPr lang="sv-SE"/>
          </a:p>
        </p:txBody>
      </p:sp>
    </p:spTree>
    <p:extLst>
      <p:ext uri="{BB962C8B-B14F-4D97-AF65-F5344CB8AC3E}">
        <p14:creationId xmlns:p14="http://schemas.microsoft.com/office/powerpoint/2010/main" val="755450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7</a:t>
            </a:fld>
            <a:endParaRPr lang="sv-SE"/>
          </a:p>
        </p:txBody>
      </p:sp>
    </p:spTree>
    <p:extLst>
      <p:ext uri="{BB962C8B-B14F-4D97-AF65-F5344CB8AC3E}">
        <p14:creationId xmlns:p14="http://schemas.microsoft.com/office/powerpoint/2010/main" val="1063618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8</a:t>
            </a:fld>
            <a:endParaRPr lang="sv-SE"/>
          </a:p>
        </p:txBody>
      </p:sp>
    </p:spTree>
    <p:extLst>
      <p:ext uri="{BB962C8B-B14F-4D97-AF65-F5344CB8AC3E}">
        <p14:creationId xmlns:p14="http://schemas.microsoft.com/office/powerpoint/2010/main" val="2030962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9</a:t>
            </a:fld>
            <a:endParaRPr lang="sv-SE"/>
          </a:p>
        </p:txBody>
      </p:sp>
    </p:spTree>
    <p:extLst>
      <p:ext uri="{BB962C8B-B14F-4D97-AF65-F5344CB8AC3E}">
        <p14:creationId xmlns:p14="http://schemas.microsoft.com/office/powerpoint/2010/main" val="20164155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22.svg"/><Relationship Id="rId10" Type="http://schemas.openxmlformats.org/officeDocument/2006/relationships/image" Target="../media/image37.png"/><Relationship Id="rId4" Type="http://schemas.openxmlformats.org/officeDocument/2006/relationships/image" Target="../media/image21.png"/><Relationship Id="rId9" Type="http://schemas.openxmlformats.org/officeDocument/2006/relationships/image" Target="../media/image36.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40.svg"/><Relationship Id="rId7" Type="http://schemas.openxmlformats.org/officeDocument/2006/relationships/image" Target="../media/image2.svg"/><Relationship Id="rId12"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7.svg"/><Relationship Id="rId7" Type="http://schemas.openxmlformats.org/officeDocument/2006/relationships/image" Target="../media/image50.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49.png"/><Relationship Id="rId11" Type="http://schemas.openxmlformats.org/officeDocument/2006/relationships/image" Target="../media/image2.svg"/><Relationship Id="rId5" Type="http://schemas.openxmlformats.org/officeDocument/2006/relationships/image" Target="../media/image48.svg"/><Relationship Id="rId10" Type="http://schemas.openxmlformats.org/officeDocument/2006/relationships/image" Target="../media/image1.png"/><Relationship Id="rId4" Type="http://schemas.openxmlformats.org/officeDocument/2006/relationships/image" Target="../media/image17.png"/><Relationship Id="rId9" Type="http://schemas.openxmlformats.org/officeDocument/2006/relationships/image" Target="../media/image38.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2.svg"/><Relationship Id="rId7" Type="http://schemas.openxmlformats.org/officeDocument/2006/relationships/image" Target="../media/image38.svg"/><Relationship Id="rId2" Type="http://schemas.openxmlformats.org/officeDocument/2006/relationships/image" Target="../media/image51.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2.sv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5.sv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38.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image" Target="../media/image37.png"/><Relationship Id="rId16"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2.svg"/><Relationship Id="rId15" Type="http://schemas.openxmlformats.org/officeDocument/2006/relationships/image" Target="../media/image65.svg"/><Relationship Id="rId10" Type="http://schemas.openxmlformats.org/officeDocument/2006/relationships/image" Target="../media/image60.png"/><Relationship Id="rId4" Type="http://schemas.openxmlformats.org/officeDocument/2006/relationships/image" Target="../media/image1.png"/><Relationship Id="rId9" Type="http://schemas.openxmlformats.org/officeDocument/2006/relationships/image" Target="../media/image59.svg"/><Relationship Id="rId14" Type="http://schemas.openxmlformats.org/officeDocument/2006/relationships/image" Target="../media/image64.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2.svg"/><Relationship Id="rId3" Type="http://schemas.openxmlformats.org/officeDocument/2006/relationships/image" Target="../media/image57.svg"/><Relationship Id="rId7" Type="http://schemas.openxmlformats.org/officeDocument/2006/relationships/image" Target="../media/image69.svg"/><Relationship Id="rId12"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68.png"/><Relationship Id="rId11" Type="http://schemas.openxmlformats.org/officeDocument/2006/relationships/image" Target="../media/image63.svg"/><Relationship Id="rId5" Type="http://schemas.openxmlformats.org/officeDocument/2006/relationships/image" Target="../media/image38.svg"/><Relationship Id="rId10" Type="http://schemas.openxmlformats.org/officeDocument/2006/relationships/image" Target="../media/image62.png"/><Relationship Id="rId4" Type="http://schemas.openxmlformats.org/officeDocument/2006/relationships/image" Target="../media/image37.png"/><Relationship Id="rId9" Type="http://schemas.openxmlformats.org/officeDocument/2006/relationships/image" Target="../media/image70.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7.svg"/><Relationship Id="rId7" Type="http://schemas.openxmlformats.org/officeDocument/2006/relationships/image" Target="../media/image72.svg"/><Relationship Id="rId2"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71.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5.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81.svg"/><Relationship Id="rId3" Type="http://schemas.openxmlformats.org/officeDocument/2006/relationships/image" Target="../media/image77.svg"/><Relationship Id="rId7" Type="http://schemas.openxmlformats.org/officeDocument/2006/relationships/image" Target="../media/image4.svg"/><Relationship Id="rId12"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70.svg"/><Relationship Id="rId5" Type="http://schemas.openxmlformats.org/officeDocument/2006/relationships/image" Target="../media/image79.svg"/><Relationship Id="rId10" Type="http://schemas.openxmlformats.org/officeDocument/2006/relationships/image" Target="../media/image66.png"/><Relationship Id="rId4" Type="http://schemas.openxmlformats.org/officeDocument/2006/relationships/image" Target="../media/image78.png"/><Relationship Id="rId9" Type="http://schemas.openxmlformats.org/officeDocument/2006/relationships/image" Target="../media/image63.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3.svg"/><Relationship Id="rId7" Type="http://schemas.openxmlformats.org/officeDocument/2006/relationships/image" Target="../media/image38.svg"/><Relationship Id="rId2" Type="http://schemas.openxmlformats.org/officeDocument/2006/relationships/image" Target="../media/image82.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image" Target="../media/image2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svg"/><Relationship Id="rId7" Type="http://schemas.openxmlformats.org/officeDocument/2006/relationships/image" Target="../media/image93.svg"/><Relationship Id="rId12" Type="http://schemas.openxmlformats.org/officeDocument/2006/relationships/image" Target="../media/image98.svg"/><Relationship Id="rId2" Type="http://schemas.openxmlformats.org/officeDocument/2006/relationships/image" Target="../media/image88.png"/><Relationship Id="rId1" Type="http://schemas.openxmlformats.org/officeDocument/2006/relationships/slideMaster" Target="../slideMasters/slideMaster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svg"/><Relationship Id="rId10" Type="http://schemas.openxmlformats.org/officeDocument/2006/relationships/image" Target="../media/image96.svg"/><Relationship Id="rId4" Type="http://schemas.openxmlformats.org/officeDocument/2006/relationships/image" Target="../media/image90.png"/><Relationship Id="rId9" Type="http://schemas.openxmlformats.org/officeDocument/2006/relationships/image" Target="../media/image9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Master" Target="../slideMasters/slideMaster2.xml"/><Relationship Id="rId5" Type="http://schemas.openxmlformats.org/officeDocument/2006/relationships/image" Target="../media/image102.svg"/><Relationship Id="rId4" Type="http://schemas.openxmlformats.org/officeDocument/2006/relationships/image" Target="../media/image101.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emf"/><Relationship Id="rId7" Type="http://schemas.openxmlformats.org/officeDocument/2006/relationships/image" Target="../media/image108.png"/><Relationship Id="rId2" Type="http://schemas.openxmlformats.org/officeDocument/2006/relationships/image" Target="../media/image103.emf"/><Relationship Id="rId1" Type="http://schemas.openxmlformats.org/officeDocument/2006/relationships/slideMaster" Target="../slideMasters/slideMaster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emf"/></Relationships>
</file>

<file path=ppt/slideLayouts/_rels/slideLayout29.xml.rels><?xml version="1.0" encoding="UTF-8" standalone="yes"?>
<Relationships xmlns="http://schemas.openxmlformats.org/package/2006/relationships"><Relationship Id="rId26" Type="http://schemas.openxmlformats.org/officeDocument/2006/relationships/image" Target="../media/image133.png"/><Relationship Id="rId21" Type="http://schemas.openxmlformats.org/officeDocument/2006/relationships/image" Target="../media/image129.svg"/><Relationship Id="rId42" Type="http://schemas.openxmlformats.org/officeDocument/2006/relationships/image" Target="../media/image62.png"/><Relationship Id="rId47" Type="http://schemas.openxmlformats.org/officeDocument/2006/relationships/image" Target="../media/image79.svg"/><Relationship Id="rId63" Type="http://schemas.openxmlformats.org/officeDocument/2006/relationships/image" Target="../media/image163.svg"/><Relationship Id="rId68" Type="http://schemas.openxmlformats.org/officeDocument/2006/relationships/image" Target="../media/image168.png"/><Relationship Id="rId84" Type="http://schemas.openxmlformats.org/officeDocument/2006/relationships/image" Target="../media/image184.png"/><Relationship Id="rId89" Type="http://schemas.openxmlformats.org/officeDocument/2006/relationships/image" Target="../media/image189.svg"/><Relationship Id="rId7" Type="http://schemas.openxmlformats.org/officeDocument/2006/relationships/image" Target="../media/image115.svg"/><Relationship Id="rId71" Type="http://schemas.openxmlformats.org/officeDocument/2006/relationships/image" Target="../media/image171.svg"/><Relationship Id="rId92" Type="http://schemas.openxmlformats.org/officeDocument/2006/relationships/image" Target="../media/image192.png"/><Relationship Id="rId2" Type="http://schemas.openxmlformats.org/officeDocument/2006/relationships/image" Target="../media/image110.png"/><Relationship Id="rId16" Type="http://schemas.openxmlformats.org/officeDocument/2006/relationships/image" Target="../media/image124.png"/><Relationship Id="rId29" Type="http://schemas.openxmlformats.org/officeDocument/2006/relationships/image" Target="../media/image135.svg"/><Relationship Id="rId11" Type="http://schemas.openxmlformats.org/officeDocument/2006/relationships/image" Target="../media/image119.svg"/><Relationship Id="rId24" Type="http://schemas.openxmlformats.org/officeDocument/2006/relationships/image" Target="../media/image97.png"/><Relationship Id="rId32" Type="http://schemas.openxmlformats.org/officeDocument/2006/relationships/image" Target="../media/image138.png"/><Relationship Id="rId37" Type="http://schemas.openxmlformats.org/officeDocument/2006/relationships/image" Target="../media/image142.svg"/><Relationship Id="rId40" Type="http://schemas.openxmlformats.org/officeDocument/2006/relationships/image" Target="../media/image145.png"/><Relationship Id="rId45" Type="http://schemas.openxmlformats.org/officeDocument/2006/relationships/image" Target="../media/image149.svg"/><Relationship Id="rId53" Type="http://schemas.openxmlformats.org/officeDocument/2006/relationships/image" Target="../media/image153.svg"/><Relationship Id="rId58" Type="http://schemas.openxmlformats.org/officeDocument/2006/relationships/image" Target="../media/image158.png"/><Relationship Id="rId66" Type="http://schemas.openxmlformats.org/officeDocument/2006/relationships/image" Target="../media/image166.png"/><Relationship Id="rId74" Type="http://schemas.openxmlformats.org/officeDocument/2006/relationships/image" Target="../media/image174.png"/><Relationship Id="rId79" Type="http://schemas.openxmlformats.org/officeDocument/2006/relationships/image" Target="../media/image179.svg"/><Relationship Id="rId87" Type="http://schemas.openxmlformats.org/officeDocument/2006/relationships/image" Target="../media/image187.svg"/><Relationship Id="rId102" Type="http://schemas.openxmlformats.org/officeDocument/2006/relationships/image" Target="../media/image202.png"/><Relationship Id="rId5" Type="http://schemas.openxmlformats.org/officeDocument/2006/relationships/image" Target="../media/image113.svg"/><Relationship Id="rId61" Type="http://schemas.openxmlformats.org/officeDocument/2006/relationships/image" Target="../media/image161.svg"/><Relationship Id="rId82" Type="http://schemas.openxmlformats.org/officeDocument/2006/relationships/image" Target="../media/image182.png"/><Relationship Id="rId90" Type="http://schemas.openxmlformats.org/officeDocument/2006/relationships/image" Target="../media/image190.png"/><Relationship Id="rId95" Type="http://schemas.openxmlformats.org/officeDocument/2006/relationships/image" Target="../media/image195.svg"/><Relationship Id="rId19" Type="http://schemas.openxmlformats.org/officeDocument/2006/relationships/image" Target="../media/image127.svg"/><Relationship Id="rId14" Type="http://schemas.openxmlformats.org/officeDocument/2006/relationships/image" Target="../media/image122.png"/><Relationship Id="rId22" Type="http://schemas.openxmlformats.org/officeDocument/2006/relationships/image" Target="../media/image130.png"/><Relationship Id="rId27" Type="http://schemas.openxmlformats.org/officeDocument/2006/relationships/image" Target="../media/image134.svg"/><Relationship Id="rId30" Type="http://schemas.openxmlformats.org/officeDocument/2006/relationships/image" Target="../media/image136.png"/><Relationship Id="rId35" Type="http://schemas.openxmlformats.org/officeDocument/2006/relationships/image" Target="../media/image141.svg"/><Relationship Id="rId43" Type="http://schemas.openxmlformats.org/officeDocument/2006/relationships/image" Target="../media/image147.svg"/><Relationship Id="rId48" Type="http://schemas.openxmlformats.org/officeDocument/2006/relationships/image" Target="../media/image53.png"/><Relationship Id="rId56" Type="http://schemas.openxmlformats.org/officeDocument/2006/relationships/image" Target="../media/image156.png"/><Relationship Id="rId64" Type="http://schemas.openxmlformats.org/officeDocument/2006/relationships/image" Target="../media/image164.png"/><Relationship Id="rId69" Type="http://schemas.openxmlformats.org/officeDocument/2006/relationships/image" Target="../media/image169.svg"/><Relationship Id="rId77" Type="http://schemas.openxmlformats.org/officeDocument/2006/relationships/image" Target="../media/image177.svg"/><Relationship Id="rId100" Type="http://schemas.openxmlformats.org/officeDocument/2006/relationships/image" Target="../media/image200.png"/><Relationship Id="rId105" Type="http://schemas.openxmlformats.org/officeDocument/2006/relationships/image" Target="../media/image205.svg"/><Relationship Id="rId8" Type="http://schemas.openxmlformats.org/officeDocument/2006/relationships/image" Target="../media/image116.png"/><Relationship Id="rId51" Type="http://schemas.openxmlformats.org/officeDocument/2006/relationships/image" Target="../media/image152.svg"/><Relationship Id="rId72" Type="http://schemas.openxmlformats.org/officeDocument/2006/relationships/image" Target="../media/image172.png"/><Relationship Id="rId80" Type="http://schemas.openxmlformats.org/officeDocument/2006/relationships/image" Target="../media/image180.png"/><Relationship Id="rId85" Type="http://schemas.openxmlformats.org/officeDocument/2006/relationships/image" Target="../media/image185.svg"/><Relationship Id="rId93" Type="http://schemas.openxmlformats.org/officeDocument/2006/relationships/image" Target="../media/image193.svg"/><Relationship Id="rId98" Type="http://schemas.openxmlformats.org/officeDocument/2006/relationships/image" Target="../media/image198.png"/><Relationship Id="rId3" Type="http://schemas.openxmlformats.org/officeDocument/2006/relationships/image" Target="../media/image111.svg"/><Relationship Id="rId12" Type="http://schemas.openxmlformats.org/officeDocument/2006/relationships/image" Target="../media/image120.png"/><Relationship Id="rId17" Type="http://schemas.openxmlformats.org/officeDocument/2006/relationships/image" Target="../media/image125.svg"/><Relationship Id="rId25" Type="http://schemas.openxmlformats.org/officeDocument/2006/relationships/image" Target="../media/image132.svg"/><Relationship Id="rId33" Type="http://schemas.openxmlformats.org/officeDocument/2006/relationships/image" Target="../media/image139.svg"/><Relationship Id="rId38" Type="http://schemas.openxmlformats.org/officeDocument/2006/relationships/image" Target="../media/image143.png"/><Relationship Id="rId46" Type="http://schemas.openxmlformats.org/officeDocument/2006/relationships/image" Target="../media/image78.png"/><Relationship Id="rId59" Type="http://schemas.openxmlformats.org/officeDocument/2006/relationships/image" Target="../media/image159.svg"/><Relationship Id="rId67" Type="http://schemas.openxmlformats.org/officeDocument/2006/relationships/image" Target="../media/image167.svg"/><Relationship Id="rId103" Type="http://schemas.openxmlformats.org/officeDocument/2006/relationships/image" Target="../media/image203.svg"/><Relationship Id="rId20" Type="http://schemas.openxmlformats.org/officeDocument/2006/relationships/image" Target="../media/image128.png"/><Relationship Id="rId41" Type="http://schemas.openxmlformats.org/officeDocument/2006/relationships/image" Target="../media/image146.svg"/><Relationship Id="rId54" Type="http://schemas.openxmlformats.org/officeDocument/2006/relationships/image" Target="../media/image154.png"/><Relationship Id="rId62" Type="http://schemas.openxmlformats.org/officeDocument/2006/relationships/image" Target="../media/image162.png"/><Relationship Id="rId70" Type="http://schemas.openxmlformats.org/officeDocument/2006/relationships/image" Target="../media/image170.png"/><Relationship Id="rId75" Type="http://schemas.openxmlformats.org/officeDocument/2006/relationships/image" Target="../media/image175.svg"/><Relationship Id="rId83" Type="http://schemas.openxmlformats.org/officeDocument/2006/relationships/image" Target="../media/image183.svg"/><Relationship Id="rId88" Type="http://schemas.openxmlformats.org/officeDocument/2006/relationships/image" Target="../media/image188.png"/><Relationship Id="rId91" Type="http://schemas.openxmlformats.org/officeDocument/2006/relationships/image" Target="../media/image191.svg"/><Relationship Id="rId96" Type="http://schemas.openxmlformats.org/officeDocument/2006/relationships/image" Target="../media/image196.png"/><Relationship Id="rId1" Type="http://schemas.openxmlformats.org/officeDocument/2006/relationships/slideMaster" Target="../slideMasters/slideMaster3.xml"/><Relationship Id="rId6" Type="http://schemas.openxmlformats.org/officeDocument/2006/relationships/image" Target="../media/image114.png"/><Relationship Id="rId15" Type="http://schemas.openxmlformats.org/officeDocument/2006/relationships/image" Target="../media/image123.svg"/><Relationship Id="rId23" Type="http://schemas.openxmlformats.org/officeDocument/2006/relationships/image" Target="../media/image131.svg"/><Relationship Id="rId28" Type="http://schemas.openxmlformats.org/officeDocument/2006/relationships/image" Target="../media/image7.png"/><Relationship Id="rId36" Type="http://schemas.openxmlformats.org/officeDocument/2006/relationships/image" Target="../media/image74.png"/><Relationship Id="rId49" Type="http://schemas.openxmlformats.org/officeDocument/2006/relationships/image" Target="../media/image150.svg"/><Relationship Id="rId57" Type="http://schemas.openxmlformats.org/officeDocument/2006/relationships/image" Target="../media/image157.svg"/><Relationship Id="rId10" Type="http://schemas.openxmlformats.org/officeDocument/2006/relationships/image" Target="../media/image118.png"/><Relationship Id="rId31" Type="http://schemas.openxmlformats.org/officeDocument/2006/relationships/image" Target="../media/image137.svg"/><Relationship Id="rId44" Type="http://schemas.openxmlformats.org/officeDocument/2006/relationships/image" Target="../media/image148.png"/><Relationship Id="rId52" Type="http://schemas.openxmlformats.org/officeDocument/2006/relationships/image" Target="../media/image29.png"/><Relationship Id="rId60" Type="http://schemas.openxmlformats.org/officeDocument/2006/relationships/image" Target="../media/image160.png"/><Relationship Id="rId65" Type="http://schemas.openxmlformats.org/officeDocument/2006/relationships/image" Target="../media/image165.svg"/><Relationship Id="rId73" Type="http://schemas.openxmlformats.org/officeDocument/2006/relationships/image" Target="../media/image173.svg"/><Relationship Id="rId78" Type="http://schemas.openxmlformats.org/officeDocument/2006/relationships/image" Target="../media/image178.png"/><Relationship Id="rId81" Type="http://schemas.openxmlformats.org/officeDocument/2006/relationships/image" Target="../media/image181.svg"/><Relationship Id="rId86" Type="http://schemas.openxmlformats.org/officeDocument/2006/relationships/image" Target="../media/image186.png"/><Relationship Id="rId94" Type="http://schemas.openxmlformats.org/officeDocument/2006/relationships/image" Target="../media/image194.png"/><Relationship Id="rId99" Type="http://schemas.openxmlformats.org/officeDocument/2006/relationships/image" Target="../media/image199.svg"/><Relationship Id="rId101" Type="http://schemas.openxmlformats.org/officeDocument/2006/relationships/image" Target="../media/image201.svg"/><Relationship Id="rId4" Type="http://schemas.openxmlformats.org/officeDocument/2006/relationships/image" Target="../media/image112.png"/><Relationship Id="rId9" Type="http://schemas.openxmlformats.org/officeDocument/2006/relationships/image" Target="../media/image117.svg"/><Relationship Id="rId13" Type="http://schemas.openxmlformats.org/officeDocument/2006/relationships/image" Target="../media/image121.svg"/><Relationship Id="rId18" Type="http://schemas.openxmlformats.org/officeDocument/2006/relationships/image" Target="../media/image126.png"/><Relationship Id="rId39" Type="http://schemas.openxmlformats.org/officeDocument/2006/relationships/image" Target="../media/image144.svg"/><Relationship Id="rId34" Type="http://schemas.openxmlformats.org/officeDocument/2006/relationships/image" Target="../media/image140.png"/><Relationship Id="rId50" Type="http://schemas.openxmlformats.org/officeDocument/2006/relationships/image" Target="../media/image151.png"/><Relationship Id="rId55" Type="http://schemas.openxmlformats.org/officeDocument/2006/relationships/image" Target="../media/image155.svg"/><Relationship Id="rId76" Type="http://schemas.openxmlformats.org/officeDocument/2006/relationships/image" Target="../media/image176.png"/><Relationship Id="rId97" Type="http://schemas.openxmlformats.org/officeDocument/2006/relationships/image" Target="../media/image197.svg"/><Relationship Id="rId104" Type="http://schemas.openxmlformats.org/officeDocument/2006/relationships/image" Target="../media/image20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svg"/><Relationship Id="rId7"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2.svg"/><Relationship Id="rId3" Type="http://schemas.openxmlformats.org/officeDocument/2006/relationships/image" Target="../media/image18.svg"/><Relationship Id="rId7" Type="http://schemas.openxmlformats.org/officeDocument/2006/relationships/image" Target="../media/image12.svg"/><Relationship Id="rId12"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2.svg"/><Relationship Id="rId5" Type="http://schemas.openxmlformats.org/officeDocument/2006/relationships/image" Target="../media/image20.svg"/><Relationship Id="rId10" Type="http://schemas.openxmlformats.org/officeDocument/2006/relationships/image" Target="../media/image1.png"/><Relationship Id="rId4" Type="http://schemas.openxmlformats.org/officeDocument/2006/relationships/image" Target="../media/image19.png"/><Relationship Id="rId9"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svg"/><Relationship Id="rId7" Type="http://schemas.openxmlformats.org/officeDocument/2006/relationships/image" Target="../media/image2.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6.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svg"/><Relationship Id="rId7" Type="http://schemas.openxmlformats.org/officeDocument/2006/relationships/image" Target="../media/image2.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6.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ödtex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2"/>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4" name="Platshållare för text 3">
            <a:extLst>
              <a:ext uri="{FF2B5EF4-FFF2-40B4-BE49-F238E27FC236}">
                <a16:creationId xmlns:a16="http://schemas.microsoft.com/office/drawing/2014/main" id="{7BA793CE-063E-6A4E-A469-5EA1705C789A}"/>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1713600" y="1423315"/>
            <a:ext cx="1802138" cy="536400"/>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6" name="Platshållare för text 13">
            <a:extLst>
              <a:ext uri="{FF2B5EF4-FFF2-40B4-BE49-F238E27FC236}">
                <a16:creationId xmlns:a16="http://schemas.microsoft.com/office/drawing/2014/main" id="{BE26A192-EF25-E448-88B2-F00378FE8FD2}"/>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7" name="Platshållare för text 13">
            <a:extLst>
              <a:ext uri="{FF2B5EF4-FFF2-40B4-BE49-F238E27FC236}">
                <a16:creationId xmlns:a16="http://schemas.microsoft.com/office/drawing/2014/main" id="{0DD90923-BCB6-7E4A-ADE9-21D556182613}"/>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2">
            <a:extLst>
              <a:ext uri="{FF2B5EF4-FFF2-40B4-BE49-F238E27FC236}">
                <a16:creationId xmlns:a16="http://schemas.microsoft.com/office/drawing/2014/main" id="{64111580-F836-624B-9E42-EBEC642E8CEB}"/>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16" name="Platshållare för text 2">
            <a:extLst>
              <a:ext uri="{FF2B5EF4-FFF2-40B4-BE49-F238E27FC236}">
                <a16:creationId xmlns:a16="http://schemas.microsoft.com/office/drawing/2014/main" id="{F4423B8D-1060-E94C-8C60-5DB5789EE601}"/>
              </a:ext>
            </a:extLst>
          </p:cNvPr>
          <p:cNvSpPr>
            <a:spLocks noGrp="1"/>
          </p:cNvSpPr>
          <p:nvPr>
            <p:ph type="body" sz="quarter" idx="38"/>
          </p:nvPr>
        </p:nvSpPr>
        <p:spPr>
          <a:xfrm>
            <a:off x="13916381" y="6171191"/>
            <a:ext cx="9717914" cy="6121494"/>
          </a:xfrm>
          <a:prstGeom prst="rect">
            <a:avLst/>
          </a:prstGeom>
        </p:spPr>
        <p:txBody>
          <a:bodyPr/>
          <a:lstStyle>
            <a:lvl1pPr marL="0" indent="0">
              <a:buFont typeface="Arial" panose="020B0604020202020204" pitchFamily="34" charse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13" name="Bild">
            <a:extLst>
              <a:ext uri="{FF2B5EF4-FFF2-40B4-BE49-F238E27FC236}">
                <a16:creationId xmlns:a16="http://schemas.microsoft.com/office/drawing/2014/main" id="{50DAD219-BDCA-A742-9205-88BAD33DCAA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005023" y="-54617"/>
            <a:ext cx="608750" cy="13696897"/>
          </a:xfrm>
          <a:prstGeom prst="rect">
            <a:avLst/>
          </a:prstGeom>
          <a:ln w="12700">
            <a:miter lim="400000"/>
          </a:ln>
        </p:spPr>
      </p:pic>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spTree>
    <p:extLst>
      <p:ext uri="{BB962C8B-B14F-4D97-AF65-F5344CB8AC3E}">
        <p14:creationId xmlns:p14="http://schemas.microsoft.com/office/powerpoint/2010/main" val="298579647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äsrutor 7 s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18">
            <a:extLst>
              <a:ext uri="{FF2B5EF4-FFF2-40B4-BE49-F238E27FC236}">
                <a16:creationId xmlns:a16="http://schemas.microsoft.com/office/drawing/2014/main" id="{C4534783-7CB8-A649-897E-2BE2B011FFBF}"/>
              </a:ext>
            </a:extLst>
          </p:cNvPr>
          <p:cNvSpPr>
            <a:spLocks noGrp="1"/>
          </p:cNvSpPr>
          <p:nvPr>
            <p:ph type="body" sz="quarter" idx="19"/>
          </p:nvPr>
        </p:nvSpPr>
        <p:spPr>
          <a:xfrm>
            <a:off x="14478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 name="Platshållare för text 3">
            <a:extLst>
              <a:ext uri="{FF2B5EF4-FFF2-40B4-BE49-F238E27FC236}">
                <a16:creationId xmlns:a16="http://schemas.microsoft.com/office/drawing/2014/main" id="{9BBF950A-5DBF-5A46-9CA9-58CFA4F02786}"/>
              </a:ext>
            </a:extLst>
          </p:cNvPr>
          <p:cNvSpPr>
            <a:spLocks noGrp="1"/>
          </p:cNvSpPr>
          <p:nvPr>
            <p:ph type="body" sz="quarter" idx="37"/>
          </p:nvPr>
        </p:nvSpPr>
        <p:spPr>
          <a:xfrm>
            <a:off x="1029825"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2" name="Platshållare för text 20">
            <a:extLst>
              <a:ext uri="{FF2B5EF4-FFF2-40B4-BE49-F238E27FC236}">
                <a16:creationId xmlns:a16="http://schemas.microsoft.com/office/drawing/2014/main" id="{D31296D5-1A1D-624D-B956-76659BF8EEC6}"/>
              </a:ext>
            </a:extLst>
          </p:cNvPr>
          <p:cNvSpPr>
            <a:spLocks noGrp="1"/>
          </p:cNvSpPr>
          <p:nvPr>
            <p:ph type="body" sz="quarter" idx="20"/>
          </p:nvPr>
        </p:nvSpPr>
        <p:spPr>
          <a:xfrm>
            <a:off x="7353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3" name="Platshållare för text 3">
            <a:extLst>
              <a:ext uri="{FF2B5EF4-FFF2-40B4-BE49-F238E27FC236}">
                <a16:creationId xmlns:a16="http://schemas.microsoft.com/office/drawing/2014/main" id="{B73B1AC6-42A9-E949-B0D3-ACBEE98DFE73}"/>
              </a:ext>
            </a:extLst>
          </p:cNvPr>
          <p:cNvSpPr>
            <a:spLocks noGrp="1"/>
          </p:cNvSpPr>
          <p:nvPr>
            <p:ph type="body" sz="quarter" idx="38"/>
          </p:nvPr>
        </p:nvSpPr>
        <p:spPr>
          <a:xfrm>
            <a:off x="6777483"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3" name="Platshållare för text 22">
            <a:extLst>
              <a:ext uri="{FF2B5EF4-FFF2-40B4-BE49-F238E27FC236}">
                <a16:creationId xmlns:a16="http://schemas.microsoft.com/office/drawing/2014/main" id="{47193939-4A7E-8C4B-B0B1-6458F0ADF975}"/>
              </a:ext>
            </a:extLst>
          </p:cNvPr>
          <p:cNvSpPr>
            <a:spLocks noGrp="1"/>
          </p:cNvSpPr>
          <p:nvPr>
            <p:ph type="body" sz="quarter" idx="21"/>
          </p:nvPr>
        </p:nvSpPr>
        <p:spPr>
          <a:xfrm>
            <a:off x="13068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0" name="Platshållare för text 3">
            <a:extLst>
              <a:ext uri="{FF2B5EF4-FFF2-40B4-BE49-F238E27FC236}">
                <a16:creationId xmlns:a16="http://schemas.microsoft.com/office/drawing/2014/main" id="{45CADB34-9EF2-374E-B082-631B5C39EA28}"/>
              </a:ext>
            </a:extLst>
          </p:cNvPr>
          <p:cNvSpPr>
            <a:spLocks noGrp="1"/>
          </p:cNvSpPr>
          <p:nvPr>
            <p:ph type="body" sz="quarter" idx="39"/>
          </p:nvPr>
        </p:nvSpPr>
        <p:spPr>
          <a:xfrm>
            <a:off x="12506479"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4" name="Platshållare för text 24">
            <a:extLst>
              <a:ext uri="{FF2B5EF4-FFF2-40B4-BE49-F238E27FC236}">
                <a16:creationId xmlns:a16="http://schemas.microsoft.com/office/drawing/2014/main" id="{131295A5-5017-0848-AA97-FD747F68D8A2}"/>
              </a:ext>
            </a:extLst>
          </p:cNvPr>
          <p:cNvSpPr>
            <a:spLocks noGrp="1"/>
          </p:cNvSpPr>
          <p:nvPr>
            <p:ph type="body" sz="quarter" idx="22"/>
          </p:nvPr>
        </p:nvSpPr>
        <p:spPr>
          <a:xfrm>
            <a:off x="190500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1" name="Platshållare för text 3">
            <a:extLst>
              <a:ext uri="{FF2B5EF4-FFF2-40B4-BE49-F238E27FC236}">
                <a16:creationId xmlns:a16="http://schemas.microsoft.com/office/drawing/2014/main" id="{89760C7B-70B2-0642-92BB-1F4282E1CDEE}"/>
              </a:ext>
            </a:extLst>
          </p:cNvPr>
          <p:cNvSpPr>
            <a:spLocks noGrp="1"/>
          </p:cNvSpPr>
          <p:nvPr>
            <p:ph type="body" sz="quarter" idx="40"/>
          </p:nvPr>
        </p:nvSpPr>
        <p:spPr>
          <a:xfrm>
            <a:off x="18496732"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5" name="Platshållare för text 26">
            <a:extLst>
              <a:ext uri="{FF2B5EF4-FFF2-40B4-BE49-F238E27FC236}">
                <a16:creationId xmlns:a16="http://schemas.microsoft.com/office/drawing/2014/main" id="{544CB7E5-3A56-A24F-9E86-36F9D6CD237C}"/>
              </a:ext>
            </a:extLst>
          </p:cNvPr>
          <p:cNvSpPr>
            <a:spLocks noGrp="1"/>
          </p:cNvSpPr>
          <p:nvPr>
            <p:ph type="body" sz="quarter" idx="23"/>
          </p:nvPr>
        </p:nvSpPr>
        <p:spPr>
          <a:xfrm>
            <a:off x="14478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5" name="Platshållare för text 3">
            <a:extLst>
              <a:ext uri="{FF2B5EF4-FFF2-40B4-BE49-F238E27FC236}">
                <a16:creationId xmlns:a16="http://schemas.microsoft.com/office/drawing/2014/main" id="{81705240-5765-754E-A5F7-4EBA13C146BE}"/>
              </a:ext>
            </a:extLst>
          </p:cNvPr>
          <p:cNvSpPr>
            <a:spLocks noGrp="1"/>
          </p:cNvSpPr>
          <p:nvPr>
            <p:ph type="body" sz="quarter" idx="41"/>
          </p:nvPr>
        </p:nvSpPr>
        <p:spPr>
          <a:xfrm>
            <a:off x="1029825"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6" name="Platshållare för text 28">
            <a:extLst>
              <a:ext uri="{FF2B5EF4-FFF2-40B4-BE49-F238E27FC236}">
                <a16:creationId xmlns:a16="http://schemas.microsoft.com/office/drawing/2014/main" id="{3F934FB2-2CC5-F04A-AD16-D9D4E97DCC6B}"/>
              </a:ext>
            </a:extLst>
          </p:cNvPr>
          <p:cNvSpPr>
            <a:spLocks noGrp="1"/>
          </p:cNvSpPr>
          <p:nvPr>
            <p:ph type="body" sz="quarter" idx="24"/>
          </p:nvPr>
        </p:nvSpPr>
        <p:spPr>
          <a:xfrm>
            <a:off x="7353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7" name="Platshållare för text 3">
            <a:extLst>
              <a:ext uri="{FF2B5EF4-FFF2-40B4-BE49-F238E27FC236}">
                <a16:creationId xmlns:a16="http://schemas.microsoft.com/office/drawing/2014/main" id="{3530E3AC-A8DB-D340-9208-48430CA21DB3}"/>
              </a:ext>
            </a:extLst>
          </p:cNvPr>
          <p:cNvSpPr>
            <a:spLocks noGrp="1"/>
          </p:cNvSpPr>
          <p:nvPr>
            <p:ph type="body" sz="quarter" idx="42"/>
          </p:nvPr>
        </p:nvSpPr>
        <p:spPr>
          <a:xfrm>
            <a:off x="6777483"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7" name="Platshållare för text 30">
            <a:extLst>
              <a:ext uri="{FF2B5EF4-FFF2-40B4-BE49-F238E27FC236}">
                <a16:creationId xmlns:a16="http://schemas.microsoft.com/office/drawing/2014/main" id="{D19A70B9-1085-804A-8268-0B03245A121C}"/>
              </a:ext>
            </a:extLst>
          </p:cNvPr>
          <p:cNvSpPr>
            <a:spLocks noGrp="1"/>
          </p:cNvSpPr>
          <p:nvPr>
            <p:ph type="body" sz="quarter" idx="25"/>
          </p:nvPr>
        </p:nvSpPr>
        <p:spPr>
          <a:xfrm>
            <a:off x="13068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8" name="Platshållare för text 3">
            <a:extLst>
              <a:ext uri="{FF2B5EF4-FFF2-40B4-BE49-F238E27FC236}">
                <a16:creationId xmlns:a16="http://schemas.microsoft.com/office/drawing/2014/main" id="{070C13D9-6032-7848-B2FD-F11B9EA4C5A8}"/>
              </a:ext>
            </a:extLst>
          </p:cNvPr>
          <p:cNvSpPr>
            <a:spLocks noGrp="1"/>
          </p:cNvSpPr>
          <p:nvPr>
            <p:ph type="body" sz="quarter" idx="43"/>
          </p:nvPr>
        </p:nvSpPr>
        <p:spPr>
          <a:xfrm>
            <a:off x="12506479"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pic>
        <p:nvPicPr>
          <p:cNvPr id="2" name="Bild 1">
            <a:extLst>
              <a:ext uri="{FF2B5EF4-FFF2-40B4-BE49-F238E27FC236}">
                <a16:creationId xmlns:a16="http://schemas.microsoft.com/office/drawing/2014/main" id="{49437AB8-163F-410D-7703-6C7E92DA420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991680" y="9502516"/>
            <a:ext cx="3750679" cy="4816861"/>
          </a:xfrm>
          <a:prstGeom prst="rect">
            <a:avLst/>
          </a:prstGeom>
        </p:spPr>
      </p:pic>
    </p:spTree>
    <p:extLst>
      <p:ext uri="{BB962C8B-B14F-4D97-AF65-F5344CB8AC3E}">
        <p14:creationId xmlns:p14="http://schemas.microsoft.com/office/powerpoint/2010/main" val="48294181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ps 3 st">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27D60830-1E63-9441-A29E-1A53AF915B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5417" y="2267907"/>
            <a:ext cx="11200032" cy="10198100"/>
          </a:xfrm>
          <a:prstGeom prst="rect">
            <a:avLst/>
          </a:prstGeom>
        </p:spPr>
      </p:pic>
      <p:sp>
        <p:nvSpPr>
          <p:cNvPr id="19" name="Platshållare för text 3">
            <a:extLst>
              <a:ext uri="{FF2B5EF4-FFF2-40B4-BE49-F238E27FC236}">
                <a16:creationId xmlns:a16="http://schemas.microsoft.com/office/drawing/2014/main" id="{924BCA80-6C17-D348-AF75-D50F5BC7A07F}"/>
              </a:ext>
            </a:extLst>
          </p:cNvPr>
          <p:cNvSpPr>
            <a:spLocks noGrp="1"/>
          </p:cNvSpPr>
          <p:nvPr>
            <p:ph type="body" sz="quarter" idx="36"/>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pic>
        <p:nvPicPr>
          <p:cNvPr id="32" name="Bild">
            <a:extLst>
              <a:ext uri="{FF2B5EF4-FFF2-40B4-BE49-F238E27FC236}">
                <a16:creationId xmlns:a16="http://schemas.microsoft.com/office/drawing/2014/main" id="{E37F27B9-0012-3945-B91A-33421CFF56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760987" y="3099301"/>
            <a:ext cx="9715057" cy="2441480"/>
          </a:xfrm>
          <a:prstGeom prst="rect">
            <a:avLst/>
          </a:prstGeom>
          <a:ln w="12700">
            <a:miter lim="400000"/>
          </a:ln>
        </p:spPr>
      </p:pic>
      <p:pic>
        <p:nvPicPr>
          <p:cNvPr id="34" name="Bild">
            <a:extLst>
              <a:ext uri="{FF2B5EF4-FFF2-40B4-BE49-F238E27FC236}">
                <a16:creationId xmlns:a16="http://schemas.microsoft.com/office/drawing/2014/main" id="{F4053517-6D04-874D-AFA9-3F9B7E84071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557571">
            <a:off x="11887314" y="6037327"/>
            <a:ext cx="9716237" cy="2543517"/>
          </a:xfrm>
          <a:prstGeom prst="rect">
            <a:avLst/>
          </a:prstGeom>
          <a:ln w="12700">
            <a:miter lim="400000"/>
          </a:ln>
        </p:spPr>
      </p:pic>
      <p:pic>
        <p:nvPicPr>
          <p:cNvPr id="35" name="Bild">
            <a:extLst>
              <a:ext uri="{FF2B5EF4-FFF2-40B4-BE49-F238E27FC236}">
                <a16:creationId xmlns:a16="http://schemas.microsoft.com/office/drawing/2014/main" id="{2BF95C99-1B2F-2346-A0C9-93EEE441600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11896700" y="8938677"/>
            <a:ext cx="9697466" cy="2623224"/>
          </a:xfrm>
          <a:prstGeom prst="rect">
            <a:avLst/>
          </a:prstGeom>
          <a:ln w="12700">
            <a:miter lim="400000"/>
          </a:ln>
        </p:spPr>
      </p:pic>
      <p:pic>
        <p:nvPicPr>
          <p:cNvPr id="38" name="Bild">
            <a:extLst>
              <a:ext uri="{FF2B5EF4-FFF2-40B4-BE49-F238E27FC236}">
                <a16:creationId xmlns:a16="http://schemas.microsoft.com/office/drawing/2014/main" id="{3CC06CE1-C7CC-CA42-8E0D-EE51390A03A1}"/>
              </a:ext>
              <a:ext uri="{C183D7F6-B498-43B3-948B-1728B52AA6E4}">
                <adec:decorative xmlns:adec="http://schemas.microsoft.com/office/drawing/2017/decorative" val="1"/>
              </a:ext>
            </a:extLst>
          </p:cNvPr>
          <p:cNvPicPr>
            <a:picLocks/>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21600000">
            <a:off x="1691268" y="5542568"/>
            <a:ext cx="6798970" cy="240132"/>
          </a:xfrm>
          <a:prstGeom prst="rect">
            <a:avLst/>
          </a:prstGeom>
          <a:ln w="12700">
            <a:miter lim="400000"/>
          </a:ln>
        </p:spPr>
      </p:pic>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12249336" y="3589664"/>
            <a:ext cx="8785224" cy="1642057"/>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6" name="Platshållare för text 22">
            <a:extLst>
              <a:ext uri="{FF2B5EF4-FFF2-40B4-BE49-F238E27FC236}">
                <a16:creationId xmlns:a16="http://schemas.microsoft.com/office/drawing/2014/main" id="{CEB9CD1D-8C47-504A-9F19-D57A39047EC7}"/>
              </a:ext>
            </a:extLst>
          </p:cNvPr>
          <p:cNvSpPr>
            <a:spLocks noGrp="1"/>
          </p:cNvSpPr>
          <p:nvPr>
            <p:ph type="body" sz="quarter" idx="23"/>
          </p:nvPr>
        </p:nvSpPr>
        <p:spPr>
          <a:xfrm>
            <a:off x="12249336" y="63900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7" name="Platshållare för text 23">
            <a:extLst>
              <a:ext uri="{FF2B5EF4-FFF2-40B4-BE49-F238E27FC236}">
                <a16:creationId xmlns:a16="http://schemas.microsoft.com/office/drawing/2014/main" id="{8773F1AF-094B-6D46-96EA-0D9951F329D8}"/>
              </a:ext>
            </a:extLst>
          </p:cNvPr>
          <p:cNvSpPr>
            <a:spLocks noGrp="1"/>
          </p:cNvSpPr>
          <p:nvPr>
            <p:ph type="body" sz="quarter" idx="24"/>
          </p:nvPr>
        </p:nvSpPr>
        <p:spPr>
          <a:xfrm>
            <a:off x="12249336" y="93237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16" name="Platshållare för text 2">
            <a:extLst>
              <a:ext uri="{FF2B5EF4-FFF2-40B4-BE49-F238E27FC236}">
                <a16:creationId xmlns:a16="http://schemas.microsoft.com/office/drawing/2014/main" id="{F8152F2E-B641-9543-AAF2-4F5095ADD66A}"/>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334719599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östning">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1759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
        <p:nvSpPr>
          <p:cNvPr id="2" name="Platshållare för text 4">
            <a:extLst>
              <a:ext uri="{FF2B5EF4-FFF2-40B4-BE49-F238E27FC236}">
                <a16:creationId xmlns:a16="http://schemas.microsoft.com/office/drawing/2014/main" id="{60BB9624-0C7A-780F-537B-3E5896E00534}"/>
              </a:ext>
            </a:extLst>
          </p:cNvPr>
          <p:cNvSpPr>
            <a:spLocks noGrp="1"/>
          </p:cNvSpPr>
          <p:nvPr>
            <p:ph type="body" sz="quarter" idx="41"/>
          </p:nvPr>
        </p:nvSpPr>
        <p:spPr>
          <a:xfrm>
            <a:off x="11986520" y="155555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3" name="Bild">
            <a:extLst>
              <a:ext uri="{FF2B5EF4-FFF2-40B4-BE49-F238E27FC236}">
                <a16:creationId xmlns:a16="http://schemas.microsoft.com/office/drawing/2014/main" id="{76BF48A6-C3E7-D0CE-4620-57140018ECD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557571">
            <a:off x="11655800" y="9822150"/>
            <a:ext cx="11128140" cy="2642161"/>
          </a:xfrm>
          <a:prstGeom prst="rect">
            <a:avLst/>
          </a:prstGeom>
          <a:ln w="12700">
            <a:miter lim="400000"/>
          </a:ln>
        </p:spPr>
      </p:pic>
      <p:pic>
        <p:nvPicPr>
          <p:cNvPr id="4" name="Bild">
            <a:extLst>
              <a:ext uri="{FF2B5EF4-FFF2-40B4-BE49-F238E27FC236}">
                <a16:creationId xmlns:a16="http://schemas.microsoft.com/office/drawing/2014/main" id="{5EC9F02F-ECE1-E9A6-001B-CF81EB62E7D3}"/>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flipH="1">
            <a:off x="11639920" y="6147078"/>
            <a:ext cx="11102727" cy="2677857"/>
          </a:xfrm>
          <a:prstGeom prst="rect">
            <a:avLst/>
          </a:prstGeom>
          <a:ln w="12700">
            <a:miter lim="400000"/>
          </a:ln>
        </p:spPr>
      </p:pic>
      <p:pic>
        <p:nvPicPr>
          <p:cNvPr id="5" name="Bild">
            <a:extLst>
              <a:ext uri="{FF2B5EF4-FFF2-40B4-BE49-F238E27FC236}">
                <a16:creationId xmlns:a16="http://schemas.microsoft.com/office/drawing/2014/main" id="{FA758906-FEDA-8826-C1B3-CA195F4B462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639921" y="2243227"/>
            <a:ext cx="11102727" cy="2711932"/>
          </a:xfrm>
          <a:prstGeom prst="rect">
            <a:avLst/>
          </a:prstGeom>
          <a:ln w="12700">
            <a:miter lim="400000"/>
          </a:ln>
        </p:spPr>
      </p:pic>
      <p:sp>
        <p:nvSpPr>
          <p:cNvPr id="6" name="Platshållare för text 4">
            <a:extLst>
              <a:ext uri="{FF2B5EF4-FFF2-40B4-BE49-F238E27FC236}">
                <a16:creationId xmlns:a16="http://schemas.microsoft.com/office/drawing/2014/main" id="{22008603-1727-9C93-8832-96D6D59CF2AA}"/>
              </a:ext>
            </a:extLst>
          </p:cNvPr>
          <p:cNvSpPr>
            <a:spLocks noGrp="1"/>
          </p:cNvSpPr>
          <p:nvPr>
            <p:ph type="body" sz="quarter" idx="42"/>
          </p:nvPr>
        </p:nvSpPr>
        <p:spPr>
          <a:xfrm>
            <a:off x="11989444" y="5421917"/>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7" name="Platshållare för text 4">
            <a:extLst>
              <a:ext uri="{FF2B5EF4-FFF2-40B4-BE49-F238E27FC236}">
                <a16:creationId xmlns:a16="http://schemas.microsoft.com/office/drawing/2014/main" id="{A77207AB-8E35-E125-7021-27887CBDDEE4}"/>
              </a:ext>
            </a:extLst>
          </p:cNvPr>
          <p:cNvSpPr>
            <a:spLocks noGrp="1"/>
          </p:cNvSpPr>
          <p:nvPr>
            <p:ph type="body" sz="quarter" idx="43"/>
          </p:nvPr>
        </p:nvSpPr>
        <p:spPr>
          <a:xfrm>
            <a:off x="11992368" y="928828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8" name="Platshållare för text 4">
            <a:extLst>
              <a:ext uri="{FF2B5EF4-FFF2-40B4-BE49-F238E27FC236}">
                <a16:creationId xmlns:a16="http://schemas.microsoft.com/office/drawing/2014/main" id="{CEC836F9-CCB9-1D63-587D-36474EEE5F09}"/>
              </a:ext>
            </a:extLst>
          </p:cNvPr>
          <p:cNvSpPr>
            <a:spLocks noGrp="1"/>
          </p:cNvSpPr>
          <p:nvPr>
            <p:ph type="body" sz="quarter" idx="44"/>
          </p:nvPr>
        </p:nvSpPr>
        <p:spPr>
          <a:xfrm>
            <a:off x="119865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9" name="Platshållare för text 4">
            <a:extLst>
              <a:ext uri="{FF2B5EF4-FFF2-40B4-BE49-F238E27FC236}">
                <a16:creationId xmlns:a16="http://schemas.microsoft.com/office/drawing/2014/main" id="{32568798-422B-2CDF-776B-DEC3CFFAF21B}"/>
              </a:ext>
            </a:extLst>
          </p:cNvPr>
          <p:cNvSpPr>
            <a:spLocks noGrp="1"/>
          </p:cNvSpPr>
          <p:nvPr>
            <p:ph type="body" sz="quarter" idx="45"/>
          </p:nvPr>
        </p:nvSpPr>
        <p:spPr>
          <a:xfrm>
            <a:off x="181206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0" name="Platshållare för text 4">
            <a:extLst>
              <a:ext uri="{FF2B5EF4-FFF2-40B4-BE49-F238E27FC236}">
                <a16:creationId xmlns:a16="http://schemas.microsoft.com/office/drawing/2014/main" id="{923FB0CA-5ECA-F1AE-1A05-618299C59111}"/>
              </a:ext>
            </a:extLst>
          </p:cNvPr>
          <p:cNvSpPr>
            <a:spLocks noGrp="1"/>
          </p:cNvSpPr>
          <p:nvPr>
            <p:ph type="body" sz="quarter" idx="46"/>
          </p:nvPr>
        </p:nvSpPr>
        <p:spPr>
          <a:xfrm>
            <a:off x="119865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1" name="Platshållare för text 4">
            <a:extLst>
              <a:ext uri="{FF2B5EF4-FFF2-40B4-BE49-F238E27FC236}">
                <a16:creationId xmlns:a16="http://schemas.microsoft.com/office/drawing/2014/main" id="{27B216C1-CD7F-A87A-91AD-33406F4DF846}"/>
              </a:ext>
            </a:extLst>
          </p:cNvPr>
          <p:cNvSpPr>
            <a:spLocks noGrp="1"/>
          </p:cNvSpPr>
          <p:nvPr>
            <p:ph type="body" sz="quarter" idx="47"/>
          </p:nvPr>
        </p:nvSpPr>
        <p:spPr>
          <a:xfrm>
            <a:off x="181206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6" name="Platshållare för text 4">
            <a:extLst>
              <a:ext uri="{FF2B5EF4-FFF2-40B4-BE49-F238E27FC236}">
                <a16:creationId xmlns:a16="http://schemas.microsoft.com/office/drawing/2014/main" id="{9D81D053-B788-6872-7AA6-D906FBD396CE}"/>
              </a:ext>
            </a:extLst>
          </p:cNvPr>
          <p:cNvSpPr>
            <a:spLocks noGrp="1"/>
          </p:cNvSpPr>
          <p:nvPr>
            <p:ph type="body" sz="quarter" idx="48"/>
          </p:nvPr>
        </p:nvSpPr>
        <p:spPr>
          <a:xfrm>
            <a:off x="119865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7" name="Platshållare för text 4">
            <a:extLst>
              <a:ext uri="{FF2B5EF4-FFF2-40B4-BE49-F238E27FC236}">
                <a16:creationId xmlns:a16="http://schemas.microsoft.com/office/drawing/2014/main" id="{B38FF144-065C-E1D5-E77A-13C854DB7D7E}"/>
              </a:ext>
            </a:extLst>
          </p:cNvPr>
          <p:cNvSpPr>
            <a:spLocks noGrp="1"/>
          </p:cNvSpPr>
          <p:nvPr>
            <p:ph type="body" sz="quarter" idx="49"/>
          </p:nvPr>
        </p:nvSpPr>
        <p:spPr>
          <a:xfrm>
            <a:off x="181206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198542852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varstext 3 punkter">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7" name="Bild 6">
            <a:extLst>
              <a:ext uri="{FF2B5EF4-FFF2-40B4-BE49-F238E27FC236}">
                <a16:creationId xmlns:a16="http://schemas.microsoft.com/office/drawing/2014/main" id="{397C9F29-0668-BD47-BA0F-910009EA44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81014" y="1691922"/>
            <a:ext cx="11393988" cy="6929564"/>
          </a:xfrm>
          <a:prstGeom prst="rect">
            <a:avLst/>
          </a:prstGeom>
        </p:spPr>
      </p:pic>
      <p:pic>
        <p:nvPicPr>
          <p:cNvPr id="3" name="Bild 2">
            <a:extLst>
              <a:ext uri="{FF2B5EF4-FFF2-40B4-BE49-F238E27FC236}">
                <a16:creationId xmlns:a16="http://schemas.microsoft.com/office/drawing/2014/main" id="{D78F3C1F-2387-774C-A2F1-DF8FE23F77E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353617" y="8737064"/>
            <a:ext cx="11411472" cy="4160229"/>
          </a:xfrm>
          <a:prstGeom prst="rect">
            <a:avLst/>
          </a:prstGeom>
        </p:spPr>
      </p:pic>
      <p:sp>
        <p:nvSpPr>
          <p:cNvPr id="31" name="Platshållare för text 3">
            <a:extLst>
              <a:ext uri="{FF2B5EF4-FFF2-40B4-BE49-F238E27FC236}">
                <a16:creationId xmlns:a16="http://schemas.microsoft.com/office/drawing/2014/main" id="{33A54320-52CD-4048-B957-D31770F73AD4}"/>
              </a:ext>
            </a:extLst>
          </p:cNvPr>
          <p:cNvSpPr>
            <a:spLocks noGrp="1"/>
          </p:cNvSpPr>
          <p:nvPr>
            <p:ph type="body" sz="quarter" idx="39"/>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pic>
        <p:nvPicPr>
          <p:cNvPr id="28" name="Bild">
            <a:extLst>
              <a:ext uri="{FF2B5EF4-FFF2-40B4-BE49-F238E27FC236}">
                <a16:creationId xmlns:a16="http://schemas.microsoft.com/office/drawing/2014/main" id="{F266E76C-995F-674C-860F-7329AFC5494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3363248"/>
            <a:ext cx="1868837" cy="774473"/>
          </a:xfrm>
          <a:prstGeom prst="rect">
            <a:avLst/>
          </a:prstGeom>
          <a:ln w="12700">
            <a:miter lim="400000"/>
          </a:ln>
        </p:spPr>
      </p:pic>
      <p:pic>
        <p:nvPicPr>
          <p:cNvPr id="60" name="Bild">
            <a:extLst>
              <a:ext uri="{FF2B5EF4-FFF2-40B4-BE49-F238E27FC236}">
                <a16:creationId xmlns:a16="http://schemas.microsoft.com/office/drawing/2014/main" id="{FA2EFD68-2AD8-5A47-8E53-43380699E9D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5331196"/>
            <a:ext cx="1868837" cy="774473"/>
          </a:xfrm>
          <a:prstGeom prst="rect">
            <a:avLst/>
          </a:prstGeom>
          <a:ln w="12700">
            <a:miter lim="400000"/>
          </a:ln>
        </p:spPr>
      </p:pic>
      <p:pic>
        <p:nvPicPr>
          <p:cNvPr id="64" name="Bild">
            <a:extLst>
              <a:ext uri="{FF2B5EF4-FFF2-40B4-BE49-F238E27FC236}">
                <a16:creationId xmlns:a16="http://schemas.microsoft.com/office/drawing/2014/main" id="{BDC4BA14-4D99-0E4A-89EF-997421FD14B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7239509"/>
            <a:ext cx="1868837" cy="774473"/>
          </a:xfrm>
          <a:prstGeom prst="rect">
            <a:avLst/>
          </a:prstGeom>
          <a:ln w="12700">
            <a:miter lim="400000"/>
          </a:ln>
        </p:spPr>
      </p:pic>
      <p:sp>
        <p:nvSpPr>
          <p:cNvPr id="50" name="Platshållare för text 11">
            <a:extLst>
              <a:ext uri="{FF2B5EF4-FFF2-40B4-BE49-F238E27FC236}">
                <a16:creationId xmlns:a16="http://schemas.microsoft.com/office/drawing/2014/main" id="{06736E8D-0921-8442-ABC8-986C74D82C6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1" name="Platshållare för text 13">
            <a:extLst>
              <a:ext uri="{FF2B5EF4-FFF2-40B4-BE49-F238E27FC236}">
                <a16:creationId xmlns:a16="http://schemas.microsoft.com/office/drawing/2014/main" id="{A0A63260-02FD-1F49-B9FE-174AA10849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2" name="Platshållare för text 13">
            <a:extLst>
              <a:ext uri="{FF2B5EF4-FFF2-40B4-BE49-F238E27FC236}">
                <a16:creationId xmlns:a16="http://schemas.microsoft.com/office/drawing/2014/main" id="{EC7D8AED-F697-3F49-8DAD-4C66A6728FA1}"/>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2" name="Platshållare för text 2">
            <a:extLst>
              <a:ext uri="{FF2B5EF4-FFF2-40B4-BE49-F238E27FC236}">
                <a16:creationId xmlns:a16="http://schemas.microsoft.com/office/drawing/2014/main" id="{98158F0C-A72C-484B-8C60-A33C640C11B6}"/>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5" name="Platshållare för innehåll 22">
            <a:extLst>
              <a:ext uri="{FF2B5EF4-FFF2-40B4-BE49-F238E27FC236}">
                <a16:creationId xmlns:a16="http://schemas.microsoft.com/office/drawing/2014/main" id="{29D21963-B6E3-ED44-8120-93C07FF91FB3}"/>
              </a:ext>
            </a:extLst>
          </p:cNvPr>
          <p:cNvSpPr>
            <a:spLocks noGrp="1"/>
          </p:cNvSpPr>
          <p:nvPr>
            <p:ph sz="quarter" idx="21"/>
          </p:nvPr>
        </p:nvSpPr>
        <p:spPr>
          <a:xfrm>
            <a:off x="11901325" y="2492387"/>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46" name="Platshållare för innehåll 24">
            <a:extLst>
              <a:ext uri="{FF2B5EF4-FFF2-40B4-BE49-F238E27FC236}">
                <a16:creationId xmlns:a16="http://schemas.microsoft.com/office/drawing/2014/main" id="{F744F820-042F-BD44-B0A3-8BBA5036ABC9}"/>
              </a:ext>
            </a:extLst>
          </p:cNvPr>
          <p:cNvSpPr>
            <a:spLocks noGrp="1"/>
          </p:cNvSpPr>
          <p:nvPr>
            <p:ph sz="quarter" idx="22"/>
          </p:nvPr>
        </p:nvSpPr>
        <p:spPr>
          <a:xfrm>
            <a:off x="19407025" y="2482774"/>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34" name="Platshållare för text 2">
            <a:extLst>
              <a:ext uri="{FF2B5EF4-FFF2-40B4-BE49-F238E27FC236}">
                <a16:creationId xmlns:a16="http://schemas.microsoft.com/office/drawing/2014/main" id="{70AC0F74-29FF-B943-810B-B8F9F2E84FE9}"/>
              </a:ext>
            </a:extLst>
          </p:cNvPr>
          <p:cNvSpPr>
            <a:spLocks noGrp="1"/>
          </p:cNvSpPr>
          <p:nvPr>
            <p:ph type="body" sz="quarter" idx="42"/>
          </p:nvPr>
        </p:nvSpPr>
        <p:spPr>
          <a:xfrm>
            <a:off x="11923713" y="3288169"/>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dirty="0"/>
              <a:t>Klicka här för att ändra format på bakgrundstexten</a:t>
            </a:r>
          </a:p>
        </p:txBody>
      </p:sp>
      <p:sp>
        <p:nvSpPr>
          <p:cNvPr id="35" name="Platshållare för innehåll 24">
            <a:extLst>
              <a:ext uri="{FF2B5EF4-FFF2-40B4-BE49-F238E27FC236}">
                <a16:creationId xmlns:a16="http://schemas.microsoft.com/office/drawing/2014/main" id="{A9F4B433-040F-F24D-B442-4CFA41BE621A}"/>
              </a:ext>
            </a:extLst>
          </p:cNvPr>
          <p:cNvSpPr>
            <a:spLocks noGrp="1"/>
          </p:cNvSpPr>
          <p:nvPr>
            <p:ph sz="quarter" idx="36"/>
          </p:nvPr>
        </p:nvSpPr>
        <p:spPr>
          <a:xfrm>
            <a:off x="19260721" y="3496566"/>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8" name="Platshållare för innehåll 22">
            <a:extLst>
              <a:ext uri="{FF2B5EF4-FFF2-40B4-BE49-F238E27FC236}">
                <a16:creationId xmlns:a16="http://schemas.microsoft.com/office/drawing/2014/main" id="{D647488A-515C-BE43-8A33-1A7CFDB896B0}"/>
              </a:ext>
            </a:extLst>
          </p:cNvPr>
          <p:cNvSpPr>
            <a:spLocks noGrp="1"/>
          </p:cNvSpPr>
          <p:nvPr>
            <p:ph sz="quarter" idx="43"/>
          </p:nvPr>
        </p:nvSpPr>
        <p:spPr>
          <a:xfrm>
            <a:off x="11901325" y="4433155"/>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3" name="Platshållare för innehåll 24">
            <a:extLst>
              <a:ext uri="{FF2B5EF4-FFF2-40B4-BE49-F238E27FC236}">
                <a16:creationId xmlns:a16="http://schemas.microsoft.com/office/drawing/2014/main" id="{F90A2643-7A40-1449-A5F0-8DE50BDC18EE}"/>
              </a:ext>
            </a:extLst>
          </p:cNvPr>
          <p:cNvSpPr>
            <a:spLocks noGrp="1"/>
          </p:cNvSpPr>
          <p:nvPr>
            <p:ph sz="quarter" idx="26"/>
          </p:nvPr>
        </p:nvSpPr>
        <p:spPr>
          <a:xfrm>
            <a:off x="19407025" y="4450722"/>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A25AE303-A449-3A4C-9813-A7DA1C3104A9}"/>
              </a:ext>
            </a:extLst>
          </p:cNvPr>
          <p:cNvSpPr>
            <a:spLocks noGrp="1"/>
          </p:cNvSpPr>
          <p:nvPr>
            <p:ph type="body" sz="quarter" idx="44"/>
          </p:nvPr>
        </p:nvSpPr>
        <p:spPr>
          <a:xfrm>
            <a:off x="11923713" y="5228937"/>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6" name="Platshållare för innehåll 24">
            <a:extLst>
              <a:ext uri="{FF2B5EF4-FFF2-40B4-BE49-F238E27FC236}">
                <a16:creationId xmlns:a16="http://schemas.microsoft.com/office/drawing/2014/main" id="{A53F90B8-EF05-A941-809C-B90ACCB0D1ED}"/>
              </a:ext>
            </a:extLst>
          </p:cNvPr>
          <p:cNvSpPr>
            <a:spLocks noGrp="1"/>
          </p:cNvSpPr>
          <p:nvPr>
            <p:ph sz="quarter" idx="37"/>
          </p:nvPr>
        </p:nvSpPr>
        <p:spPr>
          <a:xfrm>
            <a:off x="19260721" y="5489958"/>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0" name="Platshållare för innehåll 22">
            <a:extLst>
              <a:ext uri="{FF2B5EF4-FFF2-40B4-BE49-F238E27FC236}">
                <a16:creationId xmlns:a16="http://schemas.microsoft.com/office/drawing/2014/main" id="{8755B8F8-1026-654D-BBE4-92DD86F4836F}"/>
              </a:ext>
            </a:extLst>
          </p:cNvPr>
          <p:cNvSpPr>
            <a:spLocks noGrp="1"/>
          </p:cNvSpPr>
          <p:nvPr>
            <p:ph sz="quarter" idx="45"/>
          </p:nvPr>
        </p:nvSpPr>
        <p:spPr>
          <a:xfrm>
            <a:off x="11901325" y="6336600"/>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7" name="Platshållare för innehåll 24">
            <a:extLst>
              <a:ext uri="{FF2B5EF4-FFF2-40B4-BE49-F238E27FC236}">
                <a16:creationId xmlns:a16="http://schemas.microsoft.com/office/drawing/2014/main" id="{B45C2A50-5589-E549-8FD0-70662EA67D5C}"/>
              </a:ext>
            </a:extLst>
          </p:cNvPr>
          <p:cNvSpPr>
            <a:spLocks noGrp="1"/>
          </p:cNvSpPr>
          <p:nvPr>
            <p:ph sz="quarter" idx="29"/>
          </p:nvPr>
        </p:nvSpPr>
        <p:spPr>
          <a:xfrm>
            <a:off x="19407025" y="6359035"/>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F45BD37-135C-E848-A12E-73EBD6DDDA76}"/>
              </a:ext>
            </a:extLst>
          </p:cNvPr>
          <p:cNvSpPr>
            <a:spLocks noGrp="1"/>
          </p:cNvSpPr>
          <p:nvPr>
            <p:ph type="body" sz="quarter" idx="46"/>
          </p:nvPr>
        </p:nvSpPr>
        <p:spPr>
          <a:xfrm>
            <a:off x="11923713" y="7132382"/>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7" name="Platshållare för innehåll 24">
            <a:extLst>
              <a:ext uri="{FF2B5EF4-FFF2-40B4-BE49-F238E27FC236}">
                <a16:creationId xmlns:a16="http://schemas.microsoft.com/office/drawing/2014/main" id="{6A96800E-8A9E-DF40-9C3D-7E25354CA79F}"/>
              </a:ext>
            </a:extLst>
          </p:cNvPr>
          <p:cNvSpPr>
            <a:spLocks noGrp="1"/>
          </p:cNvSpPr>
          <p:nvPr>
            <p:ph sz="quarter" idx="38"/>
          </p:nvPr>
        </p:nvSpPr>
        <p:spPr>
          <a:xfrm>
            <a:off x="19260721" y="7373622"/>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4" name="Platshållare för text 2">
            <a:extLst>
              <a:ext uri="{FF2B5EF4-FFF2-40B4-BE49-F238E27FC236}">
                <a16:creationId xmlns:a16="http://schemas.microsoft.com/office/drawing/2014/main" id="{592175F9-6CBD-DF48-9A30-0722DDB99D20}"/>
              </a:ext>
            </a:extLst>
          </p:cNvPr>
          <p:cNvSpPr>
            <a:spLocks noGrp="1"/>
          </p:cNvSpPr>
          <p:nvPr>
            <p:ph type="body" sz="quarter" idx="47"/>
          </p:nvPr>
        </p:nvSpPr>
        <p:spPr>
          <a:xfrm>
            <a:off x="12124353" y="9472549"/>
            <a:ext cx="10241935" cy="2986152"/>
          </a:xfrm>
          <a:prstGeom prst="rect">
            <a:avLst/>
          </a:prstGeom>
        </p:spPr>
        <p:txBody>
          <a:bodyPr/>
          <a:lstStyle>
            <a:lvl1pPr marL="0" indent="0">
              <a:buNone/>
              <a:defRPr sz="27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dirty="0"/>
              <a:t>Klicka här för att ändra format på bakgrundstexten</a:t>
            </a:r>
          </a:p>
        </p:txBody>
      </p:sp>
      <p:pic>
        <p:nvPicPr>
          <p:cNvPr id="30" name="Bild">
            <a:extLst>
              <a:ext uri="{FF2B5EF4-FFF2-40B4-BE49-F238E27FC236}">
                <a16:creationId xmlns:a16="http://schemas.microsoft.com/office/drawing/2014/main" id="{F54EA7CC-AF2D-9A4C-9D78-D41599232358}"/>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691268" y="5542568"/>
            <a:ext cx="6798970" cy="240132"/>
          </a:xfrm>
          <a:prstGeom prst="rect">
            <a:avLst/>
          </a:prstGeom>
          <a:ln w="12700">
            <a:miter lim="400000"/>
          </a:ln>
        </p:spPr>
      </p:pic>
      <p:pic>
        <p:nvPicPr>
          <p:cNvPr id="29" name="Bild">
            <a:extLst>
              <a:ext uri="{FF2B5EF4-FFF2-40B4-BE49-F238E27FC236}">
                <a16:creationId xmlns:a16="http://schemas.microsoft.com/office/drawing/2014/main" id="{507A17FF-2279-604F-980B-26F48083F1F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419064064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lm">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6" name="Bild">
            <a:extLst>
              <a:ext uri="{FF2B5EF4-FFF2-40B4-BE49-F238E27FC236}">
                <a16:creationId xmlns:a16="http://schemas.microsoft.com/office/drawing/2014/main" id="{16C0AEE4-3D99-0D47-A367-C88C18BD40F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5249" y="3565566"/>
            <a:ext cx="13566919" cy="7943676"/>
          </a:xfrm>
          <a:prstGeom prst="rect">
            <a:avLst/>
          </a:prstGeom>
          <a:ln w="12700">
            <a:miter lim="400000"/>
          </a:ln>
        </p:spPr>
      </p:pic>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33BCF555-309E-D647-9828-1771FC9A23E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294230490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260532481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 skrivrutor postit ">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6946727" y="-200436"/>
            <a:ext cx="17435686"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43036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4244975"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0729" y="5542567"/>
            <a:ext cx="4244975" cy="248633"/>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53200" y="-54617"/>
            <a:ext cx="608750" cy="13696897"/>
          </a:xfrm>
          <a:prstGeom prst="rect">
            <a:avLst/>
          </a:prstGeom>
          <a:ln w="12700">
            <a:miter lim="400000"/>
          </a:ln>
        </p:spPr>
      </p:pic>
      <p:sp>
        <p:nvSpPr>
          <p:cNvPr id="7" name="Platshållare för text 11">
            <a:extLst>
              <a:ext uri="{FF2B5EF4-FFF2-40B4-BE49-F238E27FC236}">
                <a16:creationId xmlns:a16="http://schemas.microsoft.com/office/drawing/2014/main" id="{48E0B76F-2CB3-5846-B930-58E8704B0EB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8" name="Platshållare för text 13">
            <a:extLst>
              <a:ext uri="{FF2B5EF4-FFF2-40B4-BE49-F238E27FC236}">
                <a16:creationId xmlns:a16="http://schemas.microsoft.com/office/drawing/2014/main" id="{C593919B-802B-D742-A16C-1125D9950E79}"/>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424352427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00050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3" name="Bild 2">
            <a:extLst>
              <a:ext uri="{FF2B5EF4-FFF2-40B4-BE49-F238E27FC236}">
                <a16:creationId xmlns:a16="http://schemas.microsoft.com/office/drawing/2014/main" id="{F55CE8FA-3D47-AE48-B26B-D1B7A237D6E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1078018"/>
            <a:ext cx="4474447" cy="3818920"/>
          </a:xfrm>
          <a:prstGeom prst="rect">
            <a:avLst/>
          </a:prstGeom>
        </p:spPr>
      </p:pic>
      <p:pic>
        <p:nvPicPr>
          <p:cNvPr id="31" name="Bild 30">
            <a:extLst>
              <a:ext uri="{FF2B5EF4-FFF2-40B4-BE49-F238E27FC236}">
                <a16:creationId xmlns:a16="http://schemas.microsoft.com/office/drawing/2014/main" id="{ECB7B4BF-4763-C340-8836-DF1F6D1F25E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1078018"/>
            <a:ext cx="4474447" cy="3818920"/>
          </a:xfrm>
          <a:prstGeom prst="rect">
            <a:avLst/>
          </a:prstGeom>
        </p:spPr>
      </p:pic>
      <p:pic>
        <p:nvPicPr>
          <p:cNvPr id="34" name="Bild 33">
            <a:extLst>
              <a:ext uri="{FF2B5EF4-FFF2-40B4-BE49-F238E27FC236}">
                <a16:creationId xmlns:a16="http://schemas.microsoft.com/office/drawing/2014/main" id="{D415779F-2DA5-184E-8722-EE276F2D0C2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1078018"/>
            <a:ext cx="4474447" cy="3818920"/>
          </a:xfrm>
          <a:prstGeom prst="rect">
            <a:avLst/>
          </a:prstGeom>
        </p:spPr>
      </p:pic>
      <p:pic>
        <p:nvPicPr>
          <p:cNvPr id="37" name="Bild 36">
            <a:extLst>
              <a:ext uri="{FF2B5EF4-FFF2-40B4-BE49-F238E27FC236}">
                <a16:creationId xmlns:a16="http://schemas.microsoft.com/office/drawing/2014/main" id="{3FE62083-9C57-D544-B48F-724527D5FB2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5247682"/>
            <a:ext cx="4474447" cy="3818920"/>
          </a:xfrm>
          <a:prstGeom prst="rect">
            <a:avLst/>
          </a:prstGeom>
        </p:spPr>
      </p:pic>
      <p:pic>
        <p:nvPicPr>
          <p:cNvPr id="39" name="Bild 38">
            <a:extLst>
              <a:ext uri="{FF2B5EF4-FFF2-40B4-BE49-F238E27FC236}">
                <a16:creationId xmlns:a16="http://schemas.microsoft.com/office/drawing/2014/main" id="{F99152E4-3439-F14F-9AD6-3335D05C16C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5247682"/>
            <a:ext cx="4474447" cy="3818920"/>
          </a:xfrm>
          <a:prstGeom prst="rect">
            <a:avLst/>
          </a:prstGeom>
        </p:spPr>
      </p:pic>
      <p:pic>
        <p:nvPicPr>
          <p:cNvPr id="41" name="Bild 40">
            <a:extLst>
              <a:ext uri="{FF2B5EF4-FFF2-40B4-BE49-F238E27FC236}">
                <a16:creationId xmlns:a16="http://schemas.microsoft.com/office/drawing/2014/main" id="{7E7B19F9-9361-814F-B5B3-B83BA20BF49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5247682"/>
            <a:ext cx="4474447" cy="3818920"/>
          </a:xfrm>
          <a:prstGeom prst="rect">
            <a:avLst/>
          </a:prstGeom>
        </p:spPr>
      </p:pic>
      <p:pic>
        <p:nvPicPr>
          <p:cNvPr id="43" name="Bild 42">
            <a:extLst>
              <a:ext uri="{FF2B5EF4-FFF2-40B4-BE49-F238E27FC236}">
                <a16:creationId xmlns:a16="http://schemas.microsoft.com/office/drawing/2014/main" id="{F281BA29-C555-B74A-BF46-87688008DFB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9380770"/>
            <a:ext cx="4474447" cy="3818920"/>
          </a:xfrm>
          <a:prstGeom prst="rect">
            <a:avLst/>
          </a:prstGeom>
        </p:spPr>
      </p:pic>
      <p:pic>
        <p:nvPicPr>
          <p:cNvPr id="45" name="Bild 44">
            <a:extLst>
              <a:ext uri="{FF2B5EF4-FFF2-40B4-BE49-F238E27FC236}">
                <a16:creationId xmlns:a16="http://schemas.microsoft.com/office/drawing/2014/main" id="{4D423882-6D04-2241-AB69-30B77FF6C51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9380770"/>
            <a:ext cx="4474447" cy="3818920"/>
          </a:xfrm>
          <a:prstGeom prst="rect">
            <a:avLst/>
          </a:prstGeom>
        </p:spPr>
      </p:pic>
      <p:pic>
        <p:nvPicPr>
          <p:cNvPr id="47" name="Bild 46">
            <a:extLst>
              <a:ext uri="{FF2B5EF4-FFF2-40B4-BE49-F238E27FC236}">
                <a16:creationId xmlns:a16="http://schemas.microsoft.com/office/drawing/2014/main" id="{8E4CE825-6C67-2A4F-9606-0FC5F2D8C56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9380770"/>
            <a:ext cx="4474447" cy="3818920"/>
          </a:xfrm>
          <a:prstGeom prst="rect">
            <a:avLst/>
          </a:prstGeom>
        </p:spPr>
      </p:pic>
      <p:sp>
        <p:nvSpPr>
          <p:cNvPr id="4" name="Platshållare för text 3">
            <a:extLst>
              <a:ext uri="{FF2B5EF4-FFF2-40B4-BE49-F238E27FC236}">
                <a16:creationId xmlns:a16="http://schemas.microsoft.com/office/drawing/2014/main" id="{F0130E6F-049F-454A-A2F6-009E9C9135ED}"/>
              </a:ext>
            </a:extLst>
          </p:cNvPr>
          <p:cNvSpPr>
            <a:spLocks noGrp="1"/>
          </p:cNvSpPr>
          <p:nvPr>
            <p:ph type="body" sz="quarter" idx="36"/>
          </p:nvPr>
        </p:nvSpPr>
        <p:spPr>
          <a:xfrm>
            <a:off x="10507663"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5F193C02-73E4-E347-B856-BCFCAC32BEE1}"/>
              </a:ext>
            </a:extLst>
          </p:cNvPr>
          <p:cNvSpPr>
            <a:spLocks noGrp="1"/>
          </p:cNvSpPr>
          <p:nvPr>
            <p:ph type="body" sz="quarter" idx="37"/>
          </p:nvPr>
        </p:nvSpPr>
        <p:spPr>
          <a:xfrm>
            <a:off x="15379208"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2" name="Platshållare för text 3">
            <a:extLst>
              <a:ext uri="{FF2B5EF4-FFF2-40B4-BE49-F238E27FC236}">
                <a16:creationId xmlns:a16="http://schemas.microsoft.com/office/drawing/2014/main" id="{6D2A8251-EEBE-CE4A-9E6E-0874269E85F2}"/>
              </a:ext>
            </a:extLst>
          </p:cNvPr>
          <p:cNvSpPr>
            <a:spLocks noGrp="1"/>
          </p:cNvSpPr>
          <p:nvPr>
            <p:ph type="body" sz="quarter" idx="38"/>
          </p:nvPr>
        </p:nvSpPr>
        <p:spPr>
          <a:xfrm>
            <a:off x="20045801"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6" name="Platshållare för text 3">
            <a:extLst>
              <a:ext uri="{FF2B5EF4-FFF2-40B4-BE49-F238E27FC236}">
                <a16:creationId xmlns:a16="http://schemas.microsoft.com/office/drawing/2014/main" id="{02683098-3357-F544-94B7-EDF16FF12C84}"/>
              </a:ext>
            </a:extLst>
          </p:cNvPr>
          <p:cNvSpPr>
            <a:spLocks noGrp="1"/>
          </p:cNvSpPr>
          <p:nvPr>
            <p:ph type="body" sz="quarter" idx="39"/>
          </p:nvPr>
        </p:nvSpPr>
        <p:spPr>
          <a:xfrm>
            <a:off x="10507663"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49" name="Platshållare för text 3">
            <a:extLst>
              <a:ext uri="{FF2B5EF4-FFF2-40B4-BE49-F238E27FC236}">
                <a16:creationId xmlns:a16="http://schemas.microsoft.com/office/drawing/2014/main" id="{CFE2C455-2C55-0846-B4F3-9021D02CD41E}"/>
              </a:ext>
            </a:extLst>
          </p:cNvPr>
          <p:cNvSpPr>
            <a:spLocks noGrp="1"/>
          </p:cNvSpPr>
          <p:nvPr>
            <p:ph type="body" sz="quarter" idx="40"/>
          </p:nvPr>
        </p:nvSpPr>
        <p:spPr>
          <a:xfrm>
            <a:off x="15379208"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0" name="Platshållare för text 3">
            <a:extLst>
              <a:ext uri="{FF2B5EF4-FFF2-40B4-BE49-F238E27FC236}">
                <a16:creationId xmlns:a16="http://schemas.microsoft.com/office/drawing/2014/main" id="{DBF534D4-372E-6949-B55C-61557D8E6BE0}"/>
              </a:ext>
            </a:extLst>
          </p:cNvPr>
          <p:cNvSpPr>
            <a:spLocks noGrp="1"/>
          </p:cNvSpPr>
          <p:nvPr>
            <p:ph type="body" sz="quarter" idx="41"/>
          </p:nvPr>
        </p:nvSpPr>
        <p:spPr>
          <a:xfrm>
            <a:off x="20045801"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1" name="Platshållare för text 3">
            <a:extLst>
              <a:ext uri="{FF2B5EF4-FFF2-40B4-BE49-F238E27FC236}">
                <a16:creationId xmlns:a16="http://schemas.microsoft.com/office/drawing/2014/main" id="{7CDB36C2-1B75-8142-BC47-0C0339E26722}"/>
              </a:ext>
            </a:extLst>
          </p:cNvPr>
          <p:cNvSpPr>
            <a:spLocks noGrp="1"/>
          </p:cNvSpPr>
          <p:nvPr>
            <p:ph type="body" sz="quarter" idx="42"/>
          </p:nvPr>
        </p:nvSpPr>
        <p:spPr>
          <a:xfrm>
            <a:off x="10507663"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2" name="Platshållare för text 3">
            <a:extLst>
              <a:ext uri="{FF2B5EF4-FFF2-40B4-BE49-F238E27FC236}">
                <a16:creationId xmlns:a16="http://schemas.microsoft.com/office/drawing/2014/main" id="{02D4E5C7-7435-7747-8BC4-D967F3699E61}"/>
              </a:ext>
            </a:extLst>
          </p:cNvPr>
          <p:cNvSpPr>
            <a:spLocks noGrp="1"/>
          </p:cNvSpPr>
          <p:nvPr>
            <p:ph type="body" sz="quarter" idx="43"/>
          </p:nvPr>
        </p:nvSpPr>
        <p:spPr>
          <a:xfrm>
            <a:off x="15379208"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3" name="Platshållare för text 3">
            <a:extLst>
              <a:ext uri="{FF2B5EF4-FFF2-40B4-BE49-F238E27FC236}">
                <a16:creationId xmlns:a16="http://schemas.microsoft.com/office/drawing/2014/main" id="{83411CD1-BE76-D648-9E3B-8E0F3ABF102C}"/>
              </a:ext>
            </a:extLst>
          </p:cNvPr>
          <p:cNvSpPr>
            <a:spLocks noGrp="1"/>
          </p:cNvSpPr>
          <p:nvPr>
            <p:ph type="body" sz="quarter" idx="44"/>
          </p:nvPr>
        </p:nvSpPr>
        <p:spPr>
          <a:xfrm>
            <a:off x="20045801"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pic>
        <p:nvPicPr>
          <p:cNvPr id="29" name="Bild">
            <a:extLst>
              <a:ext uri="{FF2B5EF4-FFF2-40B4-BE49-F238E27FC236}">
                <a16:creationId xmlns:a16="http://schemas.microsoft.com/office/drawing/2014/main" id="{AA158D5E-6AA2-C445-86F8-AFD745DB1EC6}"/>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223862206"/>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al tre st högersida">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306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1651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1" name="Bild">
            <a:extLst>
              <a:ext uri="{FF2B5EF4-FFF2-40B4-BE49-F238E27FC236}">
                <a16:creationId xmlns:a16="http://schemas.microsoft.com/office/drawing/2014/main" id="{4E71CDAE-57C3-F14A-8A4C-D25B5988DF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pic>
        <p:nvPicPr>
          <p:cNvPr id="2" name="Bild 1">
            <a:extLst>
              <a:ext uri="{FF2B5EF4-FFF2-40B4-BE49-F238E27FC236}">
                <a16:creationId xmlns:a16="http://schemas.microsoft.com/office/drawing/2014/main" id="{B643BCEC-95A5-DDA1-1A12-E2F703C25EA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314219" y="1423314"/>
            <a:ext cx="13446759" cy="11776375"/>
          </a:xfrm>
          <a:prstGeom prst="rect">
            <a:avLst/>
          </a:prstGeom>
        </p:spPr>
      </p:pic>
      <p:pic>
        <p:nvPicPr>
          <p:cNvPr id="3" name="Bild 2">
            <a:extLst>
              <a:ext uri="{FF2B5EF4-FFF2-40B4-BE49-F238E27FC236}">
                <a16:creationId xmlns:a16="http://schemas.microsoft.com/office/drawing/2014/main" id="{75F9FC92-7C7B-8715-E32B-7F23704DF9F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9702593"/>
            <a:ext cx="5450624" cy="1787332"/>
          </a:xfrm>
          <a:prstGeom prst="rect">
            <a:avLst/>
          </a:prstGeom>
        </p:spPr>
      </p:pic>
      <p:pic>
        <p:nvPicPr>
          <p:cNvPr id="4" name="Bild 3">
            <a:extLst>
              <a:ext uri="{FF2B5EF4-FFF2-40B4-BE49-F238E27FC236}">
                <a16:creationId xmlns:a16="http://schemas.microsoft.com/office/drawing/2014/main" id="{E64004C3-011D-F868-EE4A-63AA14118345}"/>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9770700"/>
            <a:ext cx="4812604" cy="1694413"/>
          </a:xfrm>
          <a:prstGeom prst="rect">
            <a:avLst/>
          </a:prstGeom>
        </p:spPr>
      </p:pic>
      <p:pic>
        <p:nvPicPr>
          <p:cNvPr id="5" name="Bild 4">
            <a:extLst>
              <a:ext uri="{FF2B5EF4-FFF2-40B4-BE49-F238E27FC236}">
                <a16:creationId xmlns:a16="http://schemas.microsoft.com/office/drawing/2014/main" id="{62A8498F-0C3B-5A92-B1DB-873098C48944}"/>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12545014" y="6706179"/>
            <a:ext cx="5450624" cy="1787332"/>
          </a:xfrm>
          <a:prstGeom prst="rect">
            <a:avLst/>
          </a:prstGeom>
        </p:spPr>
      </p:pic>
      <p:pic>
        <p:nvPicPr>
          <p:cNvPr id="6" name="Bild 5">
            <a:extLst>
              <a:ext uri="{FF2B5EF4-FFF2-40B4-BE49-F238E27FC236}">
                <a16:creationId xmlns:a16="http://schemas.microsoft.com/office/drawing/2014/main" id="{E4EC8022-4565-6EE8-B539-AE8F9B3A9EC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flipV="1">
            <a:off x="18241113" y="6855150"/>
            <a:ext cx="4812604" cy="1694413"/>
          </a:xfrm>
          <a:prstGeom prst="rect">
            <a:avLst/>
          </a:prstGeom>
        </p:spPr>
      </p:pic>
      <p:pic>
        <p:nvPicPr>
          <p:cNvPr id="7" name="Bild 6">
            <a:extLst>
              <a:ext uri="{FF2B5EF4-FFF2-40B4-BE49-F238E27FC236}">
                <a16:creationId xmlns:a16="http://schemas.microsoft.com/office/drawing/2014/main" id="{DA6A0CD4-BA26-DDDB-38DA-49327FE2568E}"/>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3788131"/>
            <a:ext cx="5450624" cy="1787332"/>
          </a:xfrm>
          <a:prstGeom prst="rect">
            <a:avLst/>
          </a:prstGeom>
        </p:spPr>
      </p:pic>
      <p:pic>
        <p:nvPicPr>
          <p:cNvPr id="8" name="Bild 7">
            <a:extLst>
              <a:ext uri="{FF2B5EF4-FFF2-40B4-BE49-F238E27FC236}">
                <a16:creationId xmlns:a16="http://schemas.microsoft.com/office/drawing/2014/main" id="{92C32152-54DF-880B-5B6A-9FC1F4AD3C9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3805438"/>
            <a:ext cx="4812604" cy="1694413"/>
          </a:xfrm>
          <a:prstGeom prst="rect">
            <a:avLst/>
          </a:prstGeom>
        </p:spPr>
      </p:pic>
      <p:pic>
        <p:nvPicPr>
          <p:cNvPr id="9" name="Bild 8">
            <a:extLst>
              <a:ext uri="{FF2B5EF4-FFF2-40B4-BE49-F238E27FC236}">
                <a16:creationId xmlns:a16="http://schemas.microsoft.com/office/drawing/2014/main" id="{F5A5C0E8-0EE0-950A-C051-45F3771E5CC7}"/>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5" y="4044754"/>
            <a:ext cx="1065767" cy="1054100"/>
          </a:xfrm>
          <a:prstGeom prst="rect">
            <a:avLst/>
          </a:prstGeom>
        </p:spPr>
      </p:pic>
      <p:pic>
        <p:nvPicPr>
          <p:cNvPr id="12" name="Bild 11">
            <a:extLst>
              <a:ext uri="{FF2B5EF4-FFF2-40B4-BE49-F238E27FC236}">
                <a16:creationId xmlns:a16="http://schemas.microsoft.com/office/drawing/2014/main" id="{5B63CDF9-494B-FFB5-DE81-E8668530A8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7060125"/>
            <a:ext cx="1065767" cy="1054100"/>
          </a:xfrm>
          <a:prstGeom prst="rect">
            <a:avLst/>
          </a:prstGeom>
        </p:spPr>
      </p:pic>
      <p:pic>
        <p:nvPicPr>
          <p:cNvPr id="13" name="Bild 12">
            <a:extLst>
              <a:ext uri="{FF2B5EF4-FFF2-40B4-BE49-F238E27FC236}">
                <a16:creationId xmlns:a16="http://schemas.microsoft.com/office/drawing/2014/main" id="{9728DEA0-C06C-081B-4E2F-76FFB50F0E18}"/>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9922841"/>
            <a:ext cx="1065767" cy="1054100"/>
          </a:xfrm>
          <a:prstGeom prst="rect">
            <a:avLst/>
          </a:prstGeom>
        </p:spPr>
      </p:pic>
      <p:pic>
        <p:nvPicPr>
          <p:cNvPr id="14" name="Bild">
            <a:extLst>
              <a:ext uri="{FF2B5EF4-FFF2-40B4-BE49-F238E27FC236}">
                <a16:creationId xmlns:a16="http://schemas.microsoft.com/office/drawing/2014/main" id="{AAA92098-31B2-49F5-EBA9-EB9E5325F079}"/>
              </a:ext>
              <a:ext uri="{C183D7F6-B498-43B3-948B-1728B52AA6E4}">
                <adec:decorative xmlns:adec="http://schemas.microsoft.com/office/drawing/2017/decorative" val="1"/>
              </a:ext>
            </a:extLst>
          </p:cNvPr>
          <p:cNvPicPr>
            <a:picLocks/>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rot="5400000">
            <a:off x="12152207" y="820912"/>
            <a:ext cx="1980800" cy="1371599"/>
          </a:xfrm>
          <a:prstGeom prst="rect">
            <a:avLst/>
          </a:prstGeom>
          <a:ln w="12700">
            <a:miter lim="400000"/>
          </a:ln>
        </p:spPr>
      </p:pic>
      <p:pic>
        <p:nvPicPr>
          <p:cNvPr id="15" name="Platshållare för innehåll 58">
            <a:extLst>
              <a:ext uri="{FF2B5EF4-FFF2-40B4-BE49-F238E27FC236}">
                <a16:creationId xmlns:a16="http://schemas.microsoft.com/office/drawing/2014/main" id="{D39A04B9-E229-BD49-59A0-CCE5B8F5141D}"/>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75114" y="1691922"/>
            <a:ext cx="889000" cy="965200"/>
          </a:xfrm>
          <a:prstGeom prst="rect">
            <a:avLst/>
          </a:prstGeom>
        </p:spPr>
      </p:pic>
      <p:sp>
        <p:nvSpPr>
          <p:cNvPr id="53" name="Platshållare för text 3">
            <a:extLst>
              <a:ext uri="{FF2B5EF4-FFF2-40B4-BE49-F238E27FC236}">
                <a16:creationId xmlns:a16="http://schemas.microsoft.com/office/drawing/2014/main" id="{26EF79C3-173B-A27A-B3F3-70B61DD50D5C}"/>
              </a:ext>
            </a:extLst>
          </p:cNvPr>
          <p:cNvSpPr>
            <a:spLocks noGrp="1"/>
          </p:cNvSpPr>
          <p:nvPr>
            <p:ph type="body" sz="quarter" idx="41"/>
          </p:nvPr>
        </p:nvSpPr>
        <p:spPr>
          <a:xfrm>
            <a:off x="12593461"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6" name="Platshållare för text 3">
            <a:extLst>
              <a:ext uri="{FF2B5EF4-FFF2-40B4-BE49-F238E27FC236}">
                <a16:creationId xmlns:a16="http://schemas.microsoft.com/office/drawing/2014/main" id="{CB146D73-9B21-DE35-9A0E-511A5BB9CCBC}"/>
              </a:ext>
            </a:extLst>
          </p:cNvPr>
          <p:cNvSpPr>
            <a:spLocks noGrp="1"/>
          </p:cNvSpPr>
          <p:nvPr>
            <p:ph type="body" sz="quarter" idx="42"/>
          </p:nvPr>
        </p:nvSpPr>
        <p:spPr>
          <a:xfrm>
            <a:off x="18210489"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0" name="Platshållare för text 3">
            <a:extLst>
              <a:ext uri="{FF2B5EF4-FFF2-40B4-BE49-F238E27FC236}">
                <a16:creationId xmlns:a16="http://schemas.microsoft.com/office/drawing/2014/main" id="{F5783FD1-1BE3-3025-F8FA-16F9DB9A8FA0}"/>
              </a:ext>
            </a:extLst>
          </p:cNvPr>
          <p:cNvSpPr>
            <a:spLocks noGrp="1"/>
          </p:cNvSpPr>
          <p:nvPr>
            <p:ph type="body" sz="quarter" idx="43"/>
          </p:nvPr>
        </p:nvSpPr>
        <p:spPr>
          <a:xfrm>
            <a:off x="12593461"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1" name="Platshållare för text 3">
            <a:extLst>
              <a:ext uri="{FF2B5EF4-FFF2-40B4-BE49-F238E27FC236}">
                <a16:creationId xmlns:a16="http://schemas.microsoft.com/office/drawing/2014/main" id="{1B54C49D-AD2D-4315-565D-E903B0C97DBF}"/>
              </a:ext>
            </a:extLst>
          </p:cNvPr>
          <p:cNvSpPr>
            <a:spLocks noGrp="1"/>
          </p:cNvSpPr>
          <p:nvPr>
            <p:ph type="body" sz="quarter" idx="44"/>
          </p:nvPr>
        </p:nvSpPr>
        <p:spPr>
          <a:xfrm>
            <a:off x="18210489"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2" name="Platshållare för text 3">
            <a:extLst>
              <a:ext uri="{FF2B5EF4-FFF2-40B4-BE49-F238E27FC236}">
                <a16:creationId xmlns:a16="http://schemas.microsoft.com/office/drawing/2014/main" id="{B741271C-0D0D-EE09-D696-752149A3110A}"/>
              </a:ext>
            </a:extLst>
          </p:cNvPr>
          <p:cNvSpPr>
            <a:spLocks noGrp="1"/>
          </p:cNvSpPr>
          <p:nvPr>
            <p:ph type="body" sz="quarter" idx="45"/>
          </p:nvPr>
        </p:nvSpPr>
        <p:spPr>
          <a:xfrm>
            <a:off x="12593461"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3" name="Platshållare för text 3">
            <a:extLst>
              <a:ext uri="{FF2B5EF4-FFF2-40B4-BE49-F238E27FC236}">
                <a16:creationId xmlns:a16="http://schemas.microsoft.com/office/drawing/2014/main" id="{E90730A6-A95D-46A9-9273-CCDBF862A5F6}"/>
              </a:ext>
            </a:extLst>
          </p:cNvPr>
          <p:cNvSpPr>
            <a:spLocks noGrp="1"/>
          </p:cNvSpPr>
          <p:nvPr>
            <p:ph type="body" sz="quarter" idx="46"/>
          </p:nvPr>
        </p:nvSpPr>
        <p:spPr>
          <a:xfrm>
            <a:off x="18210489"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4" name="Platshållare för text 3">
            <a:extLst>
              <a:ext uri="{FF2B5EF4-FFF2-40B4-BE49-F238E27FC236}">
                <a16:creationId xmlns:a16="http://schemas.microsoft.com/office/drawing/2014/main" id="{372303CB-F87D-716E-191E-970DA7E9AC94}"/>
              </a:ext>
            </a:extLst>
          </p:cNvPr>
          <p:cNvSpPr>
            <a:spLocks noGrp="1"/>
          </p:cNvSpPr>
          <p:nvPr>
            <p:ph type="body" sz="quarter" idx="47"/>
          </p:nvPr>
        </p:nvSpPr>
        <p:spPr>
          <a:xfrm>
            <a:off x="12593462" y="4139450"/>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5" name="Platshållare för text 3">
            <a:extLst>
              <a:ext uri="{FF2B5EF4-FFF2-40B4-BE49-F238E27FC236}">
                <a16:creationId xmlns:a16="http://schemas.microsoft.com/office/drawing/2014/main" id="{205C4832-C2C6-07A8-6F0C-F8FEDF241A94}"/>
              </a:ext>
            </a:extLst>
          </p:cNvPr>
          <p:cNvSpPr>
            <a:spLocks noGrp="1"/>
          </p:cNvSpPr>
          <p:nvPr>
            <p:ph type="body" sz="quarter" idx="48"/>
          </p:nvPr>
        </p:nvSpPr>
        <p:spPr>
          <a:xfrm>
            <a:off x="18378442" y="4139450"/>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6" name="Platshållare för text 3">
            <a:extLst>
              <a:ext uri="{FF2B5EF4-FFF2-40B4-BE49-F238E27FC236}">
                <a16:creationId xmlns:a16="http://schemas.microsoft.com/office/drawing/2014/main" id="{84597A55-69F8-C67F-E96D-0CDC19ABE0CE}"/>
              </a:ext>
            </a:extLst>
          </p:cNvPr>
          <p:cNvSpPr>
            <a:spLocks noGrp="1"/>
          </p:cNvSpPr>
          <p:nvPr>
            <p:ph type="body" sz="quarter" idx="49"/>
          </p:nvPr>
        </p:nvSpPr>
        <p:spPr>
          <a:xfrm>
            <a:off x="12593462" y="7125246"/>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7" name="Platshållare för text 3">
            <a:extLst>
              <a:ext uri="{FF2B5EF4-FFF2-40B4-BE49-F238E27FC236}">
                <a16:creationId xmlns:a16="http://schemas.microsoft.com/office/drawing/2014/main" id="{362CF631-3D74-F225-BE4D-A9985C2AA649}"/>
              </a:ext>
            </a:extLst>
          </p:cNvPr>
          <p:cNvSpPr>
            <a:spLocks noGrp="1"/>
          </p:cNvSpPr>
          <p:nvPr>
            <p:ph type="body" sz="quarter" idx="50"/>
          </p:nvPr>
        </p:nvSpPr>
        <p:spPr>
          <a:xfrm>
            <a:off x="18378442" y="7125246"/>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8" name="Platshållare för text 3">
            <a:extLst>
              <a:ext uri="{FF2B5EF4-FFF2-40B4-BE49-F238E27FC236}">
                <a16:creationId xmlns:a16="http://schemas.microsoft.com/office/drawing/2014/main" id="{B975D65E-7C01-589C-F829-C939AD54BC5E}"/>
              </a:ext>
            </a:extLst>
          </p:cNvPr>
          <p:cNvSpPr>
            <a:spLocks noGrp="1"/>
          </p:cNvSpPr>
          <p:nvPr>
            <p:ph type="body" sz="quarter" idx="51"/>
          </p:nvPr>
        </p:nvSpPr>
        <p:spPr>
          <a:xfrm>
            <a:off x="12593462" y="10111042"/>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9" name="Platshållare för text 3">
            <a:extLst>
              <a:ext uri="{FF2B5EF4-FFF2-40B4-BE49-F238E27FC236}">
                <a16:creationId xmlns:a16="http://schemas.microsoft.com/office/drawing/2014/main" id="{8D1A93CA-EA7A-4CE9-DACD-98E28EB37C07}"/>
              </a:ext>
            </a:extLst>
          </p:cNvPr>
          <p:cNvSpPr>
            <a:spLocks noGrp="1"/>
          </p:cNvSpPr>
          <p:nvPr>
            <p:ph type="body" sz="quarter" idx="52"/>
          </p:nvPr>
        </p:nvSpPr>
        <p:spPr>
          <a:xfrm>
            <a:off x="18378442" y="10111042"/>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514D9F53-87D6-D499-B862-7D9561B7335C}"/>
              </a:ext>
            </a:extLst>
          </p:cNvPr>
          <p:cNvSpPr>
            <a:spLocks noGrp="1"/>
          </p:cNvSpPr>
          <p:nvPr>
            <p:ph type="body" sz="quarter" idx="53"/>
          </p:nvPr>
        </p:nvSpPr>
        <p:spPr>
          <a:xfrm>
            <a:off x="14149036" y="516311"/>
            <a:ext cx="8375304" cy="1116630"/>
          </a:xfrm>
          <a:prstGeom prst="rect">
            <a:avLst/>
          </a:prstGeom>
        </p:spPr>
        <p:txBody>
          <a:bodyPr anchor="t" anchorCtr="0"/>
          <a:lstStyle>
            <a:lvl1pPr marL="0" indent="0" algn="l">
              <a:buNone/>
              <a:defRPr sz="3100" b="1">
                <a:solidFill>
                  <a:schemeClr val="bg1"/>
                </a:solidFill>
                <a:latin typeface="+mj-lt"/>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4184699186"/>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1423314"/>
            <a:ext cx="13446759" cy="11776375"/>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51" name="Bild">
            <a:extLst>
              <a:ext uri="{FF2B5EF4-FFF2-40B4-BE49-F238E27FC236}">
                <a16:creationId xmlns:a16="http://schemas.microsoft.com/office/drawing/2014/main" id="{48332C30-AF38-1147-A528-89C51C800CAE}"/>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2152207" y="820912"/>
            <a:ext cx="1980800" cy="1371599"/>
          </a:xfrm>
          <a:prstGeom prst="rect">
            <a:avLst/>
          </a:prstGeom>
          <a:ln w="12700">
            <a:miter lim="400000"/>
          </a:ln>
        </p:spPr>
      </p:pic>
      <p:pic>
        <p:nvPicPr>
          <p:cNvPr id="66" name="Bild">
            <a:extLst>
              <a:ext uri="{FF2B5EF4-FFF2-40B4-BE49-F238E27FC236}">
                <a16:creationId xmlns:a16="http://schemas.microsoft.com/office/drawing/2014/main" id="{26A3D363-C093-8E4C-9666-4B724A4C999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4035871" y="820912"/>
            <a:ext cx="1980800" cy="1371599"/>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5871022" y="627048"/>
            <a:ext cx="7771741" cy="537215"/>
          </a:xfrm>
          <a:prstGeom prst="rect">
            <a:avLst/>
          </a:prstGeom>
        </p:spPr>
        <p:txBody>
          <a:bodyPr/>
          <a:lstStyle>
            <a:lvl1pPr marL="0" indent="0" algn="l">
              <a:buFontTx/>
              <a:buNone/>
              <a:defRPr sz="27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72" name="Platshållare för text 42">
            <a:extLst>
              <a:ext uri="{FF2B5EF4-FFF2-40B4-BE49-F238E27FC236}">
                <a16:creationId xmlns:a16="http://schemas.microsoft.com/office/drawing/2014/main" id="{8111BC69-701D-594A-B7AF-9653362D4831}"/>
              </a:ext>
            </a:extLst>
          </p:cNvPr>
          <p:cNvSpPr>
            <a:spLocks noGrp="1"/>
          </p:cNvSpPr>
          <p:nvPr>
            <p:ph type="body" sz="quarter" idx="33"/>
          </p:nvPr>
        </p:nvSpPr>
        <p:spPr>
          <a:xfrm>
            <a:off x="1217208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73" name="Platshållare för text 44">
            <a:extLst>
              <a:ext uri="{FF2B5EF4-FFF2-40B4-BE49-F238E27FC236}">
                <a16:creationId xmlns:a16="http://schemas.microsoft.com/office/drawing/2014/main" id="{FA67DB96-688A-C44B-BEC0-0C71F919D9DE}"/>
              </a:ext>
            </a:extLst>
          </p:cNvPr>
          <p:cNvSpPr>
            <a:spLocks noGrp="1"/>
          </p:cNvSpPr>
          <p:nvPr>
            <p:ph type="body" sz="quarter" idx="34"/>
          </p:nvPr>
        </p:nvSpPr>
        <p:spPr>
          <a:xfrm>
            <a:off x="1409232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pic>
        <p:nvPicPr>
          <p:cNvPr id="71" name="Platshållare för innehåll 58">
            <a:extLst>
              <a:ext uri="{FF2B5EF4-FFF2-40B4-BE49-F238E27FC236}">
                <a16:creationId xmlns:a16="http://schemas.microsoft.com/office/drawing/2014/main" id="{0BAAAF83-1C10-3249-9F51-60B708CF727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75114" y="1691922"/>
            <a:ext cx="889000" cy="965200"/>
          </a:xfrm>
          <a:prstGeom prst="rect">
            <a:avLst/>
          </a:prstGeom>
        </p:spPr>
      </p:pic>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dirty="0"/>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2985EDA-F5D3-D149-ADD9-74D2F86EC70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406725461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ödtext &amp; lä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5" name="Bild 4">
            <a:extLst>
              <a:ext uri="{FF2B5EF4-FFF2-40B4-BE49-F238E27FC236}">
                <a16:creationId xmlns:a16="http://schemas.microsoft.com/office/drawing/2014/main" id="{10D0F9DE-6566-EB41-8D25-67F44BA5EA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96878" y="4170464"/>
            <a:ext cx="8221906" cy="4545029"/>
          </a:xfrm>
          <a:prstGeom prst="rect">
            <a:avLst/>
          </a:prstGeom>
        </p:spPr>
      </p:pic>
      <p:sp>
        <p:nvSpPr>
          <p:cNvPr id="14" name="Platshållare för text 3">
            <a:extLst>
              <a:ext uri="{FF2B5EF4-FFF2-40B4-BE49-F238E27FC236}">
                <a16:creationId xmlns:a16="http://schemas.microsoft.com/office/drawing/2014/main" id="{F5874B09-32F3-C449-99DF-CC86C26D726D}"/>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23" name="Platshållare för text 11">
            <a:extLst>
              <a:ext uri="{FF2B5EF4-FFF2-40B4-BE49-F238E27FC236}">
                <a16:creationId xmlns:a16="http://schemas.microsoft.com/office/drawing/2014/main" id="{3041E13D-DD39-6F4D-AA4C-70359385BEB2}"/>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4" name="Platshållare för text 13">
            <a:extLst>
              <a:ext uri="{FF2B5EF4-FFF2-40B4-BE49-F238E27FC236}">
                <a16:creationId xmlns:a16="http://schemas.microsoft.com/office/drawing/2014/main" id="{9CDCA5FB-1A7D-924A-9FC1-C2D0037EA30D}"/>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D8ECB928-F5C0-6A4D-91AA-2329B893803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2" name="Platshållare för text 2">
            <a:extLst>
              <a:ext uri="{FF2B5EF4-FFF2-40B4-BE49-F238E27FC236}">
                <a16:creationId xmlns:a16="http://schemas.microsoft.com/office/drawing/2014/main" id="{611465C8-0C01-BD49-A903-E1CF6B648821}"/>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3" name="Platshållare för text 4">
            <a:extLst>
              <a:ext uri="{FF2B5EF4-FFF2-40B4-BE49-F238E27FC236}">
                <a16:creationId xmlns:a16="http://schemas.microsoft.com/office/drawing/2014/main" id="{835E6B40-DE49-E84C-8FAF-FC0000219206}"/>
              </a:ext>
            </a:extLst>
          </p:cNvPr>
          <p:cNvSpPr>
            <a:spLocks noGrp="1"/>
          </p:cNvSpPr>
          <p:nvPr>
            <p:ph type="body" sz="quarter" idx="39"/>
          </p:nvPr>
        </p:nvSpPr>
        <p:spPr>
          <a:xfrm>
            <a:off x="14541389" y="5478457"/>
            <a:ext cx="7052988" cy="2125604"/>
          </a:xfrm>
          <a:prstGeom prst="rect">
            <a:avLst/>
          </a:prstGeom>
        </p:spPr>
        <p:txBody>
          <a:bodyPr anchor="ctr" anchorCtr="0"/>
          <a:lstStyle>
            <a:lvl1pPr marL="0" indent="0" algn="ctr">
              <a:buNone/>
              <a:defRPr sz="3400" b="1">
                <a:solidFill>
                  <a:schemeClr val="bg1"/>
                </a:solidFill>
                <a:latin typeface="+mj-lt"/>
              </a:defRPr>
            </a:lvl1pPr>
            <a:lvl2pPr marL="914354" indent="0">
              <a:buNone/>
              <a:defRPr/>
            </a:lvl2pPr>
          </a:lstStyle>
          <a:p>
            <a:pPr lvl="0"/>
            <a:r>
              <a:rPr lang="sv-SE" dirty="0"/>
              <a:t>Klicka här för att ändra format på bakgrundstexten</a:t>
            </a:r>
          </a:p>
        </p:txBody>
      </p:sp>
      <p:pic>
        <p:nvPicPr>
          <p:cNvPr id="16" name="Bild">
            <a:extLst>
              <a:ext uri="{FF2B5EF4-FFF2-40B4-BE49-F238E27FC236}">
                <a16:creationId xmlns:a16="http://schemas.microsoft.com/office/drawing/2014/main" id="{531635C0-A72E-2A4D-8D60-A4CD14E8D7C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3" name="Bild 2">
            <a:extLst>
              <a:ext uri="{FF2B5EF4-FFF2-40B4-BE49-F238E27FC236}">
                <a16:creationId xmlns:a16="http://schemas.microsoft.com/office/drawing/2014/main" id="{E25938F1-2A51-364B-B829-BF63DCE7A2B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3527" y="4170464"/>
            <a:ext cx="8748711" cy="6251506"/>
          </a:xfrm>
          <a:prstGeom prst="rect">
            <a:avLst/>
          </a:prstGeom>
        </p:spPr>
      </p:pic>
      <p:pic>
        <p:nvPicPr>
          <p:cNvPr id="15" name="Bild">
            <a:extLst>
              <a:ext uri="{FF2B5EF4-FFF2-40B4-BE49-F238E27FC236}">
                <a16:creationId xmlns:a16="http://schemas.microsoft.com/office/drawing/2014/main" id="{B314B1A5-FA0E-D54E-9BFC-194201FA0EA7}"/>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129582698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980902"/>
            <a:ext cx="13446759" cy="12218788"/>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209819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1299022" y="1583990"/>
            <a:ext cx="11482057" cy="935357"/>
          </a:xfrm>
          <a:prstGeom prst="rect">
            <a:avLst/>
          </a:prstGeom>
        </p:spPr>
        <p:txBody>
          <a:bodyPr/>
          <a:lstStyle>
            <a:lvl1pPr marL="0" indent="0" algn="l">
              <a:buFontTx/>
              <a:buNone/>
              <a:defRPr sz="3100" b="1">
                <a:solidFill>
                  <a:schemeClr val="bg1"/>
                </a:solidFill>
                <a:latin typeface="+mj-lt"/>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39379944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lm helbi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99516"/>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a jobba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 name="Bildobjekt 2">
            <a:extLst>
              <a:ext uri="{FF2B5EF4-FFF2-40B4-BE49-F238E27FC236}">
                <a16:creationId xmlns:a16="http://schemas.microsoft.com/office/drawing/2014/main" id="{F6D3D0F0-4C77-3442-9935-868560902D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058" t="6616" r="7848" b="7134"/>
          <a:stretch/>
        </p:blipFill>
        <p:spPr>
          <a:xfrm>
            <a:off x="12427451" y="-64168"/>
            <a:ext cx="11954962" cy="13916436"/>
          </a:xfrm>
          <a:prstGeom prst="rect">
            <a:avLst/>
          </a:prstGeom>
        </p:spPr>
      </p:pic>
      <p:sp>
        <p:nvSpPr>
          <p:cNvPr id="10" name="Platshållare för text 3">
            <a:extLst>
              <a:ext uri="{FF2B5EF4-FFF2-40B4-BE49-F238E27FC236}">
                <a16:creationId xmlns:a16="http://schemas.microsoft.com/office/drawing/2014/main" id="{B17DD139-BEDE-1F48-AA7C-EAAE4B4959A1}"/>
              </a:ext>
            </a:extLst>
          </p:cNvPr>
          <p:cNvSpPr>
            <a:spLocks noGrp="1"/>
          </p:cNvSpPr>
          <p:nvPr>
            <p:ph type="body" sz="quarter" idx="37"/>
          </p:nvPr>
        </p:nvSpPr>
        <p:spPr>
          <a:xfrm>
            <a:off x="1711161" y="2397308"/>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9" name="Platshållare för text 2">
            <a:extLst>
              <a:ext uri="{FF2B5EF4-FFF2-40B4-BE49-F238E27FC236}">
                <a16:creationId xmlns:a16="http://schemas.microsoft.com/office/drawing/2014/main" id="{174347DC-6F4B-BE42-B2F4-31368310C141}"/>
              </a:ext>
            </a:extLst>
          </p:cNvPr>
          <p:cNvSpPr>
            <a:spLocks noGrp="1"/>
          </p:cNvSpPr>
          <p:nvPr>
            <p:ph type="body" sz="quarter" idx="38"/>
          </p:nvPr>
        </p:nvSpPr>
        <p:spPr>
          <a:xfrm>
            <a:off x="1749263" y="7205472"/>
            <a:ext cx="6952766" cy="546549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0" name="Bild 19">
            <a:extLst>
              <a:ext uri="{FF2B5EF4-FFF2-40B4-BE49-F238E27FC236}">
                <a16:creationId xmlns:a16="http://schemas.microsoft.com/office/drawing/2014/main" id="{26A3DD7F-DA82-F644-88BE-C5F81FCDD71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9424" y="5101959"/>
            <a:ext cx="6516751" cy="1408569"/>
          </a:xfrm>
          <a:prstGeom prst="rect">
            <a:avLst/>
          </a:prstGeom>
        </p:spPr>
      </p:pic>
      <p:pic>
        <p:nvPicPr>
          <p:cNvPr id="8" name="Bild">
            <a:extLst>
              <a:ext uri="{FF2B5EF4-FFF2-40B4-BE49-F238E27FC236}">
                <a16:creationId xmlns:a16="http://schemas.microsoft.com/office/drawing/2014/main" id="{0C6610E9-9DE5-3142-8945-D00FAA67A64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005023" y="-54617"/>
            <a:ext cx="608750" cy="13696897"/>
          </a:xfrm>
          <a:prstGeom prst="rect">
            <a:avLst/>
          </a:prstGeom>
          <a:ln w="12700">
            <a:miter lim="400000"/>
          </a:ln>
        </p:spPr>
      </p:pic>
      <p:sp>
        <p:nvSpPr>
          <p:cNvPr id="2" name="Platshållare för text 11">
            <a:extLst>
              <a:ext uri="{FF2B5EF4-FFF2-40B4-BE49-F238E27FC236}">
                <a16:creationId xmlns:a16="http://schemas.microsoft.com/office/drawing/2014/main" id="{70AADA2C-0622-146C-07BE-33945ED3BAED}"/>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 name="Platshållare för text 13">
            <a:extLst>
              <a:ext uri="{FF2B5EF4-FFF2-40B4-BE49-F238E27FC236}">
                <a16:creationId xmlns:a16="http://schemas.microsoft.com/office/drawing/2014/main" id="{70904E04-4D16-8CA0-BB59-05546ADB9846}"/>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 name="Platshållare för text 13">
            <a:extLst>
              <a:ext uri="{FF2B5EF4-FFF2-40B4-BE49-F238E27FC236}">
                <a16:creationId xmlns:a16="http://schemas.microsoft.com/office/drawing/2014/main" id="{16464517-DA57-A115-8B43-EADDB24865AC}"/>
              </a:ext>
            </a:extLst>
          </p:cNvPr>
          <p:cNvSpPr>
            <a:spLocks noGrp="1"/>
          </p:cNvSpPr>
          <p:nvPr>
            <p:ph type="body" sz="quarter" idx="11"/>
          </p:nvPr>
        </p:nvSpPr>
        <p:spPr>
          <a:xfrm>
            <a:off x="7594586" y="1423315"/>
            <a:ext cx="2408396" cy="644321"/>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242505248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al 3 st">
    <p:bg>
      <p:bgPr>
        <a:solidFill>
          <a:schemeClr val="accent1"/>
        </a:solidFill>
        <a:effectLst/>
      </p:bgPr>
    </p:bg>
    <p:spTree>
      <p:nvGrpSpPr>
        <p:cNvPr id="1" name=""/>
        <p:cNvGrpSpPr/>
        <p:nvPr/>
      </p:nvGrpSpPr>
      <p:grpSpPr>
        <a:xfrm>
          <a:off x="0" y="0"/>
          <a:ext cx="0" cy="0"/>
          <a:chOff x="0" y="0"/>
          <a:chExt cx="0" cy="0"/>
        </a:xfrm>
      </p:grpSpPr>
      <p:pic>
        <p:nvPicPr>
          <p:cNvPr id="31" name="Bildobjekt 15">
            <a:extLst>
              <a:ext uri="{FF2B5EF4-FFF2-40B4-BE49-F238E27FC236}">
                <a16:creationId xmlns:a16="http://schemas.microsoft.com/office/drawing/2014/main" id="{66266466-1DA0-304A-B1D2-31A5F66FF94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8455898"/>
            <a:ext cx="6804808" cy="1816021"/>
          </a:xfrm>
          <a:prstGeom prst="rect">
            <a:avLst/>
          </a:prstGeom>
        </p:spPr>
      </p:pic>
      <p:pic>
        <p:nvPicPr>
          <p:cNvPr id="32" name="Bildobjekt 15">
            <a:extLst>
              <a:ext uri="{FF2B5EF4-FFF2-40B4-BE49-F238E27FC236}">
                <a16:creationId xmlns:a16="http://schemas.microsoft.com/office/drawing/2014/main" id="{7575C5C8-C4C9-4749-9BD4-B18B2C60943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11082366"/>
            <a:ext cx="6804808" cy="1816021"/>
          </a:xfrm>
          <a:prstGeom prst="rect">
            <a:avLst/>
          </a:prstGeom>
        </p:spPr>
      </p:pic>
      <p:sp>
        <p:nvSpPr>
          <p:cNvPr id="4" name="Platshållare för text 3">
            <a:extLst>
              <a:ext uri="{FF2B5EF4-FFF2-40B4-BE49-F238E27FC236}">
                <a16:creationId xmlns:a16="http://schemas.microsoft.com/office/drawing/2014/main" id="{2CDABC01-7291-AC49-B786-41609399F877}"/>
              </a:ext>
            </a:extLst>
          </p:cNvPr>
          <p:cNvSpPr>
            <a:spLocks noGrp="1"/>
          </p:cNvSpPr>
          <p:nvPr>
            <p:ph type="body" sz="quarter" idx="36"/>
          </p:nvPr>
        </p:nvSpPr>
        <p:spPr>
          <a:xfrm>
            <a:off x="1680560" y="231399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16" name="Bildobjekt 15">
            <a:extLst>
              <a:ext uri="{FF2B5EF4-FFF2-40B4-BE49-F238E27FC236}">
                <a16:creationId xmlns:a16="http://schemas.microsoft.com/office/drawing/2014/main" id="{A3B49F58-EF6A-1E4E-A866-1B81305F035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5946162"/>
            <a:ext cx="6804808" cy="1816021"/>
          </a:xfrm>
          <a:prstGeom prst="rect">
            <a:avLst/>
          </a:prstGeom>
        </p:spPr>
      </p:pic>
      <p:pic>
        <p:nvPicPr>
          <p:cNvPr id="14" name="Bild 13">
            <a:extLst>
              <a:ext uri="{FF2B5EF4-FFF2-40B4-BE49-F238E27FC236}">
                <a16:creationId xmlns:a16="http://schemas.microsoft.com/office/drawing/2014/main" id="{1FEE8EB2-AB51-3B41-AB21-BC0E465DE60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5825348"/>
            <a:ext cx="11137825" cy="1990660"/>
          </a:xfrm>
          <a:prstGeom prst="rect">
            <a:avLst/>
          </a:prstGeom>
        </p:spPr>
      </p:pic>
      <p:pic>
        <p:nvPicPr>
          <p:cNvPr id="39" name="Bild 38">
            <a:extLst>
              <a:ext uri="{FF2B5EF4-FFF2-40B4-BE49-F238E27FC236}">
                <a16:creationId xmlns:a16="http://schemas.microsoft.com/office/drawing/2014/main" id="{49900AB6-6B85-E748-99B8-81FD56BE211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8288630"/>
            <a:ext cx="11137825" cy="1990660"/>
          </a:xfrm>
          <a:prstGeom prst="rect">
            <a:avLst/>
          </a:prstGeom>
        </p:spPr>
      </p:pic>
      <p:pic>
        <p:nvPicPr>
          <p:cNvPr id="41" name="Bild 40">
            <a:extLst>
              <a:ext uri="{FF2B5EF4-FFF2-40B4-BE49-F238E27FC236}">
                <a16:creationId xmlns:a16="http://schemas.microsoft.com/office/drawing/2014/main" id="{EB56C28C-4FE4-724E-908B-9B89EBBF3F9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10938524"/>
            <a:ext cx="11137825" cy="1990660"/>
          </a:xfrm>
          <a:prstGeom prst="rect">
            <a:avLst/>
          </a:prstGeom>
        </p:spPr>
      </p:pic>
      <p:sp>
        <p:nvSpPr>
          <p:cNvPr id="52" name="Platshållare för text 21">
            <a:extLst>
              <a:ext uri="{FF2B5EF4-FFF2-40B4-BE49-F238E27FC236}">
                <a16:creationId xmlns:a16="http://schemas.microsoft.com/office/drawing/2014/main" id="{C93C2C37-84B4-1244-9A89-A8FEF0BB402B}"/>
              </a:ext>
            </a:extLst>
          </p:cNvPr>
          <p:cNvSpPr>
            <a:spLocks noGrp="1"/>
          </p:cNvSpPr>
          <p:nvPr>
            <p:ph type="body" sz="quarter" idx="46"/>
          </p:nvPr>
        </p:nvSpPr>
        <p:spPr>
          <a:xfrm>
            <a:off x="15526859" y="1423315"/>
            <a:ext cx="6353704" cy="1531784"/>
          </a:xfrm>
          <a:prstGeom prst="rect">
            <a:avLst/>
          </a:prstGeom>
        </p:spPr>
        <p:txBody>
          <a:bodyPr anchor="t" anchorCtr="0"/>
          <a:lstStyle>
            <a:lvl1pPr marL="0" indent="0" algn="l">
              <a:buNone/>
              <a:defRPr sz="24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9" name="Platshållare för text 21">
            <a:extLst>
              <a:ext uri="{FF2B5EF4-FFF2-40B4-BE49-F238E27FC236}">
                <a16:creationId xmlns:a16="http://schemas.microsoft.com/office/drawing/2014/main" id="{AD8A4598-C53F-724C-B336-6688E01025A8}"/>
              </a:ext>
            </a:extLst>
          </p:cNvPr>
          <p:cNvSpPr>
            <a:spLocks noGrp="1"/>
          </p:cNvSpPr>
          <p:nvPr>
            <p:ph type="body" sz="quarter" idx="43"/>
          </p:nvPr>
        </p:nvSpPr>
        <p:spPr>
          <a:xfrm>
            <a:off x="3331472" y="5485723"/>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28" name="Platshållare för text 21">
            <a:extLst>
              <a:ext uri="{FF2B5EF4-FFF2-40B4-BE49-F238E27FC236}">
                <a16:creationId xmlns:a16="http://schemas.microsoft.com/office/drawing/2014/main" id="{69941E3C-A464-5648-9851-7E21C3FFC35B}"/>
              </a:ext>
            </a:extLst>
          </p:cNvPr>
          <p:cNvSpPr>
            <a:spLocks noGrp="1"/>
          </p:cNvSpPr>
          <p:nvPr>
            <p:ph type="body" sz="quarter" idx="37"/>
          </p:nvPr>
        </p:nvSpPr>
        <p:spPr>
          <a:xfrm>
            <a:off x="3331472" y="6229126"/>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21">
            <a:extLst>
              <a:ext uri="{FF2B5EF4-FFF2-40B4-BE49-F238E27FC236}">
                <a16:creationId xmlns:a16="http://schemas.microsoft.com/office/drawing/2014/main" id="{387356A4-C3ED-0744-968F-77F8F937E2A9}"/>
              </a:ext>
            </a:extLst>
          </p:cNvPr>
          <p:cNvSpPr>
            <a:spLocks noGrp="1"/>
          </p:cNvSpPr>
          <p:nvPr>
            <p:ph type="body" sz="quarter" idx="40"/>
          </p:nvPr>
        </p:nvSpPr>
        <p:spPr>
          <a:xfrm>
            <a:off x="14752142" y="6229126"/>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50" name="Platshållare för text 21">
            <a:extLst>
              <a:ext uri="{FF2B5EF4-FFF2-40B4-BE49-F238E27FC236}">
                <a16:creationId xmlns:a16="http://schemas.microsoft.com/office/drawing/2014/main" id="{4238C8DB-C11A-7546-8321-D68B378AF5BC}"/>
              </a:ext>
            </a:extLst>
          </p:cNvPr>
          <p:cNvSpPr>
            <a:spLocks noGrp="1"/>
          </p:cNvSpPr>
          <p:nvPr>
            <p:ph type="body" sz="quarter" idx="44"/>
          </p:nvPr>
        </p:nvSpPr>
        <p:spPr>
          <a:xfrm>
            <a:off x="3331472" y="7949004"/>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21">
            <a:extLst>
              <a:ext uri="{FF2B5EF4-FFF2-40B4-BE49-F238E27FC236}">
                <a16:creationId xmlns:a16="http://schemas.microsoft.com/office/drawing/2014/main" id="{B46D2735-2A42-C841-8D9D-5018770F252E}"/>
              </a:ext>
            </a:extLst>
          </p:cNvPr>
          <p:cNvSpPr>
            <a:spLocks noGrp="1"/>
          </p:cNvSpPr>
          <p:nvPr>
            <p:ph type="body" sz="quarter" idx="38"/>
          </p:nvPr>
        </p:nvSpPr>
        <p:spPr>
          <a:xfrm>
            <a:off x="3331472" y="8692408"/>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1">
            <a:extLst>
              <a:ext uri="{FF2B5EF4-FFF2-40B4-BE49-F238E27FC236}">
                <a16:creationId xmlns:a16="http://schemas.microsoft.com/office/drawing/2014/main" id="{5B22C289-ABA6-8241-8953-5EFB70A8F04E}"/>
              </a:ext>
            </a:extLst>
          </p:cNvPr>
          <p:cNvSpPr>
            <a:spLocks noGrp="1"/>
          </p:cNvSpPr>
          <p:nvPr>
            <p:ph type="body" sz="quarter" idx="41"/>
          </p:nvPr>
        </p:nvSpPr>
        <p:spPr>
          <a:xfrm>
            <a:off x="14752142" y="876705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1" name="Platshållare för text 21">
            <a:extLst>
              <a:ext uri="{FF2B5EF4-FFF2-40B4-BE49-F238E27FC236}">
                <a16:creationId xmlns:a16="http://schemas.microsoft.com/office/drawing/2014/main" id="{94404405-1A92-4A4C-A346-17E220027393}"/>
              </a:ext>
            </a:extLst>
          </p:cNvPr>
          <p:cNvSpPr>
            <a:spLocks noGrp="1"/>
          </p:cNvSpPr>
          <p:nvPr>
            <p:ph type="body" sz="quarter" idx="45"/>
          </p:nvPr>
        </p:nvSpPr>
        <p:spPr>
          <a:xfrm>
            <a:off x="3331472" y="10580237"/>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text 21">
            <a:extLst>
              <a:ext uri="{FF2B5EF4-FFF2-40B4-BE49-F238E27FC236}">
                <a16:creationId xmlns:a16="http://schemas.microsoft.com/office/drawing/2014/main" id="{2FE87669-51C4-2C49-BC8A-2868F4A167DD}"/>
              </a:ext>
            </a:extLst>
          </p:cNvPr>
          <p:cNvSpPr>
            <a:spLocks noGrp="1"/>
          </p:cNvSpPr>
          <p:nvPr>
            <p:ph type="body" sz="quarter" idx="39"/>
          </p:nvPr>
        </p:nvSpPr>
        <p:spPr>
          <a:xfrm>
            <a:off x="3331472" y="11342302"/>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21">
            <a:extLst>
              <a:ext uri="{FF2B5EF4-FFF2-40B4-BE49-F238E27FC236}">
                <a16:creationId xmlns:a16="http://schemas.microsoft.com/office/drawing/2014/main" id="{C160A2AE-1AFD-BF4E-B7EE-2E87E892404D}"/>
              </a:ext>
            </a:extLst>
          </p:cNvPr>
          <p:cNvSpPr>
            <a:spLocks noGrp="1"/>
          </p:cNvSpPr>
          <p:nvPr>
            <p:ph type="body" sz="quarter" idx="42"/>
          </p:nvPr>
        </p:nvSpPr>
        <p:spPr>
          <a:xfrm>
            <a:off x="14752142" y="1136096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D15138DA-65EE-A54A-8D0C-3BC1FF334AE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4986827"/>
            <a:ext cx="9679814" cy="196604"/>
          </a:xfrm>
          <a:prstGeom prst="rect">
            <a:avLst/>
          </a:prstGeom>
          <a:ln w="12700">
            <a:miter lim="400000"/>
          </a:ln>
        </p:spPr>
      </p:pic>
      <p:pic>
        <p:nvPicPr>
          <p:cNvPr id="20" name="Bild 19">
            <a:extLst>
              <a:ext uri="{FF2B5EF4-FFF2-40B4-BE49-F238E27FC236}">
                <a16:creationId xmlns:a16="http://schemas.microsoft.com/office/drawing/2014/main" id="{90DE7295-1B53-334A-AFF8-08F59F219346}"/>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6033796"/>
            <a:ext cx="1398542" cy="1383232"/>
          </a:xfrm>
          <a:prstGeom prst="rect">
            <a:avLst/>
          </a:prstGeom>
        </p:spPr>
      </p:pic>
      <p:pic>
        <p:nvPicPr>
          <p:cNvPr id="26" name="Bild 25">
            <a:extLst>
              <a:ext uri="{FF2B5EF4-FFF2-40B4-BE49-F238E27FC236}">
                <a16:creationId xmlns:a16="http://schemas.microsoft.com/office/drawing/2014/main" id="{B05A1912-1DF8-044E-A5AF-40642FC7BA5D}"/>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8478416"/>
            <a:ext cx="1398542" cy="1383232"/>
          </a:xfrm>
          <a:prstGeom prst="rect">
            <a:avLst/>
          </a:prstGeom>
        </p:spPr>
      </p:pic>
      <p:pic>
        <p:nvPicPr>
          <p:cNvPr id="27" name="Bild 26">
            <a:extLst>
              <a:ext uri="{FF2B5EF4-FFF2-40B4-BE49-F238E27FC236}">
                <a16:creationId xmlns:a16="http://schemas.microsoft.com/office/drawing/2014/main" id="{A36E8101-0214-2B4A-B145-97ACF405305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11146971"/>
            <a:ext cx="1398542" cy="1383232"/>
          </a:xfrm>
          <a:prstGeom prst="rect">
            <a:avLst/>
          </a:prstGeom>
        </p:spPr>
      </p:pic>
      <p:pic>
        <p:nvPicPr>
          <p:cNvPr id="48" name="Platshållare för innehåll 58">
            <a:extLst>
              <a:ext uri="{FF2B5EF4-FFF2-40B4-BE49-F238E27FC236}">
                <a16:creationId xmlns:a16="http://schemas.microsoft.com/office/drawing/2014/main" id="{A229CDF9-7E29-6F4F-BD7E-52B1F162CF81}"/>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63142" y="2313992"/>
            <a:ext cx="889000" cy="965200"/>
          </a:xfrm>
          <a:prstGeom prst="rect">
            <a:avLst/>
          </a:prstGeom>
        </p:spPr>
      </p:pic>
      <p:pic>
        <p:nvPicPr>
          <p:cNvPr id="30" name="Bild">
            <a:extLst>
              <a:ext uri="{FF2B5EF4-FFF2-40B4-BE49-F238E27FC236}">
                <a16:creationId xmlns:a16="http://schemas.microsoft.com/office/drawing/2014/main" id="{9A755ABF-9864-B84F-B92A-992B89723B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rot="21600000">
            <a:off x="15543468" y="2955099"/>
            <a:ext cx="4379164" cy="88944"/>
          </a:xfrm>
          <a:prstGeom prst="rect">
            <a:avLst/>
          </a:prstGeom>
          <a:ln w="12700">
            <a:miter lim="400000"/>
          </a:ln>
        </p:spPr>
      </p:pic>
    </p:spTree>
    <p:extLst>
      <p:ext uri="{BB962C8B-B14F-4D97-AF65-F5344CB8AC3E}">
        <p14:creationId xmlns:p14="http://schemas.microsoft.com/office/powerpoint/2010/main" val="374787727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kapa en plan">
    <p:bg>
      <p:bgPr>
        <a:solidFill>
          <a:schemeClr val="accent1"/>
        </a:solidFill>
        <a:effectLst/>
      </p:bgPr>
    </p:bg>
    <p:spTree>
      <p:nvGrpSpPr>
        <p:cNvPr id="1" name=""/>
        <p:cNvGrpSpPr/>
        <p:nvPr/>
      </p:nvGrpSpPr>
      <p:grpSpPr>
        <a:xfrm>
          <a:off x="0" y="0"/>
          <a:ext cx="0" cy="0"/>
          <a:chOff x="0" y="0"/>
          <a:chExt cx="0" cy="0"/>
        </a:xfrm>
      </p:grpSpPr>
      <p:pic>
        <p:nvPicPr>
          <p:cNvPr id="31" name="Bild">
            <a:extLst>
              <a:ext uri="{FF2B5EF4-FFF2-40B4-BE49-F238E27FC236}">
                <a16:creationId xmlns:a16="http://schemas.microsoft.com/office/drawing/2014/main" id="{99CB5D9B-D1AD-CD40-BEBA-CF1A63691C5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90728" y="4490357"/>
            <a:ext cx="21531222" cy="8688101"/>
          </a:xfrm>
          <a:prstGeom prst="rect">
            <a:avLst/>
          </a:prstGeom>
          <a:ln w="12700">
            <a:miter lim="400000"/>
          </a:ln>
        </p:spPr>
      </p:pic>
      <p:pic>
        <p:nvPicPr>
          <p:cNvPr id="87" name="Bild">
            <a:extLst>
              <a:ext uri="{FF2B5EF4-FFF2-40B4-BE49-F238E27FC236}">
                <a16:creationId xmlns:a16="http://schemas.microsoft.com/office/drawing/2014/main" id="{A395EAD9-95AB-F246-99E6-D96CBD42CFF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flipV="1">
            <a:off x="2057412" y="5524791"/>
            <a:ext cx="21014859" cy="7327907"/>
          </a:xfrm>
          <a:prstGeom prst="rect">
            <a:avLst/>
          </a:prstGeom>
          <a:ln w="12700">
            <a:miter lim="400000"/>
          </a:ln>
        </p:spPr>
      </p:pic>
      <p:sp>
        <p:nvSpPr>
          <p:cNvPr id="93" name="Platshållare för text 3">
            <a:extLst>
              <a:ext uri="{FF2B5EF4-FFF2-40B4-BE49-F238E27FC236}">
                <a16:creationId xmlns:a16="http://schemas.microsoft.com/office/drawing/2014/main" id="{4BD86D93-096D-104C-8DE1-4EE7FDB13B5F}"/>
              </a:ext>
            </a:extLst>
          </p:cNvPr>
          <p:cNvSpPr>
            <a:spLocks noGrp="1"/>
          </p:cNvSpPr>
          <p:nvPr>
            <p:ph type="body" sz="quarter" idx="52"/>
          </p:nvPr>
        </p:nvSpPr>
        <p:spPr>
          <a:xfrm>
            <a:off x="1680560" y="147377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264889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a:t>
            </a:r>
          </a:p>
        </p:txBody>
      </p:sp>
      <p:sp>
        <p:nvSpPr>
          <p:cNvPr id="26" name="Platshållare för text 21">
            <a:extLst>
              <a:ext uri="{FF2B5EF4-FFF2-40B4-BE49-F238E27FC236}">
                <a16:creationId xmlns:a16="http://schemas.microsoft.com/office/drawing/2014/main" id="{19662158-1348-E44B-8EA6-08FF53ABEA1D}"/>
              </a:ext>
            </a:extLst>
          </p:cNvPr>
          <p:cNvSpPr>
            <a:spLocks noGrp="1"/>
          </p:cNvSpPr>
          <p:nvPr>
            <p:ph type="body" sz="quarter" idx="36"/>
          </p:nvPr>
        </p:nvSpPr>
        <p:spPr>
          <a:xfrm>
            <a:off x="576315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a:t>
            </a:r>
          </a:p>
        </p:txBody>
      </p:sp>
      <p:sp>
        <p:nvSpPr>
          <p:cNvPr id="27" name="Platshållare för text 21">
            <a:extLst>
              <a:ext uri="{FF2B5EF4-FFF2-40B4-BE49-F238E27FC236}">
                <a16:creationId xmlns:a16="http://schemas.microsoft.com/office/drawing/2014/main" id="{FE96EE3F-134A-E142-9914-4E7F6D221570}"/>
              </a:ext>
            </a:extLst>
          </p:cNvPr>
          <p:cNvSpPr>
            <a:spLocks noGrp="1"/>
          </p:cNvSpPr>
          <p:nvPr>
            <p:ph type="body" sz="quarter" idx="37"/>
          </p:nvPr>
        </p:nvSpPr>
        <p:spPr>
          <a:xfrm>
            <a:off x="8930425" y="4824959"/>
            <a:ext cx="4759071"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a:t>
            </a:r>
          </a:p>
        </p:txBody>
      </p:sp>
      <p:sp>
        <p:nvSpPr>
          <p:cNvPr id="28" name="Platshållare för text 21">
            <a:extLst>
              <a:ext uri="{FF2B5EF4-FFF2-40B4-BE49-F238E27FC236}">
                <a16:creationId xmlns:a16="http://schemas.microsoft.com/office/drawing/2014/main" id="{A3F61F83-0C4F-774B-8286-1964810F3C8E}"/>
              </a:ext>
            </a:extLst>
          </p:cNvPr>
          <p:cNvSpPr>
            <a:spLocks noGrp="1"/>
          </p:cNvSpPr>
          <p:nvPr>
            <p:ph type="body" sz="quarter" idx="38"/>
          </p:nvPr>
        </p:nvSpPr>
        <p:spPr>
          <a:xfrm>
            <a:off x="14131640" y="4824959"/>
            <a:ext cx="6583638"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a:t>
            </a:r>
          </a:p>
        </p:txBody>
      </p:sp>
      <p:sp>
        <p:nvSpPr>
          <p:cNvPr id="29" name="Platshållare för text 21">
            <a:extLst>
              <a:ext uri="{FF2B5EF4-FFF2-40B4-BE49-F238E27FC236}">
                <a16:creationId xmlns:a16="http://schemas.microsoft.com/office/drawing/2014/main" id="{850782F4-D4A5-6341-BA81-0AECB2666B3A}"/>
              </a:ext>
            </a:extLst>
          </p:cNvPr>
          <p:cNvSpPr>
            <a:spLocks noGrp="1"/>
          </p:cNvSpPr>
          <p:nvPr>
            <p:ph type="body" sz="quarter" idx="39"/>
          </p:nvPr>
        </p:nvSpPr>
        <p:spPr>
          <a:xfrm>
            <a:off x="2648897" y="579199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1" name="Platshållare för text 21">
            <a:extLst>
              <a:ext uri="{FF2B5EF4-FFF2-40B4-BE49-F238E27FC236}">
                <a16:creationId xmlns:a16="http://schemas.microsoft.com/office/drawing/2014/main" id="{C32DF4CE-5DAA-A041-AE09-89405E7E273E}"/>
              </a:ext>
            </a:extLst>
          </p:cNvPr>
          <p:cNvSpPr>
            <a:spLocks noGrp="1"/>
          </p:cNvSpPr>
          <p:nvPr>
            <p:ph type="body" sz="quarter" idx="53"/>
          </p:nvPr>
        </p:nvSpPr>
        <p:spPr>
          <a:xfrm>
            <a:off x="5763157" y="579199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2" name="Platshållare för text 21">
            <a:extLst>
              <a:ext uri="{FF2B5EF4-FFF2-40B4-BE49-F238E27FC236}">
                <a16:creationId xmlns:a16="http://schemas.microsoft.com/office/drawing/2014/main" id="{755DEFD8-7089-1D45-9125-CD61F6C4F91C}"/>
              </a:ext>
            </a:extLst>
          </p:cNvPr>
          <p:cNvSpPr>
            <a:spLocks noGrp="1"/>
          </p:cNvSpPr>
          <p:nvPr>
            <p:ph type="body" sz="quarter" idx="54"/>
          </p:nvPr>
        </p:nvSpPr>
        <p:spPr>
          <a:xfrm>
            <a:off x="8903921" y="5791990"/>
            <a:ext cx="4785571"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3" name="Platshållare för text 21">
            <a:extLst>
              <a:ext uri="{FF2B5EF4-FFF2-40B4-BE49-F238E27FC236}">
                <a16:creationId xmlns:a16="http://schemas.microsoft.com/office/drawing/2014/main" id="{2B1DE750-8C29-7643-B6E3-5850FC6634CC}"/>
              </a:ext>
            </a:extLst>
          </p:cNvPr>
          <p:cNvSpPr>
            <a:spLocks noGrp="1"/>
          </p:cNvSpPr>
          <p:nvPr>
            <p:ph type="body" sz="quarter" idx="55"/>
          </p:nvPr>
        </p:nvSpPr>
        <p:spPr>
          <a:xfrm>
            <a:off x="14138530" y="5791990"/>
            <a:ext cx="8300839"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4" name="Platshållare för text 21">
            <a:extLst>
              <a:ext uri="{FF2B5EF4-FFF2-40B4-BE49-F238E27FC236}">
                <a16:creationId xmlns:a16="http://schemas.microsoft.com/office/drawing/2014/main" id="{96B4F3FD-758B-CE40-8BF8-AC701BD30511}"/>
              </a:ext>
            </a:extLst>
          </p:cNvPr>
          <p:cNvSpPr>
            <a:spLocks noGrp="1"/>
          </p:cNvSpPr>
          <p:nvPr>
            <p:ph type="body" sz="quarter" idx="56"/>
          </p:nvPr>
        </p:nvSpPr>
        <p:spPr>
          <a:xfrm>
            <a:off x="2648897" y="682566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5" name="Platshållare för text 21">
            <a:extLst>
              <a:ext uri="{FF2B5EF4-FFF2-40B4-BE49-F238E27FC236}">
                <a16:creationId xmlns:a16="http://schemas.microsoft.com/office/drawing/2014/main" id="{26FE73C5-2409-AA42-A05B-EF3423B8D642}"/>
              </a:ext>
            </a:extLst>
          </p:cNvPr>
          <p:cNvSpPr>
            <a:spLocks noGrp="1"/>
          </p:cNvSpPr>
          <p:nvPr>
            <p:ph type="body" sz="quarter" idx="57"/>
          </p:nvPr>
        </p:nvSpPr>
        <p:spPr>
          <a:xfrm>
            <a:off x="5763157" y="682566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6" name="Platshållare för text 21">
            <a:extLst>
              <a:ext uri="{FF2B5EF4-FFF2-40B4-BE49-F238E27FC236}">
                <a16:creationId xmlns:a16="http://schemas.microsoft.com/office/drawing/2014/main" id="{371BBA36-2A20-4944-A16F-D33439C0D556}"/>
              </a:ext>
            </a:extLst>
          </p:cNvPr>
          <p:cNvSpPr>
            <a:spLocks noGrp="1"/>
          </p:cNvSpPr>
          <p:nvPr>
            <p:ph type="body" sz="quarter" idx="58"/>
          </p:nvPr>
        </p:nvSpPr>
        <p:spPr>
          <a:xfrm>
            <a:off x="8903921" y="6806413"/>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7" name="Platshållare för text 21">
            <a:extLst>
              <a:ext uri="{FF2B5EF4-FFF2-40B4-BE49-F238E27FC236}">
                <a16:creationId xmlns:a16="http://schemas.microsoft.com/office/drawing/2014/main" id="{0C88D588-71AC-2B41-B5A4-C78D29BC7B7E}"/>
              </a:ext>
            </a:extLst>
          </p:cNvPr>
          <p:cNvSpPr>
            <a:spLocks noGrp="1"/>
          </p:cNvSpPr>
          <p:nvPr>
            <p:ph type="body" sz="quarter" idx="59"/>
          </p:nvPr>
        </p:nvSpPr>
        <p:spPr>
          <a:xfrm>
            <a:off x="14138530" y="6806413"/>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8" name="Platshållare för text 21">
            <a:extLst>
              <a:ext uri="{FF2B5EF4-FFF2-40B4-BE49-F238E27FC236}">
                <a16:creationId xmlns:a16="http://schemas.microsoft.com/office/drawing/2014/main" id="{D0323EDD-37D8-C046-B548-9238EB75CDC7}"/>
              </a:ext>
            </a:extLst>
          </p:cNvPr>
          <p:cNvSpPr>
            <a:spLocks noGrp="1"/>
          </p:cNvSpPr>
          <p:nvPr>
            <p:ph type="body" sz="quarter" idx="60"/>
          </p:nvPr>
        </p:nvSpPr>
        <p:spPr>
          <a:xfrm>
            <a:off x="2648897" y="7846077"/>
            <a:ext cx="2638714"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9" name="Platshållare för text 21">
            <a:extLst>
              <a:ext uri="{FF2B5EF4-FFF2-40B4-BE49-F238E27FC236}">
                <a16:creationId xmlns:a16="http://schemas.microsoft.com/office/drawing/2014/main" id="{0F670CBE-FF3F-EA4A-94EA-93A7B63164FC}"/>
              </a:ext>
            </a:extLst>
          </p:cNvPr>
          <p:cNvSpPr>
            <a:spLocks noGrp="1"/>
          </p:cNvSpPr>
          <p:nvPr>
            <p:ph type="body" sz="quarter" idx="61"/>
          </p:nvPr>
        </p:nvSpPr>
        <p:spPr>
          <a:xfrm>
            <a:off x="5763157" y="7846077"/>
            <a:ext cx="2718230"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0" name="Platshållare för text 21">
            <a:extLst>
              <a:ext uri="{FF2B5EF4-FFF2-40B4-BE49-F238E27FC236}">
                <a16:creationId xmlns:a16="http://schemas.microsoft.com/office/drawing/2014/main" id="{EBAABCC0-1FE5-A843-A339-874102205C00}"/>
              </a:ext>
            </a:extLst>
          </p:cNvPr>
          <p:cNvSpPr>
            <a:spLocks noGrp="1"/>
          </p:cNvSpPr>
          <p:nvPr>
            <p:ph type="body" sz="quarter" idx="62"/>
          </p:nvPr>
        </p:nvSpPr>
        <p:spPr>
          <a:xfrm>
            <a:off x="8903921" y="7846077"/>
            <a:ext cx="4785571"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1" name="Platshållare för text 21">
            <a:extLst>
              <a:ext uri="{FF2B5EF4-FFF2-40B4-BE49-F238E27FC236}">
                <a16:creationId xmlns:a16="http://schemas.microsoft.com/office/drawing/2014/main" id="{0043ACC4-1268-FB4A-80E2-4FED4946BD63}"/>
              </a:ext>
            </a:extLst>
          </p:cNvPr>
          <p:cNvSpPr>
            <a:spLocks noGrp="1"/>
          </p:cNvSpPr>
          <p:nvPr>
            <p:ph type="body" sz="quarter" idx="63"/>
          </p:nvPr>
        </p:nvSpPr>
        <p:spPr>
          <a:xfrm>
            <a:off x="14138530" y="7846077"/>
            <a:ext cx="8300839"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2" name="Platshållare för text 21">
            <a:extLst>
              <a:ext uri="{FF2B5EF4-FFF2-40B4-BE49-F238E27FC236}">
                <a16:creationId xmlns:a16="http://schemas.microsoft.com/office/drawing/2014/main" id="{435A84D6-539D-384F-BEDD-28949720C8E6}"/>
              </a:ext>
            </a:extLst>
          </p:cNvPr>
          <p:cNvSpPr>
            <a:spLocks noGrp="1"/>
          </p:cNvSpPr>
          <p:nvPr>
            <p:ph type="body" sz="quarter" idx="64"/>
          </p:nvPr>
        </p:nvSpPr>
        <p:spPr>
          <a:xfrm>
            <a:off x="2648897" y="9582112"/>
            <a:ext cx="2638714"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3" name="Platshållare för text 21">
            <a:extLst>
              <a:ext uri="{FF2B5EF4-FFF2-40B4-BE49-F238E27FC236}">
                <a16:creationId xmlns:a16="http://schemas.microsoft.com/office/drawing/2014/main" id="{BA95282C-272E-2240-907E-BA70333B1F43}"/>
              </a:ext>
            </a:extLst>
          </p:cNvPr>
          <p:cNvSpPr>
            <a:spLocks noGrp="1"/>
          </p:cNvSpPr>
          <p:nvPr>
            <p:ph type="body" sz="quarter" idx="65"/>
          </p:nvPr>
        </p:nvSpPr>
        <p:spPr>
          <a:xfrm>
            <a:off x="5763157" y="9582112"/>
            <a:ext cx="2718230"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4" name="Platshållare för text 21">
            <a:extLst>
              <a:ext uri="{FF2B5EF4-FFF2-40B4-BE49-F238E27FC236}">
                <a16:creationId xmlns:a16="http://schemas.microsoft.com/office/drawing/2014/main" id="{52C6C0D5-AB58-C743-8563-0CFDAA5F2883}"/>
              </a:ext>
            </a:extLst>
          </p:cNvPr>
          <p:cNvSpPr>
            <a:spLocks noGrp="1"/>
          </p:cNvSpPr>
          <p:nvPr>
            <p:ph type="body" sz="quarter" idx="66"/>
          </p:nvPr>
        </p:nvSpPr>
        <p:spPr>
          <a:xfrm>
            <a:off x="8903921" y="9582112"/>
            <a:ext cx="4785571"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5" name="Platshållare för text 21">
            <a:extLst>
              <a:ext uri="{FF2B5EF4-FFF2-40B4-BE49-F238E27FC236}">
                <a16:creationId xmlns:a16="http://schemas.microsoft.com/office/drawing/2014/main" id="{01ED0130-3FBA-4B46-8ECB-AF79D6088EC3}"/>
              </a:ext>
            </a:extLst>
          </p:cNvPr>
          <p:cNvSpPr>
            <a:spLocks noGrp="1"/>
          </p:cNvSpPr>
          <p:nvPr>
            <p:ph type="body" sz="quarter" idx="67"/>
          </p:nvPr>
        </p:nvSpPr>
        <p:spPr>
          <a:xfrm>
            <a:off x="14138530" y="9582112"/>
            <a:ext cx="8300839"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6" name="Platshållare för text 21">
            <a:extLst>
              <a:ext uri="{FF2B5EF4-FFF2-40B4-BE49-F238E27FC236}">
                <a16:creationId xmlns:a16="http://schemas.microsoft.com/office/drawing/2014/main" id="{702AAC28-FC32-E84E-81BF-D598E5AFF0F5}"/>
              </a:ext>
            </a:extLst>
          </p:cNvPr>
          <p:cNvSpPr>
            <a:spLocks noGrp="1"/>
          </p:cNvSpPr>
          <p:nvPr>
            <p:ph type="body" sz="quarter" idx="68"/>
          </p:nvPr>
        </p:nvSpPr>
        <p:spPr>
          <a:xfrm>
            <a:off x="2648897" y="1097359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7" name="Platshållare för text 21">
            <a:extLst>
              <a:ext uri="{FF2B5EF4-FFF2-40B4-BE49-F238E27FC236}">
                <a16:creationId xmlns:a16="http://schemas.microsoft.com/office/drawing/2014/main" id="{8A190CDC-D814-B84D-A574-57E7672BFA51}"/>
              </a:ext>
            </a:extLst>
          </p:cNvPr>
          <p:cNvSpPr>
            <a:spLocks noGrp="1"/>
          </p:cNvSpPr>
          <p:nvPr>
            <p:ph type="body" sz="quarter" idx="69"/>
          </p:nvPr>
        </p:nvSpPr>
        <p:spPr>
          <a:xfrm>
            <a:off x="5763157" y="1097359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8" name="Platshållare för text 21">
            <a:extLst>
              <a:ext uri="{FF2B5EF4-FFF2-40B4-BE49-F238E27FC236}">
                <a16:creationId xmlns:a16="http://schemas.microsoft.com/office/drawing/2014/main" id="{AF03BEC1-430A-9E42-BD95-29083E9D1626}"/>
              </a:ext>
            </a:extLst>
          </p:cNvPr>
          <p:cNvSpPr>
            <a:spLocks noGrp="1"/>
          </p:cNvSpPr>
          <p:nvPr>
            <p:ph type="body" sz="quarter" idx="70"/>
          </p:nvPr>
        </p:nvSpPr>
        <p:spPr>
          <a:xfrm>
            <a:off x="8903921" y="1095434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9" name="Platshållare för text 21">
            <a:extLst>
              <a:ext uri="{FF2B5EF4-FFF2-40B4-BE49-F238E27FC236}">
                <a16:creationId xmlns:a16="http://schemas.microsoft.com/office/drawing/2014/main" id="{2F49AABF-5C7B-304C-87B5-70DC0EA4161B}"/>
              </a:ext>
            </a:extLst>
          </p:cNvPr>
          <p:cNvSpPr>
            <a:spLocks noGrp="1"/>
          </p:cNvSpPr>
          <p:nvPr>
            <p:ph type="body" sz="quarter" idx="71"/>
          </p:nvPr>
        </p:nvSpPr>
        <p:spPr>
          <a:xfrm>
            <a:off x="14138530" y="1095434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1" name="Platshållare för text 21">
            <a:extLst>
              <a:ext uri="{FF2B5EF4-FFF2-40B4-BE49-F238E27FC236}">
                <a16:creationId xmlns:a16="http://schemas.microsoft.com/office/drawing/2014/main" id="{AAD2B35B-EDBA-2B4D-9797-500E10164134}"/>
              </a:ext>
            </a:extLst>
          </p:cNvPr>
          <p:cNvSpPr>
            <a:spLocks noGrp="1"/>
          </p:cNvSpPr>
          <p:nvPr>
            <p:ph type="body" sz="quarter" idx="72"/>
          </p:nvPr>
        </p:nvSpPr>
        <p:spPr>
          <a:xfrm>
            <a:off x="2648897" y="1200726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2" name="Platshållare för text 21">
            <a:extLst>
              <a:ext uri="{FF2B5EF4-FFF2-40B4-BE49-F238E27FC236}">
                <a16:creationId xmlns:a16="http://schemas.microsoft.com/office/drawing/2014/main" id="{7D0B5A64-4058-4645-AA63-0BF6ACE00E31}"/>
              </a:ext>
            </a:extLst>
          </p:cNvPr>
          <p:cNvSpPr>
            <a:spLocks noGrp="1"/>
          </p:cNvSpPr>
          <p:nvPr>
            <p:ph type="body" sz="quarter" idx="73"/>
          </p:nvPr>
        </p:nvSpPr>
        <p:spPr>
          <a:xfrm>
            <a:off x="5763157" y="1200726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3" name="Platshållare för text 21">
            <a:extLst>
              <a:ext uri="{FF2B5EF4-FFF2-40B4-BE49-F238E27FC236}">
                <a16:creationId xmlns:a16="http://schemas.microsoft.com/office/drawing/2014/main" id="{0AAE42AC-4C39-B74D-8F34-6287FF1F8EAC}"/>
              </a:ext>
            </a:extLst>
          </p:cNvPr>
          <p:cNvSpPr>
            <a:spLocks noGrp="1"/>
          </p:cNvSpPr>
          <p:nvPr>
            <p:ph type="body" sz="quarter" idx="74"/>
          </p:nvPr>
        </p:nvSpPr>
        <p:spPr>
          <a:xfrm>
            <a:off x="8903921" y="1198801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4" name="Platshållare för text 21">
            <a:extLst>
              <a:ext uri="{FF2B5EF4-FFF2-40B4-BE49-F238E27FC236}">
                <a16:creationId xmlns:a16="http://schemas.microsoft.com/office/drawing/2014/main" id="{8A3FDB0E-E6D1-6C4A-9671-1CBED0131622}"/>
              </a:ext>
            </a:extLst>
          </p:cNvPr>
          <p:cNvSpPr>
            <a:spLocks noGrp="1"/>
          </p:cNvSpPr>
          <p:nvPr>
            <p:ph type="body" sz="quarter" idx="75"/>
          </p:nvPr>
        </p:nvSpPr>
        <p:spPr>
          <a:xfrm>
            <a:off x="14138530" y="1198801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cxnSp>
        <p:nvCxnSpPr>
          <p:cNvPr id="4" name="Rak 3">
            <a:extLst>
              <a:ext uri="{FF2B5EF4-FFF2-40B4-BE49-F238E27FC236}">
                <a16:creationId xmlns:a16="http://schemas.microsoft.com/office/drawing/2014/main" id="{C18D2AC7-F5D0-864B-9E7A-7CBB71C01415}"/>
              </a:ext>
            </a:extLst>
          </p:cNvPr>
          <p:cNvCxnSpPr>
            <a:cxnSpLocks/>
          </p:cNvCxnSpPr>
          <p:nvPr userDrawn="1"/>
        </p:nvCxnSpPr>
        <p:spPr>
          <a:xfrm>
            <a:off x="5526157" y="5367484"/>
            <a:ext cx="0" cy="7553388"/>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Rak 58">
            <a:extLst>
              <a:ext uri="{FF2B5EF4-FFF2-40B4-BE49-F238E27FC236}">
                <a16:creationId xmlns:a16="http://schemas.microsoft.com/office/drawing/2014/main" id="{A3CA9C88-3C5E-984B-9388-8C37E95453B1}"/>
              </a:ext>
            </a:extLst>
          </p:cNvPr>
          <p:cNvCxnSpPr>
            <a:cxnSpLocks/>
          </p:cNvCxnSpPr>
          <p:nvPr userDrawn="1"/>
        </p:nvCxnSpPr>
        <p:spPr>
          <a:xfrm>
            <a:off x="8719931" y="5367484"/>
            <a:ext cx="0" cy="768591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Rak 59">
            <a:extLst>
              <a:ext uri="{FF2B5EF4-FFF2-40B4-BE49-F238E27FC236}">
                <a16:creationId xmlns:a16="http://schemas.microsoft.com/office/drawing/2014/main" id="{70930C31-FB62-6C40-9579-1FE54E7B83DD}"/>
              </a:ext>
            </a:extLst>
          </p:cNvPr>
          <p:cNvCxnSpPr>
            <a:cxnSpLocks/>
          </p:cNvCxnSpPr>
          <p:nvPr userDrawn="1"/>
        </p:nvCxnSpPr>
        <p:spPr>
          <a:xfrm>
            <a:off x="13928035" y="5176157"/>
            <a:ext cx="0" cy="7925205"/>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 name="Rak 87">
            <a:extLst>
              <a:ext uri="{FF2B5EF4-FFF2-40B4-BE49-F238E27FC236}">
                <a16:creationId xmlns:a16="http://schemas.microsoft.com/office/drawing/2014/main" id="{D04EF7D1-2D60-6043-8E01-9AA470F264EF}"/>
              </a:ext>
            </a:extLst>
          </p:cNvPr>
          <p:cNvCxnSpPr>
            <a:cxnSpLocks/>
          </p:cNvCxnSpPr>
          <p:nvPr userDrawn="1"/>
        </p:nvCxnSpPr>
        <p:spPr>
          <a:xfrm flipH="1">
            <a:off x="1845129" y="6634583"/>
            <a:ext cx="21227142"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 name="Rak 88">
            <a:extLst>
              <a:ext uri="{FF2B5EF4-FFF2-40B4-BE49-F238E27FC236}">
                <a16:creationId xmlns:a16="http://schemas.microsoft.com/office/drawing/2014/main" id="{7A96CAA6-1175-F94E-B1BC-7DFB44A6AC4F}"/>
              </a:ext>
            </a:extLst>
          </p:cNvPr>
          <p:cNvCxnSpPr>
            <a:cxnSpLocks/>
          </p:cNvCxnSpPr>
          <p:nvPr userDrawn="1"/>
        </p:nvCxnSpPr>
        <p:spPr>
          <a:xfrm flipH="1">
            <a:off x="2057412" y="7679611"/>
            <a:ext cx="21014859"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 name="Rak 89">
            <a:extLst>
              <a:ext uri="{FF2B5EF4-FFF2-40B4-BE49-F238E27FC236}">
                <a16:creationId xmlns:a16="http://schemas.microsoft.com/office/drawing/2014/main" id="{7ABE8A74-0AF4-9844-B258-5D614045C3B7}"/>
              </a:ext>
            </a:extLst>
          </p:cNvPr>
          <p:cNvCxnSpPr>
            <a:cxnSpLocks/>
          </p:cNvCxnSpPr>
          <p:nvPr userDrawn="1"/>
        </p:nvCxnSpPr>
        <p:spPr>
          <a:xfrm flipH="1">
            <a:off x="1713600" y="9410439"/>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 name="Rak 90">
            <a:extLst>
              <a:ext uri="{FF2B5EF4-FFF2-40B4-BE49-F238E27FC236}">
                <a16:creationId xmlns:a16="http://schemas.microsoft.com/office/drawing/2014/main" id="{81E96AF9-F008-9944-A406-3AAC36896E12}"/>
              </a:ext>
            </a:extLst>
          </p:cNvPr>
          <p:cNvCxnSpPr>
            <a:cxnSpLocks/>
          </p:cNvCxnSpPr>
          <p:nvPr userDrawn="1"/>
        </p:nvCxnSpPr>
        <p:spPr>
          <a:xfrm flipH="1">
            <a:off x="1894114" y="10814696"/>
            <a:ext cx="21178157"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 name="Rak 91">
            <a:extLst>
              <a:ext uri="{FF2B5EF4-FFF2-40B4-BE49-F238E27FC236}">
                <a16:creationId xmlns:a16="http://schemas.microsoft.com/office/drawing/2014/main" id="{C3ECE661-85B6-3F48-B643-C196AEA1CBB7}"/>
              </a:ext>
            </a:extLst>
          </p:cNvPr>
          <p:cNvCxnSpPr>
            <a:cxnSpLocks/>
          </p:cNvCxnSpPr>
          <p:nvPr userDrawn="1"/>
        </p:nvCxnSpPr>
        <p:spPr>
          <a:xfrm flipH="1">
            <a:off x="1713600" y="11827067"/>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4" name="Bild">
            <a:extLst>
              <a:ext uri="{FF2B5EF4-FFF2-40B4-BE49-F238E27FC236}">
                <a16:creationId xmlns:a16="http://schemas.microsoft.com/office/drawing/2014/main" id="{A015C575-A2C0-7043-A56E-FC70200665C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7" y="4089482"/>
            <a:ext cx="10273300" cy="215081"/>
          </a:xfrm>
          <a:prstGeom prst="rect">
            <a:avLst/>
          </a:prstGeom>
          <a:ln w="12700">
            <a:miter lim="400000"/>
          </a:ln>
        </p:spPr>
      </p:pic>
      <p:pic>
        <p:nvPicPr>
          <p:cNvPr id="98" name="Bild">
            <a:extLst>
              <a:ext uri="{FF2B5EF4-FFF2-40B4-BE49-F238E27FC236}">
                <a16:creationId xmlns:a16="http://schemas.microsoft.com/office/drawing/2014/main" id="{86562447-9947-214C-8B51-92C6D8B9BD4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489868" y="1520802"/>
            <a:ext cx="6442383" cy="1619028"/>
          </a:xfrm>
          <a:prstGeom prst="rect">
            <a:avLst/>
          </a:prstGeom>
          <a:ln w="12700">
            <a:miter lim="400000"/>
          </a:ln>
        </p:spPr>
      </p:pic>
      <p:sp>
        <p:nvSpPr>
          <p:cNvPr id="99" name="Platshållare för text 211">
            <a:extLst>
              <a:ext uri="{FF2B5EF4-FFF2-40B4-BE49-F238E27FC236}">
                <a16:creationId xmlns:a16="http://schemas.microsoft.com/office/drawing/2014/main" id="{EB309356-9EBC-744F-93A4-FF019DFF5C6D}"/>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Tree>
    <p:extLst>
      <p:ext uri="{BB962C8B-B14F-4D97-AF65-F5344CB8AC3E}">
        <p14:creationId xmlns:p14="http://schemas.microsoft.com/office/powerpoint/2010/main" val="123144992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Övningens första sida">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893"/>
            <a:ext cx="24382412" cy="13715107"/>
          </a:xfrm>
          <a:prstGeom prst="rect">
            <a:avLst/>
          </a:prstGeom>
        </p:spPr>
      </p:pic>
      <p:sp>
        <p:nvSpPr>
          <p:cNvPr id="11" name="Platshållare för text 10">
            <a:extLst>
              <a:ext uri="{FF2B5EF4-FFF2-40B4-BE49-F238E27FC236}">
                <a16:creationId xmlns:a16="http://schemas.microsoft.com/office/drawing/2014/main" id="{808A6B7C-17CD-7F41-90DE-07B0A46ECA94}"/>
              </a:ext>
            </a:extLst>
          </p:cNvPr>
          <p:cNvSpPr>
            <a:spLocks noGrp="1"/>
          </p:cNvSpPr>
          <p:nvPr>
            <p:ph type="body" sz="quarter" idx="38"/>
          </p:nvPr>
        </p:nvSpPr>
        <p:spPr>
          <a:xfrm>
            <a:off x="1722692" y="3516300"/>
            <a:ext cx="9765841" cy="227553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Klicka här för att ändra</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sp>
        <p:nvSpPr>
          <p:cNvPr id="9" name="Platshållare för text 8">
            <a:extLst>
              <a:ext uri="{FF2B5EF4-FFF2-40B4-BE49-F238E27FC236}">
                <a16:creationId xmlns:a16="http://schemas.microsoft.com/office/drawing/2014/main" id="{F5E67C71-75F6-124F-84DA-36E5917E6B1A}"/>
              </a:ext>
            </a:extLst>
          </p:cNvPr>
          <p:cNvSpPr>
            <a:spLocks noGrp="1"/>
          </p:cNvSpPr>
          <p:nvPr>
            <p:ph type="body" sz="quarter" idx="37"/>
          </p:nvPr>
        </p:nvSpPr>
        <p:spPr>
          <a:xfrm>
            <a:off x="1749262" y="6712283"/>
            <a:ext cx="9739272" cy="4503113"/>
          </a:xfrm>
          <a:prstGeom prst="rect">
            <a:avLst/>
          </a:prstGeom>
        </p:spPr>
        <p:txBody>
          <a:bodyPr/>
          <a:lstStyle>
            <a:lvl1pPr marL="0" indent="0">
              <a:buNone/>
              <a:defRPr sz="4300"/>
            </a:lvl1pPr>
          </a:lstStyle>
          <a:p>
            <a:pPr lvl="0"/>
            <a:r>
              <a:rPr lang="sv-SE" dirty="0"/>
              <a:t>Klicka här för att ändra format på bakgrundstexten</a:t>
            </a:r>
          </a:p>
          <a:p>
            <a:pPr lvl="0"/>
            <a:endParaRPr lang="sv-SE" dirty="0"/>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903317"/>
            <a:ext cx="9679814" cy="224710"/>
          </a:xfrm>
          <a:prstGeom prst="rect">
            <a:avLst/>
          </a:prstGeom>
          <a:ln w="12700">
            <a:miter lim="400000"/>
          </a:ln>
        </p:spPr>
      </p:pic>
      <p:sp>
        <p:nvSpPr>
          <p:cNvPr id="5" name="Platshållare för bild 4">
            <a:extLst>
              <a:ext uri="{FF2B5EF4-FFF2-40B4-BE49-F238E27FC236}">
                <a16:creationId xmlns:a16="http://schemas.microsoft.com/office/drawing/2014/main" id="{83A78926-89A8-C145-9BFA-622976875264}"/>
              </a:ext>
              <a:ext uri="{C183D7F6-B498-43B3-948B-1728B52AA6E4}">
                <adec:decorative xmlns:adec="http://schemas.microsoft.com/office/drawing/2017/decorative" val="1"/>
              </a:ext>
            </a:extLst>
          </p:cNvPr>
          <p:cNvSpPr>
            <a:spLocks noGrp="1"/>
          </p:cNvSpPr>
          <p:nvPr>
            <p:ph type="pic" sz="quarter" idx="36"/>
          </p:nvPr>
        </p:nvSpPr>
        <p:spPr>
          <a:xfrm>
            <a:off x="12191206" y="-1588"/>
            <a:ext cx="12191207" cy="13717588"/>
          </a:xfrm>
          <a:prstGeom prst="rect">
            <a:avLst/>
          </a:prstGeom>
        </p:spPr>
        <p:txBody>
          <a:bodyPr/>
          <a:lstStyle/>
          <a:p>
            <a:endParaRPr lang="sv-SE"/>
          </a:p>
        </p:txBody>
      </p:sp>
    </p:spTree>
    <p:extLst>
      <p:ext uri="{BB962C8B-B14F-4D97-AF65-F5344CB8AC3E}">
        <p14:creationId xmlns:p14="http://schemas.microsoft.com/office/powerpoint/2010/main" val="2782116490"/>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Övningens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6944"/>
            <a:ext cx="24382412" cy="13715107"/>
          </a:xfrm>
          <a:prstGeom prst="rect">
            <a:avLst/>
          </a:prstGeom>
        </p:spPr>
      </p:pic>
      <p:pic>
        <p:nvPicPr>
          <p:cNvPr id="4" name="Bild 3">
            <a:extLst>
              <a:ext uri="{FF2B5EF4-FFF2-40B4-BE49-F238E27FC236}">
                <a16:creationId xmlns:a16="http://schemas.microsoft.com/office/drawing/2014/main" id="{501B0D15-530C-C843-A8E6-00502B5B99B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07033" y="2996965"/>
            <a:ext cx="14432347" cy="942247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p:nvPr>
        </p:nvSpPr>
        <p:spPr>
          <a:xfrm>
            <a:off x="1690731" y="2451729"/>
            <a:ext cx="6165646"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Klicka här för att ändra</a:t>
            </a:r>
          </a:p>
        </p:txBody>
      </p:sp>
      <p:pic>
        <p:nvPicPr>
          <p:cNvPr id="11" name="Bild">
            <a:extLst>
              <a:ext uri="{FF2B5EF4-FFF2-40B4-BE49-F238E27FC236}">
                <a16:creationId xmlns:a16="http://schemas.microsoft.com/office/drawing/2014/main" id="{8D7FAE93-0935-8743-BA64-1B9A21759CD3}"/>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359473"/>
            <a:ext cx="6798970" cy="240132"/>
          </a:xfrm>
          <a:prstGeom prst="rect">
            <a:avLst/>
          </a:prstGeom>
          <a:ln w="12700">
            <a:miter lim="400000"/>
          </a:ln>
        </p:spPr>
      </p:pic>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1" y="6199204"/>
            <a:ext cx="6499258" cy="4295775"/>
          </a:xfrm>
          <a:prstGeom prst="rect">
            <a:avLst/>
          </a:prstGeom>
        </p:spPr>
        <p:txBody>
          <a:bodyPr/>
          <a:lstStyle>
            <a:lvl1pPr marL="0" indent="0">
              <a:buNone/>
              <a:defRPr sz="31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58A1BDCA-2911-7544-9D10-07F896EDA3B6}"/>
              </a:ext>
              <a:ext uri="{C183D7F6-B498-43B3-948B-1728B52AA6E4}">
                <adec:decorative xmlns:adec="http://schemas.microsoft.com/office/drawing/2017/decorative" val="1"/>
              </a:ext>
            </a:extLst>
          </p:cNvPr>
          <p:cNvPicPr>
            <a:picLocks noChangeAspect="1"/>
          </p:cNvPicPr>
          <p:nvPr userDrawn="1"/>
        </p:nvPicPr>
        <p:blipFill>
          <a:blip r:embed="rId8"/>
          <a:stretch>
            <a:fillRect/>
          </a:stretch>
        </p:blipFill>
        <p:spPr>
          <a:xfrm>
            <a:off x="10972279" y="3633742"/>
            <a:ext cx="8990202" cy="8213271"/>
          </a:xfrm>
          <a:prstGeom prst="rect">
            <a:avLst/>
          </a:prstGeom>
        </p:spPr>
      </p:pic>
      <p:sp>
        <p:nvSpPr>
          <p:cNvPr id="17" name="Platshållare för text 21">
            <a:extLst>
              <a:ext uri="{FF2B5EF4-FFF2-40B4-BE49-F238E27FC236}">
                <a16:creationId xmlns:a16="http://schemas.microsoft.com/office/drawing/2014/main" id="{EC3F22AB-DBF2-0048-A58A-2C8FD62DBA7D}"/>
              </a:ext>
            </a:extLst>
          </p:cNvPr>
          <p:cNvSpPr>
            <a:spLocks noGrp="1"/>
          </p:cNvSpPr>
          <p:nvPr>
            <p:ph type="body" sz="quarter" idx="22"/>
          </p:nvPr>
        </p:nvSpPr>
        <p:spPr>
          <a:xfrm>
            <a:off x="11364685" y="4060088"/>
            <a:ext cx="8080311" cy="1770273"/>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25" name="Platshållare för text 13">
            <a:extLst>
              <a:ext uri="{FF2B5EF4-FFF2-40B4-BE49-F238E27FC236}">
                <a16:creationId xmlns:a16="http://schemas.microsoft.com/office/drawing/2014/main" id="{F70CE09D-52F8-9F43-BAB3-1B1F0DDE4832}"/>
              </a:ext>
            </a:extLst>
          </p:cNvPr>
          <p:cNvSpPr>
            <a:spLocks noGrp="1"/>
          </p:cNvSpPr>
          <p:nvPr>
            <p:ph type="body" sz="quarter" idx="45"/>
          </p:nvPr>
        </p:nvSpPr>
        <p:spPr>
          <a:xfrm>
            <a:off x="200529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38" name="Platshållare för text 13">
            <a:extLst>
              <a:ext uri="{FF2B5EF4-FFF2-40B4-BE49-F238E27FC236}">
                <a16:creationId xmlns:a16="http://schemas.microsoft.com/office/drawing/2014/main" id="{065F646F-CE7A-5A48-A7F6-2966A00EBAA0}"/>
              </a:ext>
            </a:extLst>
          </p:cNvPr>
          <p:cNvSpPr>
            <a:spLocks noGrp="1"/>
          </p:cNvSpPr>
          <p:nvPr>
            <p:ph type="body" sz="quarter" idx="40"/>
          </p:nvPr>
        </p:nvSpPr>
        <p:spPr>
          <a:xfrm>
            <a:off x="216277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20" name="Platshållare för text 21">
            <a:extLst>
              <a:ext uri="{FF2B5EF4-FFF2-40B4-BE49-F238E27FC236}">
                <a16:creationId xmlns:a16="http://schemas.microsoft.com/office/drawing/2014/main" id="{F8C400F7-F609-B34F-BF8A-1FCC76BB36EF}"/>
              </a:ext>
            </a:extLst>
          </p:cNvPr>
          <p:cNvSpPr>
            <a:spLocks noGrp="1"/>
          </p:cNvSpPr>
          <p:nvPr>
            <p:ph type="body" sz="quarter" idx="38"/>
          </p:nvPr>
        </p:nvSpPr>
        <p:spPr>
          <a:xfrm>
            <a:off x="11364685" y="6840610"/>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2" name="Platshållare för text 13">
            <a:extLst>
              <a:ext uri="{FF2B5EF4-FFF2-40B4-BE49-F238E27FC236}">
                <a16:creationId xmlns:a16="http://schemas.microsoft.com/office/drawing/2014/main" id="{D3A16FC0-2058-FB4F-B31E-A742DFE8D7A3}"/>
              </a:ext>
            </a:extLst>
          </p:cNvPr>
          <p:cNvSpPr>
            <a:spLocks noGrp="1"/>
          </p:cNvSpPr>
          <p:nvPr>
            <p:ph type="body" sz="quarter" idx="46"/>
          </p:nvPr>
        </p:nvSpPr>
        <p:spPr>
          <a:xfrm>
            <a:off x="20052927" y="837272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39" name="Platshållare för text 13">
            <a:extLst>
              <a:ext uri="{FF2B5EF4-FFF2-40B4-BE49-F238E27FC236}">
                <a16:creationId xmlns:a16="http://schemas.microsoft.com/office/drawing/2014/main" id="{B491F598-8E3C-8249-AF7D-8DDE548A461B}"/>
              </a:ext>
            </a:extLst>
          </p:cNvPr>
          <p:cNvSpPr>
            <a:spLocks noGrp="1"/>
          </p:cNvSpPr>
          <p:nvPr>
            <p:ph type="body" sz="quarter" idx="41"/>
          </p:nvPr>
        </p:nvSpPr>
        <p:spPr>
          <a:xfrm>
            <a:off x="21627727" y="8381367"/>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21" name="Platshållare för text 21">
            <a:extLst>
              <a:ext uri="{FF2B5EF4-FFF2-40B4-BE49-F238E27FC236}">
                <a16:creationId xmlns:a16="http://schemas.microsoft.com/office/drawing/2014/main" id="{3CDFEF40-DA8A-A347-BC6F-E1F44A0A86C1}"/>
              </a:ext>
            </a:extLst>
          </p:cNvPr>
          <p:cNvSpPr>
            <a:spLocks noGrp="1"/>
          </p:cNvSpPr>
          <p:nvPr>
            <p:ph type="body" sz="quarter" idx="39"/>
          </p:nvPr>
        </p:nvSpPr>
        <p:spPr>
          <a:xfrm>
            <a:off x="11364685" y="9639794"/>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5" name="Platshållare för text 13">
            <a:extLst>
              <a:ext uri="{FF2B5EF4-FFF2-40B4-BE49-F238E27FC236}">
                <a16:creationId xmlns:a16="http://schemas.microsoft.com/office/drawing/2014/main" id="{8FA5656B-9FAA-4A46-A964-1E06565F5CC2}"/>
              </a:ext>
            </a:extLst>
          </p:cNvPr>
          <p:cNvSpPr>
            <a:spLocks noGrp="1"/>
          </p:cNvSpPr>
          <p:nvPr>
            <p:ph type="body" sz="quarter" idx="47"/>
          </p:nvPr>
        </p:nvSpPr>
        <p:spPr>
          <a:xfrm>
            <a:off x="20052927" y="1105370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40" name="Platshållare för text 13">
            <a:extLst>
              <a:ext uri="{FF2B5EF4-FFF2-40B4-BE49-F238E27FC236}">
                <a16:creationId xmlns:a16="http://schemas.microsoft.com/office/drawing/2014/main" id="{EC90BCEB-FA2F-A54B-A4D5-4C6FBD8115EA}"/>
              </a:ext>
            </a:extLst>
          </p:cNvPr>
          <p:cNvSpPr>
            <a:spLocks noGrp="1"/>
          </p:cNvSpPr>
          <p:nvPr>
            <p:ph type="body" sz="quarter" idx="42"/>
          </p:nvPr>
        </p:nvSpPr>
        <p:spPr>
          <a:xfrm>
            <a:off x="21627727" y="11033665"/>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pic>
        <p:nvPicPr>
          <p:cNvPr id="27" name="Bild 26">
            <a:extLst>
              <a:ext uri="{FF2B5EF4-FFF2-40B4-BE49-F238E27FC236}">
                <a16:creationId xmlns:a16="http://schemas.microsoft.com/office/drawing/2014/main" id="{5DCDBF59-AC48-0E48-B06C-D5AFB82BF45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4241047"/>
            <a:ext cx="1132950" cy="1118425"/>
          </a:xfrm>
          <a:prstGeom prst="rect">
            <a:avLst/>
          </a:prstGeom>
        </p:spPr>
      </p:pic>
      <p:pic>
        <p:nvPicPr>
          <p:cNvPr id="29" name="Bild 28">
            <a:extLst>
              <a:ext uri="{FF2B5EF4-FFF2-40B4-BE49-F238E27FC236}">
                <a16:creationId xmlns:a16="http://schemas.microsoft.com/office/drawing/2014/main" id="{A56A8174-508B-A94B-8B67-AD9B004330B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7114876"/>
            <a:ext cx="1132950" cy="1118425"/>
          </a:xfrm>
          <a:prstGeom prst="rect">
            <a:avLst/>
          </a:prstGeom>
        </p:spPr>
      </p:pic>
      <p:pic>
        <p:nvPicPr>
          <p:cNvPr id="31" name="Bild 30">
            <a:extLst>
              <a:ext uri="{FF2B5EF4-FFF2-40B4-BE49-F238E27FC236}">
                <a16:creationId xmlns:a16="http://schemas.microsoft.com/office/drawing/2014/main" id="{F9F912D1-DCB4-524E-91F6-CE33271A9987}"/>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9785835"/>
            <a:ext cx="1132950" cy="1118425"/>
          </a:xfrm>
          <a:prstGeom prst="rect">
            <a:avLst/>
          </a:prstGeom>
        </p:spPr>
      </p:pic>
      <p:pic>
        <p:nvPicPr>
          <p:cNvPr id="28" name="Bild 27">
            <a:extLst>
              <a:ext uri="{FF2B5EF4-FFF2-40B4-BE49-F238E27FC236}">
                <a16:creationId xmlns:a16="http://schemas.microsoft.com/office/drawing/2014/main" id="{8526346B-7B30-D446-8A9B-B5A478AD062F}"/>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4279971"/>
            <a:ext cx="888013" cy="1036015"/>
          </a:xfrm>
          <a:prstGeom prst="rect">
            <a:avLst/>
          </a:prstGeom>
        </p:spPr>
      </p:pic>
      <p:pic>
        <p:nvPicPr>
          <p:cNvPr id="30" name="Bild 29">
            <a:extLst>
              <a:ext uri="{FF2B5EF4-FFF2-40B4-BE49-F238E27FC236}">
                <a16:creationId xmlns:a16="http://schemas.microsoft.com/office/drawing/2014/main" id="{28F45F89-1565-0C4F-B43D-C8FA98671DCD}"/>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7062081"/>
            <a:ext cx="888013" cy="1036015"/>
          </a:xfrm>
          <a:prstGeom prst="rect">
            <a:avLst/>
          </a:prstGeom>
        </p:spPr>
      </p:pic>
      <p:pic>
        <p:nvPicPr>
          <p:cNvPr id="36" name="Bild 35">
            <a:extLst>
              <a:ext uri="{FF2B5EF4-FFF2-40B4-BE49-F238E27FC236}">
                <a16:creationId xmlns:a16="http://schemas.microsoft.com/office/drawing/2014/main" id="{280227E5-9CA4-4446-A49E-FAF3C97C014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9863647"/>
            <a:ext cx="888013" cy="1036015"/>
          </a:xfrm>
          <a:prstGeom prst="rect">
            <a:avLst/>
          </a:prstGeom>
        </p:spPr>
      </p:pic>
    </p:spTree>
    <p:extLst>
      <p:ext uri="{BB962C8B-B14F-4D97-AF65-F5344CB8AC3E}">
        <p14:creationId xmlns:p14="http://schemas.microsoft.com/office/powerpoint/2010/main" val="1360645473"/>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 för ett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130"/>
            <a:ext cx="24382412" cy="13715106"/>
          </a:xfrm>
          <a:prstGeom prst="rect">
            <a:avLst/>
          </a:prstGeom>
        </p:spPr>
      </p:pic>
      <p:sp>
        <p:nvSpPr>
          <p:cNvPr id="10" name="Platshållare för text 9">
            <a:extLst>
              <a:ext uri="{FF2B5EF4-FFF2-40B4-BE49-F238E27FC236}">
                <a16:creationId xmlns:a16="http://schemas.microsoft.com/office/drawing/2014/main" id="{865C5FB7-3E16-7241-A318-2D7475B8F180}"/>
              </a:ext>
            </a:extLst>
          </p:cNvPr>
          <p:cNvSpPr>
            <a:spLocks noGrp="1"/>
          </p:cNvSpPr>
          <p:nvPr>
            <p:ph type="body" sz="quarter" idx="15"/>
          </p:nvPr>
        </p:nvSpPr>
        <p:spPr>
          <a:xfrm>
            <a:off x="6021007" y="6038600"/>
            <a:ext cx="12340399" cy="1549760"/>
          </a:xfrm>
          <a:prstGeom prst="rect">
            <a:avLst/>
          </a:prstGeom>
        </p:spPr>
        <p:txBody>
          <a:bodyPr/>
          <a:lstStyle>
            <a:lvl1pPr marL="0" indent="0" algn="ctr">
              <a:buNone/>
              <a:defRPr sz="9300" b="1">
                <a:solidFill>
                  <a:srgbClr val="091D23"/>
                </a:solidFill>
                <a:latin typeface="+mj-lt"/>
              </a:defRPr>
            </a:lvl1pPr>
            <a:lvl2pPr marL="914354" indent="0">
              <a:buNone/>
              <a:defRPr sz="9300" b="1">
                <a:latin typeface="+mj-lt"/>
              </a:defRPr>
            </a:lvl2pPr>
            <a:lvl3pPr marL="1828709" indent="0">
              <a:buNone/>
              <a:defRPr sz="9300" b="1">
                <a:latin typeface="+mj-lt"/>
              </a:defRPr>
            </a:lvl3pPr>
            <a:lvl4pPr marL="2743063" indent="0">
              <a:buNone/>
              <a:defRPr sz="9300" b="1">
                <a:latin typeface="+mj-lt"/>
              </a:defRPr>
            </a:lvl4pPr>
            <a:lvl5pPr marL="3657417" indent="0">
              <a:buNone/>
              <a:defRPr sz="9300" b="1">
                <a:latin typeface="+mj-lt"/>
              </a:defRPr>
            </a:lvl5pPr>
          </a:lstStyle>
          <a:p>
            <a:pPr lvl="0"/>
            <a:r>
              <a:rPr lang="sv-SE" dirty="0"/>
              <a:t>Klicka här för att</a:t>
            </a:r>
          </a:p>
        </p:txBody>
      </p:sp>
      <p:sp>
        <p:nvSpPr>
          <p:cNvPr id="42" name="Platshållare för text 11">
            <a:extLst>
              <a:ext uri="{FF2B5EF4-FFF2-40B4-BE49-F238E27FC236}">
                <a16:creationId xmlns:a16="http://schemas.microsoft.com/office/drawing/2014/main" id="{8C9A7E9B-1439-7844-BF99-529BD7139FF0}"/>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sp>
        <p:nvSpPr>
          <p:cNvPr id="43" name="Platshållare för text 11">
            <a:extLst>
              <a:ext uri="{FF2B5EF4-FFF2-40B4-BE49-F238E27FC236}">
                <a16:creationId xmlns:a16="http://schemas.microsoft.com/office/drawing/2014/main" id="{AB2A0A02-382D-7C4E-8462-A757010E33DA}"/>
              </a:ext>
            </a:extLst>
          </p:cNvPr>
          <p:cNvSpPr>
            <a:spLocks noGrp="1"/>
          </p:cNvSpPr>
          <p:nvPr>
            <p:ph type="body" sz="quarter" idx="16"/>
          </p:nvPr>
        </p:nvSpPr>
        <p:spPr>
          <a:xfrm>
            <a:off x="6177534"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pic>
        <p:nvPicPr>
          <p:cNvPr id="4" name="Bild 3">
            <a:extLst>
              <a:ext uri="{FF2B5EF4-FFF2-40B4-BE49-F238E27FC236}">
                <a16:creationId xmlns:a16="http://schemas.microsoft.com/office/drawing/2014/main" id="{4D9C8E49-1943-B843-8207-93A2DEC91ED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9824" y="7588360"/>
            <a:ext cx="12582769" cy="292100"/>
          </a:xfrm>
          <a:prstGeom prst="rect">
            <a:avLst/>
          </a:prstGeom>
        </p:spPr>
      </p:pic>
    </p:spTree>
    <p:extLst>
      <p:ext uri="{BB962C8B-B14F-4D97-AF65-F5344CB8AC3E}">
        <p14:creationId xmlns:p14="http://schemas.microsoft.com/office/powerpoint/2010/main" val="1622053546"/>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 om dokumentet">
    <p:bg>
      <p:bgPr>
        <a:solidFill>
          <a:schemeClr val="bg2"/>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8C4CFBD-A6B2-DF4C-B0F8-E9888DF372D8}"/>
              </a:ext>
            </a:extLst>
          </p:cNvPr>
          <p:cNvPicPr>
            <a:picLocks noChangeAspect="1"/>
          </p:cNvPicPr>
          <p:nvPr userDrawn="1"/>
        </p:nvPicPr>
        <p:blipFill>
          <a:blip r:embed="rId2"/>
          <a:stretch>
            <a:fillRect/>
          </a:stretch>
        </p:blipFill>
        <p:spPr>
          <a:xfrm>
            <a:off x="13944600" y="3956334"/>
            <a:ext cx="8790336" cy="4013317"/>
          </a:xfrm>
          <a:prstGeom prst="rect">
            <a:avLst/>
          </a:prstGeom>
        </p:spPr>
      </p:pic>
      <p:pic>
        <p:nvPicPr>
          <p:cNvPr id="4" name="Bildobjekt 3">
            <a:extLst>
              <a:ext uri="{FF2B5EF4-FFF2-40B4-BE49-F238E27FC236}">
                <a16:creationId xmlns:a16="http://schemas.microsoft.com/office/drawing/2014/main" id="{224DE70F-AD56-C048-945C-52D50D4AE8A9}"/>
              </a:ext>
            </a:extLst>
          </p:cNvPr>
          <p:cNvPicPr>
            <a:picLocks noChangeAspect="1"/>
          </p:cNvPicPr>
          <p:nvPr userDrawn="1"/>
        </p:nvPicPr>
        <p:blipFill>
          <a:blip r:embed="rId3"/>
          <a:stretch>
            <a:fillRect/>
          </a:stretch>
        </p:blipFill>
        <p:spPr>
          <a:xfrm>
            <a:off x="1690730" y="5024071"/>
            <a:ext cx="9486900" cy="22860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hasCustomPrompt="1"/>
          </p:nvPr>
        </p:nvSpPr>
        <p:spPr>
          <a:xfrm>
            <a:off x="1690730" y="2110561"/>
            <a:ext cx="10500475"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Dokumentets syfte</a:t>
            </a:r>
          </a:p>
        </p:txBody>
      </p:sp>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0" y="5842460"/>
            <a:ext cx="10444535" cy="4013317"/>
          </a:xfrm>
          <a:prstGeom prst="rect">
            <a:avLst/>
          </a:prstGeom>
        </p:spPr>
        <p:txBody>
          <a:bodyPr/>
          <a:lstStyle>
            <a:lvl1pPr marL="0" indent="0">
              <a:buNone/>
              <a:defRPr sz="26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sp>
        <p:nvSpPr>
          <p:cNvPr id="42" name="Platshållare för text 25">
            <a:extLst>
              <a:ext uri="{FF2B5EF4-FFF2-40B4-BE49-F238E27FC236}">
                <a16:creationId xmlns:a16="http://schemas.microsoft.com/office/drawing/2014/main" id="{D3772D10-7DA9-5547-BCE7-68D1A7F5EB5C}"/>
              </a:ext>
            </a:extLst>
          </p:cNvPr>
          <p:cNvSpPr>
            <a:spLocks noGrp="1"/>
          </p:cNvSpPr>
          <p:nvPr>
            <p:ph type="body" sz="quarter" idx="45"/>
          </p:nvPr>
        </p:nvSpPr>
        <p:spPr>
          <a:xfrm>
            <a:off x="14468913" y="4529712"/>
            <a:ext cx="7586296" cy="3010340"/>
          </a:xfrm>
          <a:prstGeom prst="rect">
            <a:avLst/>
          </a:prstGeom>
        </p:spPr>
        <p:txBody>
          <a:bodyPr/>
          <a:lstStyle>
            <a:lvl1pPr marL="0" indent="0">
              <a:buNone/>
              <a:defRPr sz="3100">
                <a:solidFill>
                  <a:schemeClr val="bg1"/>
                </a:solidFill>
              </a:defRPr>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pic>
        <p:nvPicPr>
          <p:cNvPr id="12" name="Bildobjekt 11">
            <a:extLst>
              <a:ext uri="{FF2B5EF4-FFF2-40B4-BE49-F238E27FC236}">
                <a16:creationId xmlns:a16="http://schemas.microsoft.com/office/drawing/2014/main" id="{2499C57F-17E7-7740-83B8-0336F3D093F5}"/>
              </a:ext>
            </a:extLst>
          </p:cNvPr>
          <p:cNvPicPr>
            <a:picLocks noChangeAspect="1"/>
          </p:cNvPicPr>
          <p:nvPr userDrawn="1"/>
        </p:nvPicPr>
        <p:blipFill rotWithShape="1">
          <a:blip r:embed="rId4">
            <a:alphaModFix amt="66000"/>
          </a:blip>
          <a:srcRect l="9642" t="15418" r="13608" b="62939"/>
          <a:stretch/>
        </p:blipFill>
        <p:spPr>
          <a:xfrm>
            <a:off x="0" y="-1"/>
            <a:ext cx="24382413" cy="4718819"/>
          </a:xfrm>
          <a:prstGeom prst="rect">
            <a:avLst/>
          </a:prstGeom>
        </p:spPr>
      </p:pic>
      <p:grpSp>
        <p:nvGrpSpPr>
          <p:cNvPr id="2" name="Grupp 1">
            <a:extLst>
              <a:ext uri="{FF2B5EF4-FFF2-40B4-BE49-F238E27FC236}">
                <a16:creationId xmlns:a16="http://schemas.microsoft.com/office/drawing/2014/main" id="{D9D83A3F-6E49-529D-7404-2182AC84AB96}"/>
              </a:ext>
            </a:extLst>
          </p:cNvPr>
          <p:cNvGrpSpPr/>
          <p:nvPr userDrawn="1"/>
        </p:nvGrpSpPr>
        <p:grpSpPr>
          <a:xfrm>
            <a:off x="-1585" y="10723418"/>
            <a:ext cx="24383998" cy="2992582"/>
            <a:chOff x="503853" y="11513630"/>
            <a:chExt cx="12192000" cy="1496291"/>
          </a:xfrm>
        </p:grpSpPr>
        <p:sp>
          <p:nvSpPr>
            <p:cNvPr id="11" name="Rektangel 10">
              <a:extLst>
                <a:ext uri="{FF2B5EF4-FFF2-40B4-BE49-F238E27FC236}">
                  <a16:creationId xmlns:a16="http://schemas.microsoft.com/office/drawing/2014/main" id="{6510B147-3AA9-31EB-98D1-A4B422B25DEB}"/>
                </a:ext>
              </a:extLst>
            </p:cNvPr>
            <p:cNvSpPr/>
            <p:nvPr userDrawn="1"/>
          </p:nvSpPr>
          <p:spPr>
            <a:xfrm>
              <a:off x="503853" y="11513630"/>
              <a:ext cx="12192000" cy="1496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13" name="Bildobjekt 12" descr="Logga: HEJA Innovation.">
              <a:extLst>
                <a:ext uri="{FF2B5EF4-FFF2-40B4-BE49-F238E27FC236}">
                  <a16:creationId xmlns:a16="http://schemas.microsoft.com/office/drawing/2014/main" id="{1AC6F69E-5C9D-3A0D-CCE5-79F8F408ADC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6679" y="11958120"/>
              <a:ext cx="1661757" cy="559674"/>
            </a:xfrm>
            <a:prstGeom prst="rect">
              <a:avLst/>
            </a:prstGeom>
          </p:spPr>
        </p:pic>
        <p:pic>
          <p:nvPicPr>
            <p:cNvPr id="14" name="Picture 2" descr="Logga: Vinnova Sveriges innovationsmyndighet">
              <a:extLst>
                <a:ext uri="{FF2B5EF4-FFF2-40B4-BE49-F238E27FC236}">
                  <a16:creationId xmlns:a16="http://schemas.microsoft.com/office/drawing/2014/main" id="{99261809-B3C6-CEFA-B7BB-D28B0ACBB20E}"/>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397240" y="11999696"/>
              <a:ext cx="2230147" cy="4765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gga: Uppsala kommun">
              <a:extLst>
                <a:ext uri="{FF2B5EF4-FFF2-40B4-BE49-F238E27FC236}">
                  <a16:creationId xmlns:a16="http://schemas.microsoft.com/office/drawing/2014/main" id="{6732BF65-E680-F0E9-7F1D-792C16B5AF87}"/>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r="28860" b="-795"/>
            <a:stretch/>
          </p:blipFill>
          <p:spPr bwMode="auto">
            <a:xfrm>
              <a:off x="7816191" y="11989351"/>
              <a:ext cx="1415507" cy="5011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ga: Helsingborg stad">
              <a:extLst>
                <a:ext uri="{FF2B5EF4-FFF2-40B4-BE49-F238E27FC236}">
                  <a16:creationId xmlns:a16="http://schemas.microsoft.com/office/drawing/2014/main" id="{2CF85456-BF75-4246-D483-50C88ACFBF19}"/>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94114" y="11957409"/>
              <a:ext cx="1832955" cy="5051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7174329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bliotek">
    <p:bg>
      <p:bgPr>
        <a:solidFill>
          <a:schemeClr val="accent4"/>
        </a:solidFill>
        <a:effectLst/>
      </p:bgPr>
    </p:bg>
    <p:spTree>
      <p:nvGrpSpPr>
        <p:cNvPr id="1" name=""/>
        <p:cNvGrpSpPr/>
        <p:nvPr/>
      </p:nvGrpSpPr>
      <p:grpSpPr>
        <a:xfrm>
          <a:off x="0" y="0"/>
          <a:ext cx="0" cy="0"/>
          <a:chOff x="0" y="0"/>
          <a:chExt cx="0" cy="0"/>
        </a:xfrm>
      </p:grpSpPr>
      <p:pic>
        <p:nvPicPr>
          <p:cNvPr id="2" name="Gruppera">
            <a:extLst>
              <a:ext uri="{FF2B5EF4-FFF2-40B4-BE49-F238E27FC236}">
                <a16:creationId xmlns:a16="http://schemas.microsoft.com/office/drawing/2014/main" id="{541C248F-070F-4202-28B5-C63D63FFF37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3" name="Bild">
            <a:extLst>
              <a:ext uri="{FF2B5EF4-FFF2-40B4-BE49-F238E27FC236}">
                <a16:creationId xmlns:a16="http://schemas.microsoft.com/office/drawing/2014/main" id="{6B957C44-0934-C2D0-634F-359388F9E018}"/>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334994" y="1369595"/>
            <a:ext cx="544999" cy="474676"/>
          </a:xfrm>
          <a:prstGeom prst="rect">
            <a:avLst/>
          </a:prstGeom>
          <a:ln w="12700">
            <a:miter lim="400000"/>
          </a:ln>
        </p:spPr>
      </p:pic>
      <p:pic>
        <p:nvPicPr>
          <p:cNvPr id="4" name="Bild">
            <a:extLst>
              <a:ext uri="{FF2B5EF4-FFF2-40B4-BE49-F238E27FC236}">
                <a16:creationId xmlns:a16="http://schemas.microsoft.com/office/drawing/2014/main" id="{F0F472EB-ADB7-9F14-EEB7-CB9C2419362A}"/>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78032" y="1227231"/>
            <a:ext cx="983739" cy="860772"/>
          </a:xfrm>
          <a:prstGeom prst="rect">
            <a:avLst/>
          </a:prstGeom>
          <a:ln w="12700">
            <a:miter lim="400000"/>
          </a:ln>
        </p:spPr>
      </p:pic>
      <p:pic>
        <p:nvPicPr>
          <p:cNvPr id="5" name="Bild">
            <a:extLst>
              <a:ext uri="{FF2B5EF4-FFF2-40B4-BE49-F238E27FC236}">
                <a16:creationId xmlns:a16="http://schemas.microsoft.com/office/drawing/2014/main" id="{1CD14C34-11BB-5DB2-4981-252AA482D349}"/>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102639" y="2262401"/>
            <a:ext cx="734525" cy="860772"/>
          </a:xfrm>
          <a:prstGeom prst="rect">
            <a:avLst/>
          </a:prstGeom>
          <a:ln w="12700">
            <a:miter lim="400000"/>
          </a:ln>
        </p:spPr>
      </p:pic>
      <p:pic>
        <p:nvPicPr>
          <p:cNvPr id="7" name="Bild">
            <a:extLst>
              <a:ext uri="{FF2B5EF4-FFF2-40B4-BE49-F238E27FC236}">
                <a16:creationId xmlns:a16="http://schemas.microsoft.com/office/drawing/2014/main" id="{36A1C4AA-F5BD-8390-9BBF-54CB65D4DD5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011324" y="3347548"/>
            <a:ext cx="1024729" cy="860772"/>
          </a:xfrm>
          <a:prstGeom prst="rect">
            <a:avLst/>
          </a:prstGeom>
          <a:ln w="12700">
            <a:miter lim="400000"/>
          </a:ln>
        </p:spPr>
      </p:pic>
      <p:pic>
        <p:nvPicPr>
          <p:cNvPr id="8" name="Bild">
            <a:extLst>
              <a:ext uri="{FF2B5EF4-FFF2-40B4-BE49-F238E27FC236}">
                <a16:creationId xmlns:a16="http://schemas.microsoft.com/office/drawing/2014/main" id="{62965EC2-00BA-D9C5-6D03-462D93A9C5C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032327" y="4432695"/>
            <a:ext cx="1018580" cy="860772"/>
          </a:xfrm>
          <a:prstGeom prst="rect">
            <a:avLst/>
          </a:prstGeom>
          <a:ln w="12700">
            <a:miter lim="400000"/>
          </a:ln>
        </p:spPr>
      </p:pic>
      <p:pic>
        <p:nvPicPr>
          <p:cNvPr id="10" name="Bild">
            <a:extLst>
              <a:ext uri="{FF2B5EF4-FFF2-40B4-BE49-F238E27FC236}">
                <a16:creationId xmlns:a16="http://schemas.microsoft.com/office/drawing/2014/main" id="{86E3CCB5-2A85-3270-DCDB-9BD020FA678A}"/>
              </a:ext>
              <a:ext uri="{C183D7F6-B498-43B3-948B-1728B52AA6E4}">
                <adec:decorative xmlns:adec="http://schemas.microsoft.com/office/drawing/2017/decorative" val="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043827" y="5502371"/>
            <a:ext cx="780433" cy="860772"/>
          </a:xfrm>
          <a:prstGeom prst="rect">
            <a:avLst/>
          </a:prstGeom>
          <a:ln w="12700">
            <a:miter lim="400000"/>
          </a:ln>
        </p:spPr>
      </p:pic>
      <p:pic>
        <p:nvPicPr>
          <p:cNvPr id="11" name="Bild 10">
            <a:extLst>
              <a:ext uri="{FF2B5EF4-FFF2-40B4-BE49-F238E27FC236}">
                <a16:creationId xmlns:a16="http://schemas.microsoft.com/office/drawing/2014/main" id="{27A8ACCD-419E-53FB-8388-A815FBAA9070}"/>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86534" y="2314160"/>
            <a:ext cx="1083185" cy="532857"/>
          </a:xfrm>
          <a:prstGeom prst="rect">
            <a:avLst/>
          </a:prstGeom>
        </p:spPr>
      </p:pic>
      <p:pic>
        <p:nvPicPr>
          <p:cNvPr id="12" name="Bild">
            <a:extLst>
              <a:ext uri="{FF2B5EF4-FFF2-40B4-BE49-F238E27FC236}">
                <a16:creationId xmlns:a16="http://schemas.microsoft.com/office/drawing/2014/main" id="{0DFFCE00-D0EE-194D-8533-92EDC9A5BFE5}"/>
              </a:ext>
              <a:ext uri="{C183D7F6-B498-43B3-948B-1728B52AA6E4}">
                <adec:decorative xmlns:adec="http://schemas.microsoft.com/office/drawing/2017/decorative" val="1"/>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995211" y="6584776"/>
            <a:ext cx="949380" cy="852761"/>
          </a:xfrm>
          <a:prstGeom prst="rect">
            <a:avLst/>
          </a:prstGeom>
          <a:ln w="12700">
            <a:miter lim="400000"/>
          </a:ln>
        </p:spPr>
      </p:pic>
      <p:pic>
        <p:nvPicPr>
          <p:cNvPr id="13" name="Bild 12">
            <a:extLst>
              <a:ext uri="{FF2B5EF4-FFF2-40B4-BE49-F238E27FC236}">
                <a16:creationId xmlns:a16="http://schemas.microsoft.com/office/drawing/2014/main" id="{2C38C857-53F0-A465-1FA0-4CAF6EAB2022}"/>
              </a:ext>
              <a:ext uri="{C183D7F6-B498-43B3-948B-1728B52AA6E4}">
                <adec:decorative xmlns:adec="http://schemas.microsoft.com/office/drawing/2017/decorative" val="1"/>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02093" y="3316906"/>
            <a:ext cx="977900" cy="800100"/>
          </a:xfrm>
          <a:prstGeom prst="rect">
            <a:avLst/>
          </a:prstGeom>
        </p:spPr>
      </p:pic>
      <p:pic>
        <p:nvPicPr>
          <p:cNvPr id="23" name="Bild 22">
            <a:extLst>
              <a:ext uri="{FF2B5EF4-FFF2-40B4-BE49-F238E27FC236}">
                <a16:creationId xmlns:a16="http://schemas.microsoft.com/office/drawing/2014/main" id="{9F4EF818-23E6-BCDF-9C60-1D30FE4DC265}"/>
              </a:ext>
              <a:ext uri="{C183D7F6-B498-43B3-948B-1728B52AA6E4}">
                <adec:decorative xmlns:adec="http://schemas.microsoft.com/office/drawing/2017/decorative" val="1"/>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09026" y="4463031"/>
            <a:ext cx="838200" cy="800100"/>
          </a:xfrm>
          <a:prstGeom prst="rect">
            <a:avLst/>
          </a:prstGeom>
        </p:spPr>
      </p:pic>
      <p:pic>
        <p:nvPicPr>
          <p:cNvPr id="40" name="Bild 39">
            <a:extLst>
              <a:ext uri="{FF2B5EF4-FFF2-40B4-BE49-F238E27FC236}">
                <a16:creationId xmlns:a16="http://schemas.microsoft.com/office/drawing/2014/main" id="{CAAC69BE-C882-4617-53CE-0AAD6E1B8A6D}"/>
              </a:ext>
              <a:ext uri="{C183D7F6-B498-43B3-948B-1728B52AA6E4}">
                <adec:decorative xmlns:adec="http://schemas.microsoft.com/office/drawing/2017/decorative" val="1"/>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760499" y="1247954"/>
            <a:ext cx="615393" cy="717958"/>
          </a:xfrm>
          <a:prstGeom prst="rect">
            <a:avLst/>
          </a:prstGeom>
        </p:spPr>
      </p:pic>
      <p:pic>
        <p:nvPicPr>
          <p:cNvPr id="41" name="Bild 40">
            <a:extLst>
              <a:ext uri="{FF2B5EF4-FFF2-40B4-BE49-F238E27FC236}">
                <a16:creationId xmlns:a16="http://schemas.microsoft.com/office/drawing/2014/main" id="{FF0FE8B2-AA82-008B-EF80-E43F9CF9416F}"/>
              </a:ext>
              <a:ext uri="{C183D7F6-B498-43B3-948B-1728B52AA6E4}">
                <adec:decorative xmlns:adec="http://schemas.microsoft.com/office/drawing/2017/decorative" val="1"/>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760499" y="2383471"/>
            <a:ext cx="646337" cy="872555"/>
          </a:xfrm>
          <a:prstGeom prst="rect">
            <a:avLst/>
          </a:prstGeom>
        </p:spPr>
      </p:pic>
      <p:pic>
        <p:nvPicPr>
          <p:cNvPr id="42" name="Bild 41">
            <a:extLst>
              <a:ext uri="{FF2B5EF4-FFF2-40B4-BE49-F238E27FC236}">
                <a16:creationId xmlns:a16="http://schemas.microsoft.com/office/drawing/2014/main" id="{934B844C-78B5-274F-BB28-9822F1A7D16E}"/>
              </a:ext>
              <a:ext uri="{C183D7F6-B498-43B3-948B-1728B52AA6E4}">
                <adec:decorative xmlns:adec="http://schemas.microsoft.com/office/drawing/2017/decorative" val="1"/>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464965" y="980106"/>
            <a:ext cx="6540500" cy="4673600"/>
          </a:xfrm>
          <a:prstGeom prst="rect">
            <a:avLst/>
          </a:prstGeom>
        </p:spPr>
      </p:pic>
      <p:pic>
        <p:nvPicPr>
          <p:cNvPr id="43" name="Bild 42">
            <a:extLst>
              <a:ext uri="{FF2B5EF4-FFF2-40B4-BE49-F238E27FC236}">
                <a16:creationId xmlns:a16="http://schemas.microsoft.com/office/drawing/2014/main" id="{0903642E-9030-F616-3D13-8750A6C2A6C2}"/>
              </a:ext>
              <a:ext uri="{C183D7F6-B498-43B3-948B-1728B52AA6E4}">
                <adec:decorative xmlns:adec="http://schemas.microsoft.com/office/drawing/2017/decorative" val="1"/>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162298" y="6837706"/>
            <a:ext cx="1152900" cy="907909"/>
          </a:xfrm>
          <a:prstGeom prst="rect">
            <a:avLst/>
          </a:prstGeom>
        </p:spPr>
      </p:pic>
      <p:pic>
        <p:nvPicPr>
          <p:cNvPr id="44" name="Bild 43">
            <a:extLst>
              <a:ext uri="{FF2B5EF4-FFF2-40B4-BE49-F238E27FC236}">
                <a16:creationId xmlns:a16="http://schemas.microsoft.com/office/drawing/2014/main" id="{56476E98-1E8B-322A-C154-4C6DD16C5233}"/>
              </a:ext>
              <a:ext uri="{C183D7F6-B498-43B3-948B-1728B52AA6E4}">
                <adec:decorative xmlns:adec="http://schemas.microsoft.com/office/drawing/2017/decorative" val="1"/>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a:xfrm>
            <a:off x="7754232" y="6786439"/>
            <a:ext cx="1010445" cy="1010445"/>
          </a:xfrm>
          <a:prstGeom prst="rect">
            <a:avLst/>
          </a:prstGeom>
        </p:spPr>
      </p:pic>
      <p:pic>
        <p:nvPicPr>
          <p:cNvPr id="45" name="Bild 44">
            <a:extLst>
              <a:ext uri="{FF2B5EF4-FFF2-40B4-BE49-F238E27FC236}">
                <a16:creationId xmlns:a16="http://schemas.microsoft.com/office/drawing/2014/main" id="{203103BA-ABEC-6145-59D6-873CF73382C9}"/>
              </a:ext>
              <a:ext uri="{C183D7F6-B498-43B3-948B-1728B52AA6E4}">
                <adec:decorative xmlns:adec="http://schemas.microsoft.com/office/drawing/2017/decorative" val="1"/>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474777" y="6786439"/>
            <a:ext cx="889000" cy="965200"/>
          </a:xfrm>
          <a:prstGeom prst="rect">
            <a:avLst/>
          </a:prstGeom>
        </p:spPr>
      </p:pic>
      <p:pic>
        <p:nvPicPr>
          <p:cNvPr id="46" name="Bild 45">
            <a:extLst>
              <a:ext uri="{FF2B5EF4-FFF2-40B4-BE49-F238E27FC236}">
                <a16:creationId xmlns:a16="http://schemas.microsoft.com/office/drawing/2014/main" id="{EF1AD357-C8FB-9B4B-4FAE-ADC2ED052D67}"/>
              </a:ext>
              <a:ext uri="{C183D7F6-B498-43B3-948B-1728B52AA6E4}">
                <adec:decorative xmlns:adec="http://schemas.microsoft.com/office/drawing/2017/decorative" val="1"/>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821054" y="8514936"/>
            <a:ext cx="4876800" cy="1054100"/>
          </a:xfrm>
          <a:prstGeom prst="rect">
            <a:avLst/>
          </a:prstGeom>
        </p:spPr>
      </p:pic>
      <p:pic>
        <p:nvPicPr>
          <p:cNvPr id="47" name="Bild 46">
            <a:extLst>
              <a:ext uri="{FF2B5EF4-FFF2-40B4-BE49-F238E27FC236}">
                <a16:creationId xmlns:a16="http://schemas.microsoft.com/office/drawing/2014/main" id="{53D78F3B-119B-2F8F-38C1-27658B451B6C}"/>
              </a:ext>
              <a:ext uri="{C183D7F6-B498-43B3-948B-1728B52AA6E4}">
                <adec:decorative xmlns:adec="http://schemas.microsoft.com/office/drawing/2017/decorative" val="1"/>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22745" y="10543461"/>
            <a:ext cx="3924300" cy="190500"/>
          </a:xfrm>
          <a:prstGeom prst="rect">
            <a:avLst/>
          </a:prstGeom>
        </p:spPr>
      </p:pic>
      <p:pic>
        <p:nvPicPr>
          <p:cNvPr id="48" name="Bild 47">
            <a:extLst>
              <a:ext uri="{FF2B5EF4-FFF2-40B4-BE49-F238E27FC236}">
                <a16:creationId xmlns:a16="http://schemas.microsoft.com/office/drawing/2014/main" id="{09A7B8E0-0F7A-972D-7B9F-82F68AC10EC1}"/>
              </a:ext>
              <a:ext uri="{C183D7F6-B498-43B3-948B-1728B52AA6E4}">
                <adec:decorative xmlns:adec="http://schemas.microsoft.com/office/drawing/2017/decorative" val="1"/>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020682" y="10243956"/>
            <a:ext cx="1092200" cy="1054100"/>
          </a:xfrm>
          <a:prstGeom prst="rect">
            <a:avLst/>
          </a:prstGeom>
        </p:spPr>
      </p:pic>
      <p:pic>
        <p:nvPicPr>
          <p:cNvPr id="49" name="Bild 48">
            <a:extLst>
              <a:ext uri="{FF2B5EF4-FFF2-40B4-BE49-F238E27FC236}">
                <a16:creationId xmlns:a16="http://schemas.microsoft.com/office/drawing/2014/main" id="{ECD124A8-0AD0-7A08-2D6D-FB35A2D0844F}"/>
              </a:ext>
              <a:ext uri="{C183D7F6-B498-43B3-948B-1728B52AA6E4}">
                <adec:decorative xmlns:adec="http://schemas.microsoft.com/office/drawing/2017/decorative" val="1"/>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672477" y="10243956"/>
            <a:ext cx="1092200" cy="1054100"/>
          </a:xfrm>
          <a:prstGeom prst="rect">
            <a:avLst/>
          </a:prstGeom>
        </p:spPr>
      </p:pic>
      <p:pic>
        <p:nvPicPr>
          <p:cNvPr id="50" name="Bild 49">
            <a:extLst>
              <a:ext uri="{FF2B5EF4-FFF2-40B4-BE49-F238E27FC236}">
                <a16:creationId xmlns:a16="http://schemas.microsoft.com/office/drawing/2014/main" id="{E69BFC60-FCA9-4B8A-6305-2FB4123C7019}"/>
              </a:ext>
              <a:ext uri="{C183D7F6-B498-43B3-948B-1728B52AA6E4}">
                <adec:decorative xmlns:adec="http://schemas.microsoft.com/office/drawing/2017/decorative" val="1"/>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78831" y="12181305"/>
            <a:ext cx="7112000" cy="165100"/>
          </a:xfrm>
          <a:prstGeom prst="rect">
            <a:avLst/>
          </a:prstGeom>
        </p:spPr>
      </p:pic>
      <p:pic>
        <p:nvPicPr>
          <p:cNvPr id="51" name="Bild 50">
            <a:extLst>
              <a:ext uri="{FF2B5EF4-FFF2-40B4-BE49-F238E27FC236}">
                <a16:creationId xmlns:a16="http://schemas.microsoft.com/office/drawing/2014/main" id="{D2874A9E-448E-2BA7-F9B0-9F38D746C87F}"/>
              </a:ext>
              <a:ext uri="{C183D7F6-B498-43B3-948B-1728B52AA6E4}">
                <adec:decorative xmlns:adec="http://schemas.microsoft.com/office/drawing/2017/decorative" val="1"/>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1870187" y="11224097"/>
            <a:ext cx="11137825" cy="1990660"/>
          </a:xfrm>
          <a:prstGeom prst="rect">
            <a:avLst/>
          </a:prstGeom>
        </p:spPr>
      </p:pic>
      <p:pic>
        <p:nvPicPr>
          <p:cNvPr id="52" name="Bild">
            <a:extLst>
              <a:ext uri="{FF2B5EF4-FFF2-40B4-BE49-F238E27FC236}">
                <a16:creationId xmlns:a16="http://schemas.microsoft.com/office/drawing/2014/main" id="{FDFC0ADD-FCFA-7EC3-DC9B-EC4BBDCE3049}"/>
              </a:ext>
              <a:ext uri="{C183D7F6-B498-43B3-948B-1728B52AA6E4}">
                <adec:decorative xmlns:adec="http://schemas.microsoft.com/office/drawing/2017/decorative" val="1"/>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t="134" b="134"/>
          <a:stretch/>
        </p:blipFill>
        <p:spPr>
          <a:xfrm>
            <a:off x="2543003" y="8381825"/>
            <a:ext cx="2916137" cy="1238275"/>
          </a:xfrm>
          <a:prstGeom prst="rect">
            <a:avLst/>
          </a:prstGeom>
          <a:ln w="12700">
            <a:miter lim="400000"/>
          </a:ln>
        </p:spPr>
      </p:pic>
      <p:pic>
        <p:nvPicPr>
          <p:cNvPr id="53" name="Bild 52">
            <a:extLst>
              <a:ext uri="{FF2B5EF4-FFF2-40B4-BE49-F238E27FC236}">
                <a16:creationId xmlns:a16="http://schemas.microsoft.com/office/drawing/2014/main" id="{189AEF40-97C1-00D8-E304-A29D2E2CCFBF}"/>
              </a:ext>
              <a:ext uri="{C183D7F6-B498-43B3-948B-1728B52AA6E4}">
                <adec:decorative xmlns:adec="http://schemas.microsoft.com/office/drawing/2017/decorative" val="1"/>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1367378" y="5793275"/>
            <a:ext cx="2857500" cy="4876800"/>
          </a:xfrm>
          <a:prstGeom prst="rect">
            <a:avLst/>
          </a:prstGeom>
        </p:spPr>
      </p:pic>
      <p:pic>
        <p:nvPicPr>
          <p:cNvPr id="54" name="Bild 53">
            <a:extLst>
              <a:ext uri="{FF2B5EF4-FFF2-40B4-BE49-F238E27FC236}">
                <a16:creationId xmlns:a16="http://schemas.microsoft.com/office/drawing/2014/main" id="{A62FFEFB-8947-A507-F290-9F996C68B372}"/>
              </a:ext>
              <a:ext uri="{C183D7F6-B498-43B3-948B-1728B52AA6E4}">
                <adec:decorative xmlns:adec="http://schemas.microsoft.com/office/drawing/2017/decorative" val="1"/>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rcRect/>
          <a:stretch/>
        </p:blipFill>
        <p:spPr>
          <a:xfrm>
            <a:off x="15155218" y="7276931"/>
            <a:ext cx="2482151" cy="3187736"/>
          </a:xfrm>
          <a:prstGeom prst="rect">
            <a:avLst/>
          </a:prstGeom>
        </p:spPr>
      </p:pic>
      <p:pic>
        <p:nvPicPr>
          <p:cNvPr id="55" name="Bild 54">
            <a:extLst>
              <a:ext uri="{FF2B5EF4-FFF2-40B4-BE49-F238E27FC236}">
                <a16:creationId xmlns:a16="http://schemas.microsoft.com/office/drawing/2014/main" id="{FA0777AC-6807-F6AB-5716-5AF0B6A6AA3A}"/>
              </a:ext>
              <a:ext uri="{C183D7F6-B498-43B3-948B-1728B52AA6E4}">
                <adec:decorative xmlns:adec="http://schemas.microsoft.com/office/drawing/2017/decorative" val="1"/>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rcRect/>
          <a:stretch/>
        </p:blipFill>
        <p:spPr>
          <a:xfrm>
            <a:off x="17953378" y="6604560"/>
            <a:ext cx="2866795" cy="3865342"/>
          </a:xfrm>
          <a:prstGeom prst="rect">
            <a:avLst/>
          </a:prstGeom>
        </p:spPr>
      </p:pic>
      <p:pic>
        <p:nvPicPr>
          <p:cNvPr id="56" name="Bild 55" descr="Kotte">
            <a:extLst>
              <a:ext uri="{FF2B5EF4-FFF2-40B4-BE49-F238E27FC236}">
                <a16:creationId xmlns:a16="http://schemas.microsoft.com/office/drawing/2014/main" id="{1A35D6E1-15D8-F215-9744-C9D599E19D53}"/>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rcRect/>
          <a:stretch/>
        </p:blipFill>
        <p:spPr>
          <a:xfrm>
            <a:off x="14453112" y="792309"/>
            <a:ext cx="1170030" cy="1041612"/>
          </a:xfrm>
          <a:prstGeom prst="rect">
            <a:avLst/>
          </a:prstGeom>
        </p:spPr>
      </p:pic>
      <p:pic>
        <p:nvPicPr>
          <p:cNvPr id="57" name="Bild 56" descr="Katt">
            <a:extLst>
              <a:ext uri="{FF2B5EF4-FFF2-40B4-BE49-F238E27FC236}">
                <a16:creationId xmlns:a16="http://schemas.microsoft.com/office/drawing/2014/main" id="{01390FED-31AE-7B9B-6B4C-A5C1D094FF8C}"/>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rcRect/>
          <a:stretch/>
        </p:blipFill>
        <p:spPr>
          <a:xfrm>
            <a:off x="15979018" y="792309"/>
            <a:ext cx="972589" cy="1041611"/>
          </a:xfrm>
          <a:prstGeom prst="rect">
            <a:avLst/>
          </a:prstGeom>
        </p:spPr>
      </p:pic>
      <p:pic>
        <p:nvPicPr>
          <p:cNvPr id="58" name="Bild 57" descr="Hund">
            <a:extLst>
              <a:ext uri="{FF2B5EF4-FFF2-40B4-BE49-F238E27FC236}">
                <a16:creationId xmlns:a16="http://schemas.microsoft.com/office/drawing/2014/main" id="{3FEC9262-CD93-6588-D44A-65E8D939FF09}"/>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rcRect/>
          <a:stretch/>
        </p:blipFill>
        <p:spPr>
          <a:xfrm>
            <a:off x="17375178" y="835771"/>
            <a:ext cx="972588" cy="954688"/>
          </a:xfrm>
          <a:prstGeom prst="rect">
            <a:avLst/>
          </a:prstGeom>
        </p:spPr>
      </p:pic>
      <p:pic>
        <p:nvPicPr>
          <p:cNvPr id="59" name="Bild 58">
            <a:extLst>
              <a:ext uri="{FF2B5EF4-FFF2-40B4-BE49-F238E27FC236}">
                <a16:creationId xmlns:a16="http://schemas.microsoft.com/office/drawing/2014/main" id="{F6293A70-2B31-289E-C67E-EB292F99339B}"/>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rcRect/>
          <a:stretch/>
        </p:blipFill>
        <p:spPr>
          <a:xfrm>
            <a:off x="14544453" y="5586627"/>
            <a:ext cx="1053793" cy="1041611"/>
          </a:xfrm>
          <a:prstGeom prst="rect">
            <a:avLst/>
          </a:prstGeom>
        </p:spPr>
      </p:pic>
      <p:pic>
        <p:nvPicPr>
          <p:cNvPr id="60" name="Bild 59">
            <a:extLst>
              <a:ext uri="{FF2B5EF4-FFF2-40B4-BE49-F238E27FC236}">
                <a16:creationId xmlns:a16="http://schemas.microsoft.com/office/drawing/2014/main" id="{64D2D12D-F75C-7B41-6639-7396A704D124}"/>
              </a:ext>
            </a:extLst>
          </p:cNvPr>
          <p:cNvPicPr>
            <a:picLocks noChangeAspect="1"/>
          </p:cNvPicPr>
          <p:nvPr userDrawn="1"/>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rcRect/>
          <a:stretch/>
        </p:blipFill>
        <p:spPr>
          <a:xfrm>
            <a:off x="16012240" y="5621138"/>
            <a:ext cx="972589" cy="972589"/>
          </a:xfrm>
          <a:prstGeom prst="rect">
            <a:avLst/>
          </a:prstGeom>
        </p:spPr>
      </p:pic>
      <p:pic>
        <p:nvPicPr>
          <p:cNvPr id="61" name="Bild 60">
            <a:extLst>
              <a:ext uri="{FF2B5EF4-FFF2-40B4-BE49-F238E27FC236}">
                <a16:creationId xmlns:a16="http://schemas.microsoft.com/office/drawing/2014/main" id="{DC937239-B223-B74F-3AAB-12810B268585}"/>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rcRect/>
          <a:stretch/>
        </p:blipFill>
        <p:spPr>
          <a:xfrm>
            <a:off x="17441623" y="5630089"/>
            <a:ext cx="906143" cy="954686"/>
          </a:xfrm>
          <a:prstGeom prst="rect">
            <a:avLst/>
          </a:prstGeom>
        </p:spPr>
      </p:pic>
      <p:grpSp>
        <p:nvGrpSpPr>
          <p:cNvPr id="62" name="Grupp 61" descr="Färgfält för att lägga till rubrik 1">
            <a:extLst>
              <a:ext uri="{FF2B5EF4-FFF2-40B4-BE49-F238E27FC236}">
                <a16:creationId xmlns:a16="http://schemas.microsoft.com/office/drawing/2014/main" id="{DB2D8655-BD74-9D04-A88A-EAFD61B61935}"/>
              </a:ext>
            </a:extLst>
          </p:cNvPr>
          <p:cNvGrpSpPr/>
          <p:nvPr userDrawn="1"/>
        </p:nvGrpSpPr>
        <p:grpSpPr>
          <a:xfrm>
            <a:off x="3705768" y="5499714"/>
            <a:ext cx="4512809" cy="882743"/>
            <a:chOff x="1029825" y="5424945"/>
            <a:chExt cx="4512809" cy="882743"/>
          </a:xfrm>
        </p:grpSpPr>
        <p:pic>
          <p:nvPicPr>
            <p:cNvPr id="63" name="Bild">
              <a:extLst>
                <a:ext uri="{FF2B5EF4-FFF2-40B4-BE49-F238E27FC236}">
                  <a16:creationId xmlns:a16="http://schemas.microsoft.com/office/drawing/2014/main" id="{26CD0A0A-EC2D-8520-DBB1-C6AF8A288D53}"/>
                </a:ext>
                <a:ext uri="{C183D7F6-B498-43B3-948B-1728B52AA6E4}">
                  <adec:decorative xmlns:adec="http://schemas.microsoft.com/office/drawing/2017/decorative" val="1"/>
                </a:ext>
              </a:extLst>
            </p:cNvPr>
            <p:cNvPicPr>
              <a:picLocks/>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rcRect/>
            <a:stretch/>
          </p:blipFill>
          <p:spPr>
            <a:xfrm>
              <a:off x="1029826" y="5424945"/>
              <a:ext cx="4512808" cy="882743"/>
            </a:xfrm>
            <a:prstGeom prst="rect">
              <a:avLst/>
            </a:prstGeom>
            <a:ln w="12700">
              <a:miter lim="400000"/>
            </a:ln>
          </p:spPr>
        </p:pic>
        <p:sp>
          <p:nvSpPr>
            <p:cNvPr id="64" name="Platshållare för text 3">
              <a:extLst>
                <a:ext uri="{FF2B5EF4-FFF2-40B4-BE49-F238E27FC236}">
                  <a16:creationId xmlns:a16="http://schemas.microsoft.com/office/drawing/2014/main" id="{E45A3946-6368-F43D-8750-205D06FD210D}"/>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tx1"/>
                  </a:solidFill>
                </a:rPr>
                <a:t>Klicka här</a:t>
              </a:r>
            </a:p>
          </p:txBody>
        </p:sp>
      </p:grpSp>
      <p:pic>
        <p:nvPicPr>
          <p:cNvPr id="65" name="Bild 64" descr="Kotte">
            <a:extLst>
              <a:ext uri="{FF2B5EF4-FFF2-40B4-BE49-F238E27FC236}">
                <a16:creationId xmlns:a16="http://schemas.microsoft.com/office/drawing/2014/main" id="{711AF852-B8FC-FDFD-13E8-7E79E2D42723}"/>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rcRect/>
          <a:stretch/>
        </p:blipFill>
        <p:spPr>
          <a:xfrm>
            <a:off x="19351683" y="792309"/>
            <a:ext cx="1170029" cy="1041612"/>
          </a:xfrm>
          <a:prstGeom prst="rect">
            <a:avLst/>
          </a:prstGeom>
        </p:spPr>
      </p:pic>
      <p:pic>
        <p:nvPicPr>
          <p:cNvPr id="66" name="Bild 65" descr="Katt">
            <a:extLst>
              <a:ext uri="{FF2B5EF4-FFF2-40B4-BE49-F238E27FC236}">
                <a16:creationId xmlns:a16="http://schemas.microsoft.com/office/drawing/2014/main" id="{4FD7D569-42ED-EAFF-946E-0A5521DF75F4}"/>
              </a:ext>
            </a:extLst>
          </p:cNvPr>
          <p:cNvPicPr>
            <a:picLocks noChangeAspect="1"/>
          </p:cNvPicPr>
          <p:nvPr userDrawn="1"/>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rcRect/>
          <a:stretch/>
        </p:blipFill>
        <p:spPr>
          <a:xfrm>
            <a:off x="20877589" y="792309"/>
            <a:ext cx="972588" cy="1041611"/>
          </a:xfrm>
          <a:prstGeom prst="rect">
            <a:avLst/>
          </a:prstGeom>
        </p:spPr>
      </p:pic>
      <p:pic>
        <p:nvPicPr>
          <p:cNvPr id="67" name="Bild 66" descr="Hund">
            <a:extLst>
              <a:ext uri="{FF2B5EF4-FFF2-40B4-BE49-F238E27FC236}">
                <a16:creationId xmlns:a16="http://schemas.microsoft.com/office/drawing/2014/main" id="{37FD1DF4-CC01-4D7B-4909-4CDD78D32A6A}"/>
              </a:ext>
            </a:extLst>
          </p:cNvPr>
          <p:cNvPicPr>
            <a:picLocks noChangeAspect="1"/>
          </p:cNvPicPr>
          <p:nvPr userDrawn="1"/>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rcRect/>
          <a:stretch/>
        </p:blipFill>
        <p:spPr>
          <a:xfrm>
            <a:off x="22273749" y="835771"/>
            <a:ext cx="972588" cy="954687"/>
          </a:xfrm>
          <a:prstGeom prst="rect">
            <a:avLst/>
          </a:prstGeom>
        </p:spPr>
      </p:pic>
      <p:pic>
        <p:nvPicPr>
          <p:cNvPr id="68" name="Bild 67" descr="Kotte">
            <a:extLst>
              <a:ext uri="{FF2B5EF4-FFF2-40B4-BE49-F238E27FC236}">
                <a16:creationId xmlns:a16="http://schemas.microsoft.com/office/drawing/2014/main" id="{1F37C90A-4126-2659-917B-A4B0D6A58B49}"/>
              </a:ext>
            </a:extLst>
          </p:cNvPr>
          <p:cNvPicPr>
            <a:picLocks noChangeAspect="1"/>
          </p:cNvPicPr>
          <p:nvPr userDrawn="1"/>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rcRect/>
          <a:stretch/>
        </p:blipFill>
        <p:spPr>
          <a:xfrm>
            <a:off x="14453112" y="2245552"/>
            <a:ext cx="1170029" cy="1041612"/>
          </a:xfrm>
          <a:prstGeom prst="rect">
            <a:avLst/>
          </a:prstGeom>
        </p:spPr>
      </p:pic>
      <p:pic>
        <p:nvPicPr>
          <p:cNvPr id="69" name="Bild 68" descr="Katt">
            <a:extLst>
              <a:ext uri="{FF2B5EF4-FFF2-40B4-BE49-F238E27FC236}">
                <a16:creationId xmlns:a16="http://schemas.microsoft.com/office/drawing/2014/main" id="{7CD35DC6-E3C9-93D2-645B-9FA473F28AB0}"/>
              </a:ext>
            </a:extLst>
          </p:cNvPr>
          <p:cNvPicPr>
            <a:picLocks noChangeAspect="1"/>
          </p:cNvPicPr>
          <p:nvPr userDrawn="1"/>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rcRect/>
          <a:stretch/>
        </p:blipFill>
        <p:spPr>
          <a:xfrm>
            <a:off x="15979018" y="2245552"/>
            <a:ext cx="972588" cy="1041611"/>
          </a:xfrm>
          <a:prstGeom prst="rect">
            <a:avLst/>
          </a:prstGeom>
        </p:spPr>
      </p:pic>
      <p:pic>
        <p:nvPicPr>
          <p:cNvPr id="70" name="Bild 69" descr="Hund">
            <a:extLst>
              <a:ext uri="{FF2B5EF4-FFF2-40B4-BE49-F238E27FC236}">
                <a16:creationId xmlns:a16="http://schemas.microsoft.com/office/drawing/2014/main" id="{298A3710-54C4-C027-CC48-9CB0E82D3A04}"/>
              </a:ext>
            </a:extLst>
          </p:cNvPr>
          <p:cNvPicPr>
            <a:picLocks noChangeAspect="1"/>
          </p:cNvPicPr>
          <p:nvPr userDrawn="1"/>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rcRect/>
          <a:stretch/>
        </p:blipFill>
        <p:spPr>
          <a:xfrm>
            <a:off x="17375178" y="2289014"/>
            <a:ext cx="972588" cy="954687"/>
          </a:xfrm>
          <a:prstGeom prst="rect">
            <a:avLst/>
          </a:prstGeom>
        </p:spPr>
      </p:pic>
      <p:pic>
        <p:nvPicPr>
          <p:cNvPr id="71" name="Bild 70" descr="Kotte">
            <a:extLst>
              <a:ext uri="{FF2B5EF4-FFF2-40B4-BE49-F238E27FC236}">
                <a16:creationId xmlns:a16="http://schemas.microsoft.com/office/drawing/2014/main" id="{EA3E9E4E-A846-6997-74FB-4FA1553439B0}"/>
              </a:ext>
            </a:extLst>
          </p:cNvPr>
          <p:cNvPicPr>
            <a:picLocks noChangeAspect="1"/>
          </p:cNvPicPr>
          <p:nvPr userDrawn="1"/>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rcRect/>
          <a:stretch/>
        </p:blipFill>
        <p:spPr>
          <a:xfrm>
            <a:off x="19351683" y="2245552"/>
            <a:ext cx="1170029" cy="1041612"/>
          </a:xfrm>
          <a:prstGeom prst="rect">
            <a:avLst/>
          </a:prstGeom>
        </p:spPr>
      </p:pic>
      <p:pic>
        <p:nvPicPr>
          <p:cNvPr id="72" name="Bild 71" descr="Katt">
            <a:extLst>
              <a:ext uri="{FF2B5EF4-FFF2-40B4-BE49-F238E27FC236}">
                <a16:creationId xmlns:a16="http://schemas.microsoft.com/office/drawing/2014/main" id="{8DFB840F-B8CA-C850-5957-591297E51D62}"/>
              </a:ext>
            </a:extLst>
          </p:cNvPr>
          <p:cNvPicPr>
            <a:picLocks noChangeAspect="1"/>
          </p:cNvPicPr>
          <p:nvPr userDrawn="1"/>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rcRect/>
          <a:stretch/>
        </p:blipFill>
        <p:spPr>
          <a:xfrm>
            <a:off x="20877589" y="2245552"/>
            <a:ext cx="972588" cy="1041611"/>
          </a:xfrm>
          <a:prstGeom prst="rect">
            <a:avLst/>
          </a:prstGeom>
        </p:spPr>
      </p:pic>
      <p:pic>
        <p:nvPicPr>
          <p:cNvPr id="73" name="Bild 72" descr="Hund">
            <a:extLst>
              <a:ext uri="{FF2B5EF4-FFF2-40B4-BE49-F238E27FC236}">
                <a16:creationId xmlns:a16="http://schemas.microsoft.com/office/drawing/2014/main" id="{00CF4BE1-E13C-DBD9-147F-FB959541BD39}"/>
              </a:ext>
            </a:extLst>
          </p:cNvPr>
          <p:cNvPicPr>
            <a:picLocks noChangeAspect="1"/>
          </p:cNvPicPr>
          <p:nvPr userDrawn="1"/>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rcRect/>
          <a:stretch/>
        </p:blipFill>
        <p:spPr>
          <a:xfrm>
            <a:off x="22273749" y="2289014"/>
            <a:ext cx="972588" cy="954687"/>
          </a:xfrm>
          <a:prstGeom prst="rect">
            <a:avLst/>
          </a:prstGeom>
        </p:spPr>
      </p:pic>
      <p:pic>
        <p:nvPicPr>
          <p:cNvPr id="74" name="Bild 73" descr="Kotte">
            <a:extLst>
              <a:ext uri="{FF2B5EF4-FFF2-40B4-BE49-F238E27FC236}">
                <a16:creationId xmlns:a16="http://schemas.microsoft.com/office/drawing/2014/main" id="{362927A5-22B2-7C1F-F061-8232515114CE}"/>
              </a:ext>
            </a:extLst>
          </p:cNvPr>
          <p:cNvPicPr>
            <a:picLocks noChangeAspect="1"/>
          </p:cNvPicPr>
          <p:nvPr userDrawn="1"/>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rcRect/>
          <a:stretch/>
        </p:blipFill>
        <p:spPr>
          <a:xfrm>
            <a:off x="19428020" y="3633480"/>
            <a:ext cx="1170029" cy="1041612"/>
          </a:xfrm>
          <a:prstGeom prst="rect">
            <a:avLst/>
          </a:prstGeom>
        </p:spPr>
      </p:pic>
      <p:pic>
        <p:nvPicPr>
          <p:cNvPr id="75" name="Bild 74" descr="Katt">
            <a:extLst>
              <a:ext uri="{FF2B5EF4-FFF2-40B4-BE49-F238E27FC236}">
                <a16:creationId xmlns:a16="http://schemas.microsoft.com/office/drawing/2014/main" id="{9E19C7F3-8D29-7A55-46DF-8BBEA0BEDAEE}"/>
              </a:ext>
            </a:extLst>
          </p:cNvPr>
          <p:cNvPicPr>
            <a:picLocks noChangeAspect="1"/>
          </p:cNvPicPr>
          <p:nvPr userDrawn="1"/>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rcRect/>
          <a:stretch/>
        </p:blipFill>
        <p:spPr>
          <a:xfrm>
            <a:off x="20953926" y="3633480"/>
            <a:ext cx="972588" cy="1041611"/>
          </a:xfrm>
          <a:prstGeom prst="rect">
            <a:avLst/>
          </a:prstGeom>
        </p:spPr>
      </p:pic>
      <p:pic>
        <p:nvPicPr>
          <p:cNvPr id="76" name="Bild 75" descr="Hund">
            <a:extLst>
              <a:ext uri="{FF2B5EF4-FFF2-40B4-BE49-F238E27FC236}">
                <a16:creationId xmlns:a16="http://schemas.microsoft.com/office/drawing/2014/main" id="{4BEB7280-65D2-D082-33E6-808988AAF92E}"/>
              </a:ext>
            </a:extLst>
          </p:cNvPr>
          <p:cNvPicPr>
            <a:picLocks noChangeAspect="1"/>
          </p:cNvPicPr>
          <p:nvPr userDrawn="1"/>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rcRect/>
          <a:stretch/>
        </p:blipFill>
        <p:spPr>
          <a:xfrm>
            <a:off x="22350086" y="3676942"/>
            <a:ext cx="972588" cy="954687"/>
          </a:xfrm>
          <a:prstGeom prst="rect">
            <a:avLst/>
          </a:prstGeom>
        </p:spPr>
      </p:pic>
      <p:pic>
        <p:nvPicPr>
          <p:cNvPr id="77" name="Bild 76" descr="Kotte">
            <a:extLst>
              <a:ext uri="{FF2B5EF4-FFF2-40B4-BE49-F238E27FC236}">
                <a16:creationId xmlns:a16="http://schemas.microsoft.com/office/drawing/2014/main" id="{0DE13ED6-7849-7824-8AB4-80A78C698541}"/>
              </a:ext>
            </a:extLst>
          </p:cNvPr>
          <p:cNvPicPr>
            <a:picLocks noChangeAspect="1"/>
          </p:cNvPicPr>
          <p:nvPr userDrawn="1"/>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rcRect/>
          <a:stretch/>
        </p:blipFill>
        <p:spPr>
          <a:xfrm>
            <a:off x="14453418" y="3669618"/>
            <a:ext cx="1169417" cy="1041612"/>
          </a:xfrm>
          <a:prstGeom prst="rect">
            <a:avLst/>
          </a:prstGeom>
        </p:spPr>
      </p:pic>
      <p:pic>
        <p:nvPicPr>
          <p:cNvPr id="78" name="Bild 77" descr="Katt">
            <a:extLst>
              <a:ext uri="{FF2B5EF4-FFF2-40B4-BE49-F238E27FC236}">
                <a16:creationId xmlns:a16="http://schemas.microsoft.com/office/drawing/2014/main" id="{16C7A4D7-2504-B206-4EF8-6BF7AA6EEBF5}"/>
              </a:ext>
            </a:extLst>
          </p:cNvPr>
          <p:cNvPicPr>
            <a:picLocks noChangeAspect="1"/>
          </p:cNvPicPr>
          <p:nvPr userDrawn="1"/>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rcRect/>
          <a:stretch/>
        </p:blipFill>
        <p:spPr>
          <a:xfrm>
            <a:off x="15980907" y="3669618"/>
            <a:ext cx="968810" cy="1041611"/>
          </a:xfrm>
          <a:prstGeom prst="rect">
            <a:avLst/>
          </a:prstGeom>
        </p:spPr>
      </p:pic>
      <p:pic>
        <p:nvPicPr>
          <p:cNvPr id="79" name="Bild 78" descr="Hund">
            <a:extLst>
              <a:ext uri="{FF2B5EF4-FFF2-40B4-BE49-F238E27FC236}">
                <a16:creationId xmlns:a16="http://schemas.microsoft.com/office/drawing/2014/main" id="{B9A42340-0DAA-43AC-1145-AC3E2866A5ED}"/>
              </a:ext>
            </a:extLst>
          </p:cNvPr>
          <p:cNvPicPr>
            <a:picLocks noChangeAspect="1"/>
          </p:cNvPicPr>
          <p:nvPr userDrawn="1"/>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rcRect/>
          <a:stretch/>
        </p:blipFill>
        <p:spPr>
          <a:xfrm>
            <a:off x="17375178" y="3714759"/>
            <a:ext cx="972588" cy="951329"/>
          </a:xfrm>
          <a:prstGeom prst="rect">
            <a:avLst/>
          </a:prstGeom>
        </p:spPr>
      </p:pic>
      <p:pic>
        <p:nvPicPr>
          <p:cNvPr id="80" name="Bild 79">
            <a:extLst>
              <a:ext uri="{FF2B5EF4-FFF2-40B4-BE49-F238E27FC236}">
                <a16:creationId xmlns:a16="http://schemas.microsoft.com/office/drawing/2014/main" id="{76596461-53E9-35AF-A68A-34BF7F24AFE2}"/>
              </a:ext>
            </a:extLst>
          </p:cNvPr>
          <p:cNvPicPr>
            <a:picLocks noChangeAspect="1"/>
          </p:cNvPicPr>
          <p:nvPr userDrawn="1"/>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rcRect/>
          <a:stretch/>
        </p:blipFill>
        <p:spPr>
          <a:xfrm>
            <a:off x="19355552" y="5554682"/>
            <a:ext cx="906142" cy="900811"/>
          </a:xfrm>
          <a:prstGeom prst="rect">
            <a:avLst/>
          </a:prstGeom>
        </p:spPr>
      </p:pic>
      <p:pic>
        <p:nvPicPr>
          <p:cNvPr id="81" name="Bild 80">
            <a:extLst>
              <a:ext uri="{FF2B5EF4-FFF2-40B4-BE49-F238E27FC236}">
                <a16:creationId xmlns:a16="http://schemas.microsoft.com/office/drawing/2014/main" id="{5A5E4434-CE99-92E7-96A7-F065F712BA6D}"/>
              </a:ext>
            </a:extLst>
          </p:cNvPr>
          <p:cNvPicPr>
            <a:picLocks noChangeAspect="1"/>
          </p:cNvPicPr>
          <p:nvPr userDrawn="1"/>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rcRect/>
          <a:stretch/>
        </p:blipFill>
        <p:spPr>
          <a:xfrm>
            <a:off x="20599188" y="5554682"/>
            <a:ext cx="900811" cy="900811"/>
          </a:xfrm>
          <a:prstGeom prst="rect">
            <a:avLst/>
          </a:prstGeom>
        </p:spPr>
      </p:pic>
      <p:pic>
        <p:nvPicPr>
          <p:cNvPr id="82" name="Bild 81">
            <a:extLst>
              <a:ext uri="{FF2B5EF4-FFF2-40B4-BE49-F238E27FC236}">
                <a16:creationId xmlns:a16="http://schemas.microsoft.com/office/drawing/2014/main" id="{545863D1-D508-AD8C-C41E-BA45E9CBC15D}"/>
              </a:ext>
            </a:extLst>
          </p:cNvPr>
          <p:cNvPicPr>
            <a:picLocks noChangeAspect="1"/>
          </p:cNvPicPr>
          <p:nvPr userDrawn="1"/>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rcRect/>
          <a:stretch/>
        </p:blipFill>
        <p:spPr>
          <a:xfrm>
            <a:off x="21935569" y="5554682"/>
            <a:ext cx="900811" cy="900811"/>
          </a:xfrm>
          <a:prstGeom prst="rect">
            <a:avLst/>
          </a:prstGeom>
        </p:spPr>
      </p:pic>
    </p:spTree>
    <p:extLst>
      <p:ext uri="{BB962C8B-B14F-4D97-AF65-F5344CB8AC3E}">
        <p14:creationId xmlns:p14="http://schemas.microsoft.com/office/powerpoint/2010/main" val="77470122"/>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skriv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6041425"/>
            <a:ext cx="9434595" cy="6599061"/>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0" name="Platshållare för text 4">
            <a:extLst>
              <a:ext uri="{FF2B5EF4-FFF2-40B4-BE49-F238E27FC236}">
                <a16:creationId xmlns:a16="http://schemas.microsoft.com/office/drawing/2014/main" id="{CCBE8C9A-86FF-D843-A45E-336E240A09EA}"/>
              </a:ext>
            </a:extLst>
          </p:cNvPr>
          <p:cNvSpPr>
            <a:spLocks noGrp="1"/>
          </p:cNvSpPr>
          <p:nvPr>
            <p:ph type="body" sz="quarter" idx="39"/>
          </p:nvPr>
        </p:nvSpPr>
        <p:spPr>
          <a:xfrm>
            <a:off x="13814135" y="3159705"/>
            <a:ext cx="9663113"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dirty="0"/>
              <a:t>Klicka här för att ändra format på bakgrundstexten</a:t>
            </a:r>
          </a:p>
        </p:txBody>
      </p:sp>
      <p:sp>
        <p:nvSpPr>
          <p:cNvPr id="21" name="Platshållare för text 2">
            <a:extLst>
              <a:ext uri="{FF2B5EF4-FFF2-40B4-BE49-F238E27FC236}">
                <a16:creationId xmlns:a16="http://schemas.microsoft.com/office/drawing/2014/main" id="{1C12ADD2-045F-7044-A416-DC190A3D47A7}"/>
              </a:ext>
            </a:extLst>
          </p:cNvPr>
          <p:cNvSpPr>
            <a:spLocks noGrp="1"/>
          </p:cNvSpPr>
          <p:nvPr>
            <p:ph type="body" sz="quarter" idx="38"/>
          </p:nvPr>
        </p:nvSpPr>
        <p:spPr>
          <a:xfrm>
            <a:off x="13916381" y="4318208"/>
            <a:ext cx="9306704" cy="909887"/>
          </a:xfrm>
          <a:prstGeom prst="rect">
            <a:avLst/>
          </a:prstGeom>
        </p:spPr>
        <p:txBody>
          <a:bodyPr/>
          <a:lstStyle>
            <a:lvl1pPr marL="457200" indent="-457200">
              <a:buFont typeface="Arial" panose="020B0604020202020204" pitchFamily="34" charset="0"/>
              <a:buChar char="•"/>
              <a:defRPr sz="28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14153514" y="6497639"/>
            <a:ext cx="8839835" cy="800340"/>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3" name="Bild 2">
            <a:extLst>
              <a:ext uri="{FF2B5EF4-FFF2-40B4-BE49-F238E27FC236}">
                <a16:creationId xmlns:a16="http://schemas.microsoft.com/office/drawing/2014/main" id="{ECE6384A-C0E0-4D44-9B69-D8D5487F751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133111" y="-718483"/>
            <a:ext cx="7112000" cy="165100"/>
          </a:xfrm>
          <a:prstGeom prst="rect">
            <a:avLst/>
          </a:prstGeom>
        </p:spPr>
      </p:pic>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
        <p:nvSpPr>
          <p:cNvPr id="5" name="Platshållare för text 3">
            <a:extLst>
              <a:ext uri="{FF2B5EF4-FFF2-40B4-BE49-F238E27FC236}">
                <a16:creationId xmlns:a16="http://schemas.microsoft.com/office/drawing/2014/main" id="{EF4EAC17-5AF5-4107-2228-8F0A945AB4C5}"/>
              </a:ext>
            </a:extLst>
          </p:cNvPr>
          <p:cNvSpPr>
            <a:spLocks noGrp="1"/>
          </p:cNvSpPr>
          <p:nvPr>
            <p:ph type="body" sz="quarter" idx="41"/>
          </p:nvPr>
        </p:nvSpPr>
        <p:spPr>
          <a:xfrm>
            <a:off x="14153514" y="7413171"/>
            <a:ext cx="8839835" cy="473528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260569401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2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7" name="Bild">
            <a:extLst>
              <a:ext uri="{FF2B5EF4-FFF2-40B4-BE49-F238E27FC236}">
                <a16:creationId xmlns:a16="http://schemas.microsoft.com/office/drawing/2014/main" id="{5251FD3E-0920-CC4B-B476-2C4DC5645070}"/>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3500" y="6291381"/>
            <a:ext cx="9291861" cy="649922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214116"/>
            <a:ext cx="9679814" cy="224710"/>
          </a:xfrm>
          <a:prstGeom prst="rect">
            <a:avLst/>
          </a:prstGeom>
          <a:ln w="12700">
            <a:miter lim="400000"/>
          </a:ln>
        </p:spPr>
      </p:pic>
      <p:pic>
        <p:nvPicPr>
          <p:cNvPr id="36" name="Bild">
            <a:extLst>
              <a:ext uri="{FF2B5EF4-FFF2-40B4-BE49-F238E27FC236}">
                <a16:creationId xmlns:a16="http://schemas.microsoft.com/office/drawing/2014/main" id="{6198020C-3630-E14F-B859-18C362E9FAAD}"/>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711162" y="6291381"/>
            <a:ext cx="9292171" cy="6499442"/>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361668"/>
            <a:ext cx="9717914" cy="1756731"/>
          </a:xfrm>
          <a:prstGeom prst="rect">
            <a:avLst/>
          </a:prstGeom>
        </p:spPr>
        <p:txBody>
          <a:bodyPr anchor="b" anchorCtr="0"/>
          <a:lstStyle>
            <a:lvl1pPr marL="0" indent="0">
              <a:lnSpc>
                <a:spcPts val="7020"/>
              </a:lnSpc>
              <a:buNone/>
              <a:defRPr sz="61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2863866"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innehåll 21">
            <a:extLst>
              <a:ext uri="{FF2B5EF4-FFF2-40B4-BE49-F238E27FC236}">
                <a16:creationId xmlns:a16="http://schemas.microsoft.com/office/drawing/2014/main" id="{90161716-9C40-0A41-834D-D1D6AE1DC02E}"/>
              </a:ext>
            </a:extLst>
          </p:cNvPr>
          <p:cNvSpPr>
            <a:spLocks noGrp="1"/>
          </p:cNvSpPr>
          <p:nvPr>
            <p:ph sz="quarter" idx="13"/>
          </p:nvPr>
        </p:nvSpPr>
        <p:spPr>
          <a:xfrm>
            <a:off x="1749600" y="4702287"/>
            <a:ext cx="10214967" cy="537216"/>
          </a:xfrm>
          <a:prstGeom prst="rect">
            <a:avLst/>
          </a:prstGeom>
        </p:spPr>
        <p:txBody>
          <a:bodyPr/>
          <a:lstStyle>
            <a:lvl1pPr marL="0" indent="0">
              <a:lnSpc>
                <a:spcPct val="100000"/>
              </a:lnSpc>
              <a:buFont typeface="Arial" panose="020B0604020202020204" pitchFamily="34" charset="0"/>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19" name="Platshållare för text 2">
            <a:extLst>
              <a:ext uri="{FF2B5EF4-FFF2-40B4-BE49-F238E27FC236}">
                <a16:creationId xmlns:a16="http://schemas.microsoft.com/office/drawing/2014/main" id="{6F95574D-08D2-E34E-ADA5-2BC58B9C33BE}"/>
              </a:ext>
            </a:extLst>
          </p:cNvPr>
          <p:cNvSpPr>
            <a:spLocks noGrp="1"/>
          </p:cNvSpPr>
          <p:nvPr>
            <p:ph type="body" sz="quarter" idx="37"/>
          </p:nvPr>
        </p:nvSpPr>
        <p:spPr>
          <a:xfrm>
            <a:off x="1749263"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7" name="Platshållare för text 3">
            <a:extLst>
              <a:ext uri="{FF2B5EF4-FFF2-40B4-BE49-F238E27FC236}">
                <a16:creationId xmlns:a16="http://schemas.microsoft.com/office/drawing/2014/main" id="{C79236C6-4A88-C543-A527-050071A3F210}"/>
              </a:ext>
            </a:extLst>
          </p:cNvPr>
          <p:cNvSpPr>
            <a:spLocks noGrp="1"/>
          </p:cNvSpPr>
          <p:nvPr>
            <p:ph type="body" sz="quarter" idx="40"/>
          </p:nvPr>
        </p:nvSpPr>
        <p:spPr>
          <a:xfrm>
            <a:off x="2348846" y="6987160"/>
            <a:ext cx="8109606" cy="5342847"/>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innehåll 24">
            <a:extLst>
              <a:ext uri="{FF2B5EF4-FFF2-40B4-BE49-F238E27FC236}">
                <a16:creationId xmlns:a16="http://schemas.microsoft.com/office/drawing/2014/main" id="{1711EB0C-B3CD-F845-9C78-DD666C93CCFD}"/>
              </a:ext>
            </a:extLst>
          </p:cNvPr>
          <p:cNvSpPr>
            <a:spLocks noGrp="1"/>
          </p:cNvSpPr>
          <p:nvPr>
            <p:ph sz="quarter" idx="22"/>
          </p:nvPr>
        </p:nvSpPr>
        <p:spPr>
          <a:xfrm>
            <a:off x="13751100" y="4702287"/>
            <a:ext cx="10095018" cy="537216"/>
          </a:xfrm>
          <a:prstGeom prst="rect">
            <a:avLst/>
          </a:prstGeom>
        </p:spPr>
        <p:txBody>
          <a:bodyPr/>
          <a:lstStyle>
            <a:lvl1pPr marL="0" indent="0">
              <a:lnSpc>
                <a:spcPct val="100000"/>
              </a:lnSpc>
              <a:buFont typeface="Arial" panose="020B0604020202020204" pitchFamily="34" charset="0"/>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20" name="Platshållare för text 2">
            <a:extLst>
              <a:ext uri="{FF2B5EF4-FFF2-40B4-BE49-F238E27FC236}">
                <a16:creationId xmlns:a16="http://schemas.microsoft.com/office/drawing/2014/main" id="{1F3DDA2B-9D3B-4A43-96CE-701944BBEA73}"/>
              </a:ext>
            </a:extLst>
          </p:cNvPr>
          <p:cNvSpPr>
            <a:spLocks noGrp="1"/>
          </p:cNvSpPr>
          <p:nvPr>
            <p:ph type="body" sz="quarter" idx="42"/>
          </p:nvPr>
        </p:nvSpPr>
        <p:spPr>
          <a:xfrm>
            <a:off x="13692447"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8" name="Platshållare för text 3">
            <a:extLst>
              <a:ext uri="{FF2B5EF4-FFF2-40B4-BE49-F238E27FC236}">
                <a16:creationId xmlns:a16="http://schemas.microsoft.com/office/drawing/2014/main" id="{56DC990D-DD77-1A47-9EDB-E3BBCDF7EFD5}"/>
              </a:ext>
            </a:extLst>
          </p:cNvPr>
          <p:cNvSpPr>
            <a:spLocks noGrp="1"/>
          </p:cNvSpPr>
          <p:nvPr>
            <p:ph type="body" sz="quarter" idx="41"/>
          </p:nvPr>
        </p:nvSpPr>
        <p:spPr>
          <a:xfrm>
            <a:off x="14459980" y="6987160"/>
            <a:ext cx="8109606" cy="5342847"/>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2C7CB019-2605-1C4D-826E-F77FC5364C8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270883718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skrivrutor med tip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9" name="Bild">
            <a:extLst>
              <a:ext uri="{FF2B5EF4-FFF2-40B4-BE49-F238E27FC236}">
                <a16:creationId xmlns:a16="http://schemas.microsoft.com/office/drawing/2014/main" id="{F80E749B-D032-AD18-89B5-2607415F18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8324334"/>
            <a:ext cx="9434595" cy="4124691"/>
          </a:xfrm>
          <a:prstGeom prst="rect">
            <a:avLst/>
          </a:prstGeom>
          <a:ln w="12700">
            <a:miter lim="400000"/>
          </a:ln>
        </p:spPr>
      </p:pic>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49262" y="7501996"/>
            <a:ext cx="9434595" cy="4639205"/>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1160942"/>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2344022" y="8726226"/>
            <a:ext cx="8366553"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 name="Bild 2">
            <a:extLst>
              <a:ext uri="{FF2B5EF4-FFF2-40B4-BE49-F238E27FC236}">
                <a16:creationId xmlns:a16="http://schemas.microsoft.com/office/drawing/2014/main" id="{ECE6384A-C0E0-4D44-9B69-D8D5487F751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133111" y="-718483"/>
            <a:ext cx="7112000" cy="165100"/>
          </a:xfrm>
          <a:prstGeom prst="rect">
            <a:avLst/>
          </a:prstGeom>
        </p:spPr>
      </p:pic>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2005023" y="-54617"/>
            <a:ext cx="608750" cy="13696897"/>
          </a:xfrm>
          <a:prstGeom prst="rect">
            <a:avLst/>
          </a:prstGeom>
          <a:ln w="12700">
            <a:miter lim="400000"/>
          </a:ln>
        </p:spPr>
      </p:pic>
      <p:pic>
        <p:nvPicPr>
          <p:cNvPr id="22" name="Bild">
            <a:extLst>
              <a:ext uri="{FF2B5EF4-FFF2-40B4-BE49-F238E27FC236}">
                <a16:creationId xmlns:a16="http://schemas.microsoft.com/office/drawing/2014/main" id="{D5955BE0-6767-604F-967B-5B6B076894A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3833977"/>
            <a:ext cx="9434595" cy="4124691"/>
          </a:xfrm>
          <a:prstGeom prst="rect">
            <a:avLst/>
          </a:prstGeom>
          <a:ln w="12700">
            <a:miter lim="400000"/>
          </a:ln>
        </p:spPr>
      </p:pic>
      <p:sp>
        <p:nvSpPr>
          <p:cNvPr id="26" name="Platshållare för text 3">
            <a:extLst>
              <a:ext uri="{FF2B5EF4-FFF2-40B4-BE49-F238E27FC236}">
                <a16:creationId xmlns:a16="http://schemas.microsoft.com/office/drawing/2014/main" id="{EAA9E8C4-DB79-6347-A626-1866D5070A8D}"/>
              </a:ext>
            </a:extLst>
          </p:cNvPr>
          <p:cNvSpPr>
            <a:spLocks noGrp="1"/>
          </p:cNvSpPr>
          <p:nvPr>
            <p:ph type="body" sz="quarter" idx="41"/>
          </p:nvPr>
        </p:nvSpPr>
        <p:spPr>
          <a:xfrm>
            <a:off x="14372850" y="4862595"/>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1" name="Platshållare för text 3">
            <a:extLst>
              <a:ext uri="{FF2B5EF4-FFF2-40B4-BE49-F238E27FC236}">
                <a16:creationId xmlns:a16="http://schemas.microsoft.com/office/drawing/2014/main" id="{1E48D558-5428-A549-9004-0175C4D9DD03}"/>
              </a:ext>
            </a:extLst>
          </p:cNvPr>
          <p:cNvSpPr>
            <a:spLocks noGrp="1"/>
          </p:cNvSpPr>
          <p:nvPr>
            <p:ph type="body" sz="quarter" idx="42"/>
          </p:nvPr>
        </p:nvSpPr>
        <p:spPr>
          <a:xfrm>
            <a:off x="14372850" y="9350064"/>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978DE10-DAC3-074D-B3E3-386A83CD477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5963641" y="1520801"/>
            <a:ext cx="7222447" cy="1815065"/>
          </a:xfrm>
          <a:prstGeom prst="rect">
            <a:avLst/>
          </a:prstGeom>
          <a:ln w="12700">
            <a:miter lim="400000"/>
          </a:ln>
        </p:spPr>
      </p:pic>
      <p:sp>
        <p:nvSpPr>
          <p:cNvPr id="33" name="Platshållare för text 211">
            <a:extLst>
              <a:ext uri="{FF2B5EF4-FFF2-40B4-BE49-F238E27FC236}">
                <a16:creationId xmlns:a16="http://schemas.microsoft.com/office/drawing/2014/main" id="{396318DC-7C6A-FA49-BA50-1D548A578537}"/>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 name="Platshållare för text 2">
            <a:extLst>
              <a:ext uri="{FF2B5EF4-FFF2-40B4-BE49-F238E27FC236}">
                <a16:creationId xmlns:a16="http://schemas.microsoft.com/office/drawing/2014/main" id="{741ED357-900A-7081-67C8-6C8EADEB1B87}"/>
              </a:ext>
            </a:extLst>
          </p:cNvPr>
          <p:cNvSpPr>
            <a:spLocks noGrp="1"/>
          </p:cNvSpPr>
          <p:nvPr>
            <p:ph type="body" sz="quarter" idx="47"/>
          </p:nvPr>
        </p:nvSpPr>
        <p:spPr>
          <a:xfrm>
            <a:off x="14338300" y="8578824"/>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5684D4FF-FDB5-CA98-A368-ECA6D298CA9E}"/>
              </a:ext>
            </a:extLst>
          </p:cNvPr>
          <p:cNvSpPr>
            <a:spLocks noGrp="1"/>
          </p:cNvSpPr>
          <p:nvPr>
            <p:ph type="body" sz="quarter" idx="52"/>
          </p:nvPr>
        </p:nvSpPr>
        <p:spPr>
          <a:xfrm>
            <a:off x="2344022" y="7912511"/>
            <a:ext cx="8531378"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dirty="0"/>
              <a:t>Klicka här för att ändra format på bakgrundstexten</a:t>
            </a:r>
          </a:p>
        </p:txBody>
      </p:sp>
      <p:sp>
        <p:nvSpPr>
          <p:cNvPr id="8" name="Platshållare för text 2">
            <a:extLst>
              <a:ext uri="{FF2B5EF4-FFF2-40B4-BE49-F238E27FC236}">
                <a16:creationId xmlns:a16="http://schemas.microsoft.com/office/drawing/2014/main" id="{1D7A3DAE-506F-73E5-8378-606D2AEE838B}"/>
              </a:ext>
            </a:extLst>
          </p:cNvPr>
          <p:cNvSpPr>
            <a:spLocks noGrp="1"/>
          </p:cNvSpPr>
          <p:nvPr>
            <p:ph type="body" sz="quarter" idx="53"/>
          </p:nvPr>
        </p:nvSpPr>
        <p:spPr>
          <a:xfrm>
            <a:off x="14338300" y="40717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94216497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35" name="Platshållare för innehåll 21">
            <a:extLst>
              <a:ext uri="{FF2B5EF4-FFF2-40B4-BE49-F238E27FC236}">
                <a16:creationId xmlns:a16="http://schemas.microsoft.com/office/drawing/2014/main" id="{4B096910-8990-EF4D-A873-410845F8AAAD}"/>
              </a:ext>
            </a:extLst>
          </p:cNvPr>
          <p:cNvSpPr>
            <a:spLocks noGrp="1"/>
          </p:cNvSpPr>
          <p:nvPr>
            <p:ph sz="quarter" idx="44"/>
          </p:nvPr>
        </p:nvSpPr>
        <p:spPr>
          <a:xfrm>
            <a:off x="1749263" y="4895540"/>
            <a:ext cx="9118434" cy="1315906"/>
          </a:xfrm>
          <a:prstGeom prst="rect">
            <a:avLst/>
          </a:prstGeom>
        </p:spPr>
        <p:txBody>
          <a:bodyPr/>
          <a:lstStyle>
            <a:lvl1pPr marL="0" indent="0">
              <a:lnSpc>
                <a:spcPct val="100000"/>
              </a:lnSpc>
              <a:buFont typeface="+mj-lt"/>
              <a:buNone/>
              <a:defRPr sz="27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23CEE920-2EA3-CE46-83A9-261A2CE6AF8C}"/>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93865" y="7142908"/>
            <a:ext cx="9027257" cy="5647915"/>
          </a:xfrm>
          <a:prstGeom prst="rect">
            <a:avLst/>
          </a:prstGeom>
          <a:ln w="12700">
            <a:miter lim="400000"/>
          </a:ln>
        </p:spPr>
      </p:pic>
      <p:sp>
        <p:nvSpPr>
          <p:cNvPr id="20" name="Platshållare för text 3">
            <a:extLst>
              <a:ext uri="{FF2B5EF4-FFF2-40B4-BE49-F238E27FC236}">
                <a16:creationId xmlns:a16="http://schemas.microsoft.com/office/drawing/2014/main" id="{BDCA8258-71CB-CD41-8047-EF188DB4275A}"/>
              </a:ext>
            </a:extLst>
          </p:cNvPr>
          <p:cNvSpPr>
            <a:spLocks noGrp="1"/>
          </p:cNvSpPr>
          <p:nvPr>
            <p:ph type="body" sz="quarter" idx="50"/>
          </p:nvPr>
        </p:nvSpPr>
        <p:spPr>
          <a:xfrm>
            <a:off x="2178543"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2" name="Platshållare för text 2">
            <a:extLst>
              <a:ext uri="{FF2B5EF4-FFF2-40B4-BE49-F238E27FC236}">
                <a16:creationId xmlns:a16="http://schemas.microsoft.com/office/drawing/2014/main" id="{DF5B53FB-B48A-904D-9D51-9817E16A8F9C}"/>
              </a:ext>
            </a:extLst>
          </p:cNvPr>
          <p:cNvSpPr>
            <a:spLocks noGrp="1"/>
          </p:cNvSpPr>
          <p:nvPr>
            <p:ph type="body" sz="quarter" idx="51"/>
          </p:nvPr>
        </p:nvSpPr>
        <p:spPr>
          <a:xfrm>
            <a:off x="2179197"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4119935636"/>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3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35" name="Platshållare för innehåll 21">
            <a:extLst>
              <a:ext uri="{FF2B5EF4-FFF2-40B4-BE49-F238E27FC236}">
                <a16:creationId xmlns:a16="http://schemas.microsoft.com/office/drawing/2014/main" id="{4B096910-8990-EF4D-A873-410845F8AAAD}"/>
              </a:ext>
            </a:extLst>
          </p:cNvPr>
          <p:cNvSpPr>
            <a:spLocks noGrp="1"/>
          </p:cNvSpPr>
          <p:nvPr>
            <p:ph sz="quarter" idx="44"/>
          </p:nvPr>
        </p:nvSpPr>
        <p:spPr>
          <a:xfrm>
            <a:off x="1749263" y="4895540"/>
            <a:ext cx="9118434" cy="1315906"/>
          </a:xfrm>
          <a:prstGeom prst="rect">
            <a:avLst/>
          </a:prstGeom>
        </p:spPr>
        <p:txBody>
          <a:bodyPr/>
          <a:lstStyle>
            <a:lvl1pPr marL="0" indent="0">
              <a:lnSpc>
                <a:spcPct val="100000"/>
              </a:lnSpc>
              <a:buFont typeface="+mj-lt"/>
              <a:buNone/>
              <a:defRPr sz="27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23CEE920-2EA3-CE46-83A9-261A2CE6AF8C}"/>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93865" y="7142908"/>
            <a:ext cx="9027257" cy="5647915"/>
          </a:xfrm>
          <a:prstGeom prst="rect">
            <a:avLst/>
          </a:prstGeom>
          <a:ln w="12700">
            <a:miter lim="400000"/>
          </a:ln>
        </p:spPr>
      </p:pic>
      <p:sp>
        <p:nvSpPr>
          <p:cNvPr id="20" name="Platshållare för text 3">
            <a:extLst>
              <a:ext uri="{FF2B5EF4-FFF2-40B4-BE49-F238E27FC236}">
                <a16:creationId xmlns:a16="http://schemas.microsoft.com/office/drawing/2014/main" id="{BDCA8258-71CB-CD41-8047-EF188DB4275A}"/>
              </a:ext>
            </a:extLst>
          </p:cNvPr>
          <p:cNvSpPr>
            <a:spLocks noGrp="1"/>
          </p:cNvSpPr>
          <p:nvPr>
            <p:ph type="body" sz="quarter" idx="50"/>
          </p:nvPr>
        </p:nvSpPr>
        <p:spPr>
          <a:xfrm>
            <a:off x="2178543"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2" name="Platshållare för text 2">
            <a:extLst>
              <a:ext uri="{FF2B5EF4-FFF2-40B4-BE49-F238E27FC236}">
                <a16:creationId xmlns:a16="http://schemas.microsoft.com/office/drawing/2014/main" id="{DF5B53FB-B48A-904D-9D51-9817E16A8F9C}"/>
              </a:ext>
            </a:extLst>
          </p:cNvPr>
          <p:cNvSpPr>
            <a:spLocks noGrp="1"/>
          </p:cNvSpPr>
          <p:nvPr>
            <p:ph type="body" sz="quarter" idx="51"/>
          </p:nvPr>
        </p:nvSpPr>
        <p:spPr>
          <a:xfrm>
            <a:off x="2179197"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281749568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Skrivrutor horisontell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pic>
        <p:nvPicPr>
          <p:cNvPr id="21" name="Bild 20">
            <a:extLst>
              <a:ext uri="{FF2B5EF4-FFF2-40B4-BE49-F238E27FC236}">
                <a16:creationId xmlns:a16="http://schemas.microsoft.com/office/drawing/2014/main" id="{DCA325E2-6714-8F4C-8053-127B0F6FBF8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13600" y="6851789"/>
            <a:ext cx="6137829" cy="5238607"/>
          </a:xfrm>
          <a:prstGeom prst="rect">
            <a:avLst/>
          </a:prstGeom>
        </p:spPr>
      </p:pic>
      <p:pic>
        <p:nvPicPr>
          <p:cNvPr id="22" name="Bild 21">
            <a:extLst>
              <a:ext uri="{FF2B5EF4-FFF2-40B4-BE49-F238E27FC236}">
                <a16:creationId xmlns:a16="http://schemas.microsoft.com/office/drawing/2014/main" id="{B1DACFC8-985D-DA4C-8C61-05E01C6CB6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33600" y="6851789"/>
            <a:ext cx="6137829" cy="5238607"/>
          </a:xfrm>
          <a:prstGeom prst="rect">
            <a:avLst/>
          </a:prstGeom>
        </p:spPr>
      </p:pic>
      <p:pic>
        <p:nvPicPr>
          <p:cNvPr id="23" name="Bild 22">
            <a:extLst>
              <a:ext uri="{FF2B5EF4-FFF2-40B4-BE49-F238E27FC236}">
                <a16:creationId xmlns:a16="http://schemas.microsoft.com/office/drawing/2014/main" id="{BD7A4EB2-392E-0D46-95BA-27926C26C9C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876611" y="6851789"/>
            <a:ext cx="6137829" cy="5238607"/>
          </a:xfrm>
          <a:prstGeom prst="rect">
            <a:avLst/>
          </a:prstGeom>
        </p:spPr>
      </p:pic>
      <p:sp>
        <p:nvSpPr>
          <p:cNvPr id="5" name="Platshållare för text 4">
            <a:extLst>
              <a:ext uri="{FF2B5EF4-FFF2-40B4-BE49-F238E27FC236}">
                <a16:creationId xmlns:a16="http://schemas.microsoft.com/office/drawing/2014/main" id="{A3DAA1B5-48AC-704A-9C91-C56043C6EEA6}"/>
              </a:ext>
            </a:extLst>
          </p:cNvPr>
          <p:cNvSpPr>
            <a:spLocks noGrp="1"/>
          </p:cNvSpPr>
          <p:nvPr>
            <p:ph type="body" sz="quarter" idx="37"/>
          </p:nvPr>
        </p:nvSpPr>
        <p:spPr>
          <a:xfrm>
            <a:off x="2116667"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6" name="Platshållare för text 4">
            <a:extLst>
              <a:ext uri="{FF2B5EF4-FFF2-40B4-BE49-F238E27FC236}">
                <a16:creationId xmlns:a16="http://schemas.microsoft.com/office/drawing/2014/main" id="{0988C351-B7EC-C74E-B26E-B433E180ABD1}"/>
              </a:ext>
            </a:extLst>
          </p:cNvPr>
          <p:cNvSpPr>
            <a:spLocks noGrp="1"/>
          </p:cNvSpPr>
          <p:nvPr>
            <p:ph type="body" sz="quarter" idx="38"/>
          </p:nvPr>
        </p:nvSpPr>
        <p:spPr>
          <a:xfrm>
            <a:off x="97028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7" name="Platshållare för text 4">
            <a:extLst>
              <a:ext uri="{FF2B5EF4-FFF2-40B4-BE49-F238E27FC236}">
                <a16:creationId xmlns:a16="http://schemas.microsoft.com/office/drawing/2014/main" id="{8682A341-3ECE-4E41-BEB1-85192D807CEC}"/>
              </a:ext>
            </a:extLst>
          </p:cNvPr>
          <p:cNvSpPr>
            <a:spLocks noGrp="1"/>
          </p:cNvSpPr>
          <p:nvPr>
            <p:ph type="body" sz="quarter" idx="39"/>
          </p:nvPr>
        </p:nvSpPr>
        <p:spPr>
          <a:xfrm>
            <a:off x="172720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7" name="Platshållare för text 6">
            <a:extLst>
              <a:ext uri="{FF2B5EF4-FFF2-40B4-BE49-F238E27FC236}">
                <a16:creationId xmlns:a16="http://schemas.microsoft.com/office/drawing/2014/main" id="{9CA485A2-E971-AA4B-BF48-A491144A6444}"/>
              </a:ext>
            </a:extLst>
          </p:cNvPr>
          <p:cNvSpPr>
            <a:spLocks noGrp="1"/>
          </p:cNvSpPr>
          <p:nvPr>
            <p:ph type="body" sz="quarter" idx="40" hasCustomPrompt="1"/>
          </p:nvPr>
        </p:nvSpPr>
        <p:spPr>
          <a:xfrm>
            <a:off x="209338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0" name="Platshållare för text 6">
            <a:extLst>
              <a:ext uri="{FF2B5EF4-FFF2-40B4-BE49-F238E27FC236}">
                <a16:creationId xmlns:a16="http://schemas.microsoft.com/office/drawing/2014/main" id="{F62C0047-1BC3-0040-A51E-0AB86FE962D2}"/>
              </a:ext>
            </a:extLst>
          </p:cNvPr>
          <p:cNvSpPr>
            <a:spLocks noGrp="1"/>
          </p:cNvSpPr>
          <p:nvPr>
            <p:ph type="body" sz="quarter" idx="41" hasCustomPrompt="1"/>
          </p:nvPr>
        </p:nvSpPr>
        <p:spPr>
          <a:xfrm>
            <a:off x="966893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1" name="Platshållare för text 6">
            <a:extLst>
              <a:ext uri="{FF2B5EF4-FFF2-40B4-BE49-F238E27FC236}">
                <a16:creationId xmlns:a16="http://schemas.microsoft.com/office/drawing/2014/main" id="{8C5C2D7C-4D09-4845-8E93-72D4DDAF35E9}"/>
              </a:ext>
            </a:extLst>
          </p:cNvPr>
          <p:cNvSpPr>
            <a:spLocks noGrp="1"/>
          </p:cNvSpPr>
          <p:nvPr>
            <p:ph type="body" sz="quarter" idx="42" hasCustomPrompt="1"/>
          </p:nvPr>
        </p:nvSpPr>
        <p:spPr>
          <a:xfrm>
            <a:off x="17221200"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Tree>
    <p:extLst>
      <p:ext uri="{BB962C8B-B14F-4D97-AF65-F5344CB8AC3E}">
        <p14:creationId xmlns:p14="http://schemas.microsoft.com/office/powerpoint/2010/main" val="241893044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skrivrutor vertikal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3B55F0A9-449C-7386-0D90-22D9EDBEB662}"/>
              </a:ext>
            </a:extLst>
          </p:cNvPr>
          <p:cNvSpPr>
            <a:spLocks noGrp="1"/>
          </p:cNvSpPr>
          <p:nvPr>
            <p:ph type="body" sz="quarter" idx="40"/>
          </p:nvPr>
        </p:nvSpPr>
        <p:spPr>
          <a:xfrm>
            <a:off x="1749425" y="4895539"/>
            <a:ext cx="9175838" cy="48711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275380826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2.xml"/><Relationship Id="rId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722" r:id="rId4"/>
    <p:sldLayoutId id="2147483711" r:id="rId5"/>
    <p:sldLayoutId id="2147483712" r:id="rId6"/>
    <p:sldLayoutId id="2147483714" r:id="rId7"/>
    <p:sldLayoutId id="2147483715" r:id="rId8"/>
    <p:sldLayoutId id="2147483716" r:id="rId9"/>
    <p:sldLayoutId id="2147483664" r:id="rId10"/>
    <p:sldLayoutId id="2147483665" r:id="rId11"/>
    <p:sldLayoutId id="2147483717" r:id="rId12"/>
    <p:sldLayoutId id="2147483666" r:id="rId13"/>
    <p:sldLayoutId id="2147483667" r:id="rId14"/>
    <p:sldLayoutId id="2147483679" r:id="rId15"/>
    <p:sldLayoutId id="2147483718" r:id="rId16"/>
    <p:sldLayoutId id="2147483719" r:id="rId17"/>
    <p:sldLayoutId id="2147483720" r:id="rId18"/>
    <p:sldLayoutId id="2147483669" r:id="rId19"/>
    <p:sldLayoutId id="2147483721" r:id="rId20"/>
    <p:sldLayoutId id="2147483697" r:id="rId21"/>
    <p:sldLayoutId id="2147483670" r:id="rId22"/>
    <p:sldLayoutId id="2147483677" r:id="rId23"/>
    <p:sldLayoutId id="2147483682" r:id="rId24"/>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1533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81" r:id="rId4"/>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711443"/>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208.jpg"/><Relationship Id="rId4" Type="http://schemas.openxmlformats.org/officeDocument/2006/relationships/image" Target="../media/image207.sv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1.xml"/><Relationship Id="rId1" Type="http://schemas.openxmlformats.org/officeDocument/2006/relationships/video" Target="https://www.youtube.com/embed/EA7pC7FAFXE?feature=oembed" TargetMode="External"/><Relationship Id="rId4" Type="http://schemas.openxmlformats.org/officeDocument/2006/relationships/image" Target="../media/image22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207.svg"/><Relationship Id="rId5" Type="http://schemas.openxmlformats.org/officeDocument/2006/relationships/image" Target="../media/image206.png"/><Relationship Id="rId4" Type="http://schemas.openxmlformats.org/officeDocument/2006/relationships/image" Target="../media/image212.svg"/></Relationships>
</file>

<file path=ppt/slides/_rels/slide13.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hyperlink" Target="https://innovationsguiden.se/innovationsguiden/metoderochmallar/taframideer/gortvartom.64421.html" TargetMode="External"/><Relationship Id="rId7" Type="http://schemas.openxmlformats.org/officeDocument/2006/relationships/image" Target="../media/image220.sv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19.png"/><Relationship Id="rId11" Type="http://schemas.openxmlformats.org/officeDocument/2006/relationships/image" Target="../media/image218.svg"/><Relationship Id="rId5" Type="http://schemas.openxmlformats.org/officeDocument/2006/relationships/hyperlink" Target="https://innovationsguiden.se/innovationsguiden/metoderochmallar/taframideer/brainwritingtaframmangaideer.64418.html" TargetMode="External"/><Relationship Id="rId10" Type="http://schemas.openxmlformats.org/officeDocument/2006/relationships/image" Target="../media/image114.png"/><Relationship Id="rId4" Type="http://schemas.openxmlformats.org/officeDocument/2006/relationships/hyperlink" Target="https://innovationsguiden.se/innovationsguiden/metoderochmallar/taframideer/bytperspektivforattutvecklaideerna.64420.html" TargetMode="External"/><Relationship Id="rId9" Type="http://schemas.openxmlformats.org/officeDocument/2006/relationships/image" Target="../media/image222.svg"/></Relationships>
</file>

<file path=ppt/slides/_rels/slide14.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219.png"/><Relationship Id="rId7" Type="http://schemas.openxmlformats.org/officeDocument/2006/relationships/image" Target="../media/image11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22.svg"/><Relationship Id="rId5" Type="http://schemas.openxmlformats.org/officeDocument/2006/relationships/image" Target="../media/image221.png"/><Relationship Id="rId4" Type="http://schemas.openxmlformats.org/officeDocument/2006/relationships/image" Target="../media/image220.svg"/></Relationships>
</file>

<file path=ppt/slides/_rels/slide1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s://www.hejainnovation.se/" TargetMode="External"/><Relationship Id="rId7"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hyperlink" Target="https://www.uppsala.se/innovationskraf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10.svg"/><Relationship Id="rId5" Type="http://schemas.openxmlformats.org/officeDocument/2006/relationships/image" Target="../media/image128.png"/><Relationship Id="rId4" Type="http://schemas.openxmlformats.org/officeDocument/2006/relationships/image" Target="../media/image209.svg"/></Relationships>
</file>

<file path=ppt/slides/_rels/slide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207.svg"/><Relationship Id="rId5" Type="http://schemas.openxmlformats.org/officeDocument/2006/relationships/image" Target="../media/image206.png"/><Relationship Id="rId4" Type="http://schemas.openxmlformats.org/officeDocument/2006/relationships/image" Target="../media/image212.svg"/></Relationships>
</file>

<file path=ppt/slides/_rels/slide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213.jpeg"/><Relationship Id="rId7" Type="http://schemas.openxmlformats.org/officeDocument/2006/relationships/image" Target="../media/image217.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6.png"/><Relationship Id="rId5" Type="http://schemas.openxmlformats.org/officeDocument/2006/relationships/image" Target="../media/image215.svg"/><Relationship Id="rId4" Type="http://schemas.openxmlformats.org/officeDocument/2006/relationships/image" Target="../media/image214.png"/><Relationship Id="rId9" Type="http://schemas.openxmlformats.org/officeDocument/2006/relationships/image" Target="../media/image218.svg"/></Relationships>
</file>

<file path=ppt/slides/_rels/slide5.xml.rels><?xml version="1.0" encoding="UTF-8" standalone="yes"?>
<Relationships xmlns="http://schemas.openxmlformats.org/package/2006/relationships"><Relationship Id="rId8" Type="http://schemas.openxmlformats.org/officeDocument/2006/relationships/image" Target="../media/image222.svg"/><Relationship Id="rId3" Type="http://schemas.openxmlformats.org/officeDocument/2006/relationships/image" Target="../media/image219.png"/><Relationship Id="rId7" Type="http://schemas.openxmlformats.org/officeDocument/2006/relationships/image" Target="../media/image2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8.svg"/><Relationship Id="rId5" Type="http://schemas.openxmlformats.org/officeDocument/2006/relationships/image" Target="../media/image114.png"/><Relationship Id="rId4" Type="http://schemas.openxmlformats.org/officeDocument/2006/relationships/image" Target="../media/image220.svg"/></Relationships>
</file>

<file path=ppt/slides/_rels/slide6.xml.rels><?xml version="1.0" encoding="UTF-8" standalone="yes"?>
<Relationships xmlns="http://schemas.openxmlformats.org/package/2006/relationships"><Relationship Id="rId8" Type="http://schemas.openxmlformats.org/officeDocument/2006/relationships/image" Target="../media/image220.svg"/><Relationship Id="rId13" Type="http://schemas.openxmlformats.org/officeDocument/2006/relationships/image" Target="../media/image53.png"/><Relationship Id="rId3" Type="http://schemas.openxmlformats.org/officeDocument/2006/relationships/hyperlink" Target="http://alendar.google.com/calendar/u/0/r/week/2022/11/9" TargetMode="External"/><Relationship Id="rId7" Type="http://schemas.openxmlformats.org/officeDocument/2006/relationships/image" Target="../media/image219.png"/><Relationship Id="rId12" Type="http://schemas.openxmlformats.org/officeDocument/2006/relationships/image" Target="../media/image226.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2.svg"/><Relationship Id="rId11" Type="http://schemas.openxmlformats.org/officeDocument/2006/relationships/image" Target="../media/image225.png"/><Relationship Id="rId5" Type="http://schemas.openxmlformats.org/officeDocument/2006/relationships/image" Target="../media/image221.png"/><Relationship Id="rId10" Type="http://schemas.openxmlformats.org/officeDocument/2006/relationships/image" Target="../media/image224.svg"/><Relationship Id="rId4" Type="http://schemas.openxmlformats.org/officeDocument/2006/relationships/hyperlink" Target="https://support.microsoft.com/sv-se/topic/skapa-och-hantera-grupprum-under-klassm%c3%b6ten-18b340cd-1106-4fa5-a852-5676614f7e7d?ui=sv-se&amp;rs=sv-se&amp;ad=se" TargetMode="External"/><Relationship Id="rId9" Type="http://schemas.openxmlformats.org/officeDocument/2006/relationships/image" Target="../media/image223.png"/><Relationship Id="rId14" Type="http://schemas.openxmlformats.org/officeDocument/2006/relationships/image" Target="../media/image54.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video" Target="https://www.youtube.com/embed/EA7pC7FAFXE?feature=oembed" TargetMode="External"/><Relationship Id="rId4" Type="http://schemas.openxmlformats.org/officeDocument/2006/relationships/image" Target="../media/image227.jpeg"/></Relationships>
</file>

<file path=ppt/slides/_rels/slide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229.svg"/><Relationship Id="rId5" Type="http://schemas.openxmlformats.org/officeDocument/2006/relationships/image" Target="../media/image228.png"/><Relationship Id="rId4" Type="http://schemas.openxmlformats.org/officeDocument/2006/relationships/image" Target="../media/image207.svg"/></Relationships>
</file>

<file path=ppt/slides/_rels/slide9.xml.rels><?xml version="1.0" encoding="UTF-8" standalone="yes"?>
<Relationships xmlns="http://schemas.openxmlformats.org/package/2006/relationships"><Relationship Id="rId8" Type="http://schemas.openxmlformats.org/officeDocument/2006/relationships/image" Target="../media/image232.svg"/><Relationship Id="rId3" Type="http://schemas.openxmlformats.org/officeDocument/2006/relationships/image" Target="../media/image120.png"/><Relationship Id="rId7" Type="http://schemas.openxmlformats.org/officeDocument/2006/relationships/image" Target="../media/image2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0.svg"/><Relationship Id="rId5" Type="http://schemas.openxmlformats.org/officeDocument/2006/relationships/image" Target="../media/image219.png"/><Relationship Id="rId4" Type="http://schemas.openxmlformats.org/officeDocument/2006/relationships/image" Target="../media/image2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6916E577-662D-154C-BF3F-EF6613395237}"/>
              </a:ext>
            </a:extLst>
          </p:cNvPr>
          <p:cNvSpPr>
            <a:spLocks noGrp="1"/>
          </p:cNvSpPr>
          <p:nvPr>
            <p:ph type="title" idx="4294967295"/>
          </p:nvPr>
        </p:nvSpPr>
        <p:spPr>
          <a:xfrm>
            <a:off x="1722692" y="3516300"/>
            <a:ext cx="9765841" cy="2275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Kreativa tillsammans</a:t>
            </a:r>
          </a:p>
        </p:txBody>
      </p:sp>
      <p:sp>
        <p:nvSpPr>
          <p:cNvPr id="6" name="Platshållare för text 5">
            <a:extLst>
              <a:ext uri="{FF2B5EF4-FFF2-40B4-BE49-F238E27FC236}">
                <a16:creationId xmlns:a16="http://schemas.microsoft.com/office/drawing/2014/main" id="{EC296E7B-8D1A-9C40-B1AE-3A1653101413}"/>
              </a:ext>
            </a:extLst>
          </p:cNvPr>
          <p:cNvSpPr>
            <a:spLocks noGrp="1"/>
          </p:cNvSpPr>
          <p:nvPr>
            <p:ph type="body" sz="quarter" idx="10"/>
          </p:nvPr>
        </p:nvSpPr>
        <p:spPr/>
        <p:txBody>
          <a:bodyPr/>
          <a:lstStyle/>
          <a:p>
            <a:r>
              <a:rPr lang="sv-SE" dirty="0"/>
              <a:t>1 timme</a:t>
            </a:r>
          </a:p>
        </p:txBody>
      </p:sp>
      <p:sp>
        <p:nvSpPr>
          <p:cNvPr id="8" name="Platshållare för text 7">
            <a:extLst>
              <a:ext uri="{FF2B5EF4-FFF2-40B4-BE49-F238E27FC236}">
                <a16:creationId xmlns:a16="http://schemas.microsoft.com/office/drawing/2014/main" id="{F458121A-16E7-9F48-B2AA-1E1940D0B3E9}"/>
              </a:ext>
            </a:extLst>
          </p:cNvPr>
          <p:cNvSpPr>
            <a:spLocks noGrp="1"/>
          </p:cNvSpPr>
          <p:nvPr>
            <p:ph type="body" sz="quarter" idx="3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400" b="0" i="0" u="none" strike="noStrike" kern="1200" cap="none" spc="0" normalizeH="0" baseline="0" noProof="1">
                <a:ln>
                  <a:noFill/>
                </a:ln>
                <a:solidFill>
                  <a:prstClr val="black"/>
                </a:solidFill>
                <a:effectLst/>
                <a:uLnTx/>
                <a:uFillTx/>
                <a:cs typeface="Arial"/>
              </a:rPr>
              <a:t>En enkel och rolig övning där ni ska komma på så många sätt som möjligt att pressa en citron. För att lyckas kommer ni att använda en metod som stimulerar kreativitet, vilket är en förutsättning för att tänka nytt och innovativt. </a:t>
            </a:r>
          </a:p>
        </p:txBody>
      </p:sp>
      <p:pic>
        <p:nvPicPr>
          <p:cNvPr id="20" name="Bild">
            <a:extLst>
              <a:ext uri="{FF2B5EF4-FFF2-40B4-BE49-F238E27FC236}">
                <a16:creationId xmlns:a16="http://schemas.microsoft.com/office/drawing/2014/main" id="{BF152A62-9DD1-6144-AF90-41D8017DA4E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705202" y="1295063"/>
            <a:ext cx="734525" cy="725108"/>
          </a:xfrm>
          <a:prstGeom prst="rect">
            <a:avLst/>
          </a:prstGeom>
          <a:ln w="12700">
            <a:miter lim="400000"/>
          </a:ln>
        </p:spPr>
      </p:pic>
      <p:pic>
        <p:nvPicPr>
          <p:cNvPr id="10" name="Platshållare för bild 2">
            <a:extLst>
              <a:ext uri="{FF2B5EF4-FFF2-40B4-BE49-F238E27FC236}">
                <a16:creationId xmlns:a16="http://schemas.microsoft.com/office/drawing/2014/main" id="{DDE56BC3-3F31-1443-A51D-97D26B33B877}"/>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11865" t="1527" r="3536" b="7062"/>
          <a:stretch/>
        </p:blipFill>
        <p:spPr>
          <a:xfrm>
            <a:off x="12191205" y="0"/>
            <a:ext cx="12191208" cy="13716000"/>
          </a:xfrm>
          <a:prstGeom prst="rect">
            <a:avLst/>
          </a:prstGeom>
        </p:spPr>
      </p:pic>
    </p:spTree>
    <p:extLst>
      <p:ext uri="{BB962C8B-B14F-4D97-AF65-F5344CB8AC3E}">
        <p14:creationId xmlns:p14="http://schemas.microsoft.com/office/powerpoint/2010/main" val="1665247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5" hidden="1">
            <a:extLst>
              <a:ext uri="{FF2B5EF4-FFF2-40B4-BE49-F238E27FC236}">
                <a16:creationId xmlns:a16="http://schemas.microsoft.com/office/drawing/2014/main" id="{A3557C1A-CD81-AB41-80C2-A0DFAA56A943}"/>
              </a:ext>
            </a:extLst>
          </p:cNvPr>
          <p:cNvSpPr txBox="1">
            <a:spLocks noGrp="1"/>
          </p:cNvSpPr>
          <p:nvPr>
            <p:ph type="title" idx="4294967295"/>
          </p:nvPr>
        </p:nvSpPr>
        <p:spPr>
          <a:xfrm>
            <a:off x="3902927" y="2029522"/>
            <a:ext cx="82882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sv-SE" sz="3600" b="0" i="0" u="none" strike="noStrike" kern="1200" cap="none" spc="0" normalizeH="0" baseline="0" noProof="0" dirty="0">
                <a:ln>
                  <a:noFill/>
                </a:ln>
                <a:solidFill>
                  <a:schemeClr val="tx1"/>
                </a:solidFill>
                <a:effectLst/>
                <a:uLnTx/>
                <a:uFillTx/>
                <a:latin typeface="+mn-lt"/>
                <a:ea typeface="+mn-ea"/>
                <a:cs typeface="+mn-cs"/>
              </a:rPr>
              <a:t>Film 2</a:t>
            </a:r>
          </a:p>
        </p:txBody>
      </p:sp>
      <p:pic>
        <p:nvPicPr>
          <p:cNvPr id="2" name="Onlinemedia 1" title="Kreativa tillsammans 2022-12">
            <a:hlinkClick r:id="" action="ppaction://media"/>
            <a:extLst>
              <a:ext uri="{FF2B5EF4-FFF2-40B4-BE49-F238E27FC236}">
                <a16:creationId xmlns:a16="http://schemas.microsoft.com/office/drawing/2014/main" id="{7C004E24-C788-4AF4-92A7-4FD31EFC6451}"/>
              </a:ext>
            </a:extLst>
          </p:cNvPr>
          <p:cNvPicPr>
            <a:picLocks noRot="1" noChangeAspect="1"/>
          </p:cNvPicPr>
          <p:nvPr>
            <a:videoFile r:link="rId1"/>
          </p:nvPr>
        </p:nvPicPr>
        <p:blipFill>
          <a:blip r:embed="rId4"/>
          <a:stretch>
            <a:fillRect/>
          </a:stretch>
        </p:blipFill>
        <p:spPr>
          <a:xfrm>
            <a:off x="0" y="0"/>
            <a:ext cx="24382413" cy="13776063"/>
          </a:xfrm>
          <a:prstGeom prst="rect">
            <a:avLst/>
          </a:prstGeom>
        </p:spPr>
      </p:pic>
    </p:spTree>
    <p:extLst>
      <p:ext uri="{BB962C8B-B14F-4D97-AF65-F5344CB8AC3E}">
        <p14:creationId xmlns:p14="http://schemas.microsoft.com/office/powerpoint/2010/main" val="212123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327EB5D8-A9D5-CD41-8C16-EF663713C53F}"/>
              </a:ext>
            </a:extLst>
          </p:cNvPr>
          <p:cNvSpPr>
            <a:spLocks noGrp="1"/>
          </p:cNvSpPr>
          <p:nvPr>
            <p:ph type="title" idx="4294967295"/>
          </p:nvPr>
        </p:nvSpPr>
        <p:spPr>
          <a:xfrm>
            <a:off x="1711161" y="2397308"/>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Bra jobbat!</a:t>
            </a:r>
          </a:p>
        </p:txBody>
      </p:sp>
      <p:sp>
        <p:nvSpPr>
          <p:cNvPr id="11" name="Platshållare för text 10">
            <a:extLst>
              <a:ext uri="{FF2B5EF4-FFF2-40B4-BE49-F238E27FC236}">
                <a16:creationId xmlns:a16="http://schemas.microsoft.com/office/drawing/2014/main" id="{DB4C5F65-9A08-EE45-8223-C26C2C1FBC6A}"/>
              </a:ext>
            </a:extLst>
          </p:cNvPr>
          <p:cNvSpPr>
            <a:spLocks noGrp="1"/>
          </p:cNvSpPr>
          <p:nvPr>
            <p:ph type="body" sz="quarter" idx="38"/>
          </p:nvPr>
        </p:nvSpPr>
        <p:spPr/>
        <p:txBody>
          <a:bodyPr/>
          <a:lstStyle/>
          <a:p>
            <a:r>
              <a:rPr lang="sv-SE" b="1" dirty="0"/>
              <a:t>Övningen är klar. </a:t>
            </a:r>
          </a:p>
          <a:p>
            <a:r>
              <a:rPr lang="sv-SE" dirty="0"/>
              <a:t>Gruppövningens sidor slutar här. Följande sida innehåller det individuella steget Utveckla.</a:t>
            </a:r>
          </a:p>
        </p:txBody>
      </p:sp>
    </p:spTree>
    <p:extLst>
      <p:ext uri="{BB962C8B-B14F-4D97-AF65-F5344CB8AC3E}">
        <p14:creationId xmlns:p14="http://schemas.microsoft.com/office/powerpoint/2010/main" val="2202614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Utveckla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dirty="0"/>
              <a:t>15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dirty="0"/>
              <a:t>Enskilt</a:t>
            </a:r>
          </a:p>
        </p:txBody>
      </p:sp>
      <p:pic>
        <p:nvPicPr>
          <p:cNvPr id="31" name="Bild">
            <a:extLst>
              <a:ext uri="{FF2B5EF4-FFF2-40B4-BE49-F238E27FC236}">
                <a16:creationId xmlns:a16="http://schemas.microsoft.com/office/drawing/2014/main" id="{A1488841-74DA-DD40-B429-50B0FF62D55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76008" y="1369595"/>
            <a:ext cx="544999" cy="474676"/>
          </a:xfrm>
          <a:prstGeom prst="rect">
            <a:avLst/>
          </a:prstGeom>
          <a:ln w="12700">
            <a:miter lim="400000"/>
          </a:ln>
        </p:spPr>
      </p:pic>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570292" y="1295063"/>
            <a:ext cx="734525" cy="725108"/>
          </a:xfrm>
          <a:prstGeom prst="rect">
            <a:avLst/>
          </a:prstGeom>
          <a:ln w="12700">
            <a:miter lim="400000"/>
          </a:ln>
        </p:spPr>
      </p:pic>
    </p:spTree>
    <p:extLst>
      <p:ext uri="{BB962C8B-B14F-4D97-AF65-F5344CB8AC3E}">
        <p14:creationId xmlns:p14="http://schemas.microsoft.com/office/powerpoint/2010/main" val="203810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latshållare för text 33">
            <a:extLst>
              <a:ext uri="{FF2B5EF4-FFF2-40B4-BE49-F238E27FC236}">
                <a16:creationId xmlns:a16="http://schemas.microsoft.com/office/drawing/2014/main" id="{2994E7FF-518F-C4C5-525A-2D37CAF5D4CE}"/>
              </a:ext>
            </a:extLst>
          </p:cNvPr>
          <p:cNvSpPr>
            <a:spLocks noGrp="1"/>
          </p:cNvSpPr>
          <p:nvPr>
            <p:ph type="title" idx="4294967295"/>
          </p:nvPr>
        </p:nvSpPr>
        <p:spPr>
          <a:xfrm>
            <a:off x="1711162" y="2924627"/>
            <a:ext cx="6779076"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Mer metoder!</a:t>
            </a:r>
          </a:p>
        </p:txBody>
      </p:sp>
      <p:sp>
        <p:nvSpPr>
          <p:cNvPr id="28" name="Platshållare för text 27">
            <a:extLst>
              <a:ext uri="{FF2B5EF4-FFF2-40B4-BE49-F238E27FC236}">
                <a16:creationId xmlns:a16="http://schemas.microsoft.com/office/drawing/2014/main" id="{3E898A58-1DA7-DB8A-DF9A-CC1951B38783}"/>
              </a:ext>
            </a:extLst>
          </p:cNvPr>
          <p:cNvSpPr>
            <a:spLocks noGrp="1"/>
          </p:cNvSpPr>
          <p:nvPr>
            <p:ph type="body" sz="quarter" idx="10"/>
          </p:nvPr>
        </p:nvSpPr>
        <p:spPr/>
        <p:txBody>
          <a:bodyPr/>
          <a:lstStyle/>
          <a:p>
            <a:r>
              <a:rPr lang="sv-SE" dirty="0"/>
              <a:t>5 min</a:t>
            </a:r>
          </a:p>
        </p:txBody>
      </p:sp>
      <p:sp>
        <p:nvSpPr>
          <p:cNvPr id="33" name="Platshållare för text 32">
            <a:extLst>
              <a:ext uri="{FF2B5EF4-FFF2-40B4-BE49-F238E27FC236}">
                <a16:creationId xmlns:a16="http://schemas.microsoft.com/office/drawing/2014/main" id="{AE5EBFD8-A802-4538-149A-362B94C71065}"/>
              </a:ext>
            </a:extLst>
          </p:cNvPr>
          <p:cNvSpPr>
            <a:spLocks noGrp="1"/>
          </p:cNvSpPr>
          <p:nvPr>
            <p:ph type="body" sz="quarter" idx="35"/>
          </p:nvPr>
        </p:nvSpPr>
        <p:spPr/>
        <p:txBody>
          <a:bodyPr/>
          <a:lstStyle/>
          <a:p>
            <a:r>
              <a:rPr lang="sv-SE" dirty="0"/>
              <a:t>Läsa</a:t>
            </a:r>
          </a:p>
        </p:txBody>
      </p:sp>
      <p:sp>
        <p:nvSpPr>
          <p:cNvPr id="29" name="Platshållare för text 28">
            <a:extLst>
              <a:ext uri="{FF2B5EF4-FFF2-40B4-BE49-F238E27FC236}">
                <a16:creationId xmlns:a16="http://schemas.microsoft.com/office/drawing/2014/main" id="{F606F969-925E-F6D2-5D8A-1D9630094785}"/>
              </a:ext>
            </a:extLst>
          </p:cNvPr>
          <p:cNvSpPr>
            <a:spLocks noGrp="1"/>
          </p:cNvSpPr>
          <p:nvPr>
            <p:ph type="body" sz="quarter" idx="11"/>
          </p:nvPr>
        </p:nvSpPr>
        <p:spPr/>
        <p:txBody>
          <a:bodyPr/>
          <a:lstStyle/>
          <a:p>
            <a:r>
              <a:rPr lang="sv-SE" dirty="0"/>
              <a:t>Enskilt</a:t>
            </a:r>
          </a:p>
        </p:txBody>
      </p:sp>
      <p:sp>
        <p:nvSpPr>
          <p:cNvPr id="20" name="Platshållare för text 19">
            <a:extLst>
              <a:ext uri="{FF2B5EF4-FFF2-40B4-BE49-F238E27FC236}">
                <a16:creationId xmlns:a16="http://schemas.microsoft.com/office/drawing/2014/main" id="{DF8C197A-A78E-2DB3-E2CF-1FB4FC15B37B}"/>
              </a:ext>
            </a:extLst>
          </p:cNvPr>
          <p:cNvSpPr>
            <a:spLocks noGrp="1"/>
          </p:cNvSpPr>
          <p:nvPr>
            <p:ph type="body" sz="quarter" idx="40"/>
          </p:nvPr>
        </p:nvSpPr>
        <p:spPr/>
        <p:txBody>
          <a:bodyPr/>
          <a:lstStyle/>
          <a:p>
            <a:r>
              <a:rPr lang="sv-SE" dirty="0"/>
              <a:t>Välkommen tillbaka - hoppas övningen med gruppen gick bra!</a:t>
            </a:r>
          </a:p>
          <a:p>
            <a:r>
              <a:rPr lang="sv-SE" dirty="0"/>
              <a:t>Fundera om ni har utmaningar eller problem i er verksamhet där du/ni skulle behöva nya lösningar. Vill du testa en kreativ process på en utmaning ni står inför? Då kan vi rekommendera dessa metoder:</a:t>
            </a:r>
          </a:p>
          <a:p>
            <a:endParaRPr lang="sv-SE" dirty="0"/>
          </a:p>
        </p:txBody>
      </p:sp>
      <p:sp>
        <p:nvSpPr>
          <p:cNvPr id="30" name="Platshållare för text 29">
            <a:extLst>
              <a:ext uri="{FF2B5EF4-FFF2-40B4-BE49-F238E27FC236}">
                <a16:creationId xmlns:a16="http://schemas.microsoft.com/office/drawing/2014/main" id="{AFD9D643-12B4-2804-D367-989CD0D040D5}"/>
              </a:ext>
            </a:extLst>
          </p:cNvPr>
          <p:cNvSpPr>
            <a:spLocks noGrp="1"/>
          </p:cNvSpPr>
          <p:nvPr>
            <p:ph type="body" sz="quarter" idx="22"/>
          </p:nvPr>
        </p:nvSpPr>
        <p:spPr>
          <a:xfrm>
            <a:off x="12249336" y="3553088"/>
            <a:ext cx="8785224" cy="1642057"/>
          </a:xfrm>
        </p:spPr>
        <p:txBody>
          <a:bodyPr/>
          <a:lstStyle/>
          <a:p>
            <a:r>
              <a:rPr lang="sv-SE" b="1" dirty="0"/>
              <a:t>Tvärtom-metoden</a:t>
            </a:r>
            <a:r>
              <a:rPr lang="sv-SE" dirty="0"/>
              <a:t> </a:t>
            </a:r>
            <a:r>
              <a:rPr lang="sv-SE" dirty="0">
                <a:solidFill>
                  <a:schemeClr val="accent2"/>
                </a:solidFill>
              </a:rPr>
              <a:t>(</a:t>
            </a:r>
            <a:r>
              <a:rPr lang="sv-SE" dirty="0">
                <a:solidFill>
                  <a:schemeClr val="accent2"/>
                </a:solidFill>
                <a:hlinkClick r:id="rId3">
                  <a:extLst>
                    <a:ext uri="{A12FA001-AC4F-418D-AE19-62706E023703}">
                      <ahyp:hlinkClr xmlns:ahyp="http://schemas.microsoft.com/office/drawing/2018/hyperlinkcolor" val="tx"/>
                    </a:ext>
                  </a:extLst>
                </a:hlinkClick>
              </a:rPr>
              <a:t>länk för instruktion</a:t>
            </a:r>
            <a:r>
              <a:rPr lang="sv-SE" dirty="0">
                <a:solidFill>
                  <a:schemeClr val="accent2"/>
                </a:solidFill>
              </a:rPr>
              <a:t>): </a:t>
            </a:r>
            <a:r>
              <a:rPr lang="sv-SE" dirty="0"/>
              <a:t>Tänk dig värsta tänkbara lösning för den som ska använda lösningen. Därefter vrider du om lösningarna till den bästa tänkbara.</a:t>
            </a:r>
          </a:p>
        </p:txBody>
      </p:sp>
      <p:sp>
        <p:nvSpPr>
          <p:cNvPr id="31" name="Platshållare för text 30">
            <a:extLst>
              <a:ext uri="{FF2B5EF4-FFF2-40B4-BE49-F238E27FC236}">
                <a16:creationId xmlns:a16="http://schemas.microsoft.com/office/drawing/2014/main" id="{30AFAF3F-B4EA-6F24-D75A-8289AD50EFFE}"/>
              </a:ext>
            </a:extLst>
          </p:cNvPr>
          <p:cNvSpPr>
            <a:spLocks noGrp="1"/>
          </p:cNvSpPr>
          <p:nvPr>
            <p:ph type="body" sz="quarter" idx="23"/>
          </p:nvPr>
        </p:nvSpPr>
        <p:spPr>
          <a:xfrm>
            <a:off x="12249336" y="6298574"/>
            <a:ext cx="8785224" cy="1953886"/>
          </a:xfrm>
        </p:spPr>
        <p:txBody>
          <a:bodyPr/>
          <a:lstStyle/>
          <a:p>
            <a:r>
              <a:rPr lang="sv-SE" b="1" dirty="0"/>
              <a:t>Perspektivkort</a:t>
            </a:r>
            <a:r>
              <a:rPr lang="sv-SE" dirty="0"/>
              <a:t> </a:t>
            </a:r>
            <a:r>
              <a:rPr lang="sv-SE" dirty="0">
                <a:solidFill>
                  <a:schemeClr val="accent2"/>
                </a:solidFill>
              </a:rPr>
              <a:t>(</a:t>
            </a:r>
            <a:r>
              <a:rPr lang="sv-SE" dirty="0">
                <a:solidFill>
                  <a:schemeClr val="accent2"/>
                </a:solidFill>
                <a:hlinkClick r:id="rId4">
                  <a:extLst>
                    <a:ext uri="{A12FA001-AC4F-418D-AE19-62706E023703}">
                      <ahyp:hlinkClr xmlns:ahyp="http://schemas.microsoft.com/office/drawing/2018/hyperlinkcolor" val="tx"/>
                    </a:ext>
                  </a:extLst>
                </a:hlinkClick>
              </a:rPr>
              <a:t>länk för instruktion</a:t>
            </a:r>
            <a:r>
              <a:rPr lang="sv-SE" dirty="0">
                <a:solidFill>
                  <a:schemeClr val="accent2"/>
                </a:solidFill>
              </a:rPr>
              <a:t>): </a:t>
            </a:r>
            <a:r>
              <a:rPr lang="sv-SE" dirty="0"/>
              <a:t>Med perspektivkort ser du på problemet från olika håll. Vad skulle till exempel Ikea göra om de skulle lösa ditt problem? Hur skulle lösningen kunna se ut om du hade obegränsat med pengar? </a:t>
            </a:r>
          </a:p>
        </p:txBody>
      </p:sp>
      <p:sp>
        <p:nvSpPr>
          <p:cNvPr id="32" name="Platshållare för text 31">
            <a:extLst>
              <a:ext uri="{FF2B5EF4-FFF2-40B4-BE49-F238E27FC236}">
                <a16:creationId xmlns:a16="http://schemas.microsoft.com/office/drawing/2014/main" id="{EDBA782D-06AD-8F57-D01D-7B6BE7720158}"/>
              </a:ext>
            </a:extLst>
          </p:cNvPr>
          <p:cNvSpPr>
            <a:spLocks noGrp="1"/>
          </p:cNvSpPr>
          <p:nvPr>
            <p:ph type="body" sz="quarter" idx="24"/>
          </p:nvPr>
        </p:nvSpPr>
        <p:spPr/>
        <p:txBody>
          <a:bodyPr/>
          <a:lstStyle/>
          <a:p>
            <a:r>
              <a:rPr lang="sv-SE" b="1" dirty="0"/>
              <a:t>Bygg på varandras idéer </a:t>
            </a:r>
            <a:r>
              <a:rPr lang="sv-SE" dirty="0">
                <a:solidFill>
                  <a:schemeClr val="accent2"/>
                </a:solidFill>
              </a:rPr>
              <a:t>(</a:t>
            </a:r>
            <a:r>
              <a:rPr lang="sv-SE" dirty="0">
                <a:solidFill>
                  <a:schemeClr val="accent2"/>
                </a:solidFill>
                <a:hlinkClick r:id="rId5">
                  <a:extLst>
                    <a:ext uri="{A12FA001-AC4F-418D-AE19-62706E023703}">
                      <ahyp:hlinkClr xmlns:ahyp="http://schemas.microsoft.com/office/drawing/2018/hyperlinkcolor" val="tx"/>
                    </a:ext>
                  </a:extLst>
                </a:hlinkClick>
              </a:rPr>
              <a:t>länk till instruktion</a:t>
            </a:r>
            <a:r>
              <a:rPr lang="sv-SE" dirty="0">
                <a:solidFill>
                  <a:schemeClr val="accent2"/>
                </a:solidFill>
              </a:rPr>
              <a:t>): </a:t>
            </a:r>
            <a:r>
              <a:rPr lang="sv-SE" dirty="0"/>
              <a:t>Lösningar blir oftast bäst om många bidrar. Därför är det bra att bygga på varandras idéer. Den här övningen går ut på just det.</a:t>
            </a:r>
          </a:p>
        </p:txBody>
      </p:sp>
      <p:pic>
        <p:nvPicPr>
          <p:cNvPr id="35" name="Gruppera">
            <a:extLst>
              <a:ext uri="{FF2B5EF4-FFF2-40B4-BE49-F238E27FC236}">
                <a16:creationId xmlns:a16="http://schemas.microsoft.com/office/drawing/2014/main" id="{FB92F66D-91BF-CA0F-6B47-DD2D996CF45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1" r="641"/>
          <a:stretch/>
        </p:blipFill>
        <p:spPr>
          <a:xfrm>
            <a:off x="939536" y="1320528"/>
            <a:ext cx="617191" cy="617191"/>
          </a:xfrm>
          <a:prstGeom prst="rect">
            <a:avLst/>
          </a:prstGeom>
          <a:ln w="12700">
            <a:miter lim="400000"/>
          </a:ln>
        </p:spPr>
      </p:pic>
      <p:pic>
        <p:nvPicPr>
          <p:cNvPr id="36" name="Bild">
            <a:extLst>
              <a:ext uri="{FF2B5EF4-FFF2-40B4-BE49-F238E27FC236}">
                <a16:creationId xmlns:a16="http://schemas.microsoft.com/office/drawing/2014/main" id="{77EF407C-A7FA-BC7D-0435-4818B6617486}"/>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867431" y="1369595"/>
            <a:ext cx="544999" cy="474676"/>
          </a:xfrm>
          <a:prstGeom prst="rect">
            <a:avLst/>
          </a:prstGeom>
          <a:ln w="12700">
            <a:miter lim="400000"/>
          </a:ln>
        </p:spPr>
      </p:pic>
      <p:pic>
        <p:nvPicPr>
          <p:cNvPr id="37" name="Bild">
            <a:extLst>
              <a:ext uri="{FF2B5EF4-FFF2-40B4-BE49-F238E27FC236}">
                <a16:creationId xmlns:a16="http://schemas.microsoft.com/office/drawing/2014/main" id="{B62A865A-10D9-D203-CC8E-9D84D6A514AA}"/>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1265194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uppera">
            <a:extLst>
              <a:ext uri="{FF2B5EF4-FFF2-40B4-BE49-F238E27FC236}">
                <a16:creationId xmlns:a16="http://schemas.microsoft.com/office/drawing/2014/main" id="{9C9A05B6-76DA-A744-A535-78A9DDE8C58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15" name="Bild">
            <a:extLst>
              <a:ext uri="{FF2B5EF4-FFF2-40B4-BE49-F238E27FC236}">
                <a16:creationId xmlns:a16="http://schemas.microsoft.com/office/drawing/2014/main" id="{105F3BD8-7E25-B949-8DC8-0512D84CD75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21" name="Bild">
            <a:extLst>
              <a:ext uri="{FF2B5EF4-FFF2-40B4-BE49-F238E27FC236}">
                <a16:creationId xmlns:a16="http://schemas.microsoft.com/office/drawing/2014/main" id="{E5DCE341-6218-9D49-B621-18917CB5282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78353" y="1227231"/>
            <a:ext cx="1024729" cy="860772"/>
          </a:xfrm>
          <a:prstGeom prst="rect">
            <a:avLst/>
          </a:prstGeom>
          <a:ln w="12700">
            <a:miter lim="400000"/>
          </a:ln>
        </p:spPr>
      </p:pic>
      <p:sp>
        <p:nvSpPr>
          <p:cNvPr id="69" name="Platshållare för text 68">
            <a:extLst>
              <a:ext uri="{FF2B5EF4-FFF2-40B4-BE49-F238E27FC236}">
                <a16:creationId xmlns:a16="http://schemas.microsoft.com/office/drawing/2014/main" id="{41C5474F-5356-1446-B26D-5B362255EB40}"/>
              </a:ext>
            </a:extLst>
          </p:cNvPr>
          <p:cNvSpPr>
            <a:spLocks noGrp="1"/>
          </p:cNvSpPr>
          <p:nvPr>
            <p:ph type="title" idx="4294967295"/>
          </p:nvPr>
        </p:nvSpPr>
        <p:spPr>
          <a:xfrm>
            <a:off x="1711162" y="2722664"/>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Hur var det?</a:t>
            </a:r>
          </a:p>
        </p:txBody>
      </p:sp>
      <p:sp>
        <p:nvSpPr>
          <p:cNvPr id="66" name="Platshållare för text 65">
            <a:extLst>
              <a:ext uri="{FF2B5EF4-FFF2-40B4-BE49-F238E27FC236}">
                <a16:creationId xmlns:a16="http://schemas.microsoft.com/office/drawing/2014/main" id="{CC16DFFD-581A-4E23-0154-01ED9CFAF4CF}"/>
              </a:ext>
            </a:extLst>
          </p:cNvPr>
          <p:cNvSpPr>
            <a:spLocks noGrp="1"/>
          </p:cNvSpPr>
          <p:nvPr>
            <p:ph type="body" sz="quarter" idx="10"/>
          </p:nvPr>
        </p:nvSpPr>
        <p:spPr/>
        <p:txBody>
          <a:bodyPr/>
          <a:lstStyle/>
          <a:p>
            <a:r>
              <a:rPr lang="sv-SE" dirty="0"/>
              <a:t>10 min</a:t>
            </a:r>
          </a:p>
        </p:txBody>
      </p:sp>
      <p:sp>
        <p:nvSpPr>
          <p:cNvPr id="68" name="Platshållare för text 67">
            <a:extLst>
              <a:ext uri="{FF2B5EF4-FFF2-40B4-BE49-F238E27FC236}">
                <a16:creationId xmlns:a16="http://schemas.microsoft.com/office/drawing/2014/main" id="{520CCC7A-E16F-56E3-A421-CAF89ADF8064}"/>
              </a:ext>
            </a:extLst>
          </p:cNvPr>
          <p:cNvSpPr>
            <a:spLocks noGrp="1"/>
          </p:cNvSpPr>
          <p:nvPr>
            <p:ph type="body" sz="quarter" idx="35"/>
          </p:nvPr>
        </p:nvSpPr>
        <p:spPr/>
        <p:txBody>
          <a:bodyPr/>
          <a:lstStyle/>
          <a:p>
            <a:r>
              <a:rPr lang="sv-SE" dirty="0"/>
              <a:t>Skriva</a:t>
            </a:r>
          </a:p>
        </p:txBody>
      </p:sp>
      <p:sp>
        <p:nvSpPr>
          <p:cNvPr id="67" name="Platshållare för text 66">
            <a:extLst>
              <a:ext uri="{FF2B5EF4-FFF2-40B4-BE49-F238E27FC236}">
                <a16:creationId xmlns:a16="http://schemas.microsoft.com/office/drawing/2014/main" id="{9C2F1F9E-D135-5F7D-A75A-3615E3058D3C}"/>
              </a:ext>
            </a:extLst>
          </p:cNvPr>
          <p:cNvSpPr>
            <a:spLocks noGrp="1"/>
          </p:cNvSpPr>
          <p:nvPr>
            <p:ph type="body" sz="quarter" idx="11"/>
          </p:nvPr>
        </p:nvSpPr>
        <p:spPr/>
        <p:txBody>
          <a:bodyPr/>
          <a:lstStyle/>
          <a:p>
            <a:r>
              <a:rPr lang="sv-SE" dirty="0"/>
              <a:t>Enskilt</a:t>
            </a:r>
          </a:p>
        </p:txBody>
      </p:sp>
      <p:sp>
        <p:nvSpPr>
          <p:cNvPr id="70" name="Platshållare för innehåll 69">
            <a:extLst>
              <a:ext uri="{FF2B5EF4-FFF2-40B4-BE49-F238E27FC236}">
                <a16:creationId xmlns:a16="http://schemas.microsoft.com/office/drawing/2014/main" id="{023A7956-D842-2152-6B7B-8F3A3E852391}"/>
              </a:ext>
            </a:extLst>
          </p:cNvPr>
          <p:cNvSpPr>
            <a:spLocks noGrp="1"/>
          </p:cNvSpPr>
          <p:nvPr>
            <p:ph sz="quarter" idx="44"/>
          </p:nvPr>
        </p:nvSpPr>
        <p:spPr/>
        <p:txBody>
          <a:bodyPr/>
          <a:lstStyle/>
          <a:p>
            <a:r>
              <a:rPr lang="sv-SE" dirty="0"/>
              <a:t>​Nu är du klar med övningen </a:t>
            </a:r>
            <a:r>
              <a:rPr lang="sv-SE" b="1" dirty="0"/>
              <a:t>Kreativa tillsammans</a:t>
            </a:r>
            <a:r>
              <a:rPr lang="sv-SE" dirty="0"/>
              <a:t>– bra jobbat! ​Fördjupa ditt eget lärande genom att reflektera kring följande:​</a:t>
            </a:r>
          </a:p>
          <a:p>
            <a:endParaRPr lang="sv-SE" dirty="0"/>
          </a:p>
        </p:txBody>
      </p:sp>
      <p:sp>
        <p:nvSpPr>
          <p:cNvPr id="76" name="Platshållare för text 75">
            <a:extLst>
              <a:ext uri="{FF2B5EF4-FFF2-40B4-BE49-F238E27FC236}">
                <a16:creationId xmlns:a16="http://schemas.microsoft.com/office/drawing/2014/main" id="{FDABB493-E630-CA2E-DC90-5D1E8F584F8B}"/>
              </a:ext>
            </a:extLst>
          </p:cNvPr>
          <p:cNvSpPr>
            <a:spLocks noGrp="1"/>
          </p:cNvSpPr>
          <p:nvPr>
            <p:ph type="body" sz="quarter" idx="51"/>
          </p:nvPr>
        </p:nvSpPr>
        <p:spPr/>
        <p:txBody>
          <a:bodyPr/>
          <a:lstStyle/>
          <a:p>
            <a:r>
              <a:rPr lang="sv-SE" b="1" i="0" dirty="0"/>
              <a:t>Hur var det att genomföra övningen? Vad gick bra och vad var utmanande?</a:t>
            </a:r>
          </a:p>
          <a:p>
            <a:endParaRPr lang="sv-SE" dirty="0"/>
          </a:p>
        </p:txBody>
      </p:sp>
      <p:sp>
        <p:nvSpPr>
          <p:cNvPr id="75" name="Platshållare för text 74">
            <a:extLst>
              <a:ext uri="{FF2B5EF4-FFF2-40B4-BE49-F238E27FC236}">
                <a16:creationId xmlns:a16="http://schemas.microsoft.com/office/drawing/2014/main" id="{5C396443-1873-EB9F-069B-3205488AC075}"/>
              </a:ext>
            </a:extLst>
          </p:cNvPr>
          <p:cNvSpPr>
            <a:spLocks noGrp="1"/>
          </p:cNvSpPr>
          <p:nvPr>
            <p:ph type="body" sz="quarter" idx="50"/>
          </p:nvPr>
        </p:nvSpPr>
        <p:spPr/>
        <p:txBody>
          <a:bodyPr/>
          <a:lstStyle/>
          <a:p>
            <a:endParaRPr lang="sv-SE"/>
          </a:p>
        </p:txBody>
      </p:sp>
      <p:sp>
        <p:nvSpPr>
          <p:cNvPr id="74" name="Platshållare för text 73">
            <a:extLst>
              <a:ext uri="{FF2B5EF4-FFF2-40B4-BE49-F238E27FC236}">
                <a16:creationId xmlns:a16="http://schemas.microsoft.com/office/drawing/2014/main" id="{DB0D5A68-424E-0018-1BDD-50444D35E044}"/>
              </a:ext>
            </a:extLst>
          </p:cNvPr>
          <p:cNvSpPr>
            <a:spLocks noGrp="1"/>
          </p:cNvSpPr>
          <p:nvPr>
            <p:ph type="body" sz="quarter" idx="49"/>
          </p:nvPr>
        </p:nvSpPr>
        <p:spPr/>
        <p:txBody>
          <a:bodyPr/>
          <a:lstStyle/>
          <a:p>
            <a:r>
              <a:rPr lang="sv-SE" b="1" i="0" dirty="0"/>
              <a:t>Vad har du lärt dig om dig själv som ledare, teamet och innovation? </a:t>
            </a:r>
          </a:p>
          <a:p>
            <a:endParaRPr lang="sv-SE" dirty="0"/>
          </a:p>
        </p:txBody>
      </p:sp>
      <p:sp>
        <p:nvSpPr>
          <p:cNvPr id="73" name="Platshållare för text 72">
            <a:extLst>
              <a:ext uri="{FF2B5EF4-FFF2-40B4-BE49-F238E27FC236}">
                <a16:creationId xmlns:a16="http://schemas.microsoft.com/office/drawing/2014/main" id="{CD9572B2-863F-4244-5FEF-1D1CDD0E780A}"/>
              </a:ext>
            </a:extLst>
          </p:cNvPr>
          <p:cNvSpPr>
            <a:spLocks noGrp="1"/>
          </p:cNvSpPr>
          <p:nvPr>
            <p:ph type="body" sz="quarter" idx="48"/>
          </p:nvPr>
        </p:nvSpPr>
        <p:spPr/>
        <p:txBody>
          <a:bodyPr/>
          <a:lstStyle/>
          <a:p>
            <a:endParaRPr lang="sv-SE"/>
          </a:p>
        </p:txBody>
      </p:sp>
      <p:sp>
        <p:nvSpPr>
          <p:cNvPr id="72" name="Platshållare för text 71">
            <a:extLst>
              <a:ext uri="{FF2B5EF4-FFF2-40B4-BE49-F238E27FC236}">
                <a16:creationId xmlns:a16="http://schemas.microsoft.com/office/drawing/2014/main" id="{85E6A5CD-D023-B812-93B7-AE1905C3E05F}"/>
              </a:ext>
            </a:extLst>
          </p:cNvPr>
          <p:cNvSpPr>
            <a:spLocks noGrp="1"/>
          </p:cNvSpPr>
          <p:nvPr>
            <p:ph type="body" sz="quarter" idx="47"/>
          </p:nvPr>
        </p:nvSpPr>
        <p:spPr/>
        <p:txBody>
          <a:bodyPr/>
          <a:lstStyle/>
          <a:p>
            <a:r>
              <a:rPr lang="sv-SE" b="1" i="0" dirty="0"/>
              <a:t>Hur kan du ta detta arbetssätt vidare i din vardag?</a:t>
            </a:r>
          </a:p>
          <a:p>
            <a:endParaRPr lang="sv-SE" dirty="0"/>
          </a:p>
        </p:txBody>
      </p:sp>
      <p:sp>
        <p:nvSpPr>
          <p:cNvPr id="71" name="Platshållare för text 70">
            <a:extLst>
              <a:ext uri="{FF2B5EF4-FFF2-40B4-BE49-F238E27FC236}">
                <a16:creationId xmlns:a16="http://schemas.microsoft.com/office/drawing/2014/main" id="{7A8C377C-72A6-AD5D-6542-E1826843A686}"/>
              </a:ext>
            </a:extLst>
          </p:cNvPr>
          <p:cNvSpPr>
            <a:spLocks noGrp="1"/>
          </p:cNvSpPr>
          <p:nvPr>
            <p:ph type="body" sz="quarter" idx="46"/>
          </p:nvPr>
        </p:nvSpPr>
        <p:spPr/>
        <p:txBody>
          <a:bodyPr/>
          <a:lstStyle/>
          <a:p>
            <a:endParaRPr lang="sv-SE"/>
          </a:p>
        </p:txBody>
      </p:sp>
    </p:spTree>
    <p:extLst>
      <p:ext uri="{BB962C8B-B14F-4D97-AF65-F5344CB8AC3E}">
        <p14:creationId xmlns:p14="http://schemas.microsoft.com/office/powerpoint/2010/main" val="2434359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descr="Rubrik">
            <a:extLst>
              <a:ext uri="{FF2B5EF4-FFF2-40B4-BE49-F238E27FC236}">
                <a16:creationId xmlns:a16="http://schemas.microsoft.com/office/drawing/2014/main" id="{06D2EE7D-1D2C-4B5D-8279-61C25F27D0C4}"/>
              </a:ext>
            </a:extLst>
          </p:cNvPr>
          <p:cNvSpPr>
            <a:spLocks noGrp="1"/>
          </p:cNvSpPr>
          <p:nvPr>
            <p:ph type="title" idx="4294967295"/>
          </p:nvPr>
        </p:nvSpPr>
        <p:spPr>
          <a:xfrm>
            <a:off x="1690730" y="2110561"/>
            <a:ext cx="10500475"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Dokumentets syfte</a:t>
            </a:r>
          </a:p>
        </p:txBody>
      </p:sp>
      <p:sp>
        <p:nvSpPr>
          <p:cNvPr id="5" name="Platshållare för text 4">
            <a:extLst>
              <a:ext uri="{FF2B5EF4-FFF2-40B4-BE49-F238E27FC236}">
                <a16:creationId xmlns:a16="http://schemas.microsoft.com/office/drawing/2014/main" id="{EDCD6900-BDA8-F14A-9B98-80171545673C}"/>
              </a:ext>
            </a:extLst>
          </p:cNvPr>
          <p:cNvSpPr>
            <a:spLocks noGrp="1"/>
          </p:cNvSpPr>
          <p:nvPr>
            <p:ph type="body" sz="quarter" idx="44"/>
          </p:nvPr>
        </p:nvSpPr>
        <p:spPr/>
        <p:txBody>
          <a:bodyPr/>
          <a:lstStyle/>
          <a:p>
            <a:r>
              <a:rPr lang="sv-SE" b="1" dirty="0"/>
              <a:t>Detta dokument är en prototyp av Lärandeprojektet för innovationsledning (2021-2022). </a:t>
            </a:r>
          </a:p>
          <a:p>
            <a:r>
              <a:rPr lang="sv-SE" dirty="0"/>
              <a:t>Ett projekt av Uppsala kommun tillsammans med Helsingborgs stad, och flera andra kommuner. </a:t>
            </a:r>
            <a:r>
              <a:rPr lang="sv-SE" dirty="0" err="1"/>
              <a:t>Vinnova</a:t>
            </a:r>
            <a:r>
              <a:rPr lang="sv-SE" dirty="0"/>
              <a:t> finansierade arbetet. </a:t>
            </a:r>
          </a:p>
          <a:p>
            <a:r>
              <a:rPr lang="sv-SE" dirty="0"/>
              <a:t>I vetskap om informationen på denna sida får innehållet delas.</a:t>
            </a:r>
          </a:p>
        </p:txBody>
      </p:sp>
      <p:sp>
        <p:nvSpPr>
          <p:cNvPr id="9" name="Platshållare för text 8">
            <a:extLst>
              <a:ext uri="{FF2B5EF4-FFF2-40B4-BE49-F238E27FC236}">
                <a16:creationId xmlns:a16="http://schemas.microsoft.com/office/drawing/2014/main" id="{08A3D587-F4EB-4187-A5FE-9C89251FB7B3}"/>
              </a:ext>
            </a:extLst>
          </p:cNvPr>
          <p:cNvSpPr>
            <a:spLocks noGrp="1"/>
          </p:cNvSpPr>
          <p:nvPr>
            <p:ph type="body" sz="quarter" idx="45"/>
          </p:nvPr>
        </p:nvSpPr>
        <p:spPr/>
        <p:txBody>
          <a:bodyPr/>
          <a:lstStyle/>
          <a:p>
            <a:r>
              <a:rPr lang="sv-SE" b="1" dirty="0"/>
              <a:t>Mer info:</a:t>
            </a:r>
          </a:p>
          <a:p>
            <a:r>
              <a:rPr lang="sv-SE" b="1" dirty="0">
                <a:hlinkClick r:id="rId3"/>
              </a:rPr>
              <a:t>Länk: www.hejainnovation.se </a:t>
            </a:r>
            <a:endParaRPr lang="sv-SE" b="1" dirty="0"/>
          </a:p>
          <a:p>
            <a:r>
              <a:rPr lang="sv-SE" b="1" dirty="0">
                <a:hlinkClick r:id="rId4"/>
              </a:rPr>
              <a:t>Länk: uppsala.se/innovationskraft</a:t>
            </a:r>
            <a:endParaRPr lang="sv-SE" b="1" dirty="0"/>
          </a:p>
          <a:p>
            <a:r>
              <a:rPr lang="sv-SE" b="1" dirty="0"/>
              <a:t>E-post: </a:t>
            </a:r>
            <a:r>
              <a:rPr lang="sv-SE" b="1" dirty="0" err="1"/>
              <a:t>innovation@uppsala.se</a:t>
            </a:r>
            <a:endParaRPr lang="sv-SE" b="1" dirty="0"/>
          </a:p>
        </p:txBody>
      </p:sp>
      <p:pic>
        <p:nvPicPr>
          <p:cNvPr id="24" name="Bildobjekt 23" descr="Logga: HEJA Innovation.">
            <a:extLst>
              <a:ext uri="{FF2B5EF4-FFF2-40B4-BE49-F238E27FC236}">
                <a16:creationId xmlns:a16="http://schemas.microsoft.com/office/drawing/2014/main" id="{F4B796E3-F389-4D49-9B23-A701E5D65E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5517" y="11612089"/>
            <a:ext cx="3323298" cy="1119275"/>
          </a:xfrm>
          <a:prstGeom prst="rect">
            <a:avLst/>
          </a:prstGeom>
        </p:spPr>
      </p:pic>
      <p:pic>
        <p:nvPicPr>
          <p:cNvPr id="18" name="Picture 2" descr="Logga: Vinnova Sveriges innovationsmyndighet">
            <a:extLst>
              <a:ext uri="{FF2B5EF4-FFF2-40B4-BE49-F238E27FC236}">
                <a16:creationId xmlns:a16="http://schemas.microsoft.com/office/drawing/2014/main" id="{CEE2E132-84AB-49A2-A856-2A6B7430E4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6268" y="11695236"/>
            <a:ext cx="4460004" cy="9529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ogga: Uppsala kommun">
            <a:extLst>
              <a:ext uri="{FF2B5EF4-FFF2-40B4-BE49-F238E27FC236}">
                <a16:creationId xmlns:a16="http://schemas.microsoft.com/office/drawing/2014/main" id="{1E787AA1-6C61-4692-B1E7-E81D74DDFB1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8860" b="-795"/>
          <a:stretch/>
        </p:blipFill>
        <p:spPr bwMode="auto">
          <a:xfrm>
            <a:off x="14623724" y="11674547"/>
            <a:ext cx="2830830" cy="10022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ga: Helsingborg stad">
            <a:extLst>
              <a:ext uri="{FF2B5EF4-FFF2-40B4-BE49-F238E27FC236}">
                <a16:creationId xmlns:a16="http://schemas.microsoft.com/office/drawing/2014/main" id="{5A1BB2A1-3B7A-412B-A796-F3DC7A26FB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379261" y="11666644"/>
            <a:ext cx="3665671" cy="101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366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tshållare för text 17">
            <a:extLst>
              <a:ext uri="{FF2B5EF4-FFF2-40B4-BE49-F238E27FC236}">
                <a16:creationId xmlns:a16="http://schemas.microsoft.com/office/drawing/2014/main" id="{41E681EC-F6A7-B24B-9656-93E2EA89C2C7}"/>
              </a:ext>
            </a:extLst>
          </p:cNvPr>
          <p:cNvSpPr>
            <a:spLocks noGrp="1"/>
          </p:cNvSpPr>
          <p:nvPr>
            <p:ph type="title" idx="4294967295"/>
          </p:nvPr>
        </p:nvSpPr>
        <p:spPr>
          <a:xfrm>
            <a:off x="1690731" y="2451729"/>
            <a:ext cx="6165646"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Övningens steg</a:t>
            </a:r>
          </a:p>
        </p:txBody>
      </p:sp>
      <p:sp>
        <p:nvSpPr>
          <p:cNvPr id="2" name="Platshållare för text 1">
            <a:extLst>
              <a:ext uri="{FF2B5EF4-FFF2-40B4-BE49-F238E27FC236}">
                <a16:creationId xmlns:a16="http://schemas.microsoft.com/office/drawing/2014/main" id="{BFA8501D-74AF-1542-B9B1-F1EDD86248B7}"/>
              </a:ext>
            </a:extLst>
          </p:cNvPr>
          <p:cNvSpPr>
            <a:spLocks noGrp="1"/>
          </p:cNvSpPr>
          <p:nvPr>
            <p:ph type="body" sz="quarter" idx="22"/>
          </p:nvPr>
        </p:nvSpPr>
        <p:spPr/>
        <p:txBody>
          <a:bodyPr/>
          <a:lstStyle/>
          <a:p>
            <a:r>
              <a:rPr lang="sv-SE" b="1" dirty="0"/>
              <a:t>Börja</a:t>
            </a:r>
          </a:p>
          <a:p>
            <a:r>
              <a:rPr lang="sv-SE" dirty="0"/>
              <a:t>Förbered för att prova på en kreativ metod  tillsammans med andra.</a:t>
            </a:r>
          </a:p>
        </p:txBody>
      </p:sp>
      <p:sp>
        <p:nvSpPr>
          <p:cNvPr id="20" name="Platshållare för text 19">
            <a:extLst>
              <a:ext uri="{FF2B5EF4-FFF2-40B4-BE49-F238E27FC236}">
                <a16:creationId xmlns:a16="http://schemas.microsoft.com/office/drawing/2014/main" id="{233F6166-9DC2-7742-86B9-9D028EAAFB94}"/>
              </a:ext>
            </a:extLst>
          </p:cNvPr>
          <p:cNvSpPr>
            <a:spLocks noGrp="1"/>
          </p:cNvSpPr>
          <p:nvPr>
            <p:ph type="body" sz="quarter" idx="45"/>
          </p:nvPr>
        </p:nvSpPr>
        <p:spPr/>
        <p:txBody>
          <a:bodyPr/>
          <a:lstStyle/>
          <a:p>
            <a:r>
              <a:rPr lang="sv-SE" dirty="0"/>
              <a:t>Enskilt</a:t>
            </a:r>
          </a:p>
        </p:txBody>
      </p:sp>
      <p:sp>
        <p:nvSpPr>
          <p:cNvPr id="15" name="Platshållare för text 14">
            <a:extLst>
              <a:ext uri="{FF2B5EF4-FFF2-40B4-BE49-F238E27FC236}">
                <a16:creationId xmlns:a16="http://schemas.microsoft.com/office/drawing/2014/main" id="{8B439C26-38D4-DC4E-8752-616915B4D6FA}"/>
              </a:ext>
            </a:extLst>
          </p:cNvPr>
          <p:cNvSpPr>
            <a:spLocks noGrp="1"/>
          </p:cNvSpPr>
          <p:nvPr>
            <p:ph type="body" sz="quarter" idx="40"/>
          </p:nvPr>
        </p:nvSpPr>
        <p:spPr/>
        <p:txBody>
          <a:bodyPr/>
          <a:lstStyle/>
          <a:p>
            <a:r>
              <a:rPr lang="sv-SE" dirty="0"/>
              <a:t>10 min</a:t>
            </a:r>
          </a:p>
        </p:txBody>
      </p:sp>
      <p:sp>
        <p:nvSpPr>
          <p:cNvPr id="13" name="Platshållare för text 12">
            <a:extLst>
              <a:ext uri="{FF2B5EF4-FFF2-40B4-BE49-F238E27FC236}">
                <a16:creationId xmlns:a16="http://schemas.microsoft.com/office/drawing/2014/main" id="{DAEE348A-AB7A-A444-A3F9-3142E8B2DB2D}"/>
              </a:ext>
            </a:extLst>
          </p:cNvPr>
          <p:cNvSpPr>
            <a:spLocks noGrp="1"/>
          </p:cNvSpPr>
          <p:nvPr>
            <p:ph type="body" sz="quarter" idx="38"/>
          </p:nvPr>
        </p:nvSpPr>
        <p:spPr/>
        <p:txBody>
          <a:bodyPr/>
          <a:lstStyle/>
          <a:p>
            <a:r>
              <a:rPr lang="sv-SE" b="1" dirty="0"/>
              <a:t>Pröva</a:t>
            </a:r>
          </a:p>
          <a:p>
            <a:r>
              <a:rPr lang="sv-SE" dirty="0"/>
              <a:t>En film guidar er genom den kreativa övningen. Tillsammans lär ni er om kreativitet. </a:t>
            </a:r>
          </a:p>
        </p:txBody>
      </p:sp>
      <p:sp>
        <p:nvSpPr>
          <p:cNvPr id="21" name="Platshållare för text 20">
            <a:extLst>
              <a:ext uri="{FF2B5EF4-FFF2-40B4-BE49-F238E27FC236}">
                <a16:creationId xmlns:a16="http://schemas.microsoft.com/office/drawing/2014/main" id="{F5906C16-D523-4D48-B44C-807336DAAA39}"/>
              </a:ext>
            </a:extLst>
          </p:cNvPr>
          <p:cNvSpPr>
            <a:spLocks noGrp="1"/>
          </p:cNvSpPr>
          <p:nvPr>
            <p:ph type="body" sz="quarter" idx="46"/>
          </p:nvPr>
        </p:nvSpPr>
        <p:spPr/>
        <p:txBody>
          <a:bodyPr/>
          <a:lstStyle/>
          <a:p>
            <a:r>
              <a:rPr lang="sv-SE" dirty="0"/>
              <a:t>Grupp</a:t>
            </a:r>
          </a:p>
        </p:txBody>
      </p:sp>
      <p:sp>
        <p:nvSpPr>
          <p:cNvPr id="16" name="Platshållare för text 15">
            <a:extLst>
              <a:ext uri="{FF2B5EF4-FFF2-40B4-BE49-F238E27FC236}">
                <a16:creationId xmlns:a16="http://schemas.microsoft.com/office/drawing/2014/main" id="{43F63FCF-9693-6841-8612-D75D34864E7D}"/>
              </a:ext>
            </a:extLst>
          </p:cNvPr>
          <p:cNvSpPr>
            <a:spLocks noGrp="1"/>
          </p:cNvSpPr>
          <p:nvPr>
            <p:ph type="body" sz="quarter" idx="41"/>
          </p:nvPr>
        </p:nvSpPr>
        <p:spPr/>
        <p:txBody>
          <a:bodyPr/>
          <a:lstStyle/>
          <a:p>
            <a:r>
              <a:rPr lang="sv-SE" dirty="0"/>
              <a:t>30 min</a:t>
            </a:r>
          </a:p>
        </p:txBody>
      </p:sp>
      <p:sp>
        <p:nvSpPr>
          <p:cNvPr id="14" name="Platshållare för text 13">
            <a:extLst>
              <a:ext uri="{FF2B5EF4-FFF2-40B4-BE49-F238E27FC236}">
                <a16:creationId xmlns:a16="http://schemas.microsoft.com/office/drawing/2014/main" id="{C75495F6-7640-E647-B1A3-28D9C262A953}"/>
              </a:ext>
            </a:extLst>
          </p:cNvPr>
          <p:cNvSpPr>
            <a:spLocks noGrp="1"/>
          </p:cNvSpPr>
          <p:nvPr>
            <p:ph type="body" sz="quarter" idx="39"/>
          </p:nvPr>
        </p:nvSpPr>
        <p:spPr/>
        <p:txBody>
          <a:bodyPr/>
          <a:lstStyle/>
          <a:p>
            <a:r>
              <a:rPr lang="sv-SE" b="1" dirty="0"/>
              <a:t>Utveckla</a:t>
            </a:r>
          </a:p>
          <a:p>
            <a:r>
              <a:rPr lang="sv-SE" dirty="0"/>
              <a:t>Reflektera kring hur kreativitet kan bidra till att utveckla er verksamhet/era uppdrag.</a:t>
            </a:r>
          </a:p>
        </p:txBody>
      </p:sp>
      <p:sp>
        <p:nvSpPr>
          <p:cNvPr id="22" name="Platshållare för text 21">
            <a:extLst>
              <a:ext uri="{FF2B5EF4-FFF2-40B4-BE49-F238E27FC236}">
                <a16:creationId xmlns:a16="http://schemas.microsoft.com/office/drawing/2014/main" id="{D5477EE5-9B9D-4542-AF86-3E9DF572A516}"/>
              </a:ext>
            </a:extLst>
          </p:cNvPr>
          <p:cNvSpPr>
            <a:spLocks noGrp="1"/>
          </p:cNvSpPr>
          <p:nvPr>
            <p:ph type="body" sz="quarter" idx="47"/>
          </p:nvPr>
        </p:nvSpPr>
        <p:spPr/>
        <p:txBody>
          <a:bodyPr/>
          <a:lstStyle/>
          <a:p>
            <a:r>
              <a:rPr lang="sv-SE" dirty="0"/>
              <a:t>Enskilt</a:t>
            </a:r>
          </a:p>
        </p:txBody>
      </p:sp>
      <p:sp>
        <p:nvSpPr>
          <p:cNvPr id="17" name="Platshållare för text 16">
            <a:extLst>
              <a:ext uri="{FF2B5EF4-FFF2-40B4-BE49-F238E27FC236}">
                <a16:creationId xmlns:a16="http://schemas.microsoft.com/office/drawing/2014/main" id="{96FCB8D8-B8AD-2345-B91D-14FDA496C4AD}"/>
              </a:ext>
            </a:extLst>
          </p:cNvPr>
          <p:cNvSpPr>
            <a:spLocks noGrp="1"/>
          </p:cNvSpPr>
          <p:nvPr>
            <p:ph type="body" sz="quarter" idx="42"/>
          </p:nvPr>
        </p:nvSpPr>
        <p:spPr/>
        <p:txBody>
          <a:bodyPr/>
          <a:lstStyle/>
          <a:p>
            <a:r>
              <a:rPr lang="sv-SE" dirty="0"/>
              <a:t>15 min</a:t>
            </a:r>
          </a:p>
        </p:txBody>
      </p:sp>
      <p:pic>
        <p:nvPicPr>
          <p:cNvPr id="23" name="Bild 22">
            <a:extLst>
              <a:ext uri="{FF2B5EF4-FFF2-40B4-BE49-F238E27FC236}">
                <a16:creationId xmlns:a16="http://schemas.microsoft.com/office/drawing/2014/main" id="{9D1AA9C2-BF65-E346-94E9-2FF697C9155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4241047"/>
            <a:ext cx="1171683" cy="1118425"/>
          </a:xfrm>
          <a:prstGeom prst="rect">
            <a:avLst/>
          </a:prstGeom>
        </p:spPr>
      </p:pic>
      <p:pic>
        <p:nvPicPr>
          <p:cNvPr id="25" name="Bild 24">
            <a:extLst>
              <a:ext uri="{FF2B5EF4-FFF2-40B4-BE49-F238E27FC236}">
                <a16:creationId xmlns:a16="http://schemas.microsoft.com/office/drawing/2014/main" id="{ACEB266F-670B-0640-97C7-A359057AEFD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9785835"/>
            <a:ext cx="1171683" cy="1118425"/>
          </a:xfrm>
          <a:prstGeom prst="rect">
            <a:avLst/>
          </a:prstGeom>
        </p:spPr>
      </p:pic>
      <p:pic>
        <p:nvPicPr>
          <p:cNvPr id="19" name="Bild 18">
            <a:extLst>
              <a:ext uri="{FF2B5EF4-FFF2-40B4-BE49-F238E27FC236}">
                <a16:creationId xmlns:a16="http://schemas.microsoft.com/office/drawing/2014/main" id="{72AC2435-05B0-A440-BA77-EEECF2ECFB7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171455" y="7130543"/>
            <a:ext cx="1230488" cy="1006763"/>
          </a:xfrm>
          <a:prstGeom prst="rect">
            <a:avLst/>
          </a:prstGeom>
        </p:spPr>
      </p:pic>
    </p:spTree>
    <p:extLst>
      <p:ext uri="{BB962C8B-B14F-4D97-AF65-F5344CB8AC3E}">
        <p14:creationId xmlns:p14="http://schemas.microsoft.com/office/powerpoint/2010/main" val="758456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Börja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dirty="0"/>
              <a:t>10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dirty="0"/>
              <a:t>Enskilt</a:t>
            </a:r>
          </a:p>
        </p:txBody>
      </p:sp>
      <p:pic>
        <p:nvPicPr>
          <p:cNvPr id="31" name="Bild">
            <a:extLst>
              <a:ext uri="{FF2B5EF4-FFF2-40B4-BE49-F238E27FC236}">
                <a16:creationId xmlns:a16="http://schemas.microsoft.com/office/drawing/2014/main" id="{A1488841-74DA-DD40-B429-50B0FF62D55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76008" y="1369595"/>
            <a:ext cx="544999" cy="474676"/>
          </a:xfrm>
          <a:prstGeom prst="rect">
            <a:avLst/>
          </a:prstGeom>
          <a:ln w="12700">
            <a:miter lim="400000"/>
          </a:ln>
        </p:spPr>
      </p:pic>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570292" y="1295063"/>
            <a:ext cx="734525" cy="725108"/>
          </a:xfrm>
          <a:prstGeom prst="rect">
            <a:avLst/>
          </a:prstGeom>
          <a:ln w="12700">
            <a:miter lim="400000"/>
          </a:ln>
        </p:spPr>
      </p:pic>
    </p:spTree>
    <p:extLst>
      <p:ext uri="{BB962C8B-B14F-4D97-AF65-F5344CB8AC3E}">
        <p14:creationId xmlns:p14="http://schemas.microsoft.com/office/powerpoint/2010/main" val="864225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Platshållare för text 6">
            <a:extLst>
              <a:ext uri="{FF2B5EF4-FFF2-40B4-BE49-F238E27FC236}">
                <a16:creationId xmlns:a16="http://schemas.microsoft.com/office/drawing/2014/main" id="{6FF31EC3-1A91-E77B-7B97-86C21ACE285F}"/>
              </a:ext>
            </a:extLst>
          </p:cNvPr>
          <p:cNvSpPr txBox="1">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100 sätt att pressa en citron</a:t>
            </a:r>
          </a:p>
        </p:txBody>
      </p:sp>
      <p:sp>
        <p:nvSpPr>
          <p:cNvPr id="46" name="Platshållare för text 8">
            <a:extLst>
              <a:ext uri="{FF2B5EF4-FFF2-40B4-BE49-F238E27FC236}">
                <a16:creationId xmlns:a16="http://schemas.microsoft.com/office/drawing/2014/main" id="{3B2E2712-96B7-881A-9E85-1C118A0C3E3F}"/>
              </a:ext>
            </a:extLst>
          </p:cNvPr>
          <p:cNvSpPr txBox="1">
            <a:spLocks/>
          </p:cNvSpPr>
          <p:nvPr/>
        </p:nvSpPr>
        <p:spPr>
          <a:xfrm>
            <a:off x="1713600" y="1423315"/>
            <a:ext cx="1802138" cy="536400"/>
          </a:xfrm>
          <a:prstGeom prst="rect">
            <a:avLst/>
          </a:prstGeom>
        </p:spPr>
        <p:txBody>
          <a:bodyPr/>
          <a:lstStyle>
            <a:lvl1pPr marL="0" indent="0" algn="l" defTabSz="1828709" rtl="0" eaLnBrk="1" latinLnBrk="0" hangingPunct="1">
              <a:lnSpc>
                <a:spcPct val="90000"/>
              </a:lnSpc>
              <a:spcBef>
                <a:spcPts val="2000"/>
              </a:spcBef>
              <a:buFontTx/>
              <a:buNone/>
              <a:defRPr sz="32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a:t>2 min</a:t>
            </a:r>
            <a:endParaRPr lang="sv-SE" dirty="0"/>
          </a:p>
        </p:txBody>
      </p:sp>
      <p:sp>
        <p:nvSpPr>
          <p:cNvPr id="47" name="Platshållare för text 10">
            <a:extLst>
              <a:ext uri="{FF2B5EF4-FFF2-40B4-BE49-F238E27FC236}">
                <a16:creationId xmlns:a16="http://schemas.microsoft.com/office/drawing/2014/main" id="{7B645984-9A6E-5A95-3B0E-F284BECA5C6C}"/>
              </a:ext>
            </a:extLst>
          </p:cNvPr>
          <p:cNvSpPr txBox="1">
            <a:spLocks/>
          </p:cNvSpPr>
          <p:nvPr/>
        </p:nvSpPr>
        <p:spPr>
          <a:xfrm>
            <a:off x="4734743" y="1423315"/>
            <a:ext cx="1802138" cy="537215"/>
          </a:xfrm>
          <a:prstGeom prst="rect">
            <a:avLst/>
          </a:prstGeom>
        </p:spPr>
        <p:txBody>
          <a:bodyPr/>
          <a:lstStyle>
            <a:lvl1pPr marL="0" indent="0" algn="l" defTabSz="1828709" rtl="0" eaLnBrk="1" latinLnBrk="0" hangingPunct="1">
              <a:lnSpc>
                <a:spcPct val="90000"/>
              </a:lnSpc>
              <a:spcBef>
                <a:spcPts val="2000"/>
              </a:spcBef>
              <a:buFontTx/>
              <a:buNone/>
              <a:defRPr sz="32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a:t>Läsa</a:t>
            </a:r>
            <a:endParaRPr lang="sv-SE" dirty="0"/>
          </a:p>
        </p:txBody>
      </p:sp>
      <p:sp>
        <p:nvSpPr>
          <p:cNvPr id="48" name="Platshållare för text 9">
            <a:extLst>
              <a:ext uri="{FF2B5EF4-FFF2-40B4-BE49-F238E27FC236}">
                <a16:creationId xmlns:a16="http://schemas.microsoft.com/office/drawing/2014/main" id="{28145EA6-F370-1DE3-690D-E47775BA046B}"/>
              </a:ext>
            </a:extLst>
          </p:cNvPr>
          <p:cNvSpPr txBox="1">
            <a:spLocks/>
          </p:cNvSpPr>
          <p:nvPr/>
        </p:nvSpPr>
        <p:spPr>
          <a:xfrm>
            <a:off x="7594586" y="1423315"/>
            <a:ext cx="3056481" cy="537215"/>
          </a:xfrm>
          <a:prstGeom prst="rect">
            <a:avLst/>
          </a:prstGeom>
        </p:spPr>
        <p:txBody>
          <a:bodyPr/>
          <a:lstStyle>
            <a:lvl1pPr marL="0" indent="0" algn="l" defTabSz="1828709" rtl="0" eaLnBrk="1" latinLnBrk="0" hangingPunct="1">
              <a:lnSpc>
                <a:spcPct val="90000"/>
              </a:lnSpc>
              <a:spcBef>
                <a:spcPts val="2000"/>
              </a:spcBef>
              <a:buFontTx/>
              <a:buNone/>
              <a:defRPr sz="32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a:t>Enskilt</a:t>
            </a:r>
          </a:p>
          <a:p>
            <a:endParaRPr lang="sv-SE" dirty="0"/>
          </a:p>
        </p:txBody>
      </p:sp>
      <p:sp>
        <p:nvSpPr>
          <p:cNvPr id="49" name="Platshållare för text 1">
            <a:extLst>
              <a:ext uri="{FF2B5EF4-FFF2-40B4-BE49-F238E27FC236}">
                <a16:creationId xmlns:a16="http://schemas.microsoft.com/office/drawing/2014/main" id="{F764FCCD-9167-E071-9039-1CB75E0D22BC}"/>
              </a:ext>
            </a:extLst>
          </p:cNvPr>
          <p:cNvSpPr txBox="1">
            <a:spLocks/>
          </p:cNvSpPr>
          <p:nvPr/>
        </p:nvSpPr>
        <p:spPr>
          <a:xfrm>
            <a:off x="1749263" y="6171191"/>
            <a:ext cx="9717914" cy="612149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a:t>Vi behöver vara nytänkande för att skapa största möjliga nytta för dem vi är till för. Kreativitet är viktigt för att kunna tänka nytt och innovativt, så därför ska du och ditt team få testa en kreativ process tillsammans.</a:t>
            </a:r>
          </a:p>
          <a:p>
            <a:endParaRPr lang="sv-SE" dirty="0"/>
          </a:p>
        </p:txBody>
      </p:sp>
      <p:pic>
        <p:nvPicPr>
          <p:cNvPr id="50" name="Platshållare för bild 17">
            <a:extLst>
              <a:ext uri="{FF2B5EF4-FFF2-40B4-BE49-F238E27FC236}">
                <a16:creationId xmlns:a16="http://schemas.microsoft.com/office/drawing/2014/main" id="{EDF9EDA7-0773-E368-623A-9C17BAFF1D2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6749" b="10819"/>
          <a:stretch/>
        </p:blipFill>
        <p:spPr>
          <a:xfrm>
            <a:off x="11907078" y="-437400"/>
            <a:ext cx="12475335" cy="14312427"/>
          </a:xfrm>
          <a:prstGeom prst="rect">
            <a:avLst/>
          </a:prstGeom>
        </p:spPr>
      </p:pic>
      <p:pic>
        <p:nvPicPr>
          <p:cNvPr id="51" name="Gruppera">
            <a:extLst>
              <a:ext uri="{FF2B5EF4-FFF2-40B4-BE49-F238E27FC236}">
                <a16:creationId xmlns:a16="http://schemas.microsoft.com/office/drawing/2014/main" id="{2D5C08D7-F904-D41B-2ED2-1F668A0E61D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41" r="641"/>
          <a:stretch/>
        </p:blipFill>
        <p:spPr>
          <a:xfrm>
            <a:off x="939536" y="1320528"/>
            <a:ext cx="617191" cy="617191"/>
          </a:xfrm>
          <a:prstGeom prst="rect">
            <a:avLst/>
          </a:prstGeom>
          <a:ln w="12700">
            <a:miter lim="400000"/>
          </a:ln>
        </p:spPr>
      </p:pic>
      <p:pic>
        <p:nvPicPr>
          <p:cNvPr id="52" name="Bild">
            <a:extLst>
              <a:ext uri="{FF2B5EF4-FFF2-40B4-BE49-F238E27FC236}">
                <a16:creationId xmlns:a16="http://schemas.microsoft.com/office/drawing/2014/main" id="{5021F28A-2A9F-F5FA-61A5-0FF476F8C1C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867431" y="1369595"/>
            <a:ext cx="544999" cy="474676"/>
          </a:xfrm>
          <a:prstGeom prst="rect">
            <a:avLst/>
          </a:prstGeom>
          <a:ln w="12700">
            <a:miter lim="400000"/>
          </a:ln>
        </p:spPr>
      </p:pic>
      <p:pic>
        <p:nvPicPr>
          <p:cNvPr id="53" name="Bild">
            <a:extLst>
              <a:ext uri="{FF2B5EF4-FFF2-40B4-BE49-F238E27FC236}">
                <a16:creationId xmlns:a16="http://schemas.microsoft.com/office/drawing/2014/main" id="{8EE0BBFC-B136-E4A1-0F5C-9C3620D447A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3602982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C26BCCF7-05D7-F747-82F6-9DDD5E1A0B87}"/>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Börja pressa!</a:t>
            </a:r>
          </a:p>
        </p:txBody>
      </p:sp>
      <p:sp>
        <p:nvSpPr>
          <p:cNvPr id="41" name="Platshållare för text 40">
            <a:extLst>
              <a:ext uri="{FF2B5EF4-FFF2-40B4-BE49-F238E27FC236}">
                <a16:creationId xmlns:a16="http://schemas.microsoft.com/office/drawing/2014/main" id="{47B9EE94-0CD6-184B-996B-C999F6E5E312}"/>
              </a:ext>
            </a:extLst>
          </p:cNvPr>
          <p:cNvSpPr>
            <a:spLocks noGrp="1"/>
          </p:cNvSpPr>
          <p:nvPr>
            <p:ph type="body" sz="quarter" idx="10"/>
          </p:nvPr>
        </p:nvSpPr>
        <p:spPr>
          <a:prstGeom prst="rect">
            <a:avLst/>
          </a:prstGeom>
        </p:spPr>
        <p:txBody>
          <a:bodyPr/>
          <a:lstStyle/>
          <a:p>
            <a:r>
              <a:rPr lang="sv-SE" dirty="0"/>
              <a:t>3 min</a:t>
            </a:r>
          </a:p>
        </p:txBody>
      </p:sp>
      <p:sp>
        <p:nvSpPr>
          <p:cNvPr id="11" name="Platshållare för text 10">
            <a:extLst>
              <a:ext uri="{FF2B5EF4-FFF2-40B4-BE49-F238E27FC236}">
                <a16:creationId xmlns:a16="http://schemas.microsoft.com/office/drawing/2014/main" id="{745F6BAB-685B-884E-B8CC-D3CAA66173CC}"/>
              </a:ext>
            </a:extLst>
          </p:cNvPr>
          <p:cNvSpPr>
            <a:spLocks noGrp="1"/>
          </p:cNvSpPr>
          <p:nvPr>
            <p:ph type="body" sz="quarter" idx="35"/>
          </p:nvPr>
        </p:nvSpPr>
        <p:spPr/>
        <p:txBody>
          <a:bodyPr/>
          <a:lstStyle/>
          <a:p>
            <a:r>
              <a:rPr lang="sv-SE" dirty="0"/>
              <a:t>Läsa</a:t>
            </a:r>
          </a:p>
        </p:txBody>
      </p:sp>
      <p:sp>
        <p:nvSpPr>
          <p:cNvPr id="31" name="Platshållare för text 7">
            <a:extLst>
              <a:ext uri="{FF2B5EF4-FFF2-40B4-BE49-F238E27FC236}">
                <a16:creationId xmlns:a16="http://schemas.microsoft.com/office/drawing/2014/main" id="{F52F8738-519E-354D-A156-C88232AB3F43}"/>
              </a:ext>
            </a:extLst>
          </p:cNvPr>
          <p:cNvSpPr txBox="1">
            <a:spLocks/>
          </p:cNvSpPr>
          <p:nvPr/>
        </p:nvSpPr>
        <p:spPr>
          <a:xfrm>
            <a:off x="7594586" y="1423315"/>
            <a:ext cx="1842635" cy="537215"/>
          </a:xfrm>
          <a:prstGeom prst="rect">
            <a:avLst/>
          </a:prstGeom>
        </p:spPr>
        <p:txBody>
          <a:bodyPr/>
          <a:lstStyle>
            <a:lvl1pPr marL="0" indent="0" algn="l" defTabSz="1828709" rtl="0" eaLnBrk="1" latinLnBrk="0" hangingPunct="1">
              <a:lnSpc>
                <a:spcPct val="90000"/>
              </a:lnSpc>
              <a:spcBef>
                <a:spcPts val="2000"/>
              </a:spcBef>
              <a:buFontTx/>
              <a:buNone/>
              <a:defRPr sz="32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t>Enskilt</a:t>
            </a:r>
          </a:p>
        </p:txBody>
      </p:sp>
      <p:sp>
        <p:nvSpPr>
          <p:cNvPr id="13" name="Platshållare för text 12">
            <a:extLst>
              <a:ext uri="{FF2B5EF4-FFF2-40B4-BE49-F238E27FC236}">
                <a16:creationId xmlns:a16="http://schemas.microsoft.com/office/drawing/2014/main" id="{CF9E606D-C97D-E843-AA7C-B7D2179C14B4}"/>
              </a:ext>
            </a:extLst>
          </p:cNvPr>
          <p:cNvSpPr>
            <a:spLocks noGrp="1"/>
          </p:cNvSpPr>
          <p:nvPr>
            <p:ph type="body" sz="quarter" idx="37"/>
          </p:nvPr>
        </p:nvSpPr>
        <p:spPr/>
        <p:txBody>
          <a:bodyPr lIns="91440" tIns="45720" rIns="91440" bIns="45720" anchor="t"/>
          <a:lstStyle/>
          <a:p>
            <a:r>
              <a:rPr lang="sv-SE" dirty="0"/>
              <a:t>Du och din grupp får testa en enkel och rolig övning där ni ska komma på så många sätt som möjligt att pressa en citron. För att lyckas kommer ni att använda en metod som stimulerar kreativitet, vilket är en förutsättning för att tänka nytt och innovativt. Grunden till att få fram riktigt smarta och bra lösningar är att börja med att få fram så många idéer som möjligt. Då öppnas möjligheten att hitta riktiga guldkorn!</a:t>
            </a:r>
          </a:p>
          <a:p>
            <a:endParaRPr lang="sv-SE" dirty="0"/>
          </a:p>
        </p:txBody>
      </p:sp>
      <p:sp>
        <p:nvSpPr>
          <p:cNvPr id="30" name="Platshållare för text 2">
            <a:extLst>
              <a:ext uri="{FF2B5EF4-FFF2-40B4-BE49-F238E27FC236}">
                <a16:creationId xmlns:a16="http://schemas.microsoft.com/office/drawing/2014/main" id="{5F16C151-9F8B-8C4F-9DA3-860FA7C3E5D6}"/>
              </a:ext>
            </a:extLst>
          </p:cNvPr>
          <p:cNvSpPr txBox="1">
            <a:spLocks/>
          </p:cNvSpPr>
          <p:nvPr/>
        </p:nvSpPr>
        <p:spPr>
          <a:xfrm>
            <a:off x="14045184" y="5977467"/>
            <a:ext cx="8705088" cy="3666066"/>
          </a:xfrm>
          <a:prstGeom prst="rect">
            <a:avLst/>
          </a:prstGeom>
        </p:spPr>
        <p:txBody>
          <a:bodyPr/>
          <a:lstStyle>
            <a:lvl1pPr marL="457200" indent="-457200" algn="l" defTabSz="1828709" rtl="0" eaLnBrk="1" latinLnBrk="0" hangingPunct="1">
              <a:lnSpc>
                <a:spcPct val="90000"/>
              </a:lnSpc>
              <a:spcBef>
                <a:spcPts val="2000"/>
              </a:spcBef>
              <a:buFont typeface="Arial" panose="020B0604020202020204" pitchFamily="34" charset="0"/>
              <a:buChar char="•"/>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sv-SE" b="1" dirty="0"/>
              <a:t>Genom övningen kommer du att:</a:t>
            </a:r>
          </a:p>
          <a:p>
            <a:r>
              <a:rPr lang="sv-SE" dirty="0"/>
              <a:t>förstå hur kreativitet fungerar</a:t>
            </a:r>
          </a:p>
          <a:p>
            <a:r>
              <a:rPr lang="sv-SE" dirty="0"/>
              <a:t>utveckla förmåga att leda en kreativ övning med dina medarbetare</a:t>
            </a:r>
          </a:p>
          <a:p>
            <a:r>
              <a:rPr lang="sv-SE" dirty="0"/>
              <a:t>reflektera kring hur kreativitet kan bidra till att utveckla den verksamhet du ansvarar för.</a:t>
            </a:r>
          </a:p>
        </p:txBody>
      </p:sp>
      <p:pic>
        <p:nvPicPr>
          <p:cNvPr id="15" name="Gruppera">
            <a:extLst>
              <a:ext uri="{FF2B5EF4-FFF2-40B4-BE49-F238E27FC236}">
                <a16:creationId xmlns:a16="http://schemas.microsoft.com/office/drawing/2014/main" id="{DCF45634-BEB1-D647-BEAE-1C0D5CE06B4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33" name="Bild">
            <a:extLst>
              <a:ext uri="{FF2B5EF4-FFF2-40B4-BE49-F238E27FC236}">
                <a16:creationId xmlns:a16="http://schemas.microsoft.com/office/drawing/2014/main" id="{EB6A8F1D-A42C-8649-BB42-BDFBFD13925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45061" y="1227231"/>
            <a:ext cx="983739" cy="860772"/>
          </a:xfrm>
          <a:prstGeom prst="rect">
            <a:avLst/>
          </a:prstGeom>
          <a:ln w="12700">
            <a:miter lim="400000"/>
          </a:ln>
        </p:spPr>
      </p:pic>
      <p:pic>
        <p:nvPicPr>
          <p:cNvPr id="14" name="Bild">
            <a:extLst>
              <a:ext uri="{FF2B5EF4-FFF2-40B4-BE49-F238E27FC236}">
                <a16:creationId xmlns:a16="http://schemas.microsoft.com/office/drawing/2014/main" id="{A324E1B4-CF59-EB4D-A5EE-0736D0EBA6F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867431" y="1369595"/>
            <a:ext cx="544999" cy="474676"/>
          </a:xfrm>
          <a:prstGeom prst="rect">
            <a:avLst/>
          </a:prstGeom>
          <a:ln w="12700">
            <a:miter lim="400000"/>
          </a:ln>
        </p:spPr>
      </p:pic>
    </p:spTree>
    <p:extLst>
      <p:ext uri="{BB962C8B-B14F-4D97-AF65-F5344CB8AC3E}">
        <p14:creationId xmlns:p14="http://schemas.microsoft.com/office/powerpoint/2010/main" val="3354983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83B923F5-8090-494A-8924-A93DA74B6710}"/>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Förbered grupptest</a:t>
            </a:r>
          </a:p>
        </p:txBody>
      </p:sp>
      <p:sp>
        <p:nvSpPr>
          <p:cNvPr id="2" name="Platshållare för text 1">
            <a:extLst>
              <a:ext uri="{FF2B5EF4-FFF2-40B4-BE49-F238E27FC236}">
                <a16:creationId xmlns:a16="http://schemas.microsoft.com/office/drawing/2014/main" id="{02DF916C-66CC-8F42-A945-F05D0B51655E}"/>
              </a:ext>
            </a:extLst>
          </p:cNvPr>
          <p:cNvSpPr>
            <a:spLocks noGrp="1"/>
          </p:cNvSpPr>
          <p:nvPr>
            <p:ph type="body" sz="quarter" idx="10"/>
          </p:nvPr>
        </p:nvSpPr>
        <p:spPr/>
        <p:txBody>
          <a:bodyPr/>
          <a:lstStyle/>
          <a:p>
            <a:r>
              <a:rPr lang="sv-SE" dirty="0"/>
              <a:t>10 min</a:t>
            </a:r>
          </a:p>
        </p:txBody>
      </p:sp>
      <p:sp>
        <p:nvSpPr>
          <p:cNvPr id="4" name="Platshållare för text 3">
            <a:extLst>
              <a:ext uri="{FF2B5EF4-FFF2-40B4-BE49-F238E27FC236}">
                <a16:creationId xmlns:a16="http://schemas.microsoft.com/office/drawing/2014/main" id="{9F0573FD-DBE8-B74F-A9D5-990C5A6DA5C8}"/>
              </a:ext>
            </a:extLst>
          </p:cNvPr>
          <p:cNvSpPr>
            <a:spLocks noGrp="1"/>
          </p:cNvSpPr>
          <p:nvPr>
            <p:ph type="body" sz="quarter" idx="35"/>
          </p:nvPr>
        </p:nvSpPr>
        <p:spPr/>
        <p:txBody>
          <a:bodyPr/>
          <a:lstStyle/>
          <a:p>
            <a:r>
              <a:rPr lang="sv-SE" dirty="0"/>
              <a:t>Läsa</a:t>
            </a:r>
          </a:p>
        </p:txBody>
      </p:sp>
      <p:sp>
        <p:nvSpPr>
          <p:cNvPr id="3" name="Platshållare för text 2">
            <a:extLst>
              <a:ext uri="{FF2B5EF4-FFF2-40B4-BE49-F238E27FC236}">
                <a16:creationId xmlns:a16="http://schemas.microsoft.com/office/drawing/2014/main" id="{5DFEC6AD-8770-674C-A36B-4CA59FCE407F}"/>
              </a:ext>
            </a:extLst>
          </p:cNvPr>
          <p:cNvSpPr>
            <a:spLocks noGrp="1"/>
          </p:cNvSpPr>
          <p:nvPr>
            <p:ph type="body" sz="quarter" idx="11"/>
          </p:nvPr>
        </p:nvSpPr>
        <p:spPr>
          <a:xfrm>
            <a:off x="7594586" y="1423315"/>
            <a:ext cx="2281082" cy="537215"/>
          </a:xfrm>
        </p:spPr>
        <p:txBody>
          <a:bodyPr/>
          <a:lstStyle/>
          <a:p>
            <a:r>
              <a:rPr lang="sv-SE" dirty="0"/>
              <a:t>Enskilt</a:t>
            </a:r>
          </a:p>
        </p:txBody>
      </p:sp>
      <p:sp>
        <p:nvSpPr>
          <p:cNvPr id="6" name="Platshållare för text 5">
            <a:extLst>
              <a:ext uri="{FF2B5EF4-FFF2-40B4-BE49-F238E27FC236}">
                <a16:creationId xmlns:a16="http://schemas.microsoft.com/office/drawing/2014/main" id="{E48D9C0B-FF62-5E4A-981B-B6E0E650D38E}"/>
              </a:ext>
            </a:extLst>
          </p:cNvPr>
          <p:cNvSpPr>
            <a:spLocks noGrp="1"/>
          </p:cNvSpPr>
          <p:nvPr>
            <p:ph type="body" sz="quarter" idx="37"/>
          </p:nvPr>
        </p:nvSpPr>
        <p:spPr/>
        <p:txBody>
          <a:bodyPr lIns="91440" tIns="45720" rIns="91440" bIns="45720" anchor="t"/>
          <a:lstStyle/>
          <a:p>
            <a:r>
              <a:rPr lang="sv-SE" sz="3400" b="1" dirty="0">
                <a:latin typeface="+mj-lt"/>
              </a:rPr>
              <a:t>Tid</a:t>
            </a:r>
          </a:p>
          <a:p>
            <a:r>
              <a:rPr lang="sv-SE" dirty="0"/>
              <a:t>Boka in ett digitalt möte på 1 h med din grupp . Kanske </a:t>
            </a:r>
            <a:br>
              <a:rPr lang="sv-SE" dirty="0"/>
            </a:br>
            <a:r>
              <a:rPr lang="sv-SE" dirty="0"/>
              <a:t>har ni redan ett stående möte som passar?</a:t>
            </a:r>
          </a:p>
          <a:p>
            <a:r>
              <a:rPr lang="sv-SE" sz="3400" b="1" dirty="0">
                <a:latin typeface="+mj-lt"/>
              </a:rPr>
              <a:t>Film</a:t>
            </a:r>
          </a:p>
          <a:p>
            <a:r>
              <a:rPr lang="sv-SE" dirty="0" err="1"/>
              <a:t>PPTn</a:t>
            </a:r>
            <a:r>
              <a:rPr lang="sv-SE" dirty="0"/>
              <a:t> innehåller film. </a:t>
            </a:r>
            <a:r>
              <a:rPr lang="sv-SE" b="1" dirty="0"/>
              <a:t>Tips: </a:t>
            </a:r>
            <a:r>
              <a:rPr lang="sv-SE" dirty="0"/>
              <a:t>Dela ljud och bild genom Länk: </a:t>
            </a:r>
            <a:r>
              <a:rPr lang="sv-SE" dirty="0">
                <a:hlinkClick r:id="rId3"/>
              </a:rPr>
              <a:t>Teams</a:t>
            </a:r>
            <a:r>
              <a:rPr lang="sv-SE" dirty="0"/>
              <a:t> </a:t>
            </a:r>
          </a:p>
          <a:p>
            <a:r>
              <a:rPr lang="sv-SE" sz="3400" b="1" dirty="0">
                <a:latin typeface="+mj-lt"/>
              </a:rPr>
              <a:t>Grupprum</a:t>
            </a:r>
            <a:endParaRPr lang="sv-SE" dirty="0"/>
          </a:p>
          <a:p>
            <a:r>
              <a:rPr lang="sv-SE" dirty="0"/>
              <a:t>Tänk på att dela in er i grupper på 3-6 personer </a:t>
            </a:r>
            <a:br>
              <a:rPr lang="sv-SE" dirty="0"/>
            </a:br>
            <a:r>
              <a:rPr lang="sv-SE" dirty="0"/>
              <a:t>för bra diskussion. </a:t>
            </a:r>
          </a:p>
          <a:p>
            <a:r>
              <a:rPr lang="sv-SE" b="1" dirty="0"/>
              <a:t>Tips: </a:t>
            </a:r>
            <a:r>
              <a:rPr lang="sv-SE" dirty="0"/>
              <a:t>Länk: ’</a:t>
            </a:r>
            <a:r>
              <a:rPr lang="sv-SE" dirty="0">
                <a:hlinkClick r:id="rId4"/>
              </a:rPr>
              <a:t>Grupprum</a:t>
            </a:r>
            <a:r>
              <a:rPr lang="sv-SE" dirty="0"/>
              <a:t>’ i Teams under mötet</a:t>
            </a:r>
          </a:p>
          <a:p>
            <a:endParaRPr lang="sv-SE" dirty="0"/>
          </a:p>
          <a:p>
            <a:endParaRPr lang="sv-SE" dirty="0"/>
          </a:p>
          <a:p>
            <a:endParaRPr lang="sv-SE" dirty="0"/>
          </a:p>
          <a:p>
            <a:endParaRPr lang="sv-SE" dirty="0"/>
          </a:p>
        </p:txBody>
      </p:sp>
      <p:sp>
        <p:nvSpPr>
          <p:cNvPr id="7" name="Platshållare för text 6">
            <a:extLst>
              <a:ext uri="{FF2B5EF4-FFF2-40B4-BE49-F238E27FC236}">
                <a16:creationId xmlns:a16="http://schemas.microsoft.com/office/drawing/2014/main" id="{9807E922-A0F2-9648-8EBB-F12047839A92}"/>
              </a:ext>
            </a:extLst>
          </p:cNvPr>
          <p:cNvSpPr>
            <a:spLocks noGrp="1"/>
          </p:cNvSpPr>
          <p:nvPr>
            <p:ph type="body" sz="quarter" idx="38"/>
          </p:nvPr>
        </p:nvSpPr>
        <p:spPr>
          <a:xfrm>
            <a:off x="13916382" y="6171191"/>
            <a:ext cx="9180686" cy="4225876"/>
          </a:xfrm>
        </p:spPr>
        <p:txBody>
          <a:bodyPr/>
          <a:lstStyle/>
          <a:p>
            <a:pPr marL="0" indent="0">
              <a:buNone/>
            </a:pPr>
            <a:r>
              <a:rPr lang="sv-SE" sz="3400" b="1" dirty="0">
                <a:latin typeface="+mj-lt"/>
              </a:rPr>
              <a:t>Instruktionsfilm</a:t>
            </a:r>
          </a:p>
          <a:p>
            <a:pPr marL="0" indent="0">
              <a:buNone/>
            </a:pPr>
            <a:r>
              <a:rPr lang="sv-SE" dirty="0"/>
              <a:t>En film på 30 minuter leder dig och dina medarbetare genom hela övningen. Den innehåller introduktions-filmen till kreativitet samt alla övningens moment, steg-för-steg. Du kan när som helst pausa filmen om det går för fort eller liknande. Förbered dig gärna genom att snabbspola igenom filmen som finns på nästa sida eller titta igenom manuset på sidan därpå.</a:t>
            </a:r>
          </a:p>
          <a:p>
            <a:pPr marL="0" indent="0">
              <a:buNone/>
            </a:pPr>
            <a:endParaRPr lang="sv-SE" dirty="0"/>
          </a:p>
          <a:p>
            <a:endParaRPr lang="sv-SE" dirty="0"/>
          </a:p>
        </p:txBody>
      </p:sp>
      <p:pic>
        <p:nvPicPr>
          <p:cNvPr id="14" name="Bild">
            <a:extLst>
              <a:ext uri="{FF2B5EF4-FFF2-40B4-BE49-F238E27FC236}">
                <a16:creationId xmlns:a16="http://schemas.microsoft.com/office/drawing/2014/main" id="{EE99012A-2F8E-D340-B929-DB9A68B7C0C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1" r="641"/>
          <a:stretch/>
        </p:blipFill>
        <p:spPr>
          <a:xfrm>
            <a:off x="939536" y="1320528"/>
            <a:ext cx="617191" cy="617191"/>
          </a:xfrm>
          <a:prstGeom prst="rect">
            <a:avLst/>
          </a:prstGeom>
          <a:ln w="12700">
            <a:miter lim="400000"/>
          </a:ln>
        </p:spPr>
      </p:pic>
      <p:pic>
        <p:nvPicPr>
          <p:cNvPr id="18" name="Bild">
            <a:extLst>
              <a:ext uri="{FF2B5EF4-FFF2-40B4-BE49-F238E27FC236}">
                <a16:creationId xmlns:a16="http://schemas.microsoft.com/office/drawing/2014/main" id="{70538241-934C-5944-9993-1959D590DEB9}"/>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545061" y="1227231"/>
            <a:ext cx="983739" cy="860772"/>
          </a:xfrm>
          <a:prstGeom prst="rect">
            <a:avLst/>
          </a:prstGeom>
          <a:ln w="12700">
            <a:miter lim="400000"/>
          </a:ln>
        </p:spPr>
      </p:pic>
      <p:pic>
        <p:nvPicPr>
          <p:cNvPr id="19" name="Bild 18">
            <a:extLst>
              <a:ext uri="{FF2B5EF4-FFF2-40B4-BE49-F238E27FC236}">
                <a16:creationId xmlns:a16="http://schemas.microsoft.com/office/drawing/2014/main" id="{415B31D9-5A15-B442-B845-9B62DE351663}"/>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21554" y="10642502"/>
            <a:ext cx="3193683" cy="4101531"/>
          </a:xfrm>
          <a:prstGeom prst="rect">
            <a:avLst/>
          </a:prstGeom>
        </p:spPr>
      </p:pic>
      <p:pic>
        <p:nvPicPr>
          <p:cNvPr id="12" name="Bild">
            <a:extLst>
              <a:ext uri="{FF2B5EF4-FFF2-40B4-BE49-F238E27FC236}">
                <a16:creationId xmlns:a16="http://schemas.microsoft.com/office/drawing/2014/main" id="{C9CD531E-F8EF-0C45-98A7-862AA41786CA}"/>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34" b="134"/>
          <a:stretch/>
        </p:blipFill>
        <p:spPr>
          <a:xfrm rot="3600000" flipV="1">
            <a:off x="20560070" y="10501837"/>
            <a:ext cx="2916137" cy="1238275"/>
          </a:xfrm>
          <a:prstGeom prst="rect">
            <a:avLst/>
          </a:prstGeom>
          <a:ln w="12700">
            <a:miter lim="400000"/>
          </a:ln>
        </p:spPr>
      </p:pic>
    </p:spTree>
    <p:extLst>
      <p:ext uri="{BB962C8B-B14F-4D97-AF65-F5344CB8AC3E}">
        <p14:creationId xmlns:p14="http://schemas.microsoft.com/office/powerpoint/2010/main" val="3266950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hidden="1">
            <a:extLst>
              <a:ext uri="{FF2B5EF4-FFF2-40B4-BE49-F238E27FC236}">
                <a16:creationId xmlns:a16="http://schemas.microsoft.com/office/drawing/2014/main" id="{33C80473-C308-054D-AA50-029B0E5B61CF}"/>
              </a:ext>
            </a:extLst>
          </p:cNvPr>
          <p:cNvSpPr txBox="1">
            <a:spLocks noGrp="1"/>
          </p:cNvSpPr>
          <p:nvPr>
            <p:ph type="title" idx="4294967295"/>
          </p:nvPr>
        </p:nvSpPr>
        <p:spPr>
          <a:xfrm>
            <a:off x="3902927" y="2029522"/>
            <a:ext cx="82882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sv-SE" sz="3600" b="0" i="0" u="none" strike="noStrike" kern="1200" cap="none" spc="0" normalizeH="0" baseline="0" noProof="0" dirty="0">
                <a:ln>
                  <a:noFill/>
                </a:ln>
                <a:solidFill>
                  <a:schemeClr val="tx1"/>
                </a:solidFill>
                <a:effectLst/>
                <a:uLnTx/>
                <a:uFillTx/>
                <a:latin typeface="+mn-lt"/>
                <a:ea typeface="+mn-ea"/>
                <a:cs typeface="+mn-cs"/>
              </a:rPr>
              <a:t>Film 1</a:t>
            </a:r>
          </a:p>
        </p:txBody>
      </p:sp>
      <p:pic>
        <p:nvPicPr>
          <p:cNvPr id="2" name="Onlinemedia 1" title="Kreativa tillsammans 2022-12">
            <a:hlinkClick r:id="" action="ppaction://media"/>
            <a:extLst>
              <a:ext uri="{FF2B5EF4-FFF2-40B4-BE49-F238E27FC236}">
                <a16:creationId xmlns:a16="http://schemas.microsoft.com/office/drawing/2014/main" id="{C3A65EC2-AC50-41D6-8618-BDFF705074D5}"/>
              </a:ext>
            </a:extLst>
          </p:cNvPr>
          <p:cNvPicPr>
            <a:picLocks noRot="1" noChangeAspect="1"/>
          </p:cNvPicPr>
          <p:nvPr>
            <a:videoFile r:link="rId1"/>
          </p:nvPr>
        </p:nvPicPr>
        <p:blipFill>
          <a:blip r:embed="rId4"/>
          <a:stretch>
            <a:fillRect/>
          </a:stretch>
        </p:blipFill>
        <p:spPr>
          <a:xfrm>
            <a:off x="0" y="-29583"/>
            <a:ext cx="24382413" cy="13776063"/>
          </a:xfrm>
          <a:prstGeom prst="rect">
            <a:avLst/>
          </a:prstGeom>
        </p:spPr>
      </p:pic>
    </p:spTree>
    <p:extLst>
      <p:ext uri="{BB962C8B-B14F-4D97-AF65-F5344CB8AC3E}">
        <p14:creationId xmlns:p14="http://schemas.microsoft.com/office/powerpoint/2010/main" val="427045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Pröva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dirty="0"/>
              <a:t>30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a:xfrm>
            <a:off x="6021007" y="1423315"/>
            <a:ext cx="2680716" cy="537215"/>
          </a:xfrm>
        </p:spPr>
        <p:txBody>
          <a:bodyPr/>
          <a:lstStyle/>
          <a:p>
            <a:r>
              <a:rPr lang="sv-SE" dirty="0"/>
              <a:t>Grupp</a:t>
            </a:r>
          </a:p>
        </p:txBody>
      </p:sp>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70292" y="1295063"/>
            <a:ext cx="734525" cy="725108"/>
          </a:xfrm>
          <a:prstGeom prst="rect">
            <a:avLst/>
          </a:prstGeom>
          <a:ln w="12700">
            <a:miter lim="400000"/>
          </a:ln>
        </p:spPr>
      </p:pic>
      <p:pic>
        <p:nvPicPr>
          <p:cNvPr id="8" name="Bild 7">
            <a:extLst>
              <a:ext uri="{FF2B5EF4-FFF2-40B4-BE49-F238E27FC236}">
                <a16:creationId xmlns:a16="http://schemas.microsoft.com/office/drawing/2014/main" id="{F4F642CD-9364-9246-9FF4-1DBF0974296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67228" y="1295063"/>
            <a:ext cx="1209727" cy="595107"/>
          </a:xfrm>
          <a:prstGeom prst="rect">
            <a:avLst/>
          </a:prstGeom>
        </p:spPr>
      </p:pic>
    </p:spTree>
    <p:extLst>
      <p:ext uri="{BB962C8B-B14F-4D97-AF65-F5344CB8AC3E}">
        <p14:creationId xmlns:p14="http://schemas.microsoft.com/office/powerpoint/2010/main" val="2169445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
            <a:extLst>
              <a:ext uri="{FF2B5EF4-FFF2-40B4-BE49-F238E27FC236}">
                <a16:creationId xmlns:a16="http://schemas.microsoft.com/office/drawing/2014/main" id="{7C33056C-73A1-5F4C-8098-CD3DCB0270C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63498" y="1227231"/>
            <a:ext cx="1018580" cy="860772"/>
          </a:xfrm>
          <a:prstGeom prst="rect">
            <a:avLst/>
          </a:prstGeom>
          <a:ln w="12700">
            <a:miter lim="400000"/>
          </a:ln>
        </p:spPr>
      </p:pic>
      <p:sp>
        <p:nvSpPr>
          <p:cNvPr id="5" name="Platshållare för text 4">
            <a:extLst>
              <a:ext uri="{FF2B5EF4-FFF2-40B4-BE49-F238E27FC236}">
                <a16:creationId xmlns:a16="http://schemas.microsoft.com/office/drawing/2014/main" id="{B930B652-AB11-E041-9FDF-2C79AA0FD1E0}"/>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Välkomna!</a:t>
            </a:r>
          </a:p>
        </p:txBody>
      </p:sp>
      <p:sp>
        <p:nvSpPr>
          <p:cNvPr id="41" name="Platshållare för text 40">
            <a:extLst>
              <a:ext uri="{FF2B5EF4-FFF2-40B4-BE49-F238E27FC236}">
                <a16:creationId xmlns:a16="http://schemas.microsoft.com/office/drawing/2014/main" id="{47B9EE94-0CD6-184B-996B-C999F6E5E312}"/>
              </a:ext>
            </a:extLst>
          </p:cNvPr>
          <p:cNvSpPr>
            <a:spLocks noGrp="1"/>
          </p:cNvSpPr>
          <p:nvPr>
            <p:ph type="body" sz="quarter" idx="10"/>
          </p:nvPr>
        </p:nvSpPr>
        <p:spPr>
          <a:prstGeom prst="rect">
            <a:avLst/>
          </a:prstGeom>
        </p:spPr>
        <p:txBody>
          <a:bodyPr/>
          <a:lstStyle/>
          <a:p>
            <a:r>
              <a:rPr lang="sv-SE" dirty="0"/>
              <a:t>4 min</a:t>
            </a:r>
          </a:p>
        </p:txBody>
      </p:sp>
      <p:sp>
        <p:nvSpPr>
          <p:cNvPr id="9" name="Platshållare för innehåll 8">
            <a:extLst>
              <a:ext uri="{FF2B5EF4-FFF2-40B4-BE49-F238E27FC236}">
                <a16:creationId xmlns:a16="http://schemas.microsoft.com/office/drawing/2014/main" id="{6391210A-9AB7-9442-A066-FA1F89277BE0}"/>
              </a:ext>
            </a:extLst>
          </p:cNvPr>
          <p:cNvSpPr>
            <a:spLocks noGrp="1"/>
          </p:cNvSpPr>
          <p:nvPr>
            <p:ph type="body" sz="quarter" idx="35"/>
          </p:nvPr>
        </p:nvSpPr>
        <p:spPr>
          <a:prstGeom prst="rect">
            <a:avLst/>
          </a:prstGeom>
        </p:spPr>
        <p:txBody>
          <a:bodyPr/>
          <a:lstStyle/>
          <a:p>
            <a:r>
              <a:rPr lang="sv-SE" dirty="0"/>
              <a:t>Titta</a:t>
            </a:r>
          </a:p>
        </p:txBody>
      </p:sp>
      <p:sp>
        <p:nvSpPr>
          <p:cNvPr id="42" name="Platshållare för text 41">
            <a:extLst>
              <a:ext uri="{FF2B5EF4-FFF2-40B4-BE49-F238E27FC236}">
                <a16:creationId xmlns:a16="http://schemas.microsoft.com/office/drawing/2014/main" id="{1AB86FCF-1649-754D-9D57-D1397FAB6E2C}"/>
              </a:ext>
            </a:extLst>
          </p:cNvPr>
          <p:cNvSpPr>
            <a:spLocks noGrp="1"/>
          </p:cNvSpPr>
          <p:nvPr>
            <p:ph type="body" sz="quarter" idx="11"/>
          </p:nvPr>
        </p:nvSpPr>
        <p:spPr>
          <a:prstGeom prst="rect">
            <a:avLst/>
          </a:prstGeom>
        </p:spPr>
        <p:txBody>
          <a:bodyPr/>
          <a:lstStyle/>
          <a:p>
            <a:r>
              <a:rPr lang="sv-SE" dirty="0"/>
              <a:t>Grupp</a:t>
            </a:r>
          </a:p>
        </p:txBody>
      </p:sp>
      <p:sp>
        <p:nvSpPr>
          <p:cNvPr id="6" name="Platshållare för text 5">
            <a:extLst>
              <a:ext uri="{FF2B5EF4-FFF2-40B4-BE49-F238E27FC236}">
                <a16:creationId xmlns:a16="http://schemas.microsoft.com/office/drawing/2014/main" id="{0C0F956A-A9C0-6441-B7B4-20BB36617101}"/>
              </a:ext>
            </a:extLst>
          </p:cNvPr>
          <p:cNvSpPr>
            <a:spLocks noGrp="1"/>
          </p:cNvSpPr>
          <p:nvPr>
            <p:ph type="body" sz="quarter" idx="37"/>
          </p:nvPr>
        </p:nvSpPr>
        <p:spPr>
          <a:xfrm>
            <a:off x="1749263" y="6171191"/>
            <a:ext cx="8420649" cy="6121494"/>
          </a:xfrm>
        </p:spPr>
        <p:txBody>
          <a:bodyPr/>
          <a:lstStyle/>
          <a:p>
            <a:r>
              <a:rPr lang="sv-SE" dirty="0"/>
              <a:t>Hej och välkommen till den </a:t>
            </a:r>
            <a:r>
              <a:rPr lang="sv-SE" b="1" dirty="0"/>
              <a:t>kreativa</a:t>
            </a:r>
            <a:r>
              <a:rPr lang="sv-SE" dirty="0"/>
              <a:t> </a:t>
            </a:r>
            <a:r>
              <a:rPr lang="sv-SE" b="1" dirty="0"/>
              <a:t>övningen</a:t>
            </a:r>
            <a:r>
              <a:rPr lang="sv-SE" dirty="0"/>
              <a:t> 100 sätt att pressa en citron.</a:t>
            </a:r>
          </a:p>
          <a:p>
            <a:r>
              <a:rPr lang="sv-SE" dirty="0"/>
              <a:t>Ni kommer guidas i 30 av filmen på nästa sida. Häng med!</a:t>
            </a:r>
          </a:p>
        </p:txBody>
      </p:sp>
      <p:sp>
        <p:nvSpPr>
          <p:cNvPr id="7" name="Platshållare för text 6">
            <a:extLst>
              <a:ext uri="{FF2B5EF4-FFF2-40B4-BE49-F238E27FC236}">
                <a16:creationId xmlns:a16="http://schemas.microsoft.com/office/drawing/2014/main" id="{8926C00F-DA2E-E949-894E-FE062F1BB79F}"/>
              </a:ext>
            </a:extLst>
          </p:cNvPr>
          <p:cNvSpPr>
            <a:spLocks noGrp="1"/>
          </p:cNvSpPr>
          <p:nvPr>
            <p:ph type="body" sz="quarter" idx="39"/>
          </p:nvPr>
        </p:nvSpPr>
        <p:spPr/>
        <p:txBody>
          <a:bodyPr/>
          <a:lstStyle/>
          <a:p>
            <a:r>
              <a:rPr lang="sv-SE" dirty="0"/>
              <a:t>Kika på filmen på nästa sida!</a:t>
            </a:r>
          </a:p>
        </p:txBody>
      </p:sp>
      <p:pic>
        <p:nvPicPr>
          <p:cNvPr id="15" name="Gruppera">
            <a:extLst>
              <a:ext uri="{FF2B5EF4-FFF2-40B4-BE49-F238E27FC236}">
                <a16:creationId xmlns:a16="http://schemas.microsoft.com/office/drawing/2014/main" id="{DCF45634-BEB1-D647-BEAE-1C0D5CE06B4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24" name="Bild 23">
            <a:extLst>
              <a:ext uri="{FF2B5EF4-FFF2-40B4-BE49-F238E27FC236}">
                <a16:creationId xmlns:a16="http://schemas.microsoft.com/office/drawing/2014/main" id="{9ECFB3F8-3B4D-8146-B16F-15DA5D705CD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8971" y="1373597"/>
            <a:ext cx="1083185" cy="532857"/>
          </a:xfrm>
          <a:prstGeom prst="rect">
            <a:avLst/>
          </a:prstGeom>
        </p:spPr>
      </p:pic>
    </p:spTree>
    <p:extLst>
      <p:ext uri="{BB962C8B-B14F-4D97-AF65-F5344CB8AC3E}">
        <p14:creationId xmlns:p14="http://schemas.microsoft.com/office/powerpoint/2010/main" val="1501111824"/>
      </p:ext>
    </p:extLst>
  </p:cSld>
  <p:clrMapOvr>
    <a:masterClrMapping/>
  </p:clrMapOvr>
</p:sld>
</file>

<file path=ppt/theme/theme1.xml><?xml version="1.0" encoding="utf-8"?>
<a:theme xmlns:a="http://schemas.openxmlformats.org/drawingml/2006/main" name="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547F80E5-9C4B-7A41-BF00-FEEF87EFD7D8}"/>
    </a:ext>
  </a:extLst>
</a:theme>
</file>

<file path=ppt/theme/theme2.xml><?xml version="1.0" encoding="utf-8"?>
<a:theme xmlns:a="http://schemas.openxmlformats.org/drawingml/2006/main" name="1_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6D3E75C7-C806-284C-B0D8-6DB7841572B0}"/>
    </a:ext>
  </a:extLst>
</a:theme>
</file>

<file path=ppt/theme/theme3.xml><?xml version="1.0" encoding="utf-8"?>
<a:theme xmlns:a="http://schemas.openxmlformats.org/drawingml/2006/main" name="2_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6D3E75C7-C806-284C-B0D8-6DB7841572B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EBE10CCD4A2E4D8740289C4B864CE0" ma:contentTypeVersion="16" ma:contentTypeDescription="Create a new document." ma:contentTypeScope="" ma:versionID="ba4d3227b738dd059bec3873eee3ddf3">
  <xsd:schema xmlns:xsd="http://www.w3.org/2001/XMLSchema" xmlns:xs="http://www.w3.org/2001/XMLSchema" xmlns:p="http://schemas.microsoft.com/office/2006/metadata/properties" xmlns:ns2="9cb8bb9b-33fc-43fa-b7de-f43c0bf51d73" xmlns:ns3="f648ea3f-44b2-45cd-9207-59e194d581e8" targetNamespace="http://schemas.microsoft.com/office/2006/metadata/properties" ma:root="true" ma:fieldsID="ebda8f64c320fac2b3c5894a7338a949" ns2:_="" ns3:_="">
    <xsd:import namespace="9cb8bb9b-33fc-43fa-b7de-f43c0bf51d73"/>
    <xsd:import namespace="f648ea3f-44b2-45cd-9207-59e194d581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8bb9b-33fc-43fa-b7de-f43c0bf51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6207ad-ef36-41b4-a890-3b970be5e0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48ea3f-44b2-45cd-9207-59e194d581e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70a5f3-1dc6-4467-861e-6be90f64da6e}" ma:internalName="TaxCatchAll" ma:showField="CatchAllData" ma:web="f648ea3f-44b2-45cd-9207-59e194d581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648ea3f-44b2-45cd-9207-59e194d581e8" xsi:nil="true"/>
    <lcf76f155ced4ddcb4097134ff3c332f xmlns="9cb8bb9b-33fc-43fa-b7de-f43c0bf51d73">
      <Terms xmlns="http://schemas.microsoft.com/office/infopath/2007/PartnerControls"/>
    </lcf76f155ced4ddcb4097134ff3c332f>
    <MediaLengthInSeconds xmlns="9cb8bb9b-33fc-43fa-b7de-f43c0bf51d73" xsi:nil="true"/>
    <SharedWithUsers xmlns="f648ea3f-44b2-45cd-9207-59e194d581e8">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ABC7F9-2C7A-4A77-A9E0-4536348F76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b8bb9b-33fc-43fa-b7de-f43c0bf51d73"/>
    <ds:schemaRef ds:uri="f648ea3f-44b2-45cd-9207-59e194d581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916674-9C35-455F-AEF2-B9FC80A974C7}">
  <ds:schemaRefs>
    <ds:schemaRef ds:uri="http://schemas.microsoft.com/office/2006/metadata/properties"/>
    <ds:schemaRef ds:uri="http://schemas.microsoft.com/office/infopath/2007/PartnerControls"/>
    <ds:schemaRef ds:uri="bbf57927-146e-4af1-8a22-58b8ad685837"/>
    <ds:schemaRef ds:uri="f76a4e4c-2db2-462f-9ed3-409335a41f58"/>
    <ds:schemaRef ds:uri="f648ea3f-44b2-45cd-9207-59e194d581e8"/>
    <ds:schemaRef ds:uri="9cb8bb9b-33fc-43fa-b7de-f43c0bf51d73"/>
  </ds:schemaRefs>
</ds:datastoreItem>
</file>

<file path=customXml/itemProps3.xml><?xml version="1.0" encoding="utf-8"?>
<ds:datastoreItem xmlns:ds="http://schemas.openxmlformats.org/officeDocument/2006/customXml" ds:itemID="{2C701E3F-860F-4697-B42B-1738578A17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3400</TotalTime>
  <Words>811</Words>
  <Application>Microsoft Office PowerPoint</Application>
  <PresentationFormat>Anpassad</PresentationFormat>
  <Paragraphs>106</Paragraphs>
  <Slides>15</Slides>
  <Notes>15</Notes>
  <HiddenSlides>0</HiddenSlides>
  <MMClips>2</MMClips>
  <ScaleCrop>false</ScaleCrop>
  <HeadingPairs>
    <vt:vector size="6" baseType="variant">
      <vt:variant>
        <vt:lpstr>Använt teckensnitt</vt:lpstr>
      </vt:variant>
      <vt:variant>
        <vt:i4>4</vt:i4>
      </vt:variant>
      <vt:variant>
        <vt:lpstr>Tema</vt:lpstr>
      </vt:variant>
      <vt:variant>
        <vt:i4>3</vt:i4>
      </vt:variant>
      <vt:variant>
        <vt:lpstr>Bildrubriker</vt:lpstr>
      </vt:variant>
      <vt:variant>
        <vt:i4>15</vt:i4>
      </vt:variant>
    </vt:vector>
  </HeadingPairs>
  <TitlesOfParts>
    <vt:vector size="22" baseType="lpstr">
      <vt:lpstr>Arial</vt:lpstr>
      <vt:lpstr>Calibri</vt:lpstr>
      <vt:lpstr>Century Gothic</vt:lpstr>
      <vt:lpstr>Helvetica Neue Medium</vt:lpstr>
      <vt:lpstr>Office-tema</vt:lpstr>
      <vt:lpstr>1_Office-tema</vt:lpstr>
      <vt:lpstr>2_Office-tema</vt:lpstr>
      <vt:lpstr>Kreativa tillsammans</vt:lpstr>
      <vt:lpstr>Övningens steg</vt:lpstr>
      <vt:lpstr>Börja</vt:lpstr>
      <vt:lpstr>100 sätt att pressa en citron</vt:lpstr>
      <vt:lpstr>Börja pressa!</vt:lpstr>
      <vt:lpstr>Förbered grupptest</vt:lpstr>
      <vt:lpstr>Film 1</vt:lpstr>
      <vt:lpstr>Pröva</vt:lpstr>
      <vt:lpstr>Välkomna!</vt:lpstr>
      <vt:lpstr>Film 2</vt:lpstr>
      <vt:lpstr>Bra jobbat!</vt:lpstr>
      <vt:lpstr>Utveckla</vt:lpstr>
      <vt:lpstr>Mer metoder!</vt:lpstr>
      <vt:lpstr>Hur var det?</vt:lpstr>
      <vt:lpstr>Dokumentets syfte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Petra Blomberg</dc:creator>
  <cp:lastModifiedBy>Zachrisson Ann-Marie</cp:lastModifiedBy>
  <cp:revision>261</cp:revision>
  <dcterms:created xsi:type="dcterms:W3CDTF">2022-10-10T08:04:23Z</dcterms:created>
  <dcterms:modified xsi:type="dcterms:W3CDTF">2022-12-16T07:36:27Z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0x01010055EBE10CCD4A2E4D8740289C4B864CE0</vt:lpwstr>
  </property>
  <property fmtid="{D5CDD505-2E9C-101B-9397-08002B2CF9AE}" pid="3" name="MediaServiceImageTags">
    <vt:lpwstr/>
  </property>
  <property fmtid="{D5CDD505-2E9C-101B-9397-08002B2CF9AE}" pid="4" name="Order">
    <vt:lpwstr>695600.000000000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