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6" r:id="rId6"/>
  </p:sldMasterIdLst>
  <p:notesMasterIdLst>
    <p:notesMasterId r:id="rId11"/>
  </p:notesMasterIdLst>
  <p:handoutMasterIdLst>
    <p:handoutMasterId r:id="rId12"/>
  </p:handoutMasterIdLst>
  <p:sldIdLst>
    <p:sldId id="270" r:id="rId7"/>
    <p:sldId id="279" r:id="rId8"/>
    <p:sldId id="284" r:id="rId9"/>
    <p:sldId id="318" r:id="rId10"/>
  </p:sldIdLst>
  <p:sldSz cx="24382413" cy="13716000"/>
  <p:notesSz cx="6858000" cy="9144000"/>
  <p:defaultText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2259" userDrawn="1">
          <p15:clr>
            <a:srgbClr val="A4A3A4"/>
          </p15:clr>
        </p15:guide>
        <p15:guide id="2" orient="horz" pos="43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1D23"/>
    <a:srgbClr val="338F8D"/>
    <a:srgbClr val="2F8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1B3562-6A2A-4809-A1FF-AC068956676A}" v="3" dt="2022-12-01T10:58:59.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066" autoAdjust="0"/>
    <p:restoredTop sz="96214"/>
  </p:normalViewPr>
  <p:slideViewPr>
    <p:cSldViewPr snapToGrid="0">
      <p:cViewPr varScale="1">
        <p:scale>
          <a:sx n="76" d="100"/>
          <a:sy n="76" d="100"/>
        </p:scale>
        <p:origin x="296" y="272"/>
      </p:cViewPr>
      <p:guideLst>
        <p:guide pos="2259"/>
        <p:guide orient="horz" pos="4320"/>
      </p:guideLst>
    </p:cSldViewPr>
  </p:slideViewPr>
  <p:outlineViewPr>
    <p:cViewPr>
      <p:scale>
        <a:sx n="33" d="100"/>
        <a:sy n="33" d="100"/>
      </p:scale>
      <p:origin x="0" y="-73656"/>
    </p:cViewPr>
  </p:outlineViewPr>
  <p:notesTextViewPr>
    <p:cViewPr>
      <p:scale>
        <a:sx n="1" d="1"/>
        <a:sy n="1" d="1"/>
      </p:scale>
      <p:origin x="0" y="0"/>
    </p:cViewPr>
  </p:notesTextViewPr>
  <p:notesViewPr>
    <p:cSldViewPr snapToGrid="0">
      <p:cViewPr varScale="1">
        <p:scale>
          <a:sx n="129" d="100"/>
          <a:sy n="129" d="100"/>
        </p:scale>
        <p:origin x="356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handoutMaster" Target="handoutMasters/handout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F8DF8CE3-6DFC-6E4C-A0D7-1D9CBF21DB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82AD8460-FEF1-7F4E-8F86-E1BD2B9DA5E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3513ED-6705-644D-8910-BE0048673889}" type="datetimeFigureOut">
              <a:rPr lang="sv-SE" smtClean="0"/>
              <a:t>2022-12-09</a:t>
            </a:fld>
            <a:endParaRPr lang="sv-SE"/>
          </a:p>
        </p:txBody>
      </p:sp>
      <p:sp>
        <p:nvSpPr>
          <p:cNvPr id="4" name="Platshållare för sidfot 3">
            <a:extLst>
              <a:ext uri="{FF2B5EF4-FFF2-40B4-BE49-F238E27FC236}">
                <a16:creationId xmlns:a16="http://schemas.microsoft.com/office/drawing/2014/main" id="{2DCC5392-1172-7A4B-890B-4F5AAC2A7F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5971A0CF-0767-D642-9A1A-5D0D1DE975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CC3C1F-F066-E349-AB19-EEB094D994F0}" type="slidenum">
              <a:rPr lang="sv-SE" smtClean="0"/>
              <a:t>‹#›</a:t>
            </a:fld>
            <a:endParaRPr lang="sv-SE"/>
          </a:p>
        </p:txBody>
      </p:sp>
    </p:spTree>
    <p:extLst>
      <p:ext uri="{BB962C8B-B14F-4D97-AF65-F5344CB8AC3E}">
        <p14:creationId xmlns:p14="http://schemas.microsoft.com/office/powerpoint/2010/main" val="3090192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EB24-C255-D54C-B9C1-D3B29D4B8CF6}" type="datetimeFigureOut">
              <a:rPr lang="sv-SE" smtClean="0"/>
              <a:t>2022-12-09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CF9-52BB-7C44-8C87-540065A8D143}" type="slidenum">
              <a:rPr lang="sv-SE" smtClean="0"/>
              <a:t>‹#›</a:t>
            </a:fld>
            <a:endParaRPr lang="sv-SE"/>
          </a:p>
        </p:txBody>
      </p:sp>
    </p:spTree>
    <p:extLst>
      <p:ext uri="{BB962C8B-B14F-4D97-AF65-F5344CB8AC3E}">
        <p14:creationId xmlns:p14="http://schemas.microsoft.com/office/powerpoint/2010/main" val="141769966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a:t>
            </a:fld>
            <a:endParaRPr lang="sv-SE"/>
          </a:p>
        </p:txBody>
      </p:sp>
    </p:spTree>
    <p:extLst>
      <p:ext uri="{BB962C8B-B14F-4D97-AF65-F5344CB8AC3E}">
        <p14:creationId xmlns:p14="http://schemas.microsoft.com/office/powerpoint/2010/main" val="108309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a:t>
            </a:fld>
            <a:endParaRPr lang="sv-SE"/>
          </a:p>
        </p:txBody>
      </p:sp>
    </p:spTree>
    <p:extLst>
      <p:ext uri="{BB962C8B-B14F-4D97-AF65-F5344CB8AC3E}">
        <p14:creationId xmlns:p14="http://schemas.microsoft.com/office/powerpoint/2010/main" val="485504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3</a:t>
            </a:fld>
            <a:endParaRPr lang="sv-SE"/>
          </a:p>
        </p:txBody>
      </p:sp>
    </p:spTree>
    <p:extLst>
      <p:ext uri="{BB962C8B-B14F-4D97-AF65-F5344CB8AC3E}">
        <p14:creationId xmlns:p14="http://schemas.microsoft.com/office/powerpoint/2010/main" val="4012078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144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22.svg"/><Relationship Id="rId10"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36.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42.svg"/><Relationship Id="rId7" Type="http://schemas.openxmlformats.org/officeDocument/2006/relationships/image" Target="../media/image4.svg"/><Relationship Id="rId12"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46.svg"/><Relationship Id="rId5" Type="http://schemas.openxmlformats.org/officeDocument/2006/relationships/image" Target="../media/image38.svg"/><Relationship Id="rId10"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44.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9.svg"/><Relationship Id="rId7" Type="http://schemas.openxmlformats.org/officeDocument/2006/relationships/image" Target="../media/image5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51.png"/><Relationship Id="rId11" Type="http://schemas.openxmlformats.org/officeDocument/2006/relationships/image" Target="../media/image4.svg"/><Relationship Id="rId5" Type="http://schemas.openxmlformats.org/officeDocument/2006/relationships/image" Target="../media/image50.svg"/><Relationship Id="rId10"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38.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4.svg"/><Relationship Id="rId7" Type="http://schemas.openxmlformats.org/officeDocument/2006/relationships/image" Target="../media/image38.sv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5.sv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svg"/><Relationship Id="rId3" Type="http://schemas.openxmlformats.org/officeDocument/2006/relationships/image" Target="../media/image57.svg"/><Relationship Id="rId7" Type="http://schemas.openxmlformats.org/officeDocument/2006/relationships/image" Target="../media/image59.svg"/><Relationship Id="rId12"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38.svg"/><Relationship Id="rId10" Type="http://schemas.openxmlformats.org/officeDocument/2006/relationships/image" Target="../media/image62.png"/><Relationship Id="rId4" Type="http://schemas.openxmlformats.org/officeDocument/2006/relationships/image" Target="../media/image37.png"/><Relationship Id="rId9" Type="http://schemas.openxmlformats.org/officeDocument/2006/relationships/image" Target="../media/image61.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7.svg"/><Relationship Id="rId7" Type="http://schemas.openxmlformats.org/officeDocument/2006/relationships/image" Target="../media/image64.sv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62.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1.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75.svg"/><Relationship Id="rId3" Type="http://schemas.openxmlformats.org/officeDocument/2006/relationships/image" Target="../media/image71.svg"/><Relationship Id="rId7" Type="http://schemas.openxmlformats.org/officeDocument/2006/relationships/image" Target="../media/image2.svg"/><Relationship Id="rId12"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61.svg"/><Relationship Id="rId5" Type="http://schemas.openxmlformats.org/officeDocument/2006/relationships/image" Target="../media/image73.svg"/><Relationship Id="rId10" Type="http://schemas.openxmlformats.org/officeDocument/2006/relationships/image" Target="../media/image60.png"/><Relationship Id="rId4" Type="http://schemas.openxmlformats.org/officeDocument/2006/relationships/image" Target="../media/image72.png"/><Relationship Id="rId9" Type="http://schemas.openxmlformats.org/officeDocument/2006/relationships/image" Target="../media/image63.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7.svg"/><Relationship Id="rId7" Type="http://schemas.openxmlformats.org/officeDocument/2006/relationships/image" Target="../media/image38.svg"/><Relationship Id="rId2" Type="http://schemas.openxmlformats.org/officeDocument/2006/relationships/image" Target="../media/image76.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2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8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svg"/><Relationship Id="rId7" Type="http://schemas.openxmlformats.org/officeDocument/2006/relationships/image" Target="../media/image88.svg"/><Relationship Id="rId12" Type="http://schemas.openxmlformats.org/officeDocument/2006/relationships/image" Target="../media/image93.svg"/><Relationship Id="rId2" Type="http://schemas.openxmlformats.org/officeDocument/2006/relationships/image" Target="../media/image83.png"/><Relationship Id="rId1" Type="http://schemas.openxmlformats.org/officeDocument/2006/relationships/slideMaster" Target="../slideMasters/slideMaster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svg"/><Relationship Id="rId10" Type="http://schemas.openxmlformats.org/officeDocument/2006/relationships/image" Target="../media/image91.svg"/><Relationship Id="rId4" Type="http://schemas.openxmlformats.org/officeDocument/2006/relationships/image" Target="../media/image85.png"/><Relationship Id="rId9" Type="http://schemas.openxmlformats.org/officeDocument/2006/relationships/image" Target="../media/image9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Master" Target="../slideMasters/slideMaster2.xml"/><Relationship Id="rId5" Type="http://schemas.openxmlformats.org/officeDocument/2006/relationships/image" Target="../media/image97.svg"/><Relationship Id="rId4" Type="http://schemas.openxmlformats.org/officeDocument/2006/relationships/image" Target="../media/image96.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emf"/><Relationship Id="rId7" Type="http://schemas.openxmlformats.org/officeDocument/2006/relationships/image" Target="../media/image103.png"/><Relationship Id="rId2" Type="http://schemas.openxmlformats.org/officeDocument/2006/relationships/image" Target="../media/image98.emf"/><Relationship Id="rId1" Type="http://schemas.openxmlformats.org/officeDocument/2006/relationships/slideMaster" Target="../slideMasters/slideMaster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emf"/></Relationships>
</file>

<file path=ppt/slideLayouts/_rels/slideLayout27.xml.rels><?xml version="1.0" encoding="UTF-8" standalone="yes"?>
<Relationships xmlns="http://schemas.openxmlformats.org/package/2006/relationships"><Relationship Id="rId26" Type="http://schemas.openxmlformats.org/officeDocument/2006/relationships/image" Target="../media/image128.png"/><Relationship Id="rId21" Type="http://schemas.openxmlformats.org/officeDocument/2006/relationships/image" Target="../media/image123.svg"/><Relationship Id="rId42" Type="http://schemas.openxmlformats.org/officeDocument/2006/relationships/image" Target="../media/image144.png"/><Relationship Id="rId47" Type="http://schemas.openxmlformats.org/officeDocument/2006/relationships/image" Target="../media/image73.svg"/><Relationship Id="rId63" Type="http://schemas.openxmlformats.org/officeDocument/2006/relationships/image" Target="../media/image163.svg"/><Relationship Id="rId68" Type="http://schemas.openxmlformats.org/officeDocument/2006/relationships/image" Target="../media/image168.png"/><Relationship Id="rId84" Type="http://schemas.openxmlformats.org/officeDocument/2006/relationships/image" Target="../media/image184.png"/><Relationship Id="rId89" Type="http://schemas.openxmlformats.org/officeDocument/2006/relationships/image" Target="../media/image189.svg"/><Relationship Id="rId16" Type="http://schemas.openxmlformats.org/officeDocument/2006/relationships/image" Target="../media/image118.png"/><Relationship Id="rId11" Type="http://schemas.openxmlformats.org/officeDocument/2006/relationships/image" Target="../media/image113.svg"/><Relationship Id="rId32" Type="http://schemas.openxmlformats.org/officeDocument/2006/relationships/image" Target="../media/image134.png"/><Relationship Id="rId37" Type="http://schemas.openxmlformats.org/officeDocument/2006/relationships/image" Target="../media/image139.svg"/><Relationship Id="rId53" Type="http://schemas.openxmlformats.org/officeDocument/2006/relationships/image" Target="../media/image153.svg"/><Relationship Id="rId58" Type="http://schemas.openxmlformats.org/officeDocument/2006/relationships/image" Target="../media/image158.png"/><Relationship Id="rId74" Type="http://schemas.openxmlformats.org/officeDocument/2006/relationships/image" Target="../media/image174.png"/><Relationship Id="rId79" Type="http://schemas.openxmlformats.org/officeDocument/2006/relationships/image" Target="../media/image179.svg"/><Relationship Id="rId102" Type="http://schemas.openxmlformats.org/officeDocument/2006/relationships/image" Target="../media/image202.png"/><Relationship Id="rId5" Type="http://schemas.openxmlformats.org/officeDocument/2006/relationships/image" Target="../media/image107.svg"/><Relationship Id="rId90" Type="http://schemas.openxmlformats.org/officeDocument/2006/relationships/image" Target="../media/image190.png"/><Relationship Id="rId95" Type="http://schemas.openxmlformats.org/officeDocument/2006/relationships/image" Target="../media/image195.svg"/><Relationship Id="rId22" Type="http://schemas.openxmlformats.org/officeDocument/2006/relationships/image" Target="../media/image124.png"/><Relationship Id="rId27" Type="http://schemas.openxmlformats.org/officeDocument/2006/relationships/image" Target="../media/image129.svg"/><Relationship Id="rId43" Type="http://schemas.openxmlformats.org/officeDocument/2006/relationships/image" Target="../media/image145.svg"/><Relationship Id="rId48" Type="http://schemas.openxmlformats.org/officeDocument/2006/relationships/image" Target="../media/image148.png"/><Relationship Id="rId64" Type="http://schemas.openxmlformats.org/officeDocument/2006/relationships/image" Target="../media/image164.png"/><Relationship Id="rId69" Type="http://schemas.openxmlformats.org/officeDocument/2006/relationships/image" Target="../media/image169.svg"/><Relationship Id="rId80" Type="http://schemas.openxmlformats.org/officeDocument/2006/relationships/image" Target="../media/image180.png"/><Relationship Id="rId85" Type="http://schemas.openxmlformats.org/officeDocument/2006/relationships/image" Target="../media/image185.svg"/><Relationship Id="rId12" Type="http://schemas.openxmlformats.org/officeDocument/2006/relationships/image" Target="../media/image114.png"/><Relationship Id="rId17" Type="http://schemas.openxmlformats.org/officeDocument/2006/relationships/image" Target="../media/image119.svg"/><Relationship Id="rId33" Type="http://schemas.openxmlformats.org/officeDocument/2006/relationships/image" Target="../media/image135.svg"/><Relationship Id="rId38" Type="http://schemas.openxmlformats.org/officeDocument/2006/relationships/image" Target="../media/image140.png"/><Relationship Id="rId59" Type="http://schemas.openxmlformats.org/officeDocument/2006/relationships/image" Target="../media/image159.svg"/><Relationship Id="rId103" Type="http://schemas.openxmlformats.org/officeDocument/2006/relationships/image" Target="../media/image203.svg"/><Relationship Id="rId20" Type="http://schemas.openxmlformats.org/officeDocument/2006/relationships/image" Target="../media/image122.png"/><Relationship Id="rId41" Type="http://schemas.openxmlformats.org/officeDocument/2006/relationships/image" Target="../media/image143.svg"/><Relationship Id="rId54" Type="http://schemas.openxmlformats.org/officeDocument/2006/relationships/image" Target="../media/image154.png"/><Relationship Id="rId62" Type="http://schemas.openxmlformats.org/officeDocument/2006/relationships/image" Target="../media/image162.png"/><Relationship Id="rId70" Type="http://schemas.openxmlformats.org/officeDocument/2006/relationships/image" Target="../media/image170.png"/><Relationship Id="rId75" Type="http://schemas.openxmlformats.org/officeDocument/2006/relationships/image" Target="../media/image175.svg"/><Relationship Id="rId83" Type="http://schemas.openxmlformats.org/officeDocument/2006/relationships/image" Target="../media/image183.svg"/><Relationship Id="rId88" Type="http://schemas.openxmlformats.org/officeDocument/2006/relationships/image" Target="../media/image188.png"/><Relationship Id="rId91" Type="http://schemas.openxmlformats.org/officeDocument/2006/relationships/image" Target="../media/image191.svg"/><Relationship Id="rId96" Type="http://schemas.openxmlformats.org/officeDocument/2006/relationships/image" Target="../media/image196.png"/><Relationship Id="rId1" Type="http://schemas.openxmlformats.org/officeDocument/2006/relationships/slideMaster" Target="../slideMasters/slideMaster3.xml"/><Relationship Id="rId6" Type="http://schemas.openxmlformats.org/officeDocument/2006/relationships/image" Target="../media/image108.png"/><Relationship Id="rId15" Type="http://schemas.openxmlformats.org/officeDocument/2006/relationships/image" Target="../media/image117.svg"/><Relationship Id="rId23" Type="http://schemas.openxmlformats.org/officeDocument/2006/relationships/image" Target="../media/image125.svg"/><Relationship Id="rId28" Type="http://schemas.openxmlformats.org/officeDocument/2006/relationships/image" Target="../media/image130.png"/><Relationship Id="rId36" Type="http://schemas.openxmlformats.org/officeDocument/2006/relationships/image" Target="../media/image138.png"/><Relationship Id="rId49" Type="http://schemas.openxmlformats.org/officeDocument/2006/relationships/image" Target="../media/image149.svg"/><Relationship Id="rId57" Type="http://schemas.openxmlformats.org/officeDocument/2006/relationships/image" Target="../media/image157.svg"/><Relationship Id="rId10" Type="http://schemas.openxmlformats.org/officeDocument/2006/relationships/image" Target="../media/image112.png"/><Relationship Id="rId31" Type="http://schemas.openxmlformats.org/officeDocument/2006/relationships/image" Target="../media/image133.svg"/><Relationship Id="rId44" Type="http://schemas.openxmlformats.org/officeDocument/2006/relationships/image" Target="../media/image146.png"/><Relationship Id="rId52" Type="http://schemas.openxmlformats.org/officeDocument/2006/relationships/image" Target="../media/image152.png"/><Relationship Id="rId60" Type="http://schemas.openxmlformats.org/officeDocument/2006/relationships/image" Target="../media/image160.png"/><Relationship Id="rId65" Type="http://schemas.openxmlformats.org/officeDocument/2006/relationships/image" Target="../media/image165.svg"/><Relationship Id="rId73" Type="http://schemas.openxmlformats.org/officeDocument/2006/relationships/image" Target="../media/image173.svg"/><Relationship Id="rId78" Type="http://schemas.openxmlformats.org/officeDocument/2006/relationships/image" Target="../media/image178.png"/><Relationship Id="rId81" Type="http://schemas.openxmlformats.org/officeDocument/2006/relationships/image" Target="../media/image181.svg"/><Relationship Id="rId86" Type="http://schemas.openxmlformats.org/officeDocument/2006/relationships/image" Target="../media/image186.png"/><Relationship Id="rId94" Type="http://schemas.openxmlformats.org/officeDocument/2006/relationships/image" Target="../media/image194.png"/><Relationship Id="rId99" Type="http://schemas.openxmlformats.org/officeDocument/2006/relationships/image" Target="../media/image199.svg"/><Relationship Id="rId101" Type="http://schemas.openxmlformats.org/officeDocument/2006/relationships/image" Target="../media/image201.svg"/><Relationship Id="rId4" Type="http://schemas.openxmlformats.org/officeDocument/2006/relationships/image" Target="../media/image106.png"/><Relationship Id="rId9" Type="http://schemas.openxmlformats.org/officeDocument/2006/relationships/image" Target="../media/image111.svg"/><Relationship Id="rId13" Type="http://schemas.openxmlformats.org/officeDocument/2006/relationships/image" Target="../media/image115.svg"/><Relationship Id="rId18" Type="http://schemas.openxmlformats.org/officeDocument/2006/relationships/image" Target="../media/image120.png"/><Relationship Id="rId39" Type="http://schemas.openxmlformats.org/officeDocument/2006/relationships/image" Target="../media/image141.svg"/><Relationship Id="rId34" Type="http://schemas.openxmlformats.org/officeDocument/2006/relationships/image" Target="../media/image136.png"/><Relationship Id="rId50" Type="http://schemas.openxmlformats.org/officeDocument/2006/relationships/image" Target="../media/image150.png"/><Relationship Id="rId55" Type="http://schemas.openxmlformats.org/officeDocument/2006/relationships/image" Target="../media/image155.svg"/><Relationship Id="rId76" Type="http://schemas.openxmlformats.org/officeDocument/2006/relationships/image" Target="../media/image176.png"/><Relationship Id="rId97" Type="http://schemas.openxmlformats.org/officeDocument/2006/relationships/image" Target="../media/image197.svg"/><Relationship Id="rId104" Type="http://schemas.openxmlformats.org/officeDocument/2006/relationships/image" Target="../media/image204.png"/><Relationship Id="rId7" Type="http://schemas.openxmlformats.org/officeDocument/2006/relationships/image" Target="../media/image109.svg"/><Relationship Id="rId71" Type="http://schemas.openxmlformats.org/officeDocument/2006/relationships/image" Target="../media/image171.svg"/><Relationship Id="rId92" Type="http://schemas.openxmlformats.org/officeDocument/2006/relationships/image" Target="../media/image192.png"/><Relationship Id="rId2" Type="http://schemas.openxmlformats.org/officeDocument/2006/relationships/image" Target="../media/image90.png"/><Relationship Id="rId29" Type="http://schemas.openxmlformats.org/officeDocument/2006/relationships/image" Target="../media/image131.svg"/><Relationship Id="rId24" Type="http://schemas.openxmlformats.org/officeDocument/2006/relationships/image" Target="../media/image126.png"/><Relationship Id="rId40" Type="http://schemas.openxmlformats.org/officeDocument/2006/relationships/image" Target="../media/image142.png"/><Relationship Id="rId45" Type="http://schemas.openxmlformats.org/officeDocument/2006/relationships/image" Target="../media/image147.svg"/><Relationship Id="rId66" Type="http://schemas.openxmlformats.org/officeDocument/2006/relationships/image" Target="../media/image166.png"/><Relationship Id="rId87" Type="http://schemas.openxmlformats.org/officeDocument/2006/relationships/image" Target="../media/image187.svg"/><Relationship Id="rId61" Type="http://schemas.openxmlformats.org/officeDocument/2006/relationships/image" Target="../media/image161.svg"/><Relationship Id="rId82" Type="http://schemas.openxmlformats.org/officeDocument/2006/relationships/image" Target="../media/image182.png"/><Relationship Id="rId19" Type="http://schemas.openxmlformats.org/officeDocument/2006/relationships/image" Target="../media/image121.svg"/><Relationship Id="rId14" Type="http://schemas.openxmlformats.org/officeDocument/2006/relationships/image" Target="../media/image116.png"/><Relationship Id="rId30" Type="http://schemas.openxmlformats.org/officeDocument/2006/relationships/image" Target="../media/image132.png"/><Relationship Id="rId35" Type="http://schemas.openxmlformats.org/officeDocument/2006/relationships/image" Target="../media/image137.svg"/><Relationship Id="rId56" Type="http://schemas.openxmlformats.org/officeDocument/2006/relationships/image" Target="../media/image156.png"/><Relationship Id="rId77" Type="http://schemas.openxmlformats.org/officeDocument/2006/relationships/image" Target="../media/image177.svg"/><Relationship Id="rId100" Type="http://schemas.openxmlformats.org/officeDocument/2006/relationships/image" Target="../media/image200.png"/><Relationship Id="rId105" Type="http://schemas.openxmlformats.org/officeDocument/2006/relationships/image" Target="../media/image205.svg"/><Relationship Id="rId8" Type="http://schemas.openxmlformats.org/officeDocument/2006/relationships/image" Target="../media/image110.png"/><Relationship Id="rId51" Type="http://schemas.openxmlformats.org/officeDocument/2006/relationships/image" Target="../media/image151.svg"/><Relationship Id="rId72" Type="http://schemas.openxmlformats.org/officeDocument/2006/relationships/image" Target="../media/image172.png"/><Relationship Id="rId93" Type="http://schemas.openxmlformats.org/officeDocument/2006/relationships/image" Target="../media/image193.svg"/><Relationship Id="rId98" Type="http://schemas.openxmlformats.org/officeDocument/2006/relationships/image" Target="../media/image198.png"/><Relationship Id="rId3" Type="http://schemas.openxmlformats.org/officeDocument/2006/relationships/image" Target="../media/image105.svg"/><Relationship Id="rId25" Type="http://schemas.openxmlformats.org/officeDocument/2006/relationships/image" Target="../media/image127.svg"/><Relationship Id="rId46" Type="http://schemas.openxmlformats.org/officeDocument/2006/relationships/image" Target="../media/image72.png"/><Relationship Id="rId67" Type="http://schemas.openxmlformats.org/officeDocument/2006/relationships/image" Target="../media/image16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svg"/><Relationship Id="rId3" Type="http://schemas.openxmlformats.org/officeDocument/2006/relationships/image" Target="../media/image16.svg"/><Relationship Id="rId7" Type="http://schemas.openxmlformats.org/officeDocument/2006/relationships/image" Target="../media/image2.svg"/><Relationship Id="rId12"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20.svg"/><Relationship Id="rId5" Type="http://schemas.openxmlformats.org/officeDocument/2006/relationships/image" Target="../media/image18.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ödtex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2"/>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2700881"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6" name="Platshållare för text 2">
            <a:extLst>
              <a:ext uri="{FF2B5EF4-FFF2-40B4-BE49-F238E27FC236}">
                <a16:creationId xmlns:a16="http://schemas.microsoft.com/office/drawing/2014/main" id="{F4423B8D-1060-E94C-8C60-5DB5789EE601}"/>
              </a:ext>
            </a:extLst>
          </p:cNvPr>
          <p:cNvSpPr>
            <a:spLocks noGrp="1"/>
          </p:cNvSpPr>
          <p:nvPr>
            <p:ph type="body" sz="quarter" idx="38"/>
          </p:nvPr>
        </p:nvSpPr>
        <p:spPr>
          <a:xfrm>
            <a:off x="13916381" y="6171191"/>
            <a:ext cx="9717914" cy="6121494"/>
          </a:xfrm>
          <a:prstGeom prst="rect">
            <a:avLst/>
          </a:prstGeom>
        </p:spPr>
        <p:txBody>
          <a:bodyPr/>
          <a:lstStyle>
            <a:lvl1pPr marL="0" indent="0">
              <a:buFont typeface="Arial" panose="020B0604020202020204" pitchFamily="34" charse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749262" y="5366102"/>
            <a:ext cx="9679814" cy="224710"/>
          </a:xfrm>
          <a:prstGeom prst="rect">
            <a:avLst/>
          </a:prstGeom>
          <a:ln w="12700">
            <a:miter lim="400000"/>
          </a:ln>
        </p:spPr>
      </p:pic>
      <p:pic>
        <p:nvPicPr>
          <p:cNvPr id="12" name="Bild">
            <a:extLst>
              <a:ext uri="{FF2B5EF4-FFF2-40B4-BE49-F238E27FC236}">
                <a16:creationId xmlns:a16="http://schemas.microsoft.com/office/drawing/2014/main" id="{E0F0C559-865F-314F-AC3A-4924C115F48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006482" y="-64168"/>
            <a:ext cx="608750" cy="13696897"/>
          </a:xfrm>
          <a:prstGeom prst="rect">
            <a:avLst/>
          </a:prstGeom>
          <a:ln w="12700">
            <a:miter lim="400000"/>
          </a:ln>
        </p:spPr>
      </p:pic>
    </p:spTree>
    <p:extLst>
      <p:ext uri="{BB962C8B-B14F-4D97-AF65-F5344CB8AC3E}">
        <p14:creationId xmlns:p14="http://schemas.microsoft.com/office/powerpoint/2010/main" val="333244467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ps 3 st">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27D60830-1E63-9441-A29E-1A53AF915B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5417" y="2267907"/>
            <a:ext cx="11200032" cy="10198100"/>
          </a:xfrm>
          <a:prstGeom prst="rect">
            <a:avLst/>
          </a:prstGeom>
        </p:spPr>
      </p:pic>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E37F27B9-0012-3945-B91A-33421CFF56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760987" y="3099301"/>
            <a:ext cx="9715057" cy="2441480"/>
          </a:xfrm>
          <a:prstGeom prst="rect">
            <a:avLst/>
          </a:prstGeom>
          <a:ln w="12700">
            <a:miter lim="400000"/>
          </a:ln>
        </p:spPr>
      </p:pic>
      <p:pic>
        <p:nvPicPr>
          <p:cNvPr id="34" name="Bild">
            <a:extLst>
              <a:ext uri="{FF2B5EF4-FFF2-40B4-BE49-F238E27FC236}">
                <a16:creationId xmlns:a16="http://schemas.microsoft.com/office/drawing/2014/main" id="{F4053517-6D04-874D-AFA9-3F9B7E84071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557571">
            <a:off x="11887314" y="6037327"/>
            <a:ext cx="9716237" cy="2543517"/>
          </a:xfrm>
          <a:prstGeom prst="rect">
            <a:avLst/>
          </a:prstGeom>
          <a:ln w="12700">
            <a:miter lim="400000"/>
          </a:ln>
        </p:spPr>
      </p:pic>
      <p:pic>
        <p:nvPicPr>
          <p:cNvPr id="35" name="Bild">
            <a:extLst>
              <a:ext uri="{FF2B5EF4-FFF2-40B4-BE49-F238E27FC236}">
                <a16:creationId xmlns:a16="http://schemas.microsoft.com/office/drawing/2014/main" id="{2BF95C99-1B2F-2346-A0C9-93EEE441600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11896700" y="8938677"/>
            <a:ext cx="9697466" cy="2623224"/>
          </a:xfrm>
          <a:prstGeom prst="rect">
            <a:avLst/>
          </a:prstGeom>
          <a:ln w="12700">
            <a:miter lim="400000"/>
          </a:ln>
        </p:spPr>
      </p:pic>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21600000">
            <a:off x="1691268" y="5542568"/>
            <a:ext cx="6798970" cy="240132"/>
          </a:xfrm>
          <a:prstGeom prst="rect">
            <a:avLst/>
          </a:prstGeom>
          <a:ln w="12700">
            <a:miter lim="400000"/>
          </a:ln>
        </p:spPr>
      </p:pic>
      <p:pic>
        <p:nvPicPr>
          <p:cNvPr id="2" name="Bildobjekt 1">
            <a:extLst>
              <a:ext uri="{FF2B5EF4-FFF2-40B4-BE49-F238E27FC236}">
                <a16:creationId xmlns:a16="http://schemas.microsoft.com/office/drawing/2014/main" id="{AC8E1C2C-156E-F849-9A1C-CE3D809D26B2}"/>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87314" y="6858000"/>
            <a:ext cx="4521200" cy="6096000"/>
          </a:xfrm>
          <a:prstGeom prst="rect">
            <a:avLst/>
          </a:prstGeom>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25654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6" name="Platshållare för text 22">
            <a:extLst>
              <a:ext uri="{FF2B5EF4-FFF2-40B4-BE49-F238E27FC236}">
                <a16:creationId xmlns:a16="http://schemas.microsoft.com/office/drawing/2014/main" id="{CEB9CD1D-8C47-504A-9F19-D57A39047EC7}"/>
              </a:ext>
            </a:extLst>
          </p:cNvPr>
          <p:cNvSpPr>
            <a:spLocks noGrp="1"/>
          </p:cNvSpPr>
          <p:nvPr>
            <p:ph type="body" sz="quarter" idx="23"/>
          </p:nvPr>
        </p:nvSpPr>
        <p:spPr>
          <a:xfrm>
            <a:off x="12249336" y="63900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7" name="Platshållare för text 23">
            <a:extLst>
              <a:ext uri="{FF2B5EF4-FFF2-40B4-BE49-F238E27FC236}">
                <a16:creationId xmlns:a16="http://schemas.microsoft.com/office/drawing/2014/main" id="{8773F1AF-094B-6D46-96EA-0D9951F329D8}"/>
              </a:ext>
            </a:extLst>
          </p:cNvPr>
          <p:cNvSpPr>
            <a:spLocks noGrp="1"/>
          </p:cNvSpPr>
          <p:nvPr>
            <p:ph type="body" sz="quarter" idx="24"/>
          </p:nvPr>
        </p:nvSpPr>
        <p:spPr>
          <a:xfrm>
            <a:off x="12249336" y="93237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238097218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östning">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2" name="Platshållare för text 4">
            <a:extLst>
              <a:ext uri="{FF2B5EF4-FFF2-40B4-BE49-F238E27FC236}">
                <a16:creationId xmlns:a16="http://schemas.microsoft.com/office/drawing/2014/main" id="{60BB9624-0C7A-780F-537B-3E5896E00534}"/>
              </a:ext>
            </a:extLst>
          </p:cNvPr>
          <p:cNvSpPr>
            <a:spLocks noGrp="1"/>
          </p:cNvSpPr>
          <p:nvPr>
            <p:ph type="body" sz="quarter" idx="41"/>
          </p:nvPr>
        </p:nvSpPr>
        <p:spPr>
          <a:xfrm>
            <a:off x="11986520" y="155555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3" name="Bild">
            <a:extLst>
              <a:ext uri="{FF2B5EF4-FFF2-40B4-BE49-F238E27FC236}">
                <a16:creationId xmlns:a16="http://schemas.microsoft.com/office/drawing/2014/main" id="{76BF48A6-C3E7-D0CE-4620-57140018EC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655800" y="9822150"/>
            <a:ext cx="11128140" cy="2642161"/>
          </a:xfrm>
          <a:prstGeom prst="rect">
            <a:avLst/>
          </a:prstGeom>
          <a:ln w="12700">
            <a:miter lim="400000"/>
          </a:ln>
        </p:spPr>
      </p:pic>
      <p:pic>
        <p:nvPicPr>
          <p:cNvPr id="4" name="Bild">
            <a:extLst>
              <a:ext uri="{FF2B5EF4-FFF2-40B4-BE49-F238E27FC236}">
                <a16:creationId xmlns:a16="http://schemas.microsoft.com/office/drawing/2014/main" id="{5EC9F02F-ECE1-E9A6-001B-CF81EB62E7D3}"/>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639920" y="6147078"/>
            <a:ext cx="11102727" cy="2677857"/>
          </a:xfrm>
          <a:prstGeom prst="rect">
            <a:avLst/>
          </a:prstGeom>
          <a:ln w="12700">
            <a:miter lim="400000"/>
          </a:ln>
        </p:spPr>
      </p:pic>
      <p:pic>
        <p:nvPicPr>
          <p:cNvPr id="5" name="Bild">
            <a:extLst>
              <a:ext uri="{FF2B5EF4-FFF2-40B4-BE49-F238E27FC236}">
                <a16:creationId xmlns:a16="http://schemas.microsoft.com/office/drawing/2014/main" id="{FA758906-FEDA-8826-C1B3-CA195F4B462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639921" y="2243227"/>
            <a:ext cx="11102727" cy="2711932"/>
          </a:xfrm>
          <a:prstGeom prst="rect">
            <a:avLst/>
          </a:prstGeom>
          <a:ln w="12700">
            <a:miter lim="400000"/>
          </a:ln>
        </p:spPr>
      </p:pic>
      <p:sp>
        <p:nvSpPr>
          <p:cNvPr id="6" name="Platshållare för text 4">
            <a:extLst>
              <a:ext uri="{FF2B5EF4-FFF2-40B4-BE49-F238E27FC236}">
                <a16:creationId xmlns:a16="http://schemas.microsoft.com/office/drawing/2014/main" id="{22008603-1727-9C93-8832-96D6D59CF2AA}"/>
              </a:ext>
            </a:extLst>
          </p:cNvPr>
          <p:cNvSpPr>
            <a:spLocks noGrp="1"/>
          </p:cNvSpPr>
          <p:nvPr>
            <p:ph type="body" sz="quarter" idx="42"/>
          </p:nvPr>
        </p:nvSpPr>
        <p:spPr>
          <a:xfrm>
            <a:off x="11989444" y="5421917"/>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7" name="Platshållare för text 4">
            <a:extLst>
              <a:ext uri="{FF2B5EF4-FFF2-40B4-BE49-F238E27FC236}">
                <a16:creationId xmlns:a16="http://schemas.microsoft.com/office/drawing/2014/main" id="{A77207AB-8E35-E125-7021-27887CBDDEE4}"/>
              </a:ext>
            </a:extLst>
          </p:cNvPr>
          <p:cNvSpPr>
            <a:spLocks noGrp="1"/>
          </p:cNvSpPr>
          <p:nvPr>
            <p:ph type="body" sz="quarter" idx="43"/>
          </p:nvPr>
        </p:nvSpPr>
        <p:spPr>
          <a:xfrm>
            <a:off x="11992368" y="928828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C836F9-CCB9-1D63-587D-36474EEE5F09}"/>
              </a:ext>
            </a:extLst>
          </p:cNvPr>
          <p:cNvSpPr>
            <a:spLocks noGrp="1"/>
          </p:cNvSpPr>
          <p:nvPr>
            <p:ph type="body" sz="quarter" idx="44"/>
          </p:nvPr>
        </p:nvSpPr>
        <p:spPr>
          <a:xfrm>
            <a:off x="119865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9" name="Platshållare för text 4">
            <a:extLst>
              <a:ext uri="{FF2B5EF4-FFF2-40B4-BE49-F238E27FC236}">
                <a16:creationId xmlns:a16="http://schemas.microsoft.com/office/drawing/2014/main" id="{32568798-422B-2CDF-776B-DEC3CFFAF21B}"/>
              </a:ext>
            </a:extLst>
          </p:cNvPr>
          <p:cNvSpPr>
            <a:spLocks noGrp="1"/>
          </p:cNvSpPr>
          <p:nvPr>
            <p:ph type="body" sz="quarter" idx="45"/>
          </p:nvPr>
        </p:nvSpPr>
        <p:spPr>
          <a:xfrm>
            <a:off x="181206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923FB0CA-5ECA-F1AE-1A05-618299C59111}"/>
              </a:ext>
            </a:extLst>
          </p:cNvPr>
          <p:cNvSpPr>
            <a:spLocks noGrp="1"/>
          </p:cNvSpPr>
          <p:nvPr>
            <p:ph type="body" sz="quarter" idx="46"/>
          </p:nvPr>
        </p:nvSpPr>
        <p:spPr>
          <a:xfrm>
            <a:off x="119865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1" name="Platshållare för text 4">
            <a:extLst>
              <a:ext uri="{FF2B5EF4-FFF2-40B4-BE49-F238E27FC236}">
                <a16:creationId xmlns:a16="http://schemas.microsoft.com/office/drawing/2014/main" id="{27B216C1-CD7F-A87A-91AD-33406F4DF846}"/>
              </a:ext>
            </a:extLst>
          </p:cNvPr>
          <p:cNvSpPr>
            <a:spLocks noGrp="1"/>
          </p:cNvSpPr>
          <p:nvPr>
            <p:ph type="body" sz="quarter" idx="47"/>
          </p:nvPr>
        </p:nvSpPr>
        <p:spPr>
          <a:xfrm>
            <a:off x="181206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6" name="Platshållare för text 4">
            <a:extLst>
              <a:ext uri="{FF2B5EF4-FFF2-40B4-BE49-F238E27FC236}">
                <a16:creationId xmlns:a16="http://schemas.microsoft.com/office/drawing/2014/main" id="{9D81D053-B788-6872-7AA6-D906FBD396CE}"/>
              </a:ext>
            </a:extLst>
          </p:cNvPr>
          <p:cNvSpPr>
            <a:spLocks noGrp="1"/>
          </p:cNvSpPr>
          <p:nvPr>
            <p:ph type="body" sz="quarter" idx="48"/>
          </p:nvPr>
        </p:nvSpPr>
        <p:spPr>
          <a:xfrm>
            <a:off x="119865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7" name="Platshållare för text 4">
            <a:extLst>
              <a:ext uri="{FF2B5EF4-FFF2-40B4-BE49-F238E27FC236}">
                <a16:creationId xmlns:a16="http://schemas.microsoft.com/office/drawing/2014/main" id="{B38FF144-065C-E1D5-E77A-13C854DB7D7E}"/>
              </a:ext>
            </a:extLst>
          </p:cNvPr>
          <p:cNvSpPr>
            <a:spLocks noGrp="1"/>
          </p:cNvSpPr>
          <p:nvPr>
            <p:ph type="body" sz="quarter" idx="49"/>
          </p:nvPr>
        </p:nvSpPr>
        <p:spPr>
          <a:xfrm>
            <a:off x="181206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110798712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varstext 3 punkter">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7" name="Bild 6">
            <a:extLst>
              <a:ext uri="{FF2B5EF4-FFF2-40B4-BE49-F238E27FC236}">
                <a16:creationId xmlns:a16="http://schemas.microsoft.com/office/drawing/2014/main" id="{397C9F29-0668-BD47-BA0F-910009EA44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81014" y="1691922"/>
            <a:ext cx="11393988" cy="6929564"/>
          </a:xfrm>
          <a:prstGeom prst="rect">
            <a:avLst/>
          </a:prstGeom>
        </p:spPr>
      </p:pic>
      <p:pic>
        <p:nvPicPr>
          <p:cNvPr id="3" name="Bild 2">
            <a:extLst>
              <a:ext uri="{FF2B5EF4-FFF2-40B4-BE49-F238E27FC236}">
                <a16:creationId xmlns:a16="http://schemas.microsoft.com/office/drawing/2014/main" id="{D78F3C1F-2387-774C-A2F1-DF8FE23F77E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53617" y="8737064"/>
            <a:ext cx="11411472" cy="4160229"/>
          </a:xfrm>
          <a:prstGeom prst="rect">
            <a:avLst/>
          </a:prstGeom>
        </p:spPr>
      </p:pic>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8" name="Bild">
            <a:extLst>
              <a:ext uri="{FF2B5EF4-FFF2-40B4-BE49-F238E27FC236}">
                <a16:creationId xmlns:a16="http://schemas.microsoft.com/office/drawing/2014/main" id="{F266E76C-995F-674C-860F-7329AFC5494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3363248"/>
            <a:ext cx="1868837" cy="774473"/>
          </a:xfrm>
          <a:prstGeom prst="rect">
            <a:avLst/>
          </a:prstGeom>
          <a:ln w="12700">
            <a:miter lim="400000"/>
          </a:ln>
        </p:spPr>
      </p:pic>
      <p:pic>
        <p:nvPicPr>
          <p:cNvPr id="60" name="Bild">
            <a:extLst>
              <a:ext uri="{FF2B5EF4-FFF2-40B4-BE49-F238E27FC236}">
                <a16:creationId xmlns:a16="http://schemas.microsoft.com/office/drawing/2014/main" id="{FA2EFD68-2AD8-5A47-8E53-43380699E9D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5331196"/>
            <a:ext cx="1868837" cy="774473"/>
          </a:xfrm>
          <a:prstGeom prst="rect">
            <a:avLst/>
          </a:prstGeom>
          <a:ln w="12700">
            <a:miter lim="400000"/>
          </a:ln>
        </p:spPr>
      </p:pic>
      <p:pic>
        <p:nvPicPr>
          <p:cNvPr id="64" name="Bild">
            <a:extLst>
              <a:ext uri="{FF2B5EF4-FFF2-40B4-BE49-F238E27FC236}">
                <a16:creationId xmlns:a16="http://schemas.microsoft.com/office/drawing/2014/main" id="{BDC4BA14-4D99-0E4A-89EF-997421FD14B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7239509"/>
            <a:ext cx="1868837" cy="774473"/>
          </a:xfrm>
          <a:prstGeom prst="rect">
            <a:avLst/>
          </a:prstGeom>
          <a:ln w="12700">
            <a:miter lim="400000"/>
          </a:ln>
        </p:spPr>
      </p:pic>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2035729"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innehåll 22">
            <a:extLst>
              <a:ext uri="{FF2B5EF4-FFF2-40B4-BE49-F238E27FC236}">
                <a16:creationId xmlns:a16="http://schemas.microsoft.com/office/drawing/2014/main" id="{29D21963-B6E3-ED44-8120-93C07FF91FB3}"/>
              </a:ext>
            </a:extLst>
          </p:cNvPr>
          <p:cNvSpPr>
            <a:spLocks noGrp="1"/>
          </p:cNvSpPr>
          <p:nvPr>
            <p:ph sz="quarter" idx="21"/>
          </p:nvPr>
        </p:nvSpPr>
        <p:spPr>
          <a:xfrm>
            <a:off x="11901325" y="2492387"/>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6" name="Platshållare för innehåll 24">
            <a:extLst>
              <a:ext uri="{FF2B5EF4-FFF2-40B4-BE49-F238E27FC236}">
                <a16:creationId xmlns:a16="http://schemas.microsoft.com/office/drawing/2014/main" id="{F744F820-042F-BD44-B0A3-8BBA5036ABC9}"/>
              </a:ext>
            </a:extLst>
          </p:cNvPr>
          <p:cNvSpPr>
            <a:spLocks noGrp="1"/>
          </p:cNvSpPr>
          <p:nvPr>
            <p:ph sz="quarter" idx="22"/>
          </p:nvPr>
        </p:nvSpPr>
        <p:spPr>
          <a:xfrm>
            <a:off x="19407025" y="2482774"/>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70AC0F74-29FF-B943-810B-B8F9F2E84FE9}"/>
              </a:ext>
            </a:extLst>
          </p:cNvPr>
          <p:cNvSpPr>
            <a:spLocks noGrp="1"/>
          </p:cNvSpPr>
          <p:nvPr>
            <p:ph type="body" sz="quarter" idx="42"/>
          </p:nvPr>
        </p:nvSpPr>
        <p:spPr>
          <a:xfrm>
            <a:off x="11923713" y="3288169"/>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5" name="Platshållare för innehåll 24">
            <a:extLst>
              <a:ext uri="{FF2B5EF4-FFF2-40B4-BE49-F238E27FC236}">
                <a16:creationId xmlns:a16="http://schemas.microsoft.com/office/drawing/2014/main" id="{A9F4B433-040F-F24D-B442-4CFA41BE621A}"/>
              </a:ext>
            </a:extLst>
          </p:cNvPr>
          <p:cNvSpPr>
            <a:spLocks noGrp="1"/>
          </p:cNvSpPr>
          <p:nvPr>
            <p:ph sz="quarter" idx="36"/>
          </p:nvPr>
        </p:nvSpPr>
        <p:spPr>
          <a:xfrm>
            <a:off x="19260721" y="3496566"/>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8" name="Platshållare för innehåll 22">
            <a:extLst>
              <a:ext uri="{FF2B5EF4-FFF2-40B4-BE49-F238E27FC236}">
                <a16:creationId xmlns:a16="http://schemas.microsoft.com/office/drawing/2014/main" id="{D647488A-515C-BE43-8A33-1A7CFDB896B0}"/>
              </a:ext>
            </a:extLst>
          </p:cNvPr>
          <p:cNvSpPr>
            <a:spLocks noGrp="1"/>
          </p:cNvSpPr>
          <p:nvPr>
            <p:ph sz="quarter" idx="43"/>
          </p:nvPr>
        </p:nvSpPr>
        <p:spPr>
          <a:xfrm>
            <a:off x="11901325" y="4433155"/>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3" name="Platshållare för innehåll 24">
            <a:extLst>
              <a:ext uri="{FF2B5EF4-FFF2-40B4-BE49-F238E27FC236}">
                <a16:creationId xmlns:a16="http://schemas.microsoft.com/office/drawing/2014/main" id="{F90A2643-7A40-1449-A5F0-8DE50BDC18EE}"/>
              </a:ext>
            </a:extLst>
          </p:cNvPr>
          <p:cNvSpPr>
            <a:spLocks noGrp="1"/>
          </p:cNvSpPr>
          <p:nvPr>
            <p:ph sz="quarter" idx="26"/>
          </p:nvPr>
        </p:nvSpPr>
        <p:spPr>
          <a:xfrm>
            <a:off x="19407025" y="4450722"/>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A25AE303-A449-3A4C-9813-A7DA1C3104A9}"/>
              </a:ext>
            </a:extLst>
          </p:cNvPr>
          <p:cNvSpPr>
            <a:spLocks noGrp="1"/>
          </p:cNvSpPr>
          <p:nvPr>
            <p:ph type="body" sz="quarter" idx="44"/>
          </p:nvPr>
        </p:nvSpPr>
        <p:spPr>
          <a:xfrm>
            <a:off x="11923713" y="5228937"/>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6" name="Platshållare för innehåll 24">
            <a:extLst>
              <a:ext uri="{FF2B5EF4-FFF2-40B4-BE49-F238E27FC236}">
                <a16:creationId xmlns:a16="http://schemas.microsoft.com/office/drawing/2014/main" id="{A53F90B8-EF05-A941-809C-B90ACCB0D1ED}"/>
              </a:ext>
            </a:extLst>
          </p:cNvPr>
          <p:cNvSpPr>
            <a:spLocks noGrp="1"/>
          </p:cNvSpPr>
          <p:nvPr>
            <p:ph sz="quarter" idx="37"/>
          </p:nvPr>
        </p:nvSpPr>
        <p:spPr>
          <a:xfrm>
            <a:off x="19260721" y="5489958"/>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0" name="Platshållare för innehåll 22">
            <a:extLst>
              <a:ext uri="{FF2B5EF4-FFF2-40B4-BE49-F238E27FC236}">
                <a16:creationId xmlns:a16="http://schemas.microsoft.com/office/drawing/2014/main" id="{8755B8F8-1026-654D-BBE4-92DD86F4836F}"/>
              </a:ext>
            </a:extLst>
          </p:cNvPr>
          <p:cNvSpPr>
            <a:spLocks noGrp="1"/>
          </p:cNvSpPr>
          <p:nvPr>
            <p:ph sz="quarter" idx="45"/>
          </p:nvPr>
        </p:nvSpPr>
        <p:spPr>
          <a:xfrm>
            <a:off x="11901325" y="6336600"/>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7" name="Platshållare för innehåll 24">
            <a:extLst>
              <a:ext uri="{FF2B5EF4-FFF2-40B4-BE49-F238E27FC236}">
                <a16:creationId xmlns:a16="http://schemas.microsoft.com/office/drawing/2014/main" id="{B45C2A50-5589-E549-8FD0-70662EA67D5C}"/>
              </a:ext>
            </a:extLst>
          </p:cNvPr>
          <p:cNvSpPr>
            <a:spLocks noGrp="1"/>
          </p:cNvSpPr>
          <p:nvPr>
            <p:ph sz="quarter" idx="29"/>
          </p:nvPr>
        </p:nvSpPr>
        <p:spPr>
          <a:xfrm>
            <a:off x="19407025" y="6359035"/>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F45BD37-135C-E848-A12E-73EBD6DDDA76}"/>
              </a:ext>
            </a:extLst>
          </p:cNvPr>
          <p:cNvSpPr>
            <a:spLocks noGrp="1"/>
          </p:cNvSpPr>
          <p:nvPr>
            <p:ph type="body" sz="quarter" idx="46"/>
          </p:nvPr>
        </p:nvSpPr>
        <p:spPr>
          <a:xfrm>
            <a:off x="11923713" y="7132382"/>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7" name="Platshållare för innehåll 24">
            <a:extLst>
              <a:ext uri="{FF2B5EF4-FFF2-40B4-BE49-F238E27FC236}">
                <a16:creationId xmlns:a16="http://schemas.microsoft.com/office/drawing/2014/main" id="{6A96800E-8A9E-DF40-9C3D-7E25354CA79F}"/>
              </a:ext>
            </a:extLst>
          </p:cNvPr>
          <p:cNvSpPr>
            <a:spLocks noGrp="1"/>
          </p:cNvSpPr>
          <p:nvPr>
            <p:ph sz="quarter" idx="38"/>
          </p:nvPr>
        </p:nvSpPr>
        <p:spPr>
          <a:xfrm>
            <a:off x="19260721" y="7373622"/>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4" name="Platshållare för text 2">
            <a:extLst>
              <a:ext uri="{FF2B5EF4-FFF2-40B4-BE49-F238E27FC236}">
                <a16:creationId xmlns:a16="http://schemas.microsoft.com/office/drawing/2014/main" id="{592175F9-6CBD-DF48-9A30-0722DDB99D20}"/>
              </a:ext>
            </a:extLst>
          </p:cNvPr>
          <p:cNvSpPr>
            <a:spLocks noGrp="1"/>
          </p:cNvSpPr>
          <p:nvPr>
            <p:ph type="body" sz="quarter" idx="47"/>
          </p:nvPr>
        </p:nvSpPr>
        <p:spPr>
          <a:xfrm>
            <a:off x="12124353" y="9472549"/>
            <a:ext cx="10241935" cy="2986152"/>
          </a:xfrm>
          <a:prstGeom prst="rect">
            <a:avLst/>
          </a:prstGeom>
        </p:spPr>
        <p:txBody>
          <a:bodyPr/>
          <a:lstStyle>
            <a:lvl1pPr marL="0" indent="0">
              <a:buNone/>
              <a:defRPr sz="27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D97F5E13-D692-514E-8478-2F363FF511F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163067673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6" name="Bild">
            <a:extLst>
              <a:ext uri="{FF2B5EF4-FFF2-40B4-BE49-F238E27FC236}">
                <a16:creationId xmlns:a16="http://schemas.microsoft.com/office/drawing/2014/main" id="{16C0AEE4-3D99-0D47-A367-C88C18BD40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5249" y="3565566"/>
            <a:ext cx="13566919" cy="7943676"/>
          </a:xfrm>
          <a:prstGeom prst="rect">
            <a:avLst/>
          </a:prstGeom>
          <a:ln w="12700">
            <a:miter lim="400000"/>
          </a:ln>
        </p:spPr>
      </p:pic>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359012141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 skrivrutor postit 2">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021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61432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9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
        <p:nvSpPr>
          <p:cNvPr id="7" name="Platshållare för text 11">
            <a:extLst>
              <a:ext uri="{FF2B5EF4-FFF2-40B4-BE49-F238E27FC236}">
                <a16:creationId xmlns:a16="http://schemas.microsoft.com/office/drawing/2014/main" id="{48E0B76F-2CB3-5846-B930-58E8704B0EB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8" name="Platshållare för text 13">
            <a:extLst>
              <a:ext uri="{FF2B5EF4-FFF2-40B4-BE49-F238E27FC236}">
                <a16:creationId xmlns:a16="http://schemas.microsoft.com/office/drawing/2014/main" id="{C593919B-802B-D742-A16C-1125D9950E79}"/>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424159556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00050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3" name="Bild 2">
            <a:extLst>
              <a:ext uri="{FF2B5EF4-FFF2-40B4-BE49-F238E27FC236}">
                <a16:creationId xmlns:a16="http://schemas.microsoft.com/office/drawing/2014/main" id="{F55CE8FA-3D47-AE48-B26B-D1B7A237D6E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1078018"/>
            <a:ext cx="4474447" cy="3818920"/>
          </a:xfrm>
          <a:prstGeom prst="rect">
            <a:avLst/>
          </a:prstGeom>
        </p:spPr>
      </p:pic>
      <p:pic>
        <p:nvPicPr>
          <p:cNvPr id="31" name="Bild 30">
            <a:extLst>
              <a:ext uri="{FF2B5EF4-FFF2-40B4-BE49-F238E27FC236}">
                <a16:creationId xmlns:a16="http://schemas.microsoft.com/office/drawing/2014/main" id="{ECB7B4BF-4763-C340-8836-DF1F6D1F25E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1078018"/>
            <a:ext cx="4474447" cy="3818920"/>
          </a:xfrm>
          <a:prstGeom prst="rect">
            <a:avLst/>
          </a:prstGeom>
        </p:spPr>
      </p:pic>
      <p:pic>
        <p:nvPicPr>
          <p:cNvPr id="34" name="Bild 33">
            <a:extLst>
              <a:ext uri="{FF2B5EF4-FFF2-40B4-BE49-F238E27FC236}">
                <a16:creationId xmlns:a16="http://schemas.microsoft.com/office/drawing/2014/main" id="{D415779F-2DA5-184E-8722-EE276F2D0C2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1078018"/>
            <a:ext cx="4474447" cy="3818920"/>
          </a:xfrm>
          <a:prstGeom prst="rect">
            <a:avLst/>
          </a:prstGeom>
        </p:spPr>
      </p:pic>
      <p:pic>
        <p:nvPicPr>
          <p:cNvPr id="37" name="Bild 36">
            <a:extLst>
              <a:ext uri="{FF2B5EF4-FFF2-40B4-BE49-F238E27FC236}">
                <a16:creationId xmlns:a16="http://schemas.microsoft.com/office/drawing/2014/main" id="{3FE62083-9C57-D544-B48F-724527D5FB2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5247682"/>
            <a:ext cx="4474447" cy="3818920"/>
          </a:xfrm>
          <a:prstGeom prst="rect">
            <a:avLst/>
          </a:prstGeom>
        </p:spPr>
      </p:pic>
      <p:pic>
        <p:nvPicPr>
          <p:cNvPr id="39" name="Bild 38">
            <a:extLst>
              <a:ext uri="{FF2B5EF4-FFF2-40B4-BE49-F238E27FC236}">
                <a16:creationId xmlns:a16="http://schemas.microsoft.com/office/drawing/2014/main" id="{F99152E4-3439-F14F-9AD6-3335D05C16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5247682"/>
            <a:ext cx="4474447" cy="3818920"/>
          </a:xfrm>
          <a:prstGeom prst="rect">
            <a:avLst/>
          </a:prstGeom>
        </p:spPr>
      </p:pic>
      <p:pic>
        <p:nvPicPr>
          <p:cNvPr id="41" name="Bild 40">
            <a:extLst>
              <a:ext uri="{FF2B5EF4-FFF2-40B4-BE49-F238E27FC236}">
                <a16:creationId xmlns:a16="http://schemas.microsoft.com/office/drawing/2014/main" id="{7E7B19F9-9361-814F-B5B3-B83BA20BF49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5247682"/>
            <a:ext cx="4474447" cy="3818920"/>
          </a:xfrm>
          <a:prstGeom prst="rect">
            <a:avLst/>
          </a:prstGeom>
        </p:spPr>
      </p:pic>
      <p:pic>
        <p:nvPicPr>
          <p:cNvPr id="43" name="Bild 42">
            <a:extLst>
              <a:ext uri="{FF2B5EF4-FFF2-40B4-BE49-F238E27FC236}">
                <a16:creationId xmlns:a16="http://schemas.microsoft.com/office/drawing/2014/main" id="{F281BA29-C555-B74A-BF46-87688008DFB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9380770"/>
            <a:ext cx="4474447" cy="3818920"/>
          </a:xfrm>
          <a:prstGeom prst="rect">
            <a:avLst/>
          </a:prstGeom>
        </p:spPr>
      </p:pic>
      <p:pic>
        <p:nvPicPr>
          <p:cNvPr id="45" name="Bild 44">
            <a:extLst>
              <a:ext uri="{FF2B5EF4-FFF2-40B4-BE49-F238E27FC236}">
                <a16:creationId xmlns:a16="http://schemas.microsoft.com/office/drawing/2014/main" id="{4D423882-6D04-2241-AB69-30B77FF6C51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9380770"/>
            <a:ext cx="4474447" cy="3818920"/>
          </a:xfrm>
          <a:prstGeom prst="rect">
            <a:avLst/>
          </a:prstGeom>
        </p:spPr>
      </p:pic>
      <p:pic>
        <p:nvPicPr>
          <p:cNvPr id="47" name="Bild 46">
            <a:extLst>
              <a:ext uri="{FF2B5EF4-FFF2-40B4-BE49-F238E27FC236}">
                <a16:creationId xmlns:a16="http://schemas.microsoft.com/office/drawing/2014/main" id="{8E4CE825-6C67-2A4F-9606-0FC5F2D8C56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9380770"/>
            <a:ext cx="4474447" cy="3818920"/>
          </a:xfrm>
          <a:prstGeom prst="rect">
            <a:avLst/>
          </a:prstGeom>
        </p:spPr>
      </p:pic>
      <p:sp>
        <p:nvSpPr>
          <p:cNvPr id="4" name="Platshållare för text 3">
            <a:extLst>
              <a:ext uri="{FF2B5EF4-FFF2-40B4-BE49-F238E27FC236}">
                <a16:creationId xmlns:a16="http://schemas.microsoft.com/office/drawing/2014/main" id="{F0130E6F-049F-454A-A2F6-009E9C9135ED}"/>
              </a:ext>
            </a:extLst>
          </p:cNvPr>
          <p:cNvSpPr>
            <a:spLocks noGrp="1"/>
          </p:cNvSpPr>
          <p:nvPr>
            <p:ph type="body" sz="quarter" idx="36"/>
          </p:nvPr>
        </p:nvSpPr>
        <p:spPr>
          <a:xfrm>
            <a:off x="10507663"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5F193C02-73E4-E347-B856-BCFCAC32BEE1}"/>
              </a:ext>
            </a:extLst>
          </p:cNvPr>
          <p:cNvSpPr>
            <a:spLocks noGrp="1"/>
          </p:cNvSpPr>
          <p:nvPr>
            <p:ph type="body" sz="quarter" idx="37"/>
          </p:nvPr>
        </p:nvSpPr>
        <p:spPr>
          <a:xfrm>
            <a:off x="15379208"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2" name="Platshållare för text 3">
            <a:extLst>
              <a:ext uri="{FF2B5EF4-FFF2-40B4-BE49-F238E27FC236}">
                <a16:creationId xmlns:a16="http://schemas.microsoft.com/office/drawing/2014/main" id="{6D2A8251-EEBE-CE4A-9E6E-0874269E85F2}"/>
              </a:ext>
            </a:extLst>
          </p:cNvPr>
          <p:cNvSpPr>
            <a:spLocks noGrp="1"/>
          </p:cNvSpPr>
          <p:nvPr>
            <p:ph type="body" sz="quarter" idx="38"/>
          </p:nvPr>
        </p:nvSpPr>
        <p:spPr>
          <a:xfrm>
            <a:off x="20045801"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02683098-3357-F544-94B7-EDF16FF12C84}"/>
              </a:ext>
            </a:extLst>
          </p:cNvPr>
          <p:cNvSpPr>
            <a:spLocks noGrp="1"/>
          </p:cNvSpPr>
          <p:nvPr>
            <p:ph type="body" sz="quarter" idx="39"/>
          </p:nvPr>
        </p:nvSpPr>
        <p:spPr>
          <a:xfrm>
            <a:off x="10507663"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49" name="Platshållare för text 3">
            <a:extLst>
              <a:ext uri="{FF2B5EF4-FFF2-40B4-BE49-F238E27FC236}">
                <a16:creationId xmlns:a16="http://schemas.microsoft.com/office/drawing/2014/main" id="{CFE2C455-2C55-0846-B4F3-9021D02CD41E}"/>
              </a:ext>
            </a:extLst>
          </p:cNvPr>
          <p:cNvSpPr>
            <a:spLocks noGrp="1"/>
          </p:cNvSpPr>
          <p:nvPr>
            <p:ph type="body" sz="quarter" idx="40"/>
          </p:nvPr>
        </p:nvSpPr>
        <p:spPr>
          <a:xfrm>
            <a:off x="15379208"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0" name="Platshållare för text 3">
            <a:extLst>
              <a:ext uri="{FF2B5EF4-FFF2-40B4-BE49-F238E27FC236}">
                <a16:creationId xmlns:a16="http://schemas.microsoft.com/office/drawing/2014/main" id="{DBF534D4-372E-6949-B55C-61557D8E6BE0}"/>
              </a:ext>
            </a:extLst>
          </p:cNvPr>
          <p:cNvSpPr>
            <a:spLocks noGrp="1"/>
          </p:cNvSpPr>
          <p:nvPr>
            <p:ph type="body" sz="quarter" idx="41"/>
          </p:nvPr>
        </p:nvSpPr>
        <p:spPr>
          <a:xfrm>
            <a:off x="20045801"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1" name="Platshållare för text 3">
            <a:extLst>
              <a:ext uri="{FF2B5EF4-FFF2-40B4-BE49-F238E27FC236}">
                <a16:creationId xmlns:a16="http://schemas.microsoft.com/office/drawing/2014/main" id="{7CDB36C2-1B75-8142-BC47-0C0339E26722}"/>
              </a:ext>
            </a:extLst>
          </p:cNvPr>
          <p:cNvSpPr>
            <a:spLocks noGrp="1"/>
          </p:cNvSpPr>
          <p:nvPr>
            <p:ph type="body" sz="quarter" idx="42"/>
          </p:nvPr>
        </p:nvSpPr>
        <p:spPr>
          <a:xfrm>
            <a:off x="10507663"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2" name="Platshållare för text 3">
            <a:extLst>
              <a:ext uri="{FF2B5EF4-FFF2-40B4-BE49-F238E27FC236}">
                <a16:creationId xmlns:a16="http://schemas.microsoft.com/office/drawing/2014/main" id="{02D4E5C7-7435-7747-8BC4-D967F3699E61}"/>
              </a:ext>
            </a:extLst>
          </p:cNvPr>
          <p:cNvSpPr>
            <a:spLocks noGrp="1"/>
          </p:cNvSpPr>
          <p:nvPr>
            <p:ph type="body" sz="quarter" idx="43"/>
          </p:nvPr>
        </p:nvSpPr>
        <p:spPr>
          <a:xfrm>
            <a:off x="15379208"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3" name="Platshållare för text 3">
            <a:extLst>
              <a:ext uri="{FF2B5EF4-FFF2-40B4-BE49-F238E27FC236}">
                <a16:creationId xmlns:a16="http://schemas.microsoft.com/office/drawing/2014/main" id="{83411CD1-BE76-D648-9E3B-8E0F3ABF102C}"/>
              </a:ext>
            </a:extLst>
          </p:cNvPr>
          <p:cNvSpPr>
            <a:spLocks noGrp="1"/>
          </p:cNvSpPr>
          <p:nvPr>
            <p:ph type="body" sz="quarter" idx="44"/>
          </p:nvPr>
        </p:nvSpPr>
        <p:spPr>
          <a:xfrm>
            <a:off x="20045801"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pic>
        <p:nvPicPr>
          <p:cNvPr id="29" name="Bild">
            <a:extLst>
              <a:ext uri="{FF2B5EF4-FFF2-40B4-BE49-F238E27FC236}">
                <a16:creationId xmlns:a16="http://schemas.microsoft.com/office/drawing/2014/main" id="{AA158D5E-6AA2-C445-86F8-AFD745DB1EC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64776857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423314"/>
            <a:ext cx="13446759" cy="11776375"/>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51" name="Bild">
            <a:extLst>
              <a:ext uri="{FF2B5EF4-FFF2-40B4-BE49-F238E27FC236}">
                <a16:creationId xmlns:a16="http://schemas.microsoft.com/office/drawing/2014/main" id="{48332C30-AF38-1147-A528-89C51C800CAE}"/>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2152207" y="820912"/>
            <a:ext cx="1980800" cy="1371599"/>
          </a:xfrm>
          <a:prstGeom prst="rect">
            <a:avLst/>
          </a:prstGeom>
          <a:ln w="12700">
            <a:miter lim="400000"/>
          </a:ln>
        </p:spPr>
      </p:pic>
      <p:pic>
        <p:nvPicPr>
          <p:cNvPr id="66" name="Bild">
            <a:extLst>
              <a:ext uri="{FF2B5EF4-FFF2-40B4-BE49-F238E27FC236}">
                <a16:creationId xmlns:a16="http://schemas.microsoft.com/office/drawing/2014/main" id="{26A3D363-C093-8E4C-9666-4B724A4C999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4035871" y="820912"/>
            <a:ext cx="1980800" cy="1371599"/>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5871022" y="627048"/>
            <a:ext cx="7771741" cy="537215"/>
          </a:xfrm>
          <a:prstGeom prst="rect">
            <a:avLst/>
          </a:prstGeom>
        </p:spPr>
        <p:txBody>
          <a:bodyPr/>
          <a:lstStyle>
            <a:lvl1pPr marL="0" indent="0" algn="l">
              <a:buFontTx/>
              <a:buNone/>
              <a:defRPr sz="27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2" name="Platshållare för text 42">
            <a:extLst>
              <a:ext uri="{FF2B5EF4-FFF2-40B4-BE49-F238E27FC236}">
                <a16:creationId xmlns:a16="http://schemas.microsoft.com/office/drawing/2014/main" id="{8111BC69-701D-594A-B7AF-9653362D4831}"/>
              </a:ext>
            </a:extLst>
          </p:cNvPr>
          <p:cNvSpPr>
            <a:spLocks noGrp="1"/>
          </p:cNvSpPr>
          <p:nvPr>
            <p:ph type="body" sz="quarter" idx="33"/>
          </p:nvPr>
        </p:nvSpPr>
        <p:spPr>
          <a:xfrm>
            <a:off x="1217208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3" name="Platshållare för text 44">
            <a:extLst>
              <a:ext uri="{FF2B5EF4-FFF2-40B4-BE49-F238E27FC236}">
                <a16:creationId xmlns:a16="http://schemas.microsoft.com/office/drawing/2014/main" id="{FA67DB96-688A-C44B-BEC0-0C71F919D9DE}"/>
              </a:ext>
            </a:extLst>
          </p:cNvPr>
          <p:cNvSpPr>
            <a:spLocks noGrp="1"/>
          </p:cNvSpPr>
          <p:nvPr>
            <p:ph type="body" sz="quarter" idx="34"/>
          </p:nvPr>
        </p:nvSpPr>
        <p:spPr>
          <a:xfrm>
            <a:off x="1409232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71" name="Platshållare för innehåll 58">
            <a:extLst>
              <a:ext uri="{FF2B5EF4-FFF2-40B4-BE49-F238E27FC236}">
                <a16:creationId xmlns:a16="http://schemas.microsoft.com/office/drawing/2014/main" id="{0BAAAF83-1C10-3249-9F51-60B708CF727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75114" y="1691922"/>
            <a:ext cx="889000" cy="965200"/>
          </a:xfrm>
          <a:prstGeom prst="rect">
            <a:avLst/>
          </a:prstGeom>
        </p:spPr>
      </p:pic>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113442503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980902"/>
            <a:ext cx="13446759" cy="12218788"/>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1299022" y="1583990"/>
            <a:ext cx="11482057" cy="935357"/>
          </a:xfrm>
          <a:prstGeom prst="rect">
            <a:avLst/>
          </a:prstGeom>
        </p:spPr>
        <p:txBody>
          <a:bodyPr/>
          <a:lstStyle>
            <a:lvl1pPr marL="0" indent="0" algn="l">
              <a:buFontTx/>
              <a:buNone/>
              <a:defRPr sz="3100" b="1">
                <a:solidFill>
                  <a:schemeClr val="bg1"/>
                </a:solidFill>
                <a:latin typeface="+mj-lt"/>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126958261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m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74243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ödtext &amp; lä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5" name="Bild 4">
            <a:extLst>
              <a:ext uri="{FF2B5EF4-FFF2-40B4-BE49-F238E27FC236}">
                <a16:creationId xmlns:a16="http://schemas.microsoft.com/office/drawing/2014/main" id="{10D0F9DE-6566-EB41-8D25-67F44BA5EA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96878" y="4170464"/>
            <a:ext cx="8221906" cy="4545029"/>
          </a:xfrm>
          <a:prstGeom prst="rect">
            <a:avLst/>
          </a:prstGeom>
        </p:spPr>
      </p:pic>
      <p:sp>
        <p:nvSpPr>
          <p:cNvPr id="14" name="Platshållare för text 3">
            <a:extLst>
              <a:ext uri="{FF2B5EF4-FFF2-40B4-BE49-F238E27FC236}">
                <a16:creationId xmlns:a16="http://schemas.microsoft.com/office/drawing/2014/main" id="{F5874B09-32F3-C449-99DF-CC86C26D726D}"/>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3" name="Platshållare för text 11">
            <a:extLst>
              <a:ext uri="{FF2B5EF4-FFF2-40B4-BE49-F238E27FC236}">
                <a16:creationId xmlns:a16="http://schemas.microsoft.com/office/drawing/2014/main" id="{3041E13D-DD39-6F4D-AA4C-70359385BEB2}"/>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9CDCA5FB-1A7D-924A-9FC1-C2D0037EA30D}"/>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D8ECB928-F5C0-6A4D-91AA-2329B893803F}"/>
              </a:ext>
            </a:extLst>
          </p:cNvPr>
          <p:cNvSpPr>
            <a:spLocks noGrp="1"/>
          </p:cNvSpPr>
          <p:nvPr>
            <p:ph type="body" sz="quarter" idx="11"/>
          </p:nvPr>
        </p:nvSpPr>
        <p:spPr>
          <a:xfrm>
            <a:off x="7594586" y="1423315"/>
            <a:ext cx="2887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2">
            <a:extLst>
              <a:ext uri="{FF2B5EF4-FFF2-40B4-BE49-F238E27FC236}">
                <a16:creationId xmlns:a16="http://schemas.microsoft.com/office/drawing/2014/main" id="{611465C8-0C01-BD49-A903-E1CF6B648821}"/>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3" name="Platshållare för text 4">
            <a:extLst>
              <a:ext uri="{FF2B5EF4-FFF2-40B4-BE49-F238E27FC236}">
                <a16:creationId xmlns:a16="http://schemas.microsoft.com/office/drawing/2014/main" id="{835E6B40-DE49-E84C-8FAF-FC0000219206}"/>
              </a:ext>
            </a:extLst>
          </p:cNvPr>
          <p:cNvSpPr>
            <a:spLocks noGrp="1"/>
          </p:cNvSpPr>
          <p:nvPr>
            <p:ph type="body" sz="quarter" idx="39"/>
          </p:nvPr>
        </p:nvSpPr>
        <p:spPr>
          <a:xfrm>
            <a:off x="14541389" y="5478457"/>
            <a:ext cx="7052988" cy="2125604"/>
          </a:xfrm>
          <a:prstGeom prst="rect">
            <a:avLst/>
          </a:prstGeom>
        </p:spPr>
        <p:txBody>
          <a:bodyPr anchor="ctr" anchorCtr="0"/>
          <a:lstStyle>
            <a:lvl1pPr marL="0" indent="0" algn="ctr">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16" name="Bild">
            <a:extLst>
              <a:ext uri="{FF2B5EF4-FFF2-40B4-BE49-F238E27FC236}">
                <a16:creationId xmlns:a16="http://schemas.microsoft.com/office/drawing/2014/main" id="{531635C0-A72E-2A4D-8D60-A4CD14E8D7C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3" name="Bild 2">
            <a:extLst>
              <a:ext uri="{FF2B5EF4-FFF2-40B4-BE49-F238E27FC236}">
                <a16:creationId xmlns:a16="http://schemas.microsoft.com/office/drawing/2014/main" id="{E25938F1-2A51-364B-B829-BF63DCE7A2B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3527" y="4170464"/>
            <a:ext cx="8748711" cy="6251506"/>
          </a:xfrm>
          <a:prstGeom prst="rect">
            <a:avLst/>
          </a:prstGeom>
        </p:spPr>
      </p:pic>
      <p:pic>
        <p:nvPicPr>
          <p:cNvPr id="15" name="Bild">
            <a:extLst>
              <a:ext uri="{FF2B5EF4-FFF2-40B4-BE49-F238E27FC236}">
                <a16:creationId xmlns:a16="http://schemas.microsoft.com/office/drawing/2014/main" id="{9E8F5C30-188B-3546-87ED-F4598BD833B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429302678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ra jobbat">
    <p:bg>
      <p:bgPr>
        <a:solidFill>
          <a:schemeClr val="accent1"/>
        </a:solidFill>
        <a:effectLst/>
      </p:bgPr>
    </p:bg>
    <p:spTree>
      <p:nvGrpSpPr>
        <p:cNvPr id="1" name=""/>
        <p:cNvGrpSpPr/>
        <p:nvPr/>
      </p:nvGrpSpPr>
      <p:grpSpPr>
        <a:xfrm>
          <a:off x="0" y="0"/>
          <a:ext cx="0" cy="0"/>
          <a:chOff x="0" y="0"/>
          <a:chExt cx="0" cy="0"/>
        </a:xfrm>
      </p:grpSpPr>
      <p:sp>
        <p:nvSpPr>
          <p:cNvPr id="10" name="Platshållare för text 3">
            <a:extLst>
              <a:ext uri="{FF2B5EF4-FFF2-40B4-BE49-F238E27FC236}">
                <a16:creationId xmlns:a16="http://schemas.microsoft.com/office/drawing/2014/main" id="{B17DD139-BEDE-1F48-AA7C-EAAE4B4959A1}"/>
              </a:ext>
            </a:extLst>
          </p:cNvPr>
          <p:cNvSpPr>
            <a:spLocks noGrp="1"/>
          </p:cNvSpPr>
          <p:nvPr>
            <p:ph type="body" sz="quarter" idx="37"/>
          </p:nvPr>
        </p:nvSpPr>
        <p:spPr>
          <a:xfrm>
            <a:off x="1711161" y="2397308"/>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9" name="Platshållare för text 2">
            <a:extLst>
              <a:ext uri="{FF2B5EF4-FFF2-40B4-BE49-F238E27FC236}">
                <a16:creationId xmlns:a16="http://schemas.microsoft.com/office/drawing/2014/main" id="{174347DC-6F4B-BE42-B2F4-31368310C141}"/>
              </a:ext>
            </a:extLst>
          </p:cNvPr>
          <p:cNvSpPr>
            <a:spLocks noGrp="1"/>
          </p:cNvSpPr>
          <p:nvPr>
            <p:ph type="body" sz="quarter" idx="38"/>
          </p:nvPr>
        </p:nvSpPr>
        <p:spPr>
          <a:xfrm>
            <a:off x="1749263" y="7205472"/>
            <a:ext cx="6952766" cy="546549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17" name="Bildobjekt 16">
            <a:extLst>
              <a:ext uri="{FF2B5EF4-FFF2-40B4-BE49-F238E27FC236}">
                <a16:creationId xmlns:a16="http://schemas.microsoft.com/office/drawing/2014/main" id="{28B9C5FE-3C63-9F41-BC2F-4328CAA5A2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013" t="7176" r="8529" b="8014"/>
          <a:stretch/>
        </p:blipFill>
        <p:spPr>
          <a:xfrm>
            <a:off x="12573318" y="177094"/>
            <a:ext cx="11935488" cy="13780168"/>
          </a:xfrm>
          <a:prstGeom prst="rect">
            <a:avLst/>
          </a:prstGeom>
          <a:noFill/>
        </p:spPr>
      </p:pic>
      <p:pic>
        <p:nvPicPr>
          <p:cNvPr id="20" name="Bild 19">
            <a:extLst>
              <a:ext uri="{FF2B5EF4-FFF2-40B4-BE49-F238E27FC236}">
                <a16:creationId xmlns:a16="http://schemas.microsoft.com/office/drawing/2014/main" id="{26A3DD7F-DA82-F644-88BE-C5F81FCDD71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9424" y="5101959"/>
            <a:ext cx="6516751" cy="1408569"/>
          </a:xfrm>
          <a:prstGeom prst="rect">
            <a:avLst/>
          </a:prstGeom>
        </p:spPr>
      </p:pic>
      <p:sp>
        <p:nvSpPr>
          <p:cNvPr id="11" name="Platshållare för text 11">
            <a:extLst>
              <a:ext uri="{FF2B5EF4-FFF2-40B4-BE49-F238E27FC236}">
                <a16:creationId xmlns:a16="http://schemas.microsoft.com/office/drawing/2014/main" id="{A70DC1CC-F4D0-1329-49A9-C71962AD19F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13">
            <a:extLst>
              <a:ext uri="{FF2B5EF4-FFF2-40B4-BE49-F238E27FC236}">
                <a16:creationId xmlns:a16="http://schemas.microsoft.com/office/drawing/2014/main" id="{91E8AB12-2753-3CDE-1E61-17B855470429}"/>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3" name="Platshållare för text 13">
            <a:extLst>
              <a:ext uri="{FF2B5EF4-FFF2-40B4-BE49-F238E27FC236}">
                <a16:creationId xmlns:a16="http://schemas.microsoft.com/office/drawing/2014/main" id="{A071B593-B337-59A0-5126-8350977636E3}"/>
              </a:ext>
            </a:extLst>
          </p:cNvPr>
          <p:cNvSpPr>
            <a:spLocks noGrp="1"/>
          </p:cNvSpPr>
          <p:nvPr>
            <p:ph type="body" sz="quarter" idx="11"/>
          </p:nvPr>
        </p:nvSpPr>
        <p:spPr>
          <a:xfrm>
            <a:off x="7594586" y="1423315"/>
            <a:ext cx="200050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 name="Bild">
            <a:extLst>
              <a:ext uri="{FF2B5EF4-FFF2-40B4-BE49-F238E27FC236}">
                <a16:creationId xmlns:a16="http://schemas.microsoft.com/office/drawing/2014/main" id="{AA1A0DE7-A84F-3884-72D3-90E62B89DB8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230725208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al 3 st">
    <p:bg>
      <p:bgPr>
        <a:solidFill>
          <a:schemeClr val="accent1"/>
        </a:solidFill>
        <a:effectLst/>
      </p:bgPr>
    </p:bg>
    <p:spTree>
      <p:nvGrpSpPr>
        <p:cNvPr id="1" name=""/>
        <p:cNvGrpSpPr/>
        <p:nvPr/>
      </p:nvGrpSpPr>
      <p:grpSpPr>
        <a:xfrm>
          <a:off x="0" y="0"/>
          <a:ext cx="0" cy="0"/>
          <a:chOff x="0" y="0"/>
          <a:chExt cx="0" cy="0"/>
        </a:xfrm>
      </p:grpSpPr>
      <p:pic>
        <p:nvPicPr>
          <p:cNvPr id="31" name="Bildobjekt 15">
            <a:extLst>
              <a:ext uri="{FF2B5EF4-FFF2-40B4-BE49-F238E27FC236}">
                <a16:creationId xmlns:a16="http://schemas.microsoft.com/office/drawing/2014/main" id="{66266466-1DA0-304A-B1D2-31A5F66FF9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8455898"/>
            <a:ext cx="6804808" cy="1816021"/>
          </a:xfrm>
          <a:prstGeom prst="rect">
            <a:avLst/>
          </a:prstGeom>
        </p:spPr>
      </p:pic>
      <p:pic>
        <p:nvPicPr>
          <p:cNvPr id="32" name="Bildobjekt 15">
            <a:extLst>
              <a:ext uri="{FF2B5EF4-FFF2-40B4-BE49-F238E27FC236}">
                <a16:creationId xmlns:a16="http://schemas.microsoft.com/office/drawing/2014/main" id="{7575C5C8-C4C9-4749-9BD4-B18B2C60943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11082366"/>
            <a:ext cx="6804808" cy="1816021"/>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2408396" cy="644321"/>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6" name="Bildobjekt 15">
            <a:extLst>
              <a:ext uri="{FF2B5EF4-FFF2-40B4-BE49-F238E27FC236}">
                <a16:creationId xmlns:a16="http://schemas.microsoft.com/office/drawing/2014/main" id="{A3B49F58-EF6A-1E4E-A866-1B81305F035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5946162"/>
            <a:ext cx="6804808" cy="1816021"/>
          </a:xfrm>
          <a:prstGeom prst="rect">
            <a:avLst/>
          </a:prstGeom>
        </p:spPr>
      </p:pic>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5825348"/>
            <a:ext cx="11137825"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8288630"/>
            <a:ext cx="11137825"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10938524"/>
            <a:ext cx="11137825" cy="1990660"/>
          </a:xfrm>
          <a:prstGeom prst="rect">
            <a:avLst/>
          </a:prstGeom>
        </p:spPr>
      </p:pic>
      <p:sp>
        <p:nvSpPr>
          <p:cNvPr id="52" name="Platshållare för text 21">
            <a:extLst>
              <a:ext uri="{FF2B5EF4-FFF2-40B4-BE49-F238E27FC236}">
                <a16:creationId xmlns:a16="http://schemas.microsoft.com/office/drawing/2014/main" id="{C93C2C37-84B4-1244-9A89-A8FEF0BB402B}"/>
              </a:ext>
            </a:extLst>
          </p:cNvPr>
          <p:cNvSpPr>
            <a:spLocks noGrp="1"/>
          </p:cNvSpPr>
          <p:nvPr>
            <p:ph type="body" sz="quarter" idx="46"/>
          </p:nvPr>
        </p:nvSpPr>
        <p:spPr>
          <a:xfrm>
            <a:off x="15526859" y="1423315"/>
            <a:ext cx="6353704" cy="1531784"/>
          </a:xfrm>
          <a:prstGeom prst="rect">
            <a:avLst/>
          </a:prstGeom>
        </p:spPr>
        <p:txBody>
          <a:bodyPr anchor="t" anchorCtr="0"/>
          <a:lstStyle>
            <a:lvl1pPr marL="0" indent="0" algn="l">
              <a:buNone/>
              <a:defRPr sz="24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2" y="6229126"/>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4752142" y="6229126"/>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2" y="8692408"/>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4752142" y="876705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2" y="11342302"/>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4752142" y="1136096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986827"/>
            <a:ext cx="9679814" cy="196604"/>
          </a:xfrm>
          <a:prstGeom prst="rect">
            <a:avLst/>
          </a:prstGeom>
          <a:ln w="12700">
            <a:miter lim="400000"/>
          </a:ln>
        </p:spPr>
      </p:pic>
      <p:pic>
        <p:nvPicPr>
          <p:cNvPr id="20" name="Bild 19">
            <a:extLst>
              <a:ext uri="{FF2B5EF4-FFF2-40B4-BE49-F238E27FC236}">
                <a16:creationId xmlns:a16="http://schemas.microsoft.com/office/drawing/2014/main" id="{90DE7295-1B53-334A-AFF8-08F59F21934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6033796"/>
            <a:ext cx="1398542" cy="1383232"/>
          </a:xfrm>
          <a:prstGeom prst="rect">
            <a:avLst/>
          </a:prstGeom>
        </p:spPr>
      </p:pic>
      <p:pic>
        <p:nvPicPr>
          <p:cNvPr id="26" name="Bild 25">
            <a:extLst>
              <a:ext uri="{FF2B5EF4-FFF2-40B4-BE49-F238E27FC236}">
                <a16:creationId xmlns:a16="http://schemas.microsoft.com/office/drawing/2014/main" id="{B05A1912-1DF8-044E-A5AF-40642FC7BA5D}"/>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8478416"/>
            <a:ext cx="1398542" cy="1383232"/>
          </a:xfrm>
          <a:prstGeom prst="rect">
            <a:avLst/>
          </a:prstGeom>
        </p:spPr>
      </p:pic>
      <p:pic>
        <p:nvPicPr>
          <p:cNvPr id="27" name="Bild 26">
            <a:extLst>
              <a:ext uri="{FF2B5EF4-FFF2-40B4-BE49-F238E27FC236}">
                <a16:creationId xmlns:a16="http://schemas.microsoft.com/office/drawing/2014/main" id="{A36E8101-0214-2B4A-B145-97ACF405305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11146971"/>
            <a:ext cx="1398542" cy="1383232"/>
          </a:xfrm>
          <a:prstGeom prst="rect">
            <a:avLst/>
          </a:prstGeom>
        </p:spPr>
      </p:pic>
      <p:pic>
        <p:nvPicPr>
          <p:cNvPr id="48" name="Platshållare för innehåll 58">
            <a:extLst>
              <a:ext uri="{FF2B5EF4-FFF2-40B4-BE49-F238E27FC236}">
                <a16:creationId xmlns:a16="http://schemas.microsoft.com/office/drawing/2014/main" id="{A229CDF9-7E29-6F4F-BD7E-52B1F162CF81}"/>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63142" y="2313992"/>
            <a:ext cx="889000" cy="965200"/>
          </a:xfrm>
          <a:prstGeom prst="rect">
            <a:avLst/>
          </a:prstGeom>
        </p:spPr>
      </p:pic>
      <p:pic>
        <p:nvPicPr>
          <p:cNvPr id="30" name="Bild">
            <a:extLst>
              <a:ext uri="{FF2B5EF4-FFF2-40B4-BE49-F238E27FC236}">
                <a16:creationId xmlns:a16="http://schemas.microsoft.com/office/drawing/2014/main" id="{9A755ABF-9864-B84F-B92A-992B89723B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5543468" y="2955099"/>
            <a:ext cx="4379164" cy="88944"/>
          </a:xfrm>
          <a:prstGeom prst="rect">
            <a:avLst/>
          </a:prstGeom>
          <a:ln w="12700">
            <a:miter lim="400000"/>
          </a:ln>
        </p:spPr>
      </p:pic>
    </p:spTree>
    <p:extLst>
      <p:ext uri="{BB962C8B-B14F-4D97-AF65-F5344CB8AC3E}">
        <p14:creationId xmlns:p14="http://schemas.microsoft.com/office/powerpoint/2010/main" val="245129594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kapa en plan">
    <p:bg>
      <p:bgPr>
        <a:solidFill>
          <a:schemeClr val="accent1"/>
        </a:solidFill>
        <a:effectLst/>
      </p:bgPr>
    </p:bg>
    <p:spTree>
      <p:nvGrpSpPr>
        <p:cNvPr id="1" name=""/>
        <p:cNvGrpSpPr/>
        <p:nvPr/>
      </p:nvGrpSpPr>
      <p:grpSpPr>
        <a:xfrm>
          <a:off x="0" y="0"/>
          <a:ext cx="0" cy="0"/>
          <a:chOff x="0" y="0"/>
          <a:chExt cx="0" cy="0"/>
        </a:xfrm>
      </p:grpSpPr>
      <p:pic>
        <p:nvPicPr>
          <p:cNvPr id="31" name="Bild">
            <a:extLst>
              <a:ext uri="{FF2B5EF4-FFF2-40B4-BE49-F238E27FC236}">
                <a16:creationId xmlns:a16="http://schemas.microsoft.com/office/drawing/2014/main" id="{99CB5D9B-D1AD-CD40-BEBA-CF1A63691C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8" y="4490357"/>
            <a:ext cx="21531222" cy="8688101"/>
          </a:xfrm>
          <a:prstGeom prst="rect">
            <a:avLst/>
          </a:prstGeom>
          <a:ln w="12700">
            <a:miter lim="400000"/>
          </a:ln>
        </p:spPr>
      </p:pic>
      <p:pic>
        <p:nvPicPr>
          <p:cNvPr id="87" name="Bild">
            <a:extLst>
              <a:ext uri="{FF2B5EF4-FFF2-40B4-BE49-F238E27FC236}">
                <a16:creationId xmlns:a16="http://schemas.microsoft.com/office/drawing/2014/main" id="{A395EAD9-95AB-F246-99E6-D96CBD42CFF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flipV="1">
            <a:off x="2057412" y="5524791"/>
            <a:ext cx="21014859" cy="7327907"/>
          </a:xfrm>
          <a:prstGeom prst="rect">
            <a:avLst/>
          </a:prstGeom>
          <a:ln w="12700">
            <a:miter lim="400000"/>
          </a:ln>
        </p:spPr>
      </p:pic>
      <p:sp>
        <p:nvSpPr>
          <p:cNvPr id="93" name="Platshållare för text 3">
            <a:extLst>
              <a:ext uri="{FF2B5EF4-FFF2-40B4-BE49-F238E27FC236}">
                <a16:creationId xmlns:a16="http://schemas.microsoft.com/office/drawing/2014/main" id="{4BD86D93-096D-104C-8DE1-4EE7FDB13B5F}"/>
              </a:ext>
            </a:extLst>
          </p:cNvPr>
          <p:cNvSpPr>
            <a:spLocks noGrp="1"/>
          </p:cNvSpPr>
          <p:nvPr>
            <p:ph type="body" sz="quarter" idx="52"/>
          </p:nvPr>
        </p:nvSpPr>
        <p:spPr>
          <a:xfrm>
            <a:off x="1680560" y="147377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5" y="1423315"/>
            <a:ext cx="2491523"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264889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6" name="Platshållare för text 21">
            <a:extLst>
              <a:ext uri="{FF2B5EF4-FFF2-40B4-BE49-F238E27FC236}">
                <a16:creationId xmlns:a16="http://schemas.microsoft.com/office/drawing/2014/main" id="{19662158-1348-E44B-8EA6-08FF53ABEA1D}"/>
              </a:ext>
            </a:extLst>
          </p:cNvPr>
          <p:cNvSpPr>
            <a:spLocks noGrp="1"/>
          </p:cNvSpPr>
          <p:nvPr>
            <p:ph type="body" sz="quarter" idx="36"/>
          </p:nvPr>
        </p:nvSpPr>
        <p:spPr>
          <a:xfrm>
            <a:off x="576315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8930425" y="4824959"/>
            <a:ext cx="4759071"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4131640" y="4824959"/>
            <a:ext cx="6583638"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9" name="Platshållare för text 21">
            <a:extLst>
              <a:ext uri="{FF2B5EF4-FFF2-40B4-BE49-F238E27FC236}">
                <a16:creationId xmlns:a16="http://schemas.microsoft.com/office/drawing/2014/main" id="{850782F4-D4A5-6341-BA81-0AECB2666B3A}"/>
              </a:ext>
            </a:extLst>
          </p:cNvPr>
          <p:cNvSpPr>
            <a:spLocks noGrp="1"/>
          </p:cNvSpPr>
          <p:nvPr>
            <p:ph type="body" sz="quarter" idx="39"/>
          </p:nvPr>
        </p:nvSpPr>
        <p:spPr>
          <a:xfrm>
            <a:off x="2648897" y="579199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1" name="Platshållare för text 21">
            <a:extLst>
              <a:ext uri="{FF2B5EF4-FFF2-40B4-BE49-F238E27FC236}">
                <a16:creationId xmlns:a16="http://schemas.microsoft.com/office/drawing/2014/main" id="{C32DF4CE-5DAA-A041-AE09-89405E7E273E}"/>
              </a:ext>
            </a:extLst>
          </p:cNvPr>
          <p:cNvSpPr>
            <a:spLocks noGrp="1"/>
          </p:cNvSpPr>
          <p:nvPr>
            <p:ph type="body" sz="quarter" idx="53"/>
          </p:nvPr>
        </p:nvSpPr>
        <p:spPr>
          <a:xfrm>
            <a:off x="5763157" y="579199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2" name="Platshållare för text 21">
            <a:extLst>
              <a:ext uri="{FF2B5EF4-FFF2-40B4-BE49-F238E27FC236}">
                <a16:creationId xmlns:a16="http://schemas.microsoft.com/office/drawing/2014/main" id="{755DEFD8-7089-1D45-9125-CD61F6C4F91C}"/>
              </a:ext>
            </a:extLst>
          </p:cNvPr>
          <p:cNvSpPr>
            <a:spLocks noGrp="1"/>
          </p:cNvSpPr>
          <p:nvPr>
            <p:ph type="body" sz="quarter" idx="54"/>
          </p:nvPr>
        </p:nvSpPr>
        <p:spPr>
          <a:xfrm>
            <a:off x="8903921" y="5791990"/>
            <a:ext cx="4785571"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3" name="Platshållare för text 21">
            <a:extLst>
              <a:ext uri="{FF2B5EF4-FFF2-40B4-BE49-F238E27FC236}">
                <a16:creationId xmlns:a16="http://schemas.microsoft.com/office/drawing/2014/main" id="{2B1DE750-8C29-7643-B6E3-5850FC6634CC}"/>
              </a:ext>
            </a:extLst>
          </p:cNvPr>
          <p:cNvSpPr>
            <a:spLocks noGrp="1"/>
          </p:cNvSpPr>
          <p:nvPr>
            <p:ph type="body" sz="quarter" idx="55"/>
          </p:nvPr>
        </p:nvSpPr>
        <p:spPr>
          <a:xfrm>
            <a:off x="14138530" y="5791990"/>
            <a:ext cx="8300839"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4" name="Platshållare för text 21">
            <a:extLst>
              <a:ext uri="{FF2B5EF4-FFF2-40B4-BE49-F238E27FC236}">
                <a16:creationId xmlns:a16="http://schemas.microsoft.com/office/drawing/2014/main" id="{96B4F3FD-758B-CE40-8BF8-AC701BD30511}"/>
              </a:ext>
            </a:extLst>
          </p:cNvPr>
          <p:cNvSpPr>
            <a:spLocks noGrp="1"/>
          </p:cNvSpPr>
          <p:nvPr>
            <p:ph type="body" sz="quarter" idx="56"/>
          </p:nvPr>
        </p:nvSpPr>
        <p:spPr>
          <a:xfrm>
            <a:off x="2648897" y="682566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5" name="Platshållare för text 21">
            <a:extLst>
              <a:ext uri="{FF2B5EF4-FFF2-40B4-BE49-F238E27FC236}">
                <a16:creationId xmlns:a16="http://schemas.microsoft.com/office/drawing/2014/main" id="{26FE73C5-2409-AA42-A05B-EF3423B8D642}"/>
              </a:ext>
            </a:extLst>
          </p:cNvPr>
          <p:cNvSpPr>
            <a:spLocks noGrp="1"/>
          </p:cNvSpPr>
          <p:nvPr>
            <p:ph type="body" sz="quarter" idx="57"/>
          </p:nvPr>
        </p:nvSpPr>
        <p:spPr>
          <a:xfrm>
            <a:off x="5763157" y="682566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6" name="Platshållare för text 21">
            <a:extLst>
              <a:ext uri="{FF2B5EF4-FFF2-40B4-BE49-F238E27FC236}">
                <a16:creationId xmlns:a16="http://schemas.microsoft.com/office/drawing/2014/main" id="{371BBA36-2A20-4944-A16F-D33439C0D556}"/>
              </a:ext>
            </a:extLst>
          </p:cNvPr>
          <p:cNvSpPr>
            <a:spLocks noGrp="1"/>
          </p:cNvSpPr>
          <p:nvPr>
            <p:ph type="body" sz="quarter" idx="58"/>
          </p:nvPr>
        </p:nvSpPr>
        <p:spPr>
          <a:xfrm>
            <a:off x="8903921" y="6806413"/>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7" name="Platshållare för text 21">
            <a:extLst>
              <a:ext uri="{FF2B5EF4-FFF2-40B4-BE49-F238E27FC236}">
                <a16:creationId xmlns:a16="http://schemas.microsoft.com/office/drawing/2014/main" id="{0C88D588-71AC-2B41-B5A4-C78D29BC7B7E}"/>
              </a:ext>
            </a:extLst>
          </p:cNvPr>
          <p:cNvSpPr>
            <a:spLocks noGrp="1"/>
          </p:cNvSpPr>
          <p:nvPr>
            <p:ph type="body" sz="quarter" idx="59"/>
          </p:nvPr>
        </p:nvSpPr>
        <p:spPr>
          <a:xfrm>
            <a:off x="14138530" y="6806413"/>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8" name="Platshållare för text 21">
            <a:extLst>
              <a:ext uri="{FF2B5EF4-FFF2-40B4-BE49-F238E27FC236}">
                <a16:creationId xmlns:a16="http://schemas.microsoft.com/office/drawing/2014/main" id="{D0323EDD-37D8-C046-B548-9238EB75CDC7}"/>
              </a:ext>
            </a:extLst>
          </p:cNvPr>
          <p:cNvSpPr>
            <a:spLocks noGrp="1"/>
          </p:cNvSpPr>
          <p:nvPr>
            <p:ph type="body" sz="quarter" idx="60"/>
          </p:nvPr>
        </p:nvSpPr>
        <p:spPr>
          <a:xfrm>
            <a:off x="2648897" y="7846077"/>
            <a:ext cx="2638714"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9" name="Platshållare för text 21">
            <a:extLst>
              <a:ext uri="{FF2B5EF4-FFF2-40B4-BE49-F238E27FC236}">
                <a16:creationId xmlns:a16="http://schemas.microsoft.com/office/drawing/2014/main" id="{0F670CBE-FF3F-EA4A-94EA-93A7B63164FC}"/>
              </a:ext>
            </a:extLst>
          </p:cNvPr>
          <p:cNvSpPr>
            <a:spLocks noGrp="1"/>
          </p:cNvSpPr>
          <p:nvPr>
            <p:ph type="body" sz="quarter" idx="61"/>
          </p:nvPr>
        </p:nvSpPr>
        <p:spPr>
          <a:xfrm>
            <a:off x="5763157" y="7846077"/>
            <a:ext cx="2718230"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EBAABCC0-1FE5-A843-A339-874102205C00}"/>
              </a:ext>
            </a:extLst>
          </p:cNvPr>
          <p:cNvSpPr>
            <a:spLocks noGrp="1"/>
          </p:cNvSpPr>
          <p:nvPr>
            <p:ph type="body" sz="quarter" idx="62"/>
          </p:nvPr>
        </p:nvSpPr>
        <p:spPr>
          <a:xfrm>
            <a:off x="8903921" y="7846077"/>
            <a:ext cx="4785571"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1" name="Platshållare för text 21">
            <a:extLst>
              <a:ext uri="{FF2B5EF4-FFF2-40B4-BE49-F238E27FC236}">
                <a16:creationId xmlns:a16="http://schemas.microsoft.com/office/drawing/2014/main" id="{0043ACC4-1268-FB4A-80E2-4FED4946BD63}"/>
              </a:ext>
            </a:extLst>
          </p:cNvPr>
          <p:cNvSpPr>
            <a:spLocks noGrp="1"/>
          </p:cNvSpPr>
          <p:nvPr>
            <p:ph type="body" sz="quarter" idx="63"/>
          </p:nvPr>
        </p:nvSpPr>
        <p:spPr>
          <a:xfrm>
            <a:off x="14138530" y="7846077"/>
            <a:ext cx="8300839"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2" name="Platshållare för text 21">
            <a:extLst>
              <a:ext uri="{FF2B5EF4-FFF2-40B4-BE49-F238E27FC236}">
                <a16:creationId xmlns:a16="http://schemas.microsoft.com/office/drawing/2014/main" id="{435A84D6-539D-384F-BEDD-28949720C8E6}"/>
              </a:ext>
            </a:extLst>
          </p:cNvPr>
          <p:cNvSpPr>
            <a:spLocks noGrp="1"/>
          </p:cNvSpPr>
          <p:nvPr>
            <p:ph type="body" sz="quarter" idx="64"/>
          </p:nvPr>
        </p:nvSpPr>
        <p:spPr>
          <a:xfrm>
            <a:off x="2648897" y="9582112"/>
            <a:ext cx="2638714"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3" name="Platshållare för text 21">
            <a:extLst>
              <a:ext uri="{FF2B5EF4-FFF2-40B4-BE49-F238E27FC236}">
                <a16:creationId xmlns:a16="http://schemas.microsoft.com/office/drawing/2014/main" id="{BA95282C-272E-2240-907E-BA70333B1F43}"/>
              </a:ext>
            </a:extLst>
          </p:cNvPr>
          <p:cNvSpPr>
            <a:spLocks noGrp="1"/>
          </p:cNvSpPr>
          <p:nvPr>
            <p:ph type="body" sz="quarter" idx="65"/>
          </p:nvPr>
        </p:nvSpPr>
        <p:spPr>
          <a:xfrm>
            <a:off x="5763157" y="9582112"/>
            <a:ext cx="2718230"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4" name="Platshållare för text 21">
            <a:extLst>
              <a:ext uri="{FF2B5EF4-FFF2-40B4-BE49-F238E27FC236}">
                <a16:creationId xmlns:a16="http://schemas.microsoft.com/office/drawing/2014/main" id="{52C6C0D5-AB58-C743-8563-0CFDAA5F2883}"/>
              </a:ext>
            </a:extLst>
          </p:cNvPr>
          <p:cNvSpPr>
            <a:spLocks noGrp="1"/>
          </p:cNvSpPr>
          <p:nvPr>
            <p:ph type="body" sz="quarter" idx="66"/>
          </p:nvPr>
        </p:nvSpPr>
        <p:spPr>
          <a:xfrm>
            <a:off x="8903921" y="9582112"/>
            <a:ext cx="4785571"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5" name="Platshållare för text 21">
            <a:extLst>
              <a:ext uri="{FF2B5EF4-FFF2-40B4-BE49-F238E27FC236}">
                <a16:creationId xmlns:a16="http://schemas.microsoft.com/office/drawing/2014/main" id="{01ED0130-3FBA-4B46-8ECB-AF79D6088EC3}"/>
              </a:ext>
            </a:extLst>
          </p:cNvPr>
          <p:cNvSpPr>
            <a:spLocks noGrp="1"/>
          </p:cNvSpPr>
          <p:nvPr>
            <p:ph type="body" sz="quarter" idx="67"/>
          </p:nvPr>
        </p:nvSpPr>
        <p:spPr>
          <a:xfrm>
            <a:off x="14138530" y="9582112"/>
            <a:ext cx="8300839"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6" name="Platshållare för text 21">
            <a:extLst>
              <a:ext uri="{FF2B5EF4-FFF2-40B4-BE49-F238E27FC236}">
                <a16:creationId xmlns:a16="http://schemas.microsoft.com/office/drawing/2014/main" id="{702AAC28-FC32-E84E-81BF-D598E5AFF0F5}"/>
              </a:ext>
            </a:extLst>
          </p:cNvPr>
          <p:cNvSpPr>
            <a:spLocks noGrp="1"/>
          </p:cNvSpPr>
          <p:nvPr>
            <p:ph type="body" sz="quarter" idx="68"/>
          </p:nvPr>
        </p:nvSpPr>
        <p:spPr>
          <a:xfrm>
            <a:off x="2648897" y="1097359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7" name="Platshållare för text 21">
            <a:extLst>
              <a:ext uri="{FF2B5EF4-FFF2-40B4-BE49-F238E27FC236}">
                <a16:creationId xmlns:a16="http://schemas.microsoft.com/office/drawing/2014/main" id="{8A190CDC-D814-B84D-A574-57E7672BFA51}"/>
              </a:ext>
            </a:extLst>
          </p:cNvPr>
          <p:cNvSpPr>
            <a:spLocks noGrp="1"/>
          </p:cNvSpPr>
          <p:nvPr>
            <p:ph type="body" sz="quarter" idx="69"/>
          </p:nvPr>
        </p:nvSpPr>
        <p:spPr>
          <a:xfrm>
            <a:off x="5763157" y="1097359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8" name="Platshållare för text 21">
            <a:extLst>
              <a:ext uri="{FF2B5EF4-FFF2-40B4-BE49-F238E27FC236}">
                <a16:creationId xmlns:a16="http://schemas.microsoft.com/office/drawing/2014/main" id="{AF03BEC1-430A-9E42-BD95-29083E9D1626}"/>
              </a:ext>
            </a:extLst>
          </p:cNvPr>
          <p:cNvSpPr>
            <a:spLocks noGrp="1"/>
          </p:cNvSpPr>
          <p:nvPr>
            <p:ph type="body" sz="quarter" idx="70"/>
          </p:nvPr>
        </p:nvSpPr>
        <p:spPr>
          <a:xfrm>
            <a:off x="8903921" y="1095434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9" name="Platshållare för text 21">
            <a:extLst>
              <a:ext uri="{FF2B5EF4-FFF2-40B4-BE49-F238E27FC236}">
                <a16:creationId xmlns:a16="http://schemas.microsoft.com/office/drawing/2014/main" id="{2F49AABF-5C7B-304C-87B5-70DC0EA4161B}"/>
              </a:ext>
            </a:extLst>
          </p:cNvPr>
          <p:cNvSpPr>
            <a:spLocks noGrp="1"/>
          </p:cNvSpPr>
          <p:nvPr>
            <p:ph type="body" sz="quarter" idx="71"/>
          </p:nvPr>
        </p:nvSpPr>
        <p:spPr>
          <a:xfrm>
            <a:off x="14138530" y="1095434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1" name="Platshållare för text 21">
            <a:extLst>
              <a:ext uri="{FF2B5EF4-FFF2-40B4-BE49-F238E27FC236}">
                <a16:creationId xmlns:a16="http://schemas.microsoft.com/office/drawing/2014/main" id="{AAD2B35B-EDBA-2B4D-9797-500E10164134}"/>
              </a:ext>
            </a:extLst>
          </p:cNvPr>
          <p:cNvSpPr>
            <a:spLocks noGrp="1"/>
          </p:cNvSpPr>
          <p:nvPr>
            <p:ph type="body" sz="quarter" idx="72"/>
          </p:nvPr>
        </p:nvSpPr>
        <p:spPr>
          <a:xfrm>
            <a:off x="2648897" y="1200726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2" name="Platshållare för text 21">
            <a:extLst>
              <a:ext uri="{FF2B5EF4-FFF2-40B4-BE49-F238E27FC236}">
                <a16:creationId xmlns:a16="http://schemas.microsoft.com/office/drawing/2014/main" id="{7D0B5A64-4058-4645-AA63-0BF6ACE00E31}"/>
              </a:ext>
            </a:extLst>
          </p:cNvPr>
          <p:cNvSpPr>
            <a:spLocks noGrp="1"/>
          </p:cNvSpPr>
          <p:nvPr>
            <p:ph type="body" sz="quarter" idx="73"/>
          </p:nvPr>
        </p:nvSpPr>
        <p:spPr>
          <a:xfrm>
            <a:off x="5763157" y="1200726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3" name="Platshållare för text 21">
            <a:extLst>
              <a:ext uri="{FF2B5EF4-FFF2-40B4-BE49-F238E27FC236}">
                <a16:creationId xmlns:a16="http://schemas.microsoft.com/office/drawing/2014/main" id="{0AAE42AC-4C39-B74D-8F34-6287FF1F8EAC}"/>
              </a:ext>
            </a:extLst>
          </p:cNvPr>
          <p:cNvSpPr>
            <a:spLocks noGrp="1"/>
          </p:cNvSpPr>
          <p:nvPr>
            <p:ph type="body" sz="quarter" idx="74"/>
          </p:nvPr>
        </p:nvSpPr>
        <p:spPr>
          <a:xfrm>
            <a:off x="8903921" y="1198801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4" name="Platshållare för text 21">
            <a:extLst>
              <a:ext uri="{FF2B5EF4-FFF2-40B4-BE49-F238E27FC236}">
                <a16:creationId xmlns:a16="http://schemas.microsoft.com/office/drawing/2014/main" id="{8A3FDB0E-E6D1-6C4A-9671-1CBED0131622}"/>
              </a:ext>
            </a:extLst>
          </p:cNvPr>
          <p:cNvSpPr>
            <a:spLocks noGrp="1"/>
          </p:cNvSpPr>
          <p:nvPr>
            <p:ph type="body" sz="quarter" idx="75"/>
          </p:nvPr>
        </p:nvSpPr>
        <p:spPr>
          <a:xfrm>
            <a:off x="14138530" y="1198801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cxnSp>
        <p:nvCxnSpPr>
          <p:cNvPr id="4" name="Rak 3">
            <a:extLst>
              <a:ext uri="{FF2B5EF4-FFF2-40B4-BE49-F238E27FC236}">
                <a16:creationId xmlns:a16="http://schemas.microsoft.com/office/drawing/2014/main" id="{C18D2AC7-F5D0-864B-9E7A-7CBB71C01415}"/>
              </a:ext>
            </a:extLst>
          </p:cNvPr>
          <p:cNvCxnSpPr>
            <a:cxnSpLocks/>
          </p:cNvCxnSpPr>
          <p:nvPr userDrawn="1"/>
        </p:nvCxnSpPr>
        <p:spPr>
          <a:xfrm>
            <a:off x="5526157" y="5367484"/>
            <a:ext cx="0" cy="7553388"/>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A3CA9C88-3C5E-984B-9388-8C37E95453B1}"/>
              </a:ext>
            </a:extLst>
          </p:cNvPr>
          <p:cNvCxnSpPr>
            <a:cxnSpLocks/>
          </p:cNvCxnSpPr>
          <p:nvPr userDrawn="1"/>
        </p:nvCxnSpPr>
        <p:spPr>
          <a:xfrm>
            <a:off x="8719931" y="5367484"/>
            <a:ext cx="0" cy="768591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a:off x="13928035" y="5176157"/>
            <a:ext cx="0" cy="7925205"/>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Rak 87">
            <a:extLst>
              <a:ext uri="{FF2B5EF4-FFF2-40B4-BE49-F238E27FC236}">
                <a16:creationId xmlns:a16="http://schemas.microsoft.com/office/drawing/2014/main" id="{D04EF7D1-2D60-6043-8E01-9AA470F264EF}"/>
              </a:ext>
            </a:extLst>
          </p:cNvPr>
          <p:cNvCxnSpPr>
            <a:cxnSpLocks/>
          </p:cNvCxnSpPr>
          <p:nvPr userDrawn="1"/>
        </p:nvCxnSpPr>
        <p:spPr>
          <a:xfrm flipH="1">
            <a:off x="1845129" y="6634583"/>
            <a:ext cx="21227142"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7A96CAA6-1175-F94E-B1BC-7DFB44A6AC4F}"/>
              </a:ext>
            </a:extLst>
          </p:cNvPr>
          <p:cNvCxnSpPr>
            <a:cxnSpLocks/>
          </p:cNvCxnSpPr>
          <p:nvPr userDrawn="1"/>
        </p:nvCxnSpPr>
        <p:spPr>
          <a:xfrm flipH="1">
            <a:off x="2057412" y="7679611"/>
            <a:ext cx="21014859"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713600" y="9410439"/>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81E96AF9-F008-9944-A406-3AAC36896E12}"/>
              </a:ext>
            </a:extLst>
          </p:cNvPr>
          <p:cNvCxnSpPr>
            <a:cxnSpLocks/>
          </p:cNvCxnSpPr>
          <p:nvPr userDrawn="1"/>
        </p:nvCxnSpPr>
        <p:spPr>
          <a:xfrm flipH="1">
            <a:off x="1894114" y="10814696"/>
            <a:ext cx="21178157"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Rak 91">
            <a:extLst>
              <a:ext uri="{FF2B5EF4-FFF2-40B4-BE49-F238E27FC236}">
                <a16:creationId xmlns:a16="http://schemas.microsoft.com/office/drawing/2014/main" id="{C3ECE661-85B6-3F48-B643-C196AEA1CBB7}"/>
              </a:ext>
            </a:extLst>
          </p:cNvPr>
          <p:cNvCxnSpPr>
            <a:cxnSpLocks/>
          </p:cNvCxnSpPr>
          <p:nvPr userDrawn="1"/>
        </p:nvCxnSpPr>
        <p:spPr>
          <a:xfrm flipH="1">
            <a:off x="1713600" y="11827067"/>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4" name="Bild">
            <a:extLst>
              <a:ext uri="{FF2B5EF4-FFF2-40B4-BE49-F238E27FC236}">
                <a16:creationId xmlns:a16="http://schemas.microsoft.com/office/drawing/2014/main" id="{A015C575-A2C0-7043-A56E-FC70200665C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7" y="4089482"/>
            <a:ext cx="10273300" cy="215081"/>
          </a:xfrm>
          <a:prstGeom prst="rect">
            <a:avLst/>
          </a:prstGeom>
          <a:ln w="12700">
            <a:miter lim="400000"/>
          </a:ln>
        </p:spPr>
      </p:pic>
      <p:pic>
        <p:nvPicPr>
          <p:cNvPr id="98" name="Bild">
            <a:extLst>
              <a:ext uri="{FF2B5EF4-FFF2-40B4-BE49-F238E27FC236}">
                <a16:creationId xmlns:a16="http://schemas.microsoft.com/office/drawing/2014/main" id="{86562447-9947-214C-8B51-92C6D8B9BD4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489868" y="1520802"/>
            <a:ext cx="6442383" cy="1619028"/>
          </a:xfrm>
          <a:prstGeom prst="rect">
            <a:avLst/>
          </a:prstGeom>
          <a:ln w="12700">
            <a:miter lim="400000"/>
          </a:ln>
        </p:spPr>
      </p:pic>
      <p:sp>
        <p:nvSpPr>
          <p:cNvPr id="99" name="Platshållare för text 211">
            <a:extLst>
              <a:ext uri="{FF2B5EF4-FFF2-40B4-BE49-F238E27FC236}">
                <a16:creationId xmlns:a16="http://schemas.microsoft.com/office/drawing/2014/main" id="{EB309356-9EBC-744F-93A4-FF019DFF5C6D}"/>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36328830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Övningens första sida">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sp>
        <p:nvSpPr>
          <p:cNvPr id="11" name="Platshållare för text 10">
            <a:extLst>
              <a:ext uri="{FF2B5EF4-FFF2-40B4-BE49-F238E27FC236}">
                <a16:creationId xmlns:a16="http://schemas.microsoft.com/office/drawing/2014/main" id="{808A6B7C-17CD-7F41-90DE-07B0A46ECA94}"/>
              </a:ext>
            </a:extLst>
          </p:cNvPr>
          <p:cNvSpPr>
            <a:spLocks noGrp="1"/>
          </p:cNvSpPr>
          <p:nvPr>
            <p:ph type="body" sz="quarter" idx="38"/>
          </p:nvPr>
        </p:nvSpPr>
        <p:spPr>
          <a:xfrm>
            <a:off x="1722692" y="3516300"/>
            <a:ext cx="9765841" cy="227553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9" name="Platshållare för text 8">
            <a:extLst>
              <a:ext uri="{FF2B5EF4-FFF2-40B4-BE49-F238E27FC236}">
                <a16:creationId xmlns:a16="http://schemas.microsoft.com/office/drawing/2014/main" id="{F5E67C71-75F6-124F-84DA-36E5917E6B1A}"/>
              </a:ext>
            </a:extLst>
          </p:cNvPr>
          <p:cNvSpPr>
            <a:spLocks noGrp="1"/>
          </p:cNvSpPr>
          <p:nvPr>
            <p:ph type="body" sz="quarter" idx="37"/>
          </p:nvPr>
        </p:nvSpPr>
        <p:spPr>
          <a:xfrm>
            <a:off x="1749262" y="6712283"/>
            <a:ext cx="9739272" cy="4503113"/>
          </a:xfrm>
          <a:prstGeom prst="rect">
            <a:avLst/>
          </a:prstGeom>
        </p:spPr>
        <p:txBody>
          <a:bodyPr/>
          <a:lstStyle>
            <a:lvl1pPr marL="0" indent="0">
              <a:buNone/>
              <a:defRPr sz="4300"/>
            </a:lvl1pPr>
          </a:lstStyle>
          <a:p>
            <a:pPr lvl="0"/>
            <a:r>
              <a:rPr lang="sv-SE" dirty="0"/>
              <a:t>Klicka här för att ändra format på bakgrundstexten</a:t>
            </a:r>
          </a:p>
          <a:p>
            <a:pPr lvl="0"/>
            <a:endParaRPr lang="sv-SE" dirty="0"/>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903317"/>
            <a:ext cx="9679814" cy="224710"/>
          </a:xfrm>
          <a:prstGeom prst="rect">
            <a:avLst/>
          </a:prstGeom>
          <a:ln w="12700">
            <a:miter lim="400000"/>
          </a:ln>
        </p:spPr>
      </p:pic>
      <p:sp>
        <p:nvSpPr>
          <p:cNvPr id="5" name="Platshållare för bild 4">
            <a:extLst>
              <a:ext uri="{FF2B5EF4-FFF2-40B4-BE49-F238E27FC236}">
                <a16:creationId xmlns:a16="http://schemas.microsoft.com/office/drawing/2014/main" id="{83A78926-89A8-C145-9BFA-622976875264}"/>
              </a:ext>
              <a:ext uri="{C183D7F6-B498-43B3-948B-1728B52AA6E4}">
                <adec:decorative xmlns:adec="http://schemas.microsoft.com/office/drawing/2017/decorative" val="1"/>
              </a:ext>
            </a:extLst>
          </p:cNvPr>
          <p:cNvSpPr>
            <a:spLocks noGrp="1"/>
          </p:cNvSpPr>
          <p:nvPr>
            <p:ph type="pic" sz="quarter" idx="36"/>
          </p:nvPr>
        </p:nvSpPr>
        <p:spPr>
          <a:xfrm>
            <a:off x="12191206" y="-1588"/>
            <a:ext cx="12191207" cy="13717588"/>
          </a:xfrm>
          <a:prstGeom prst="rect">
            <a:avLst/>
          </a:prstGeom>
        </p:spPr>
        <p:txBody>
          <a:bodyPr/>
          <a:lstStyle/>
          <a:p>
            <a:endParaRPr lang="sv-SE"/>
          </a:p>
        </p:txBody>
      </p:sp>
    </p:spTree>
    <p:extLst>
      <p:ext uri="{BB962C8B-B14F-4D97-AF65-F5344CB8AC3E}">
        <p14:creationId xmlns:p14="http://schemas.microsoft.com/office/powerpoint/2010/main" val="262703735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Övningens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6944"/>
            <a:ext cx="24382412" cy="13715107"/>
          </a:xfrm>
          <a:prstGeom prst="rect">
            <a:avLst/>
          </a:prstGeom>
        </p:spPr>
      </p:pic>
      <p:pic>
        <p:nvPicPr>
          <p:cNvPr id="4" name="Bild 3">
            <a:extLst>
              <a:ext uri="{FF2B5EF4-FFF2-40B4-BE49-F238E27FC236}">
                <a16:creationId xmlns:a16="http://schemas.microsoft.com/office/drawing/2014/main" id="{501B0D15-530C-C843-A8E6-00502B5B99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7033" y="2996965"/>
            <a:ext cx="14432347" cy="942247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p:nvPr>
        </p:nvSpPr>
        <p:spPr>
          <a:xfrm>
            <a:off x="1690731" y="2451729"/>
            <a:ext cx="6165646"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pic>
        <p:nvPicPr>
          <p:cNvPr id="11" name="Bild">
            <a:extLst>
              <a:ext uri="{FF2B5EF4-FFF2-40B4-BE49-F238E27FC236}">
                <a16:creationId xmlns:a16="http://schemas.microsoft.com/office/drawing/2014/main" id="{8D7FAE93-0935-8743-BA64-1B9A21759CD3}"/>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359473"/>
            <a:ext cx="6798970" cy="240132"/>
          </a:xfrm>
          <a:prstGeom prst="rect">
            <a:avLst/>
          </a:prstGeom>
          <a:ln w="12700">
            <a:miter lim="400000"/>
          </a:ln>
        </p:spPr>
      </p:pic>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1" y="6199204"/>
            <a:ext cx="6567596" cy="4295775"/>
          </a:xfrm>
          <a:prstGeom prst="rect">
            <a:avLst/>
          </a:prstGeom>
        </p:spPr>
        <p:txBody>
          <a:bodyPr/>
          <a:lstStyle>
            <a:lvl1pPr marL="0" indent="0">
              <a:buNone/>
              <a:defRPr sz="31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58A1BDCA-2911-7544-9D10-07F896EDA3B6}"/>
              </a:ext>
              <a:ext uri="{C183D7F6-B498-43B3-948B-1728B52AA6E4}">
                <adec:decorative xmlns:adec="http://schemas.microsoft.com/office/drawing/2017/decorative" val="1"/>
              </a:ext>
            </a:extLst>
          </p:cNvPr>
          <p:cNvPicPr>
            <a:picLocks noChangeAspect="1"/>
          </p:cNvPicPr>
          <p:nvPr userDrawn="1"/>
        </p:nvPicPr>
        <p:blipFill>
          <a:blip r:embed="rId8"/>
          <a:stretch>
            <a:fillRect/>
          </a:stretch>
        </p:blipFill>
        <p:spPr>
          <a:xfrm>
            <a:off x="10972279" y="3633742"/>
            <a:ext cx="8990202" cy="8213271"/>
          </a:xfrm>
          <a:prstGeom prst="rect">
            <a:avLst/>
          </a:prstGeom>
        </p:spPr>
      </p:pic>
      <p:sp>
        <p:nvSpPr>
          <p:cNvPr id="17" name="Platshållare för text 21">
            <a:extLst>
              <a:ext uri="{FF2B5EF4-FFF2-40B4-BE49-F238E27FC236}">
                <a16:creationId xmlns:a16="http://schemas.microsoft.com/office/drawing/2014/main" id="{EC3F22AB-DBF2-0048-A58A-2C8FD62DBA7D}"/>
              </a:ext>
            </a:extLst>
          </p:cNvPr>
          <p:cNvSpPr>
            <a:spLocks noGrp="1"/>
          </p:cNvSpPr>
          <p:nvPr>
            <p:ph type="body" sz="quarter" idx="22"/>
          </p:nvPr>
        </p:nvSpPr>
        <p:spPr>
          <a:xfrm>
            <a:off x="11364685" y="4060088"/>
            <a:ext cx="8080311" cy="1770273"/>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5" name="Platshållare för text 13">
            <a:extLst>
              <a:ext uri="{FF2B5EF4-FFF2-40B4-BE49-F238E27FC236}">
                <a16:creationId xmlns:a16="http://schemas.microsoft.com/office/drawing/2014/main" id="{F70CE09D-52F8-9F43-BAB3-1B1F0DDE4832}"/>
              </a:ext>
            </a:extLst>
          </p:cNvPr>
          <p:cNvSpPr>
            <a:spLocks noGrp="1"/>
          </p:cNvSpPr>
          <p:nvPr>
            <p:ph type="body" sz="quarter" idx="45"/>
          </p:nvPr>
        </p:nvSpPr>
        <p:spPr>
          <a:xfrm>
            <a:off x="200529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8" name="Platshållare för text 13">
            <a:extLst>
              <a:ext uri="{FF2B5EF4-FFF2-40B4-BE49-F238E27FC236}">
                <a16:creationId xmlns:a16="http://schemas.microsoft.com/office/drawing/2014/main" id="{065F646F-CE7A-5A48-A7F6-2966A00EBAA0}"/>
              </a:ext>
            </a:extLst>
          </p:cNvPr>
          <p:cNvSpPr>
            <a:spLocks noGrp="1"/>
          </p:cNvSpPr>
          <p:nvPr>
            <p:ph type="body" sz="quarter" idx="40"/>
          </p:nvPr>
        </p:nvSpPr>
        <p:spPr>
          <a:xfrm>
            <a:off x="216277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0" name="Platshållare för text 21">
            <a:extLst>
              <a:ext uri="{FF2B5EF4-FFF2-40B4-BE49-F238E27FC236}">
                <a16:creationId xmlns:a16="http://schemas.microsoft.com/office/drawing/2014/main" id="{F8C400F7-F609-B34F-BF8A-1FCC76BB36EF}"/>
              </a:ext>
            </a:extLst>
          </p:cNvPr>
          <p:cNvSpPr>
            <a:spLocks noGrp="1"/>
          </p:cNvSpPr>
          <p:nvPr>
            <p:ph type="body" sz="quarter" idx="38"/>
          </p:nvPr>
        </p:nvSpPr>
        <p:spPr>
          <a:xfrm>
            <a:off x="11364685" y="6840610"/>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D3A16FC0-2058-FB4F-B31E-A742DFE8D7A3}"/>
              </a:ext>
            </a:extLst>
          </p:cNvPr>
          <p:cNvSpPr>
            <a:spLocks noGrp="1"/>
          </p:cNvSpPr>
          <p:nvPr>
            <p:ph type="body" sz="quarter" idx="46"/>
          </p:nvPr>
        </p:nvSpPr>
        <p:spPr>
          <a:xfrm>
            <a:off x="20052927" y="837272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9" name="Platshållare för text 13">
            <a:extLst>
              <a:ext uri="{FF2B5EF4-FFF2-40B4-BE49-F238E27FC236}">
                <a16:creationId xmlns:a16="http://schemas.microsoft.com/office/drawing/2014/main" id="{B491F598-8E3C-8249-AF7D-8DDE548A461B}"/>
              </a:ext>
            </a:extLst>
          </p:cNvPr>
          <p:cNvSpPr>
            <a:spLocks noGrp="1"/>
          </p:cNvSpPr>
          <p:nvPr>
            <p:ph type="body" sz="quarter" idx="41"/>
          </p:nvPr>
        </p:nvSpPr>
        <p:spPr>
          <a:xfrm>
            <a:off x="21627727" y="8381367"/>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1" name="Platshållare för text 21">
            <a:extLst>
              <a:ext uri="{FF2B5EF4-FFF2-40B4-BE49-F238E27FC236}">
                <a16:creationId xmlns:a16="http://schemas.microsoft.com/office/drawing/2014/main" id="{3CDFEF40-DA8A-A347-BC6F-E1F44A0A86C1}"/>
              </a:ext>
            </a:extLst>
          </p:cNvPr>
          <p:cNvSpPr>
            <a:spLocks noGrp="1"/>
          </p:cNvSpPr>
          <p:nvPr>
            <p:ph type="body" sz="quarter" idx="39"/>
          </p:nvPr>
        </p:nvSpPr>
        <p:spPr>
          <a:xfrm>
            <a:off x="11364685" y="9639794"/>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5" name="Platshållare för text 13">
            <a:extLst>
              <a:ext uri="{FF2B5EF4-FFF2-40B4-BE49-F238E27FC236}">
                <a16:creationId xmlns:a16="http://schemas.microsoft.com/office/drawing/2014/main" id="{8FA5656B-9FAA-4A46-A964-1E06565F5CC2}"/>
              </a:ext>
            </a:extLst>
          </p:cNvPr>
          <p:cNvSpPr>
            <a:spLocks noGrp="1"/>
          </p:cNvSpPr>
          <p:nvPr>
            <p:ph type="body" sz="quarter" idx="47"/>
          </p:nvPr>
        </p:nvSpPr>
        <p:spPr>
          <a:xfrm>
            <a:off x="20052927" y="1105370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40" name="Platshållare för text 13">
            <a:extLst>
              <a:ext uri="{FF2B5EF4-FFF2-40B4-BE49-F238E27FC236}">
                <a16:creationId xmlns:a16="http://schemas.microsoft.com/office/drawing/2014/main" id="{EC90BCEB-FA2F-A54B-A4D5-4C6FBD8115EA}"/>
              </a:ext>
            </a:extLst>
          </p:cNvPr>
          <p:cNvSpPr>
            <a:spLocks noGrp="1"/>
          </p:cNvSpPr>
          <p:nvPr>
            <p:ph type="body" sz="quarter" idx="42"/>
          </p:nvPr>
        </p:nvSpPr>
        <p:spPr>
          <a:xfrm>
            <a:off x="21627727" y="11033665"/>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pic>
        <p:nvPicPr>
          <p:cNvPr id="27" name="Bild 26">
            <a:extLst>
              <a:ext uri="{FF2B5EF4-FFF2-40B4-BE49-F238E27FC236}">
                <a16:creationId xmlns:a16="http://schemas.microsoft.com/office/drawing/2014/main" id="{5DCDBF59-AC48-0E48-B06C-D5AFB82BF45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4241047"/>
            <a:ext cx="1132950" cy="1118425"/>
          </a:xfrm>
          <a:prstGeom prst="rect">
            <a:avLst/>
          </a:prstGeom>
        </p:spPr>
      </p:pic>
      <p:pic>
        <p:nvPicPr>
          <p:cNvPr id="29" name="Bild 28">
            <a:extLst>
              <a:ext uri="{FF2B5EF4-FFF2-40B4-BE49-F238E27FC236}">
                <a16:creationId xmlns:a16="http://schemas.microsoft.com/office/drawing/2014/main" id="{A56A8174-508B-A94B-8B67-AD9B004330B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7114876"/>
            <a:ext cx="1132950" cy="1118425"/>
          </a:xfrm>
          <a:prstGeom prst="rect">
            <a:avLst/>
          </a:prstGeom>
        </p:spPr>
      </p:pic>
      <p:pic>
        <p:nvPicPr>
          <p:cNvPr id="31" name="Bild 30">
            <a:extLst>
              <a:ext uri="{FF2B5EF4-FFF2-40B4-BE49-F238E27FC236}">
                <a16:creationId xmlns:a16="http://schemas.microsoft.com/office/drawing/2014/main" id="{F9F912D1-DCB4-524E-91F6-CE33271A9987}"/>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9785835"/>
            <a:ext cx="1132950" cy="1118425"/>
          </a:xfrm>
          <a:prstGeom prst="rect">
            <a:avLst/>
          </a:prstGeom>
        </p:spPr>
      </p:pic>
      <p:pic>
        <p:nvPicPr>
          <p:cNvPr id="28" name="Bild 27">
            <a:extLst>
              <a:ext uri="{FF2B5EF4-FFF2-40B4-BE49-F238E27FC236}">
                <a16:creationId xmlns:a16="http://schemas.microsoft.com/office/drawing/2014/main" id="{8526346B-7B30-D446-8A9B-B5A478AD062F}"/>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4279971"/>
            <a:ext cx="888013" cy="1036015"/>
          </a:xfrm>
          <a:prstGeom prst="rect">
            <a:avLst/>
          </a:prstGeom>
        </p:spPr>
      </p:pic>
      <p:pic>
        <p:nvPicPr>
          <p:cNvPr id="30" name="Bild 29">
            <a:extLst>
              <a:ext uri="{FF2B5EF4-FFF2-40B4-BE49-F238E27FC236}">
                <a16:creationId xmlns:a16="http://schemas.microsoft.com/office/drawing/2014/main" id="{28F45F89-1565-0C4F-B43D-C8FA98671DCD}"/>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7062081"/>
            <a:ext cx="888013" cy="1036015"/>
          </a:xfrm>
          <a:prstGeom prst="rect">
            <a:avLst/>
          </a:prstGeom>
        </p:spPr>
      </p:pic>
      <p:pic>
        <p:nvPicPr>
          <p:cNvPr id="36" name="Bild 35">
            <a:extLst>
              <a:ext uri="{FF2B5EF4-FFF2-40B4-BE49-F238E27FC236}">
                <a16:creationId xmlns:a16="http://schemas.microsoft.com/office/drawing/2014/main" id="{280227E5-9CA4-4446-A49E-FAF3C97C014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9863647"/>
            <a:ext cx="888013" cy="1036015"/>
          </a:xfrm>
          <a:prstGeom prst="rect">
            <a:avLst/>
          </a:prstGeom>
        </p:spPr>
      </p:pic>
    </p:spTree>
    <p:extLst>
      <p:ext uri="{BB962C8B-B14F-4D97-AF65-F5344CB8AC3E}">
        <p14:creationId xmlns:p14="http://schemas.microsoft.com/office/powerpoint/2010/main" val="237014332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för ett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130"/>
            <a:ext cx="24382412" cy="13715106"/>
          </a:xfrm>
          <a:prstGeom prst="rect">
            <a:avLst/>
          </a:prstGeom>
        </p:spPr>
      </p:pic>
      <p:sp>
        <p:nvSpPr>
          <p:cNvPr id="10" name="Platshållare för text 9">
            <a:extLst>
              <a:ext uri="{FF2B5EF4-FFF2-40B4-BE49-F238E27FC236}">
                <a16:creationId xmlns:a16="http://schemas.microsoft.com/office/drawing/2014/main" id="{865C5FB7-3E16-7241-A318-2D7475B8F180}"/>
              </a:ext>
            </a:extLst>
          </p:cNvPr>
          <p:cNvSpPr>
            <a:spLocks noGrp="1"/>
          </p:cNvSpPr>
          <p:nvPr>
            <p:ph type="body" sz="quarter" idx="15"/>
          </p:nvPr>
        </p:nvSpPr>
        <p:spPr>
          <a:xfrm>
            <a:off x="6021007" y="6038600"/>
            <a:ext cx="12340399" cy="1549760"/>
          </a:xfrm>
          <a:prstGeom prst="rect">
            <a:avLst/>
          </a:prstGeom>
        </p:spPr>
        <p:txBody>
          <a:bodyPr/>
          <a:lstStyle>
            <a:lvl1pPr marL="0" indent="0" algn="ctr">
              <a:buNone/>
              <a:defRPr sz="9300" b="1">
                <a:solidFill>
                  <a:srgbClr val="091D23"/>
                </a:solidFill>
                <a:latin typeface="+mj-lt"/>
              </a:defRPr>
            </a:lvl1pPr>
            <a:lvl2pPr marL="914354" indent="0">
              <a:buNone/>
              <a:defRPr sz="9300" b="1">
                <a:latin typeface="+mj-lt"/>
              </a:defRPr>
            </a:lvl2pPr>
            <a:lvl3pPr marL="1828709" indent="0">
              <a:buNone/>
              <a:defRPr sz="9300" b="1">
                <a:latin typeface="+mj-lt"/>
              </a:defRPr>
            </a:lvl3pPr>
            <a:lvl4pPr marL="2743063" indent="0">
              <a:buNone/>
              <a:defRPr sz="9300" b="1">
                <a:latin typeface="+mj-lt"/>
              </a:defRPr>
            </a:lvl4pPr>
            <a:lvl5pPr marL="3657417" indent="0">
              <a:buNone/>
              <a:defRPr sz="9300" b="1">
                <a:latin typeface="+mj-lt"/>
              </a:defRPr>
            </a:lvl5pPr>
          </a:lstStyle>
          <a:p>
            <a:pPr lvl="0"/>
            <a:r>
              <a:rPr lang="sv-SE" dirty="0"/>
              <a:t>Klicka här för att</a:t>
            </a:r>
          </a:p>
        </p:txBody>
      </p:sp>
      <p:sp>
        <p:nvSpPr>
          <p:cNvPr id="42" name="Platshållare för text 11">
            <a:extLst>
              <a:ext uri="{FF2B5EF4-FFF2-40B4-BE49-F238E27FC236}">
                <a16:creationId xmlns:a16="http://schemas.microsoft.com/office/drawing/2014/main" id="{8C9A7E9B-1439-7844-BF99-529BD7139FF0}"/>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43" name="Platshållare för text 11">
            <a:extLst>
              <a:ext uri="{FF2B5EF4-FFF2-40B4-BE49-F238E27FC236}">
                <a16:creationId xmlns:a16="http://schemas.microsoft.com/office/drawing/2014/main" id="{AB2A0A02-382D-7C4E-8462-A757010E33DA}"/>
              </a:ext>
            </a:extLst>
          </p:cNvPr>
          <p:cNvSpPr>
            <a:spLocks noGrp="1"/>
          </p:cNvSpPr>
          <p:nvPr>
            <p:ph type="body" sz="quarter" idx="16"/>
          </p:nvPr>
        </p:nvSpPr>
        <p:spPr>
          <a:xfrm>
            <a:off x="6177533" y="1423315"/>
            <a:ext cx="3382103"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pic>
        <p:nvPicPr>
          <p:cNvPr id="4" name="Bild 3">
            <a:extLst>
              <a:ext uri="{FF2B5EF4-FFF2-40B4-BE49-F238E27FC236}">
                <a16:creationId xmlns:a16="http://schemas.microsoft.com/office/drawing/2014/main" id="{4D9C8E49-1943-B843-8207-93A2DEC91E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824" y="7588360"/>
            <a:ext cx="12582769" cy="292100"/>
          </a:xfrm>
          <a:prstGeom prst="rect">
            <a:avLst/>
          </a:prstGeom>
        </p:spPr>
      </p:pic>
    </p:spTree>
    <p:extLst>
      <p:ext uri="{BB962C8B-B14F-4D97-AF65-F5344CB8AC3E}">
        <p14:creationId xmlns:p14="http://schemas.microsoft.com/office/powerpoint/2010/main" val="207422555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fo om dokumentet">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2"/>
          <a:stretch>
            <a:fillRect/>
          </a:stretch>
        </p:blipFill>
        <p:spPr>
          <a:xfrm>
            <a:off x="13944600" y="3956334"/>
            <a:ext cx="8790336" cy="4013317"/>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3"/>
          <a:stretch>
            <a:fillRect/>
          </a:stretch>
        </p:blipFill>
        <p:spPr>
          <a:xfrm>
            <a:off x="1690730" y="5024071"/>
            <a:ext cx="9486900"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0" y="2110561"/>
            <a:ext cx="10500475"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5842460"/>
            <a:ext cx="10444535" cy="4013317"/>
          </a:xfrm>
          <a:prstGeom prst="rect">
            <a:avLst/>
          </a:prstGeom>
        </p:spPr>
        <p:txBody>
          <a:bodyPr/>
          <a:lstStyle>
            <a:lvl1pPr marL="0" indent="0">
              <a:buNone/>
              <a:defRPr sz="26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chemeClr val="bg1"/>
                </a:solidFill>
              </a:defRPr>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2499C57F-17E7-7740-83B8-0336F3D093F5}"/>
              </a:ext>
            </a:extLst>
          </p:cNvPr>
          <p:cNvPicPr>
            <a:picLocks noChangeAspect="1"/>
          </p:cNvPicPr>
          <p:nvPr userDrawn="1"/>
        </p:nvPicPr>
        <p:blipFill rotWithShape="1">
          <a:blip r:embed="rId4">
            <a:alphaModFix amt="66000"/>
          </a:blip>
          <a:srcRect l="9642" t="15418" r="13608" b="62939"/>
          <a:stretch/>
        </p:blipFill>
        <p:spPr>
          <a:xfrm>
            <a:off x="0" y="-1"/>
            <a:ext cx="24382413" cy="4718819"/>
          </a:xfrm>
          <a:prstGeom prst="rect">
            <a:avLst/>
          </a:prstGeom>
        </p:spPr>
      </p:pic>
      <p:grpSp>
        <p:nvGrpSpPr>
          <p:cNvPr id="9" name="Grupp 8">
            <a:extLst>
              <a:ext uri="{FF2B5EF4-FFF2-40B4-BE49-F238E27FC236}">
                <a16:creationId xmlns:a16="http://schemas.microsoft.com/office/drawing/2014/main" id="{BC302C38-AC63-A343-4B91-131A1FACB7CD}"/>
              </a:ext>
            </a:extLst>
          </p:cNvPr>
          <p:cNvGrpSpPr/>
          <p:nvPr userDrawn="1"/>
        </p:nvGrpSpPr>
        <p:grpSpPr>
          <a:xfrm>
            <a:off x="-1585" y="10723418"/>
            <a:ext cx="24383998" cy="2992582"/>
            <a:chOff x="503853" y="11513630"/>
            <a:chExt cx="12192000" cy="1496291"/>
          </a:xfrm>
        </p:grpSpPr>
        <p:sp>
          <p:nvSpPr>
            <p:cNvPr id="11" name="Rektangel 10">
              <a:extLst>
                <a:ext uri="{FF2B5EF4-FFF2-40B4-BE49-F238E27FC236}">
                  <a16:creationId xmlns:a16="http://schemas.microsoft.com/office/drawing/2014/main" id="{22867245-0578-6688-974A-7916BDE4619F}"/>
                </a:ext>
              </a:extLst>
            </p:cNvPr>
            <p:cNvSpPr/>
            <p:nvPr userDrawn="1"/>
          </p:nvSpPr>
          <p:spPr>
            <a:xfrm>
              <a:off x="503853" y="11513630"/>
              <a:ext cx="12192000" cy="1496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13" name="Bildobjekt 12" descr="Logga: HEJA Innovation.">
              <a:extLst>
                <a:ext uri="{FF2B5EF4-FFF2-40B4-BE49-F238E27FC236}">
                  <a16:creationId xmlns:a16="http://schemas.microsoft.com/office/drawing/2014/main" id="{4B7D3447-6AA8-D320-65E0-B23BF34B634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6679" y="11958120"/>
              <a:ext cx="1661757" cy="559674"/>
            </a:xfrm>
            <a:prstGeom prst="rect">
              <a:avLst/>
            </a:prstGeom>
          </p:spPr>
        </p:pic>
        <p:pic>
          <p:nvPicPr>
            <p:cNvPr id="14" name="Picture 2" descr="Logga: Vinnova Sveriges innovationsmyndighet">
              <a:extLst>
                <a:ext uri="{FF2B5EF4-FFF2-40B4-BE49-F238E27FC236}">
                  <a16:creationId xmlns:a16="http://schemas.microsoft.com/office/drawing/2014/main" id="{96915ACF-0913-9568-C71D-6F9FEB3A993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397240" y="11999696"/>
              <a:ext cx="2230147" cy="476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gga: Uppsala kommun">
              <a:extLst>
                <a:ext uri="{FF2B5EF4-FFF2-40B4-BE49-F238E27FC236}">
                  <a16:creationId xmlns:a16="http://schemas.microsoft.com/office/drawing/2014/main" id="{E68ACDEE-61A4-AD18-7959-45C04EB0E136}"/>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28860" b="-795"/>
            <a:stretch/>
          </p:blipFill>
          <p:spPr bwMode="auto">
            <a:xfrm>
              <a:off x="7816191" y="11989351"/>
              <a:ext cx="1415507" cy="5011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0B7EB4F5-14D0-AB29-73B6-2E1A94B52D67}"/>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94114" y="11957409"/>
              <a:ext cx="1832955" cy="505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0016826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bliotek">
    <p:bg>
      <p:bgPr>
        <a:solidFill>
          <a:schemeClr val="accent4"/>
        </a:solidFill>
        <a:effectLst/>
      </p:bgPr>
    </p:bg>
    <p:spTree>
      <p:nvGrpSpPr>
        <p:cNvPr id="1" name=""/>
        <p:cNvGrpSpPr/>
        <p:nvPr/>
      </p:nvGrpSpPr>
      <p:grpSpPr>
        <a:xfrm>
          <a:off x="0" y="0"/>
          <a:ext cx="0" cy="0"/>
          <a:chOff x="0" y="0"/>
          <a:chExt cx="0" cy="0"/>
        </a:xfrm>
      </p:grpSpPr>
      <p:pic>
        <p:nvPicPr>
          <p:cNvPr id="6" name="Gruppera">
            <a:extLst>
              <a:ext uri="{FF2B5EF4-FFF2-40B4-BE49-F238E27FC236}">
                <a16:creationId xmlns:a16="http://schemas.microsoft.com/office/drawing/2014/main" id="{0C0FD340-EEB2-85FC-1F2D-D67D00006B9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9" name="Bild">
            <a:extLst>
              <a:ext uri="{FF2B5EF4-FFF2-40B4-BE49-F238E27FC236}">
                <a16:creationId xmlns:a16="http://schemas.microsoft.com/office/drawing/2014/main" id="{B9A8D3F6-9C3A-BC5A-173F-62F8D1EA5B6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34994" y="1369595"/>
            <a:ext cx="544999" cy="474676"/>
          </a:xfrm>
          <a:prstGeom prst="rect">
            <a:avLst/>
          </a:prstGeom>
          <a:ln w="12700">
            <a:miter lim="400000"/>
          </a:ln>
        </p:spPr>
      </p:pic>
      <p:pic>
        <p:nvPicPr>
          <p:cNvPr id="14" name="Bild">
            <a:extLst>
              <a:ext uri="{FF2B5EF4-FFF2-40B4-BE49-F238E27FC236}">
                <a16:creationId xmlns:a16="http://schemas.microsoft.com/office/drawing/2014/main" id="{2499A501-96E9-CFB2-27C7-C68D37AD376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8032" y="1227231"/>
            <a:ext cx="983739" cy="860772"/>
          </a:xfrm>
          <a:prstGeom prst="rect">
            <a:avLst/>
          </a:prstGeom>
          <a:ln w="12700">
            <a:miter lim="400000"/>
          </a:ln>
        </p:spPr>
      </p:pic>
      <p:pic>
        <p:nvPicPr>
          <p:cNvPr id="15" name="Bild">
            <a:extLst>
              <a:ext uri="{FF2B5EF4-FFF2-40B4-BE49-F238E27FC236}">
                <a16:creationId xmlns:a16="http://schemas.microsoft.com/office/drawing/2014/main" id="{C4C47CF8-E7DD-B29F-B535-236A813A272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2639" y="2262401"/>
            <a:ext cx="734525" cy="860772"/>
          </a:xfrm>
          <a:prstGeom prst="rect">
            <a:avLst/>
          </a:prstGeom>
          <a:ln w="12700">
            <a:miter lim="400000"/>
          </a:ln>
        </p:spPr>
      </p:pic>
      <p:pic>
        <p:nvPicPr>
          <p:cNvPr id="16" name="Bild">
            <a:extLst>
              <a:ext uri="{FF2B5EF4-FFF2-40B4-BE49-F238E27FC236}">
                <a16:creationId xmlns:a16="http://schemas.microsoft.com/office/drawing/2014/main" id="{82B21BFA-80DE-FD6D-65EB-059DADF12CD4}"/>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11324" y="3347548"/>
            <a:ext cx="1024729" cy="860772"/>
          </a:xfrm>
          <a:prstGeom prst="rect">
            <a:avLst/>
          </a:prstGeom>
          <a:ln w="12700">
            <a:miter lim="400000"/>
          </a:ln>
        </p:spPr>
      </p:pic>
      <p:pic>
        <p:nvPicPr>
          <p:cNvPr id="17" name="Bild">
            <a:extLst>
              <a:ext uri="{FF2B5EF4-FFF2-40B4-BE49-F238E27FC236}">
                <a16:creationId xmlns:a16="http://schemas.microsoft.com/office/drawing/2014/main" id="{99B15E70-B87B-B6AC-48C3-D3F73194C58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32327" y="4432695"/>
            <a:ext cx="1018580" cy="860772"/>
          </a:xfrm>
          <a:prstGeom prst="rect">
            <a:avLst/>
          </a:prstGeom>
          <a:ln w="12700">
            <a:miter lim="400000"/>
          </a:ln>
        </p:spPr>
      </p:pic>
      <p:pic>
        <p:nvPicPr>
          <p:cNvPr id="18" name="Bild">
            <a:extLst>
              <a:ext uri="{FF2B5EF4-FFF2-40B4-BE49-F238E27FC236}">
                <a16:creationId xmlns:a16="http://schemas.microsoft.com/office/drawing/2014/main" id="{B246746E-15D6-DCA3-0114-782E53162472}"/>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3827" y="5502371"/>
            <a:ext cx="780433" cy="860772"/>
          </a:xfrm>
          <a:prstGeom prst="rect">
            <a:avLst/>
          </a:prstGeom>
          <a:ln w="12700">
            <a:miter lim="400000"/>
          </a:ln>
        </p:spPr>
      </p:pic>
      <p:pic>
        <p:nvPicPr>
          <p:cNvPr id="19" name="Bild 18">
            <a:extLst>
              <a:ext uri="{FF2B5EF4-FFF2-40B4-BE49-F238E27FC236}">
                <a16:creationId xmlns:a16="http://schemas.microsoft.com/office/drawing/2014/main" id="{91CE3A9D-0FF2-0F00-34F6-3A4849176B5A}"/>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6534" y="2314160"/>
            <a:ext cx="1083185" cy="532857"/>
          </a:xfrm>
          <a:prstGeom prst="rect">
            <a:avLst/>
          </a:prstGeom>
        </p:spPr>
      </p:pic>
      <p:pic>
        <p:nvPicPr>
          <p:cNvPr id="20" name="Bild">
            <a:extLst>
              <a:ext uri="{FF2B5EF4-FFF2-40B4-BE49-F238E27FC236}">
                <a16:creationId xmlns:a16="http://schemas.microsoft.com/office/drawing/2014/main" id="{BA497661-83C3-E2DA-1707-A3BBBC969635}"/>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995211" y="6584776"/>
            <a:ext cx="949380" cy="852761"/>
          </a:xfrm>
          <a:prstGeom prst="rect">
            <a:avLst/>
          </a:prstGeom>
          <a:ln w="12700">
            <a:miter lim="400000"/>
          </a:ln>
        </p:spPr>
      </p:pic>
      <p:pic>
        <p:nvPicPr>
          <p:cNvPr id="21" name="Bild 20">
            <a:extLst>
              <a:ext uri="{FF2B5EF4-FFF2-40B4-BE49-F238E27FC236}">
                <a16:creationId xmlns:a16="http://schemas.microsoft.com/office/drawing/2014/main" id="{BA519DFA-8F69-2FF8-B251-EAC95C8616A2}"/>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093" y="3316906"/>
            <a:ext cx="977900" cy="800100"/>
          </a:xfrm>
          <a:prstGeom prst="rect">
            <a:avLst/>
          </a:prstGeom>
        </p:spPr>
      </p:pic>
      <p:pic>
        <p:nvPicPr>
          <p:cNvPr id="22" name="Bild 21">
            <a:extLst>
              <a:ext uri="{FF2B5EF4-FFF2-40B4-BE49-F238E27FC236}">
                <a16:creationId xmlns:a16="http://schemas.microsoft.com/office/drawing/2014/main" id="{CB745EAD-CBB8-AF0B-BB3B-2D2B0889FB6D}"/>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09026" y="4463031"/>
            <a:ext cx="838200" cy="800100"/>
          </a:xfrm>
          <a:prstGeom prst="rect">
            <a:avLst/>
          </a:prstGeom>
        </p:spPr>
      </p:pic>
      <p:pic>
        <p:nvPicPr>
          <p:cNvPr id="24" name="Bild 23">
            <a:extLst>
              <a:ext uri="{FF2B5EF4-FFF2-40B4-BE49-F238E27FC236}">
                <a16:creationId xmlns:a16="http://schemas.microsoft.com/office/drawing/2014/main" id="{56B65784-258E-A35D-B825-3575F72FC213}"/>
              </a:ext>
              <a:ext uri="{C183D7F6-B498-43B3-948B-1728B52AA6E4}">
                <adec:decorative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60499" y="1247954"/>
            <a:ext cx="615393" cy="717958"/>
          </a:xfrm>
          <a:prstGeom prst="rect">
            <a:avLst/>
          </a:prstGeom>
        </p:spPr>
      </p:pic>
      <p:pic>
        <p:nvPicPr>
          <p:cNvPr id="25" name="Bild 24">
            <a:extLst>
              <a:ext uri="{FF2B5EF4-FFF2-40B4-BE49-F238E27FC236}">
                <a16:creationId xmlns:a16="http://schemas.microsoft.com/office/drawing/2014/main" id="{DF1DA6F2-80BE-88BF-2248-CF4D6F3F972B}"/>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60499" y="2383471"/>
            <a:ext cx="646337" cy="872555"/>
          </a:xfrm>
          <a:prstGeom prst="rect">
            <a:avLst/>
          </a:prstGeom>
        </p:spPr>
      </p:pic>
      <p:pic>
        <p:nvPicPr>
          <p:cNvPr id="26" name="Bild 25">
            <a:extLst>
              <a:ext uri="{FF2B5EF4-FFF2-40B4-BE49-F238E27FC236}">
                <a16:creationId xmlns:a16="http://schemas.microsoft.com/office/drawing/2014/main" id="{3224EBFA-1A2D-35D2-1059-17DDC8FE015E}"/>
              </a:ext>
              <a:ext uri="{C183D7F6-B498-43B3-948B-1728B52AA6E4}">
                <adec:decorative xmlns:adec="http://schemas.microsoft.com/office/drawing/2017/decorative" val="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64965" y="980106"/>
            <a:ext cx="6540500" cy="4673600"/>
          </a:xfrm>
          <a:prstGeom prst="rect">
            <a:avLst/>
          </a:prstGeom>
        </p:spPr>
      </p:pic>
      <p:pic>
        <p:nvPicPr>
          <p:cNvPr id="27" name="Bild 26">
            <a:extLst>
              <a:ext uri="{FF2B5EF4-FFF2-40B4-BE49-F238E27FC236}">
                <a16:creationId xmlns:a16="http://schemas.microsoft.com/office/drawing/2014/main" id="{D33EE396-6127-9984-AABE-A6142A5922C5}"/>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62298" y="6837706"/>
            <a:ext cx="1152900" cy="907909"/>
          </a:xfrm>
          <a:prstGeom prst="rect">
            <a:avLst/>
          </a:prstGeom>
        </p:spPr>
      </p:pic>
      <p:pic>
        <p:nvPicPr>
          <p:cNvPr id="28" name="Bild 27">
            <a:extLst>
              <a:ext uri="{FF2B5EF4-FFF2-40B4-BE49-F238E27FC236}">
                <a16:creationId xmlns:a16="http://schemas.microsoft.com/office/drawing/2014/main" id="{5A2382C2-A8F5-12D7-CD3C-578776E2005D}"/>
              </a:ext>
              <a:ext uri="{C183D7F6-B498-43B3-948B-1728B52AA6E4}">
                <adec:decorative xmlns:adec="http://schemas.microsoft.com/office/drawing/2017/decorative" val="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7754232" y="6786439"/>
            <a:ext cx="1010445" cy="1010445"/>
          </a:xfrm>
          <a:prstGeom prst="rect">
            <a:avLst/>
          </a:prstGeom>
        </p:spPr>
      </p:pic>
      <p:pic>
        <p:nvPicPr>
          <p:cNvPr id="29" name="Bild 28">
            <a:extLst>
              <a:ext uri="{FF2B5EF4-FFF2-40B4-BE49-F238E27FC236}">
                <a16:creationId xmlns:a16="http://schemas.microsoft.com/office/drawing/2014/main" id="{52667C11-42EC-49CA-8CC6-C02EA7C0EA34}"/>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474777" y="6786439"/>
            <a:ext cx="889000" cy="965200"/>
          </a:xfrm>
          <a:prstGeom prst="rect">
            <a:avLst/>
          </a:prstGeom>
        </p:spPr>
      </p:pic>
      <p:pic>
        <p:nvPicPr>
          <p:cNvPr id="30" name="Bild 29">
            <a:extLst>
              <a:ext uri="{FF2B5EF4-FFF2-40B4-BE49-F238E27FC236}">
                <a16:creationId xmlns:a16="http://schemas.microsoft.com/office/drawing/2014/main" id="{79A9EFD7-E155-28D3-C055-B3BC57791D29}"/>
              </a:ext>
              <a:ext uri="{C183D7F6-B498-43B3-948B-1728B52AA6E4}">
                <adec:decorative xmlns:adec="http://schemas.microsoft.com/office/drawing/2017/decorative" val="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21054" y="8514936"/>
            <a:ext cx="4876800" cy="1054100"/>
          </a:xfrm>
          <a:prstGeom prst="rect">
            <a:avLst/>
          </a:prstGeom>
        </p:spPr>
      </p:pic>
      <p:pic>
        <p:nvPicPr>
          <p:cNvPr id="31" name="Bild 30">
            <a:extLst>
              <a:ext uri="{FF2B5EF4-FFF2-40B4-BE49-F238E27FC236}">
                <a16:creationId xmlns:a16="http://schemas.microsoft.com/office/drawing/2014/main" id="{53A1385D-2FB2-E11A-B3EA-5DD2538498D9}"/>
              </a:ext>
              <a:ext uri="{C183D7F6-B498-43B3-948B-1728B52AA6E4}">
                <adec:decorative xmlns:adec="http://schemas.microsoft.com/office/drawing/2017/decorative" val="1"/>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2745" y="10543461"/>
            <a:ext cx="3924300" cy="190500"/>
          </a:xfrm>
          <a:prstGeom prst="rect">
            <a:avLst/>
          </a:prstGeom>
        </p:spPr>
      </p:pic>
      <p:pic>
        <p:nvPicPr>
          <p:cNvPr id="32" name="Bild 31">
            <a:extLst>
              <a:ext uri="{FF2B5EF4-FFF2-40B4-BE49-F238E27FC236}">
                <a16:creationId xmlns:a16="http://schemas.microsoft.com/office/drawing/2014/main" id="{67607E0E-D43B-BE3F-1761-382E4F4397A5}"/>
              </a:ext>
              <a:ext uri="{C183D7F6-B498-43B3-948B-1728B52AA6E4}">
                <adec:decorative xmlns:adec="http://schemas.microsoft.com/office/drawing/2017/decorative" val="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20682" y="10243956"/>
            <a:ext cx="1092200" cy="1054100"/>
          </a:xfrm>
          <a:prstGeom prst="rect">
            <a:avLst/>
          </a:prstGeom>
        </p:spPr>
      </p:pic>
      <p:pic>
        <p:nvPicPr>
          <p:cNvPr id="33" name="Bild 32">
            <a:extLst>
              <a:ext uri="{FF2B5EF4-FFF2-40B4-BE49-F238E27FC236}">
                <a16:creationId xmlns:a16="http://schemas.microsoft.com/office/drawing/2014/main" id="{B21AAF07-390B-3B8A-EE05-28D3D5580F7D}"/>
              </a:ext>
              <a:ext uri="{C183D7F6-B498-43B3-948B-1728B52AA6E4}">
                <adec:decorative xmlns:adec="http://schemas.microsoft.com/office/drawing/2017/decorative" val="1"/>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672477" y="10243956"/>
            <a:ext cx="1092200" cy="1054100"/>
          </a:xfrm>
          <a:prstGeom prst="rect">
            <a:avLst/>
          </a:prstGeom>
        </p:spPr>
      </p:pic>
      <p:pic>
        <p:nvPicPr>
          <p:cNvPr id="34" name="Bild 33">
            <a:extLst>
              <a:ext uri="{FF2B5EF4-FFF2-40B4-BE49-F238E27FC236}">
                <a16:creationId xmlns:a16="http://schemas.microsoft.com/office/drawing/2014/main" id="{D9B71C73-9153-30C6-97AF-867F62BDD8D5}"/>
              </a:ext>
              <a:ext uri="{C183D7F6-B498-43B3-948B-1728B52AA6E4}">
                <adec:decorative xmlns:adec="http://schemas.microsoft.com/office/drawing/2017/decorative" val="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8831" y="12181305"/>
            <a:ext cx="7112000" cy="165100"/>
          </a:xfrm>
          <a:prstGeom prst="rect">
            <a:avLst/>
          </a:prstGeom>
        </p:spPr>
      </p:pic>
      <p:pic>
        <p:nvPicPr>
          <p:cNvPr id="35" name="Bild 34">
            <a:extLst>
              <a:ext uri="{FF2B5EF4-FFF2-40B4-BE49-F238E27FC236}">
                <a16:creationId xmlns:a16="http://schemas.microsoft.com/office/drawing/2014/main" id="{6FA39CF7-8E95-AEE9-238D-5979F0639C13}"/>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870187" y="11224097"/>
            <a:ext cx="11137825" cy="1990660"/>
          </a:xfrm>
          <a:prstGeom prst="rect">
            <a:avLst/>
          </a:prstGeom>
        </p:spPr>
      </p:pic>
      <p:pic>
        <p:nvPicPr>
          <p:cNvPr id="36" name="Bild">
            <a:extLst>
              <a:ext uri="{FF2B5EF4-FFF2-40B4-BE49-F238E27FC236}">
                <a16:creationId xmlns:a16="http://schemas.microsoft.com/office/drawing/2014/main" id="{F568CC6E-56A2-DD41-324E-04D838B16A5A}"/>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t="134" b="134"/>
          <a:stretch/>
        </p:blipFill>
        <p:spPr>
          <a:xfrm>
            <a:off x="2543003" y="8381825"/>
            <a:ext cx="2916137" cy="1238275"/>
          </a:xfrm>
          <a:prstGeom prst="rect">
            <a:avLst/>
          </a:prstGeom>
          <a:ln w="12700">
            <a:miter lim="400000"/>
          </a:ln>
        </p:spPr>
      </p:pic>
      <p:pic>
        <p:nvPicPr>
          <p:cNvPr id="37" name="Bild 36">
            <a:extLst>
              <a:ext uri="{FF2B5EF4-FFF2-40B4-BE49-F238E27FC236}">
                <a16:creationId xmlns:a16="http://schemas.microsoft.com/office/drawing/2014/main" id="{73A679A0-4ACB-8CCE-7092-DAF9EDA01667}"/>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1367378" y="5793275"/>
            <a:ext cx="2857500" cy="4876800"/>
          </a:xfrm>
          <a:prstGeom prst="rect">
            <a:avLst/>
          </a:prstGeom>
        </p:spPr>
      </p:pic>
      <p:pic>
        <p:nvPicPr>
          <p:cNvPr id="38" name="Bild 37">
            <a:extLst>
              <a:ext uri="{FF2B5EF4-FFF2-40B4-BE49-F238E27FC236}">
                <a16:creationId xmlns:a16="http://schemas.microsoft.com/office/drawing/2014/main" id="{704EAB9A-96A8-0FC8-35A3-28D16C1DE5CA}"/>
              </a:ext>
              <a:ext uri="{C183D7F6-B498-43B3-948B-1728B52AA6E4}">
                <adec:decorative xmlns:adec="http://schemas.microsoft.com/office/drawing/2017/decorative" val="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5155218" y="7276931"/>
            <a:ext cx="2482151" cy="3187736"/>
          </a:xfrm>
          <a:prstGeom prst="rect">
            <a:avLst/>
          </a:prstGeom>
        </p:spPr>
      </p:pic>
      <p:pic>
        <p:nvPicPr>
          <p:cNvPr id="39" name="Bild 38">
            <a:extLst>
              <a:ext uri="{FF2B5EF4-FFF2-40B4-BE49-F238E27FC236}">
                <a16:creationId xmlns:a16="http://schemas.microsoft.com/office/drawing/2014/main" id="{6130BBE0-E4E1-D9F4-9932-40D2A1B372C7}"/>
              </a:ext>
              <a:ext uri="{C183D7F6-B498-43B3-948B-1728B52AA6E4}">
                <adec:decorative xmlns:adec="http://schemas.microsoft.com/office/drawing/2017/decorative" val="1"/>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17953378" y="6604560"/>
            <a:ext cx="2866795" cy="3865342"/>
          </a:xfrm>
          <a:prstGeom prst="rect">
            <a:avLst/>
          </a:prstGeom>
        </p:spPr>
      </p:pic>
      <p:pic>
        <p:nvPicPr>
          <p:cNvPr id="62" name="Bild 61" descr="Kotte">
            <a:extLst>
              <a:ext uri="{FF2B5EF4-FFF2-40B4-BE49-F238E27FC236}">
                <a16:creationId xmlns:a16="http://schemas.microsoft.com/office/drawing/2014/main" id="{C8278531-F537-40F5-C073-984A2D49FF8C}"/>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14453112" y="792309"/>
            <a:ext cx="1170030" cy="1041612"/>
          </a:xfrm>
          <a:prstGeom prst="rect">
            <a:avLst/>
          </a:prstGeom>
        </p:spPr>
      </p:pic>
      <p:pic>
        <p:nvPicPr>
          <p:cNvPr id="63" name="Bild 62" descr="Katt">
            <a:extLst>
              <a:ext uri="{FF2B5EF4-FFF2-40B4-BE49-F238E27FC236}">
                <a16:creationId xmlns:a16="http://schemas.microsoft.com/office/drawing/2014/main" id="{0B395226-5639-D1F3-AFB1-54110C730E06}"/>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a:xfrm>
            <a:off x="15979018" y="792309"/>
            <a:ext cx="972589" cy="1041611"/>
          </a:xfrm>
          <a:prstGeom prst="rect">
            <a:avLst/>
          </a:prstGeom>
        </p:spPr>
      </p:pic>
      <p:pic>
        <p:nvPicPr>
          <p:cNvPr id="64" name="Bild 63" descr="Hund">
            <a:extLst>
              <a:ext uri="{FF2B5EF4-FFF2-40B4-BE49-F238E27FC236}">
                <a16:creationId xmlns:a16="http://schemas.microsoft.com/office/drawing/2014/main" id="{8CD51A60-438A-4C79-AD9E-9809DFD46317}"/>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a:xfrm>
            <a:off x="17375178" y="835771"/>
            <a:ext cx="972588" cy="954688"/>
          </a:xfrm>
          <a:prstGeom prst="rect">
            <a:avLst/>
          </a:prstGeom>
        </p:spPr>
      </p:pic>
      <p:pic>
        <p:nvPicPr>
          <p:cNvPr id="65" name="Bild 64">
            <a:extLst>
              <a:ext uri="{FF2B5EF4-FFF2-40B4-BE49-F238E27FC236}">
                <a16:creationId xmlns:a16="http://schemas.microsoft.com/office/drawing/2014/main" id="{5987DA74-39AE-8DB8-E636-73050625D703}"/>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14544453" y="5586627"/>
            <a:ext cx="1053793" cy="1041610"/>
          </a:xfrm>
          <a:prstGeom prst="rect">
            <a:avLst/>
          </a:prstGeom>
        </p:spPr>
      </p:pic>
      <p:pic>
        <p:nvPicPr>
          <p:cNvPr id="66" name="Bild 65">
            <a:extLst>
              <a:ext uri="{FF2B5EF4-FFF2-40B4-BE49-F238E27FC236}">
                <a16:creationId xmlns:a16="http://schemas.microsoft.com/office/drawing/2014/main" id="{50AF816F-17B3-1397-8AAC-FA44708B0841}"/>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p:blipFill>
        <p:spPr>
          <a:xfrm>
            <a:off x="16012240" y="5621138"/>
            <a:ext cx="972589" cy="972589"/>
          </a:xfrm>
          <a:prstGeom prst="rect">
            <a:avLst/>
          </a:prstGeom>
        </p:spPr>
      </p:pic>
      <p:pic>
        <p:nvPicPr>
          <p:cNvPr id="67" name="Bild 66">
            <a:extLst>
              <a:ext uri="{FF2B5EF4-FFF2-40B4-BE49-F238E27FC236}">
                <a16:creationId xmlns:a16="http://schemas.microsoft.com/office/drawing/2014/main" id="{3E35FC6F-1B65-A0F1-DB2F-245CC7B5E0F2}"/>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p:blipFill>
        <p:spPr>
          <a:xfrm>
            <a:off x="17441623" y="5630089"/>
            <a:ext cx="906142" cy="954686"/>
          </a:xfrm>
          <a:prstGeom prst="rect">
            <a:avLst/>
          </a:prstGeom>
        </p:spPr>
      </p:pic>
      <p:grpSp>
        <p:nvGrpSpPr>
          <p:cNvPr id="68" name="Grupp 67" descr="Färgfält för att lägga till rubrik 1">
            <a:extLst>
              <a:ext uri="{FF2B5EF4-FFF2-40B4-BE49-F238E27FC236}">
                <a16:creationId xmlns:a16="http://schemas.microsoft.com/office/drawing/2014/main" id="{B5477870-52F1-2631-DFC6-22F75665A035}"/>
              </a:ext>
            </a:extLst>
          </p:cNvPr>
          <p:cNvGrpSpPr/>
          <p:nvPr userDrawn="1"/>
        </p:nvGrpSpPr>
        <p:grpSpPr>
          <a:xfrm>
            <a:off x="3705768" y="5499714"/>
            <a:ext cx="4512809" cy="882743"/>
            <a:chOff x="1029825" y="5424945"/>
            <a:chExt cx="4512809" cy="882743"/>
          </a:xfrm>
        </p:grpSpPr>
        <p:pic>
          <p:nvPicPr>
            <p:cNvPr id="69" name="Bild">
              <a:extLst>
                <a:ext uri="{FF2B5EF4-FFF2-40B4-BE49-F238E27FC236}">
                  <a16:creationId xmlns:a16="http://schemas.microsoft.com/office/drawing/2014/main" id="{A941573F-E283-FCD7-DAE8-9751E7BAE52D}"/>
                </a:ext>
                <a:ext uri="{C183D7F6-B498-43B3-948B-1728B52AA6E4}">
                  <adec:decorative xmlns:adec="http://schemas.microsoft.com/office/drawing/2017/decorative" val="1"/>
                </a:ext>
              </a:extLst>
            </p:cNvPr>
            <p:cNvPicPr>
              <a:picLocks/>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p:blipFill>
          <p:spPr>
            <a:xfrm>
              <a:off x="1029826" y="5424945"/>
              <a:ext cx="4512808" cy="882743"/>
            </a:xfrm>
            <a:prstGeom prst="rect">
              <a:avLst/>
            </a:prstGeom>
            <a:ln w="12700">
              <a:miter lim="400000"/>
            </a:ln>
          </p:spPr>
        </p:pic>
        <p:sp>
          <p:nvSpPr>
            <p:cNvPr id="70" name="Platshållare för text 3">
              <a:extLst>
                <a:ext uri="{FF2B5EF4-FFF2-40B4-BE49-F238E27FC236}">
                  <a16:creationId xmlns:a16="http://schemas.microsoft.com/office/drawing/2014/main" id="{22A19DEA-64CB-0AE1-4C05-D7B8B8821FC9}"/>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tx1"/>
                  </a:solidFill>
                </a:rPr>
                <a:t>Klicka här</a:t>
              </a:r>
            </a:p>
          </p:txBody>
        </p:sp>
      </p:grpSp>
      <p:pic>
        <p:nvPicPr>
          <p:cNvPr id="71" name="Bild 70" descr="Kotte">
            <a:extLst>
              <a:ext uri="{FF2B5EF4-FFF2-40B4-BE49-F238E27FC236}">
                <a16:creationId xmlns:a16="http://schemas.microsoft.com/office/drawing/2014/main" id="{945BE6B3-AEFB-3169-A543-9E4B63171601}"/>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p:blipFill>
        <p:spPr>
          <a:xfrm>
            <a:off x="19351683" y="792309"/>
            <a:ext cx="1170029" cy="1041612"/>
          </a:xfrm>
          <a:prstGeom prst="rect">
            <a:avLst/>
          </a:prstGeom>
        </p:spPr>
      </p:pic>
      <p:pic>
        <p:nvPicPr>
          <p:cNvPr id="72" name="Bild 71" descr="Katt">
            <a:extLst>
              <a:ext uri="{FF2B5EF4-FFF2-40B4-BE49-F238E27FC236}">
                <a16:creationId xmlns:a16="http://schemas.microsoft.com/office/drawing/2014/main" id="{F5081A64-917C-9C4F-12DA-D1D4D7ADB964}"/>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p:blipFill>
        <p:spPr>
          <a:xfrm>
            <a:off x="20877589" y="792309"/>
            <a:ext cx="972588" cy="1041611"/>
          </a:xfrm>
          <a:prstGeom prst="rect">
            <a:avLst/>
          </a:prstGeom>
        </p:spPr>
      </p:pic>
      <p:pic>
        <p:nvPicPr>
          <p:cNvPr id="73" name="Bild 72" descr="Hund">
            <a:extLst>
              <a:ext uri="{FF2B5EF4-FFF2-40B4-BE49-F238E27FC236}">
                <a16:creationId xmlns:a16="http://schemas.microsoft.com/office/drawing/2014/main" id="{57857207-7BF5-1C56-851C-CDB51E0125BC}"/>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p:blipFill>
        <p:spPr>
          <a:xfrm>
            <a:off x="22273749" y="835771"/>
            <a:ext cx="972588" cy="954687"/>
          </a:xfrm>
          <a:prstGeom prst="rect">
            <a:avLst/>
          </a:prstGeom>
        </p:spPr>
      </p:pic>
      <p:pic>
        <p:nvPicPr>
          <p:cNvPr id="74" name="Bild 73" descr="Kotte">
            <a:extLst>
              <a:ext uri="{FF2B5EF4-FFF2-40B4-BE49-F238E27FC236}">
                <a16:creationId xmlns:a16="http://schemas.microsoft.com/office/drawing/2014/main" id="{1DFCE6BF-9EB3-CCA9-C879-322F360A6B3C}"/>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a:stretch/>
        </p:blipFill>
        <p:spPr>
          <a:xfrm>
            <a:off x="14453112" y="2245552"/>
            <a:ext cx="1170029" cy="1041612"/>
          </a:xfrm>
          <a:prstGeom prst="rect">
            <a:avLst/>
          </a:prstGeom>
        </p:spPr>
      </p:pic>
      <p:pic>
        <p:nvPicPr>
          <p:cNvPr id="75" name="Bild 74" descr="Katt">
            <a:extLst>
              <a:ext uri="{FF2B5EF4-FFF2-40B4-BE49-F238E27FC236}">
                <a16:creationId xmlns:a16="http://schemas.microsoft.com/office/drawing/2014/main" id="{F9148530-C2AD-86D9-54A8-10D256E92D3A}"/>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a:stretch/>
        </p:blipFill>
        <p:spPr>
          <a:xfrm>
            <a:off x="15979018" y="2245552"/>
            <a:ext cx="972588" cy="1041611"/>
          </a:xfrm>
          <a:prstGeom prst="rect">
            <a:avLst/>
          </a:prstGeom>
        </p:spPr>
      </p:pic>
      <p:pic>
        <p:nvPicPr>
          <p:cNvPr id="76" name="Bild 75" descr="Hund">
            <a:extLst>
              <a:ext uri="{FF2B5EF4-FFF2-40B4-BE49-F238E27FC236}">
                <a16:creationId xmlns:a16="http://schemas.microsoft.com/office/drawing/2014/main" id="{7D078967-528F-7DDF-4BC5-0C39FDEF960F}"/>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a:stretch/>
        </p:blipFill>
        <p:spPr>
          <a:xfrm>
            <a:off x="17375178" y="2289014"/>
            <a:ext cx="972588" cy="954687"/>
          </a:xfrm>
          <a:prstGeom prst="rect">
            <a:avLst/>
          </a:prstGeom>
        </p:spPr>
      </p:pic>
      <p:pic>
        <p:nvPicPr>
          <p:cNvPr id="77" name="Bild 76" descr="Kotte">
            <a:extLst>
              <a:ext uri="{FF2B5EF4-FFF2-40B4-BE49-F238E27FC236}">
                <a16:creationId xmlns:a16="http://schemas.microsoft.com/office/drawing/2014/main" id="{98B34D8A-3694-273F-F355-AA6D95A8AF17}"/>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a:stretch/>
        </p:blipFill>
        <p:spPr>
          <a:xfrm>
            <a:off x="19351683" y="2245552"/>
            <a:ext cx="1170029" cy="1041612"/>
          </a:xfrm>
          <a:prstGeom prst="rect">
            <a:avLst/>
          </a:prstGeom>
        </p:spPr>
      </p:pic>
      <p:pic>
        <p:nvPicPr>
          <p:cNvPr id="78" name="Bild 77" descr="Katt">
            <a:extLst>
              <a:ext uri="{FF2B5EF4-FFF2-40B4-BE49-F238E27FC236}">
                <a16:creationId xmlns:a16="http://schemas.microsoft.com/office/drawing/2014/main" id="{4206F4A6-B64B-F1D4-CFCE-983F6F236318}"/>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a:stretch/>
        </p:blipFill>
        <p:spPr>
          <a:xfrm>
            <a:off x="20877589" y="2245552"/>
            <a:ext cx="972588" cy="1041611"/>
          </a:xfrm>
          <a:prstGeom prst="rect">
            <a:avLst/>
          </a:prstGeom>
        </p:spPr>
      </p:pic>
      <p:pic>
        <p:nvPicPr>
          <p:cNvPr id="79" name="Bild 78" descr="Hund">
            <a:extLst>
              <a:ext uri="{FF2B5EF4-FFF2-40B4-BE49-F238E27FC236}">
                <a16:creationId xmlns:a16="http://schemas.microsoft.com/office/drawing/2014/main" id="{E996D900-5E0A-D1DC-CFC8-738A7F96A619}"/>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a:stretch/>
        </p:blipFill>
        <p:spPr>
          <a:xfrm>
            <a:off x="22273749" y="2289014"/>
            <a:ext cx="972588" cy="954687"/>
          </a:xfrm>
          <a:prstGeom prst="rect">
            <a:avLst/>
          </a:prstGeom>
        </p:spPr>
      </p:pic>
      <p:pic>
        <p:nvPicPr>
          <p:cNvPr id="80" name="Bild 79" descr="Kotte">
            <a:extLst>
              <a:ext uri="{FF2B5EF4-FFF2-40B4-BE49-F238E27FC236}">
                <a16:creationId xmlns:a16="http://schemas.microsoft.com/office/drawing/2014/main" id="{750726E5-5E8E-020B-1990-9383F3DA8F38}"/>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19428020" y="3633480"/>
            <a:ext cx="1170029" cy="1041612"/>
          </a:xfrm>
          <a:prstGeom prst="rect">
            <a:avLst/>
          </a:prstGeom>
        </p:spPr>
      </p:pic>
      <p:pic>
        <p:nvPicPr>
          <p:cNvPr id="81" name="Bild 80" descr="Katt">
            <a:extLst>
              <a:ext uri="{FF2B5EF4-FFF2-40B4-BE49-F238E27FC236}">
                <a16:creationId xmlns:a16="http://schemas.microsoft.com/office/drawing/2014/main" id="{C3DD2B8E-0BE1-3A32-29B4-52998B521C02}"/>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a:off x="20953926" y="3633480"/>
            <a:ext cx="972588" cy="1041611"/>
          </a:xfrm>
          <a:prstGeom prst="rect">
            <a:avLst/>
          </a:prstGeom>
        </p:spPr>
      </p:pic>
      <p:pic>
        <p:nvPicPr>
          <p:cNvPr id="82" name="Bild 81" descr="Hund">
            <a:extLst>
              <a:ext uri="{FF2B5EF4-FFF2-40B4-BE49-F238E27FC236}">
                <a16:creationId xmlns:a16="http://schemas.microsoft.com/office/drawing/2014/main" id="{B8DF7436-0185-3F4D-397B-645731EAC98C}"/>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a:stretch/>
        </p:blipFill>
        <p:spPr>
          <a:xfrm>
            <a:off x="22350086" y="3676942"/>
            <a:ext cx="972588" cy="954687"/>
          </a:xfrm>
          <a:prstGeom prst="rect">
            <a:avLst/>
          </a:prstGeom>
        </p:spPr>
      </p:pic>
      <p:pic>
        <p:nvPicPr>
          <p:cNvPr id="83" name="Bild 82" descr="Kotte">
            <a:extLst>
              <a:ext uri="{FF2B5EF4-FFF2-40B4-BE49-F238E27FC236}">
                <a16:creationId xmlns:a16="http://schemas.microsoft.com/office/drawing/2014/main" id="{8560609F-1863-8B00-44DB-87B7ECD5CA47}"/>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a:off x="14453418" y="3669618"/>
            <a:ext cx="1169417" cy="1041612"/>
          </a:xfrm>
          <a:prstGeom prst="rect">
            <a:avLst/>
          </a:prstGeom>
        </p:spPr>
      </p:pic>
      <p:pic>
        <p:nvPicPr>
          <p:cNvPr id="84" name="Bild 83" descr="Katt">
            <a:extLst>
              <a:ext uri="{FF2B5EF4-FFF2-40B4-BE49-F238E27FC236}">
                <a16:creationId xmlns:a16="http://schemas.microsoft.com/office/drawing/2014/main" id="{B6406BAC-C121-94ED-40FF-51032760BFA4}"/>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a:stretch/>
        </p:blipFill>
        <p:spPr>
          <a:xfrm>
            <a:off x="15980907" y="3669618"/>
            <a:ext cx="968810" cy="1041611"/>
          </a:xfrm>
          <a:prstGeom prst="rect">
            <a:avLst/>
          </a:prstGeom>
        </p:spPr>
      </p:pic>
      <p:pic>
        <p:nvPicPr>
          <p:cNvPr id="85" name="Bild 84" descr="Hund">
            <a:extLst>
              <a:ext uri="{FF2B5EF4-FFF2-40B4-BE49-F238E27FC236}">
                <a16:creationId xmlns:a16="http://schemas.microsoft.com/office/drawing/2014/main" id="{EC3B2AB7-9D14-75E8-D35B-BCA0EF20189F}"/>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rcRect/>
          <a:stretch/>
        </p:blipFill>
        <p:spPr>
          <a:xfrm>
            <a:off x="17375178" y="3714759"/>
            <a:ext cx="972588" cy="951329"/>
          </a:xfrm>
          <a:prstGeom prst="rect">
            <a:avLst/>
          </a:prstGeom>
        </p:spPr>
      </p:pic>
      <p:pic>
        <p:nvPicPr>
          <p:cNvPr id="86" name="Bild 85">
            <a:extLst>
              <a:ext uri="{FF2B5EF4-FFF2-40B4-BE49-F238E27FC236}">
                <a16:creationId xmlns:a16="http://schemas.microsoft.com/office/drawing/2014/main" id="{635187E4-5328-8126-0B24-515C0F6D48DD}"/>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rcRect/>
          <a:stretch/>
        </p:blipFill>
        <p:spPr>
          <a:xfrm>
            <a:off x="19355552" y="5554682"/>
            <a:ext cx="906142" cy="900811"/>
          </a:xfrm>
          <a:prstGeom prst="rect">
            <a:avLst/>
          </a:prstGeom>
        </p:spPr>
      </p:pic>
      <p:pic>
        <p:nvPicPr>
          <p:cNvPr id="87" name="Bild 86">
            <a:extLst>
              <a:ext uri="{FF2B5EF4-FFF2-40B4-BE49-F238E27FC236}">
                <a16:creationId xmlns:a16="http://schemas.microsoft.com/office/drawing/2014/main" id="{2A06C32D-13F9-D453-F648-BFA1EEA2B832}"/>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rcRect/>
          <a:stretch/>
        </p:blipFill>
        <p:spPr>
          <a:xfrm>
            <a:off x="20599188" y="5554682"/>
            <a:ext cx="900811" cy="900811"/>
          </a:xfrm>
          <a:prstGeom prst="rect">
            <a:avLst/>
          </a:prstGeom>
        </p:spPr>
      </p:pic>
      <p:pic>
        <p:nvPicPr>
          <p:cNvPr id="88" name="Bild 87">
            <a:extLst>
              <a:ext uri="{FF2B5EF4-FFF2-40B4-BE49-F238E27FC236}">
                <a16:creationId xmlns:a16="http://schemas.microsoft.com/office/drawing/2014/main" id="{4A7EA31A-676C-06FE-0E39-6EB8B25EDBD2}"/>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rcRect/>
          <a:stretch/>
        </p:blipFill>
        <p:spPr>
          <a:xfrm>
            <a:off x="21935569" y="5554682"/>
            <a:ext cx="900811" cy="900811"/>
          </a:xfrm>
          <a:prstGeom prst="rect">
            <a:avLst/>
          </a:prstGeom>
        </p:spPr>
      </p:pic>
    </p:spTree>
    <p:extLst>
      <p:ext uri="{BB962C8B-B14F-4D97-AF65-F5344CB8AC3E}">
        <p14:creationId xmlns:p14="http://schemas.microsoft.com/office/powerpoint/2010/main" val="26023501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6041425"/>
            <a:ext cx="9434595" cy="6599061"/>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27178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0" name="Platshållare för text 4">
            <a:extLst>
              <a:ext uri="{FF2B5EF4-FFF2-40B4-BE49-F238E27FC236}">
                <a16:creationId xmlns:a16="http://schemas.microsoft.com/office/drawing/2014/main" id="{CCBE8C9A-86FF-D843-A45E-336E240A09EA}"/>
              </a:ext>
            </a:extLst>
          </p:cNvPr>
          <p:cNvSpPr>
            <a:spLocks noGrp="1"/>
          </p:cNvSpPr>
          <p:nvPr>
            <p:ph type="body" sz="quarter" idx="39"/>
          </p:nvPr>
        </p:nvSpPr>
        <p:spPr>
          <a:xfrm>
            <a:off x="13814135" y="3159705"/>
            <a:ext cx="9663113"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21" name="Platshållare för text 2">
            <a:extLst>
              <a:ext uri="{FF2B5EF4-FFF2-40B4-BE49-F238E27FC236}">
                <a16:creationId xmlns:a16="http://schemas.microsoft.com/office/drawing/2014/main" id="{1C12ADD2-045F-7044-A416-DC190A3D47A7}"/>
              </a:ext>
            </a:extLst>
          </p:cNvPr>
          <p:cNvSpPr>
            <a:spLocks noGrp="1"/>
          </p:cNvSpPr>
          <p:nvPr>
            <p:ph type="body" sz="quarter" idx="38"/>
          </p:nvPr>
        </p:nvSpPr>
        <p:spPr>
          <a:xfrm>
            <a:off x="13916381" y="4318208"/>
            <a:ext cx="9306704" cy="909887"/>
          </a:xfrm>
          <a:prstGeom prst="rect">
            <a:avLst/>
          </a:prstGeom>
        </p:spPr>
        <p:txBody>
          <a:bodyPr/>
          <a:lstStyle>
            <a:lvl1pPr marL="457200" indent="-457200">
              <a:buFont typeface="Arial" panose="020B0604020202020204" pitchFamily="34" charset="0"/>
              <a:buChar char="•"/>
              <a:defRPr sz="28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0" name="Platshållare för innehåll 28">
            <a:extLst>
              <a:ext uri="{FF2B5EF4-FFF2-40B4-BE49-F238E27FC236}">
                <a16:creationId xmlns:a16="http://schemas.microsoft.com/office/drawing/2014/main" id="{A6C5538E-C255-7B48-AF5F-E73BBC2C3D51}"/>
              </a:ext>
            </a:extLst>
          </p:cNvPr>
          <p:cNvSpPr>
            <a:spLocks noGrp="1"/>
          </p:cNvSpPr>
          <p:nvPr>
            <p:ph sz="quarter" idx="16"/>
          </p:nvPr>
        </p:nvSpPr>
        <p:spPr>
          <a:xfrm>
            <a:off x="14153514" y="6529276"/>
            <a:ext cx="8839835" cy="582093"/>
          </a:xfrm>
          <a:prstGeom prst="rect">
            <a:avLst/>
          </a:prstGeom>
        </p:spPr>
        <p:txBody>
          <a:bodyPr anchor="b" anchorCtr="0"/>
          <a:lstStyle>
            <a:lvl1pPr marL="0" indent="0">
              <a:lnSpc>
                <a:spcPct val="100000"/>
              </a:lnSpc>
              <a:buNone/>
              <a:defRPr sz="2700">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14153514" y="7297978"/>
            <a:ext cx="8839835" cy="479449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78C44FD9-54D4-DB42-BC5B-49B17B22140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55981122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6291381"/>
            <a:ext cx="9291861" cy="649922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6291381"/>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2863866"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2C7CB019-2605-1C4D-826E-F77FC5364C8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295866889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skrivrutor med tip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749262" y="8263467"/>
            <a:ext cx="9434595" cy="3877734"/>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44022" y="8628252"/>
            <a:ext cx="8839835"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3788490" y="4102490"/>
            <a:ext cx="9434595" cy="3856178"/>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575022"/>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0" name="Bild">
            <a:extLst>
              <a:ext uri="{FF2B5EF4-FFF2-40B4-BE49-F238E27FC236}">
                <a16:creationId xmlns:a16="http://schemas.microsoft.com/office/drawing/2014/main" id="{50B517AE-2713-DF4A-BFED-3BD8948CC9A6}"/>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3788490" y="8285023"/>
            <a:ext cx="9434595" cy="3856178"/>
          </a:xfrm>
          <a:prstGeom prst="rect">
            <a:avLst/>
          </a:prstGeom>
          <a:ln w="12700">
            <a:miter lim="400000"/>
          </a:ln>
        </p:spPr>
      </p:pic>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8757555"/>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978DE10-DAC3-074D-B3E3-386A83CD477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963641" y="1520801"/>
            <a:ext cx="7222447" cy="1815065"/>
          </a:xfrm>
          <a:prstGeom prst="rect">
            <a:avLst/>
          </a:prstGeom>
          <a:ln w="12700">
            <a:miter lim="400000"/>
          </a:ln>
        </p:spPr>
      </p:pic>
      <p:sp>
        <p:nvSpPr>
          <p:cNvPr id="33" name="Platshållare för text 211">
            <a:extLst>
              <a:ext uri="{FF2B5EF4-FFF2-40B4-BE49-F238E27FC236}">
                <a16:creationId xmlns:a16="http://schemas.microsoft.com/office/drawing/2014/main" id="{396318DC-7C6A-FA49-BA50-1D548A578537}"/>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250551482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144740646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krivrutor horisontell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1" name="Bild 20">
            <a:extLst>
              <a:ext uri="{FF2B5EF4-FFF2-40B4-BE49-F238E27FC236}">
                <a16:creationId xmlns:a16="http://schemas.microsoft.com/office/drawing/2014/main" id="{DCA325E2-6714-8F4C-8053-127B0F6FBF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13600" y="6851789"/>
            <a:ext cx="6137829" cy="5238607"/>
          </a:xfrm>
          <a:prstGeom prst="rect">
            <a:avLst/>
          </a:prstGeom>
        </p:spPr>
      </p:pic>
      <p:pic>
        <p:nvPicPr>
          <p:cNvPr id="22" name="Bild 21">
            <a:extLst>
              <a:ext uri="{FF2B5EF4-FFF2-40B4-BE49-F238E27FC236}">
                <a16:creationId xmlns:a16="http://schemas.microsoft.com/office/drawing/2014/main" id="{B1DACFC8-985D-DA4C-8C61-05E01C6CB6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33600" y="6851789"/>
            <a:ext cx="6137829" cy="5238607"/>
          </a:xfrm>
          <a:prstGeom prst="rect">
            <a:avLst/>
          </a:prstGeom>
        </p:spPr>
      </p:pic>
      <p:pic>
        <p:nvPicPr>
          <p:cNvPr id="23" name="Bild 22">
            <a:extLst>
              <a:ext uri="{FF2B5EF4-FFF2-40B4-BE49-F238E27FC236}">
                <a16:creationId xmlns:a16="http://schemas.microsoft.com/office/drawing/2014/main" id="{BD7A4EB2-392E-0D46-95BA-27926C26C9C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876611" y="6851789"/>
            <a:ext cx="6137829" cy="5238607"/>
          </a:xfrm>
          <a:prstGeom prst="rect">
            <a:avLst/>
          </a:prstGeom>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7" y="7230533"/>
            <a:ext cx="5477933" cy="4554538"/>
          </a:xfrm>
          <a:prstGeom prst="rect">
            <a:avLst/>
          </a:prstGeom>
        </p:spPr>
        <p:txBody>
          <a:bodyPr/>
          <a:lstStyle>
            <a:lvl1pPr marL="0" indent="0">
              <a:buNone/>
              <a:defRPr sz="31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9702800" y="7230533"/>
            <a:ext cx="5477933" cy="4554538"/>
          </a:xfrm>
          <a:prstGeom prst="rect">
            <a:avLst/>
          </a:prstGeom>
        </p:spPr>
        <p:txBody>
          <a:bodyPr/>
          <a:lstStyle>
            <a:lvl1pPr marL="0" indent="0">
              <a:buNone/>
              <a:defRPr sz="31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7272000" y="7230533"/>
            <a:ext cx="5477933" cy="4554538"/>
          </a:xfrm>
          <a:prstGeom prst="rect">
            <a:avLst/>
          </a:prstGeom>
        </p:spPr>
        <p:txBody>
          <a:bodyPr/>
          <a:lstStyle>
            <a:lvl1pPr marL="0" indent="0">
              <a:buNone/>
              <a:defRPr sz="31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hasCustomPrompt="1"/>
          </p:nvPr>
        </p:nvSpPr>
        <p:spPr>
          <a:xfrm>
            <a:off x="209338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hasCustomPrompt="1"/>
          </p:nvPr>
        </p:nvSpPr>
        <p:spPr>
          <a:xfrm>
            <a:off x="966893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hasCustomPrompt="1"/>
          </p:nvPr>
        </p:nvSpPr>
        <p:spPr>
          <a:xfrm>
            <a:off x="17221200"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Tree>
    <p:extLst>
      <p:ext uri="{BB962C8B-B14F-4D97-AF65-F5344CB8AC3E}">
        <p14:creationId xmlns:p14="http://schemas.microsoft.com/office/powerpoint/2010/main" val="38535053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skrivrutor vertikal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3B55F0A9-449C-7386-0D90-22D9EDBEB662}"/>
              </a:ext>
            </a:extLst>
          </p:cNvPr>
          <p:cNvSpPr>
            <a:spLocks noGrp="1"/>
          </p:cNvSpPr>
          <p:nvPr>
            <p:ph type="body" sz="quarter" idx="40"/>
          </p:nvPr>
        </p:nvSpPr>
        <p:spPr>
          <a:xfrm>
            <a:off x="1749425" y="4895539"/>
            <a:ext cx="9175838" cy="48711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427001272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äsrutor 7 s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5" name="Bild">
            <a:extLst>
              <a:ext uri="{FF2B5EF4-FFF2-40B4-BE49-F238E27FC236}">
                <a16:creationId xmlns:a16="http://schemas.microsoft.com/office/drawing/2014/main" id="{649B60D6-0BE3-064F-8B45-DB9E053E0F8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243444">
            <a:off x="20354021" y="10146936"/>
            <a:ext cx="2998594" cy="3850986"/>
          </a:xfrm>
          <a:prstGeom prst="rect">
            <a:avLst/>
          </a:prstGeom>
          <a:ln w="12700">
            <a:miter lim="400000"/>
          </a:ln>
        </p:spPr>
      </p:pic>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2379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5" name="Platshållare för text 26">
            <a:extLst>
              <a:ext uri="{FF2B5EF4-FFF2-40B4-BE49-F238E27FC236}">
                <a16:creationId xmlns:a16="http://schemas.microsoft.com/office/drawing/2014/main" id="{544CB7E5-3A56-A24F-9E86-36F9D6CD237C}"/>
              </a:ext>
            </a:extLst>
          </p:cNvPr>
          <p:cNvSpPr>
            <a:spLocks noGrp="1"/>
          </p:cNvSpPr>
          <p:nvPr>
            <p:ph type="body" sz="quarter" idx="23"/>
          </p:nvPr>
        </p:nvSpPr>
        <p:spPr>
          <a:xfrm>
            <a:off x="14478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3">
            <a:extLst>
              <a:ext uri="{FF2B5EF4-FFF2-40B4-BE49-F238E27FC236}">
                <a16:creationId xmlns:a16="http://schemas.microsoft.com/office/drawing/2014/main" id="{81705240-5765-754E-A5F7-4EBA13C146BE}"/>
              </a:ext>
            </a:extLst>
          </p:cNvPr>
          <p:cNvSpPr>
            <a:spLocks noGrp="1"/>
          </p:cNvSpPr>
          <p:nvPr>
            <p:ph type="body" sz="quarter" idx="41"/>
          </p:nvPr>
        </p:nvSpPr>
        <p:spPr>
          <a:xfrm>
            <a:off x="1029825"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6" name="Platshållare för text 28">
            <a:extLst>
              <a:ext uri="{FF2B5EF4-FFF2-40B4-BE49-F238E27FC236}">
                <a16:creationId xmlns:a16="http://schemas.microsoft.com/office/drawing/2014/main" id="{3F934FB2-2CC5-F04A-AD16-D9D4E97DCC6B}"/>
              </a:ext>
            </a:extLst>
          </p:cNvPr>
          <p:cNvSpPr>
            <a:spLocks noGrp="1"/>
          </p:cNvSpPr>
          <p:nvPr>
            <p:ph type="body" sz="quarter" idx="24"/>
          </p:nvPr>
        </p:nvSpPr>
        <p:spPr>
          <a:xfrm>
            <a:off x="7353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3">
            <a:extLst>
              <a:ext uri="{FF2B5EF4-FFF2-40B4-BE49-F238E27FC236}">
                <a16:creationId xmlns:a16="http://schemas.microsoft.com/office/drawing/2014/main" id="{3530E3AC-A8DB-D340-9208-48430CA21DB3}"/>
              </a:ext>
            </a:extLst>
          </p:cNvPr>
          <p:cNvSpPr>
            <a:spLocks noGrp="1"/>
          </p:cNvSpPr>
          <p:nvPr>
            <p:ph type="body" sz="quarter" idx="42"/>
          </p:nvPr>
        </p:nvSpPr>
        <p:spPr>
          <a:xfrm>
            <a:off x="6777483"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7" name="Platshållare för text 30">
            <a:extLst>
              <a:ext uri="{FF2B5EF4-FFF2-40B4-BE49-F238E27FC236}">
                <a16:creationId xmlns:a16="http://schemas.microsoft.com/office/drawing/2014/main" id="{D19A70B9-1085-804A-8268-0B03245A121C}"/>
              </a:ext>
            </a:extLst>
          </p:cNvPr>
          <p:cNvSpPr>
            <a:spLocks noGrp="1"/>
          </p:cNvSpPr>
          <p:nvPr>
            <p:ph type="body" sz="quarter" idx="25"/>
          </p:nvPr>
        </p:nvSpPr>
        <p:spPr>
          <a:xfrm>
            <a:off x="13068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8" name="Platshållare för text 3">
            <a:extLst>
              <a:ext uri="{FF2B5EF4-FFF2-40B4-BE49-F238E27FC236}">
                <a16:creationId xmlns:a16="http://schemas.microsoft.com/office/drawing/2014/main" id="{070C13D9-6032-7848-B2FD-F11B9EA4C5A8}"/>
              </a:ext>
            </a:extLst>
          </p:cNvPr>
          <p:cNvSpPr>
            <a:spLocks noGrp="1"/>
          </p:cNvSpPr>
          <p:nvPr>
            <p:ph type="body" sz="quarter" idx="43"/>
          </p:nvPr>
        </p:nvSpPr>
        <p:spPr>
          <a:xfrm>
            <a:off x="12506479"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55957" y="4784000"/>
            <a:ext cx="9679814" cy="224710"/>
          </a:xfrm>
          <a:prstGeom prst="rect">
            <a:avLst/>
          </a:prstGeom>
          <a:ln w="12700">
            <a:miter lim="400000"/>
          </a:ln>
        </p:spPr>
      </p:pic>
    </p:spTree>
    <p:extLst>
      <p:ext uri="{BB962C8B-B14F-4D97-AF65-F5344CB8AC3E}">
        <p14:creationId xmlns:p14="http://schemas.microsoft.com/office/powerpoint/2010/main" val="371154175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2.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88" r:id="rId1"/>
    <p:sldLayoutId id="2147483691" r:id="rId2"/>
    <p:sldLayoutId id="2147483724" r:id="rId3"/>
    <p:sldLayoutId id="2147483694" r:id="rId4"/>
    <p:sldLayoutId id="2147483695" r:id="rId5"/>
    <p:sldLayoutId id="2147483696" r:id="rId6"/>
    <p:sldLayoutId id="2147483697" r:id="rId7"/>
    <p:sldLayoutId id="2147483725" r:id="rId8"/>
    <p:sldLayoutId id="2147483700" r:id="rId9"/>
    <p:sldLayoutId id="2147483701" r:id="rId10"/>
    <p:sldLayoutId id="2147483726" r:id="rId11"/>
    <p:sldLayoutId id="2147483702" r:id="rId12"/>
    <p:sldLayoutId id="2147483703" r:id="rId13"/>
    <p:sldLayoutId id="2147483706" r:id="rId14"/>
    <p:sldLayoutId id="2147483704" r:id="rId15"/>
    <p:sldLayoutId id="2147483705" r:id="rId16"/>
    <p:sldLayoutId id="2147483707" r:id="rId17"/>
    <p:sldLayoutId id="2147483708" r:id="rId18"/>
    <p:sldLayoutId id="2147483709" r:id="rId19"/>
    <p:sldLayoutId id="2147483710" r:id="rId20"/>
    <p:sldLayoutId id="2147483711" r:id="rId21"/>
    <p:sldLayoutId id="2147483712" r:id="rId22"/>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5336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7" r:id="rId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539397"/>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208.svg"/><Relationship Id="rId4" Type="http://schemas.openxmlformats.org/officeDocument/2006/relationships/image" Target="../media/image207.png"/></Relationships>
</file>

<file path=ppt/slides/_rels/slide2.xml.rels><?xml version="1.0" encoding="UTF-8" standalone="yes"?>
<Relationships xmlns="http://schemas.openxmlformats.org/package/2006/relationships"><Relationship Id="rId8" Type="http://schemas.openxmlformats.org/officeDocument/2006/relationships/image" Target="../media/image214.svg"/><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2.svg"/><Relationship Id="rId5" Type="http://schemas.openxmlformats.org/officeDocument/2006/relationships/image" Target="../media/image211.png"/><Relationship Id="rId4" Type="http://schemas.openxmlformats.org/officeDocument/2006/relationships/image" Target="../media/image210.svg"/></Relationships>
</file>

<file path=ppt/slides/_rels/slide3.xml.rels><?xml version="1.0" encoding="UTF-8" standalone="yes"?>
<Relationships xmlns="http://schemas.openxmlformats.org/package/2006/relationships"><Relationship Id="rId8" Type="http://schemas.openxmlformats.org/officeDocument/2006/relationships/image" Target="../media/image212.svg"/><Relationship Id="rId3" Type="http://schemas.openxmlformats.org/officeDocument/2006/relationships/image" Target="../media/image39.png"/><Relationship Id="rId7" Type="http://schemas.openxmlformats.org/officeDocument/2006/relationships/image" Target="../media/image2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0.svg"/><Relationship Id="rId5" Type="http://schemas.openxmlformats.org/officeDocument/2006/relationships/image" Target="../media/image209.png"/><Relationship Id="rId10" Type="http://schemas.openxmlformats.org/officeDocument/2006/relationships/image" Target="../media/image214.svg"/><Relationship Id="rId4" Type="http://schemas.openxmlformats.org/officeDocument/2006/relationships/image" Target="../media/image40.svg"/><Relationship Id="rId9" Type="http://schemas.openxmlformats.org/officeDocument/2006/relationships/image" Target="../media/image213.png"/></Relationships>
</file>

<file path=ppt/slides/_rels/slide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www.hejainnovation.se/" TargetMode="External"/><Relationship Id="rId7" Type="http://schemas.openxmlformats.org/officeDocument/2006/relationships/image" Target="../media/image103.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hyperlink" Target="https://www.uppsala.se/innovationskraf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8">
            <a:extLst>
              <a:ext uri="{FF2B5EF4-FFF2-40B4-BE49-F238E27FC236}">
                <a16:creationId xmlns:a16="http://schemas.microsoft.com/office/drawing/2014/main" id="{3A99A497-35A7-3812-9E27-6EEB15518539}"/>
              </a:ext>
            </a:extLst>
          </p:cNvPr>
          <p:cNvSpPr txBox="1">
            <a:spLocks noGrp="1"/>
          </p:cNvSpPr>
          <p:nvPr>
            <p:ph type="title" idx="4294967295"/>
          </p:nvPr>
        </p:nvSpPr>
        <p:spPr>
          <a:xfrm>
            <a:off x="1722692" y="3516300"/>
            <a:ext cx="9765841" cy="2275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Gör mer av det som funkar</a:t>
            </a:r>
          </a:p>
        </p:txBody>
      </p:sp>
      <p:sp>
        <p:nvSpPr>
          <p:cNvPr id="6" name="Platshållare för text 5">
            <a:extLst>
              <a:ext uri="{FF2B5EF4-FFF2-40B4-BE49-F238E27FC236}">
                <a16:creationId xmlns:a16="http://schemas.microsoft.com/office/drawing/2014/main" id="{EC296E7B-8D1A-9C40-B1AE-3A1653101413}"/>
              </a:ext>
            </a:extLst>
          </p:cNvPr>
          <p:cNvSpPr>
            <a:spLocks noGrp="1"/>
          </p:cNvSpPr>
          <p:nvPr>
            <p:ph type="body" sz="quarter" idx="10"/>
          </p:nvPr>
        </p:nvSpPr>
        <p:spPr/>
        <p:txBody>
          <a:bodyPr lIns="91440" tIns="45720" rIns="91440" bIns="45720" anchor="t"/>
          <a:lstStyle/>
          <a:p>
            <a:r>
              <a:rPr lang="sv-SE" dirty="0"/>
              <a:t>12 minuter</a:t>
            </a:r>
          </a:p>
        </p:txBody>
      </p:sp>
      <p:pic>
        <p:nvPicPr>
          <p:cNvPr id="3" name="Platshållare för bild 2">
            <a:extLst>
              <a:ext uri="{FF2B5EF4-FFF2-40B4-BE49-F238E27FC236}">
                <a16:creationId xmlns:a16="http://schemas.microsoft.com/office/drawing/2014/main" id="{CDE1EC83-ED37-744E-B50E-6C366C1708D7}"/>
              </a:ext>
              <a:ext uri="{C183D7F6-B498-43B3-948B-1728B52AA6E4}">
                <adec:decorative xmlns:adec="http://schemas.microsoft.com/office/drawing/2017/decorative" val="1"/>
              </a:ext>
            </a:extLst>
          </p:cNvPr>
          <p:cNvPicPr>
            <a:picLocks noGrp="1" noChangeAspect="1"/>
          </p:cNvPicPr>
          <p:nvPr>
            <p:ph type="pic" sz="quarter" idx="36"/>
          </p:nvPr>
        </p:nvPicPr>
        <p:blipFill rotWithShape="1">
          <a:blip r:embed="rId3">
            <a:extLst>
              <a:ext uri="{28A0092B-C50C-407E-A947-70E740481C1C}">
                <a14:useLocalDpi xmlns:a14="http://schemas.microsoft.com/office/drawing/2010/main" val="0"/>
              </a:ext>
            </a:extLst>
          </a:blip>
          <a:srcRect l="3727" r="3727"/>
          <a:stretch/>
        </p:blipFill>
        <p:spPr/>
      </p:pic>
      <p:sp>
        <p:nvSpPr>
          <p:cNvPr id="12" name="Platshållare för text 7">
            <a:extLst>
              <a:ext uri="{FF2B5EF4-FFF2-40B4-BE49-F238E27FC236}">
                <a16:creationId xmlns:a16="http://schemas.microsoft.com/office/drawing/2014/main" id="{F53EE4D7-CCD3-FF5B-4C1D-89A1591AD118}"/>
              </a:ext>
            </a:extLst>
          </p:cNvPr>
          <p:cNvSpPr txBox="1">
            <a:spLocks/>
          </p:cNvSpPr>
          <p:nvPr/>
        </p:nvSpPr>
        <p:spPr>
          <a:xfrm>
            <a:off x="1749262" y="6712283"/>
            <a:ext cx="9739272" cy="4503113"/>
          </a:xfrm>
          <a:prstGeom prst="rect">
            <a:avLst/>
          </a:prstGeom>
        </p:spPr>
        <p:txBody>
          <a:bodyPr lIns="91440" tIns="45720" rIns="91440" bIns="45720" anchor="t"/>
          <a:lstStyle>
            <a:lvl1pPr marL="0" indent="0" algn="l" defTabSz="1828709" rtl="0" eaLnBrk="1" latinLnBrk="0" hangingPunct="1">
              <a:lnSpc>
                <a:spcPct val="90000"/>
              </a:lnSpc>
              <a:spcBef>
                <a:spcPts val="2000"/>
              </a:spcBef>
              <a:buFont typeface="Arial" panose="020B0604020202020204" pitchFamily="34" charset="0"/>
              <a:buNone/>
              <a:defRPr sz="43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a:cs typeface="Calibri"/>
              </a:rPr>
              <a:t>Prova denna mini-övning för att synliggöra de små utvecklingsstegen ni tar i vardagen.</a:t>
            </a:r>
            <a:endParaRPr lang="en-US" dirty="0"/>
          </a:p>
        </p:txBody>
      </p:sp>
      <p:pic>
        <p:nvPicPr>
          <p:cNvPr id="20" name="Bild">
            <a:extLst>
              <a:ext uri="{FF2B5EF4-FFF2-40B4-BE49-F238E27FC236}">
                <a16:creationId xmlns:a16="http://schemas.microsoft.com/office/drawing/2014/main" id="{BF152A62-9DD1-6144-AF90-41D8017DA4E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05202" y="1295063"/>
            <a:ext cx="734525" cy="725108"/>
          </a:xfrm>
          <a:prstGeom prst="rect">
            <a:avLst/>
          </a:prstGeom>
          <a:ln w="12700">
            <a:miter lim="400000"/>
          </a:ln>
        </p:spPr>
      </p:pic>
    </p:spTree>
    <p:extLst>
      <p:ext uri="{BB962C8B-B14F-4D97-AF65-F5344CB8AC3E}">
        <p14:creationId xmlns:p14="http://schemas.microsoft.com/office/powerpoint/2010/main" val="1665247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latshållare för text 9">
            <a:extLst>
              <a:ext uri="{FF2B5EF4-FFF2-40B4-BE49-F238E27FC236}">
                <a16:creationId xmlns:a16="http://schemas.microsoft.com/office/drawing/2014/main" id="{479BBB53-1145-0D03-D906-26AC01610C0A}"/>
              </a:ext>
            </a:extLst>
          </p:cNvPr>
          <p:cNvSpPr txBox="1">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Mera!</a:t>
            </a:r>
          </a:p>
        </p:txBody>
      </p:sp>
      <p:sp>
        <p:nvSpPr>
          <p:cNvPr id="37" name="Platshållare för text 7">
            <a:extLst>
              <a:ext uri="{FF2B5EF4-FFF2-40B4-BE49-F238E27FC236}">
                <a16:creationId xmlns:a16="http://schemas.microsoft.com/office/drawing/2014/main" id="{7F87CED9-3419-6942-B74A-9089E94AB7F1}"/>
              </a:ext>
            </a:extLst>
          </p:cNvPr>
          <p:cNvSpPr>
            <a:spLocks noGrp="1"/>
          </p:cNvSpPr>
          <p:nvPr>
            <p:ph type="body" sz="quarter" idx="10"/>
          </p:nvPr>
        </p:nvSpPr>
        <p:spPr/>
        <p:txBody>
          <a:bodyPr lIns="91440" tIns="45720" rIns="91440" bIns="45720" anchor="t"/>
          <a:lstStyle/>
          <a:p>
            <a:r>
              <a:rPr lang="sv-SE" dirty="0"/>
              <a:t>2 min</a:t>
            </a:r>
          </a:p>
        </p:txBody>
      </p:sp>
      <p:sp>
        <p:nvSpPr>
          <p:cNvPr id="19" name="Platshållare för text 18">
            <a:extLst>
              <a:ext uri="{FF2B5EF4-FFF2-40B4-BE49-F238E27FC236}">
                <a16:creationId xmlns:a16="http://schemas.microsoft.com/office/drawing/2014/main" id="{B1C2658A-2747-A140-AEB6-4BA88DC715CC}"/>
              </a:ext>
            </a:extLst>
          </p:cNvPr>
          <p:cNvSpPr>
            <a:spLocks noGrp="1"/>
          </p:cNvSpPr>
          <p:nvPr>
            <p:ph type="body" sz="quarter" idx="35"/>
          </p:nvPr>
        </p:nvSpPr>
        <p:spPr/>
        <p:txBody>
          <a:bodyPr/>
          <a:lstStyle/>
          <a:p>
            <a:r>
              <a:rPr lang="sv-SE" dirty="0"/>
              <a:t>Prata</a:t>
            </a:r>
          </a:p>
        </p:txBody>
      </p:sp>
      <p:sp>
        <p:nvSpPr>
          <p:cNvPr id="17" name="Platshållare för text 16">
            <a:extLst>
              <a:ext uri="{FF2B5EF4-FFF2-40B4-BE49-F238E27FC236}">
                <a16:creationId xmlns:a16="http://schemas.microsoft.com/office/drawing/2014/main" id="{8233D40E-CDAC-DE4C-85AC-4364BCD9DA93}"/>
              </a:ext>
            </a:extLst>
          </p:cNvPr>
          <p:cNvSpPr>
            <a:spLocks noGrp="1"/>
          </p:cNvSpPr>
          <p:nvPr>
            <p:ph type="body" sz="quarter" idx="11"/>
          </p:nvPr>
        </p:nvSpPr>
        <p:spPr/>
        <p:txBody>
          <a:bodyPr/>
          <a:lstStyle/>
          <a:p>
            <a:r>
              <a:rPr lang="sv-SE" dirty="0"/>
              <a:t>Grupp</a:t>
            </a:r>
          </a:p>
        </p:txBody>
      </p:sp>
      <p:pic>
        <p:nvPicPr>
          <p:cNvPr id="43" name="Gruppera">
            <a:extLst>
              <a:ext uri="{FF2B5EF4-FFF2-40B4-BE49-F238E27FC236}">
                <a16:creationId xmlns:a16="http://schemas.microsoft.com/office/drawing/2014/main" id="{7FA59D5C-5062-544D-8A68-83394549A49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44" name="Bild 43">
            <a:extLst>
              <a:ext uri="{FF2B5EF4-FFF2-40B4-BE49-F238E27FC236}">
                <a16:creationId xmlns:a16="http://schemas.microsoft.com/office/drawing/2014/main" id="{728E399D-E50E-7D42-B457-210B06C5CDD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18971" y="1373597"/>
            <a:ext cx="1083185" cy="532857"/>
          </a:xfrm>
          <a:prstGeom prst="rect">
            <a:avLst/>
          </a:prstGeom>
        </p:spPr>
      </p:pic>
      <p:pic>
        <p:nvPicPr>
          <p:cNvPr id="13" name="Bild">
            <a:extLst>
              <a:ext uri="{FF2B5EF4-FFF2-40B4-BE49-F238E27FC236}">
                <a16:creationId xmlns:a16="http://schemas.microsoft.com/office/drawing/2014/main" id="{CE12DEC5-4EF4-984F-A538-E2B2C1E75FE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62240" y="1202742"/>
            <a:ext cx="949380" cy="852761"/>
          </a:xfrm>
          <a:prstGeom prst="rect">
            <a:avLst/>
          </a:prstGeom>
          <a:ln w="12700">
            <a:miter lim="400000"/>
          </a:ln>
        </p:spPr>
      </p:pic>
      <p:sp>
        <p:nvSpPr>
          <p:cNvPr id="21" name="Platshållare för text 10">
            <a:extLst>
              <a:ext uri="{FF2B5EF4-FFF2-40B4-BE49-F238E27FC236}">
                <a16:creationId xmlns:a16="http://schemas.microsoft.com/office/drawing/2014/main" id="{3A0B9A6B-B754-1CAB-A7F8-231ED2DCA780}"/>
              </a:ext>
            </a:extLst>
          </p:cNvPr>
          <p:cNvSpPr txBox="1">
            <a:spLocks/>
          </p:cNvSpPr>
          <p:nvPr/>
        </p:nvSpPr>
        <p:spPr>
          <a:xfrm>
            <a:off x="1749263" y="6171191"/>
            <a:ext cx="9717914" cy="612149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buClr>
            </a:pPr>
            <a:r>
              <a:rPr lang="sv-SE"/>
              <a:t>Ibland känns det som att inget händer, men det är sällan sant. En framgång kan vara något litet eller något stort och att dela framgångar är ett sätt att synliggöra små utvecklingssteg som ni tar i vardagen. De kanske inte alltid syns men de är värdefulla. </a:t>
            </a:r>
            <a:endParaRPr lang="sv-SE" dirty="0"/>
          </a:p>
        </p:txBody>
      </p:sp>
      <p:sp>
        <p:nvSpPr>
          <p:cNvPr id="23" name="Platshållare för text 31">
            <a:extLst>
              <a:ext uri="{FF2B5EF4-FFF2-40B4-BE49-F238E27FC236}">
                <a16:creationId xmlns:a16="http://schemas.microsoft.com/office/drawing/2014/main" id="{1CF61184-AC90-9C7C-AC03-4A986B4B87A6}"/>
              </a:ext>
            </a:extLst>
          </p:cNvPr>
          <p:cNvSpPr txBox="1">
            <a:spLocks/>
          </p:cNvSpPr>
          <p:nvPr/>
        </p:nvSpPr>
        <p:spPr>
          <a:xfrm>
            <a:off x="13944600" y="6171191"/>
            <a:ext cx="8915044" cy="1887172"/>
          </a:xfrm>
          <a:prstGeom prst="rect">
            <a:avLst/>
          </a:prstGeom>
        </p:spPr>
        <p:txBody>
          <a:bodyPr lIns="91440" tIns="45720" rIns="91440" bIns="45720" anchor="t"/>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b="1" dirty="0"/>
              <a:t>Genom att höra om andras framgångar ökar förståelsen för varandra och gruppen utvecklas positivt. När vi pratar om det som vi känner positivt för synliggör vi det som fungerar och får det att växa. </a:t>
            </a:r>
          </a:p>
        </p:txBody>
      </p:sp>
    </p:spTree>
    <p:extLst>
      <p:ext uri="{BB962C8B-B14F-4D97-AF65-F5344CB8AC3E}">
        <p14:creationId xmlns:p14="http://schemas.microsoft.com/office/powerpoint/2010/main" val="2773472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 11">
            <a:extLst>
              <a:ext uri="{FF2B5EF4-FFF2-40B4-BE49-F238E27FC236}">
                <a16:creationId xmlns:a16="http://schemas.microsoft.com/office/drawing/2014/main" id="{37DF4DCA-C3BD-8E45-961A-00BF8A2D96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582938">
            <a:off x="-232423" y="7211389"/>
            <a:ext cx="4703430" cy="6341704"/>
          </a:xfrm>
          <a:prstGeom prst="rect">
            <a:avLst/>
          </a:prstGeom>
        </p:spPr>
      </p:pic>
      <p:sp>
        <p:nvSpPr>
          <p:cNvPr id="25" name="Platshållare för text 20">
            <a:extLst>
              <a:ext uri="{FF2B5EF4-FFF2-40B4-BE49-F238E27FC236}">
                <a16:creationId xmlns:a16="http://schemas.microsoft.com/office/drawing/2014/main" id="{43E7BCE6-566D-3838-D27E-4D9E90BBBF20}"/>
              </a:ext>
            </a:extLst>
          </p:cNvPr>
          <p:cNvSpPr txBox="1">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Pröva!</a:t>
            </a:r>
          </a:p>
        </p:txBody>
      </p:sp>
      <p:sp>
        <p:nvSpPr>
          <p:cNvPr id="29" name="Platshållare för text 13">
            <a:extLst>
              <a:ext uri="{FF2B5EF4-FFF2-40B4-BE49-F238E27FC236}">
                <a16:creationId xmlns:a16="http://schemas.microsoft.com/office/drawing/2014/main" id="{2B0124D5-ED33-F991-42E8-2C9092B4F339}"/>
              </a:ext>
            </a:extLst>
          </p:cNvPr>
          <p:cNvSpPr txBox="1">
            <a:spLocks/>
          </p:cNvSpPr>
          <p:nvPr/>
        </p:nvSpPr>
        <p:spPr>
          <a:xfrm>
            <a:off x="1713600" y="1423315"/>
            <a:ext cx="1802138" cy="536400"/>
          </a:xfrm>
          <a:prstGeom prst="rect">
            <a:avLst/>
          </a:prstGeom>
        </p:spPr>
        <p:txBody>
          <a:bodyPr lIns="91440" tIns="45720" rIns="91440" bIns="45720" anchor="t"/>
          <a:lstStyle>
            <a:lvl1pPr marL="0" indent="0" algn="l" defTabSz="1828709" rtl="0" eaLnBrk="1" latinLnBrk="0" hangingPunct="1">
              <a:lnSpc>
                <a:spcPct val="90000"/>
              </a:lnSpc>
              <a:spcBef>
                <a:spcPts val="2000"/>
              </a:spcBef>
              <a:buFontTx/>
              <a:buNone/>
              <a:defRPr sz="32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a:t>10 min</a:t>
            </a:r>
            <a:endParaRPr lang="sv-SE" dirty="0"/>
          </a:p>
        </p:txBody>
      </p:sp>
      <p:sp>
        <p:nvSpPr>
          <p:cNvPr id="30" name="Platshållare för text 26">
            <a:extLst>
              <a:ext uri="{FF2B5EF4-FFF2-40B4-BE49-F238E27FC236}">
                <a16:creationId xmlns:a16="http://schemas.microsoft.com/office/drawing/2014/main" id="{42AB0A01-E16C-F15E-BDB7-4FC74C8ADEC5}"/>
              </a:ext>
            </a:extLst>
          </p:cNvPr>
          <p:cNvSpPr txBox="1">
            <a:spLocks/>
          </p:cNvSpPr>
          <p:nvPr/>
        </p:nvSpPr>
        <p:spPr>
          <a:xfrm>
            <a:off x="4734000" y="1423315"/>
            <a:ext cx="1802138" cy="537215"/>
          </a:xfrm>
          <a:prstGeom prst="rect">
            <a:avLst/>
          </a:prstGeom>
        </p:spPr>
        <p:txBody>
          <a:bodyPr/>
          <a:lstStyle>
            <a:lvl1pPr marL="0" indent="0" algn="l" defTabSz="1828709" rtl="0" eaLnBrk="1" latinLnBrk="0" hangingPunct="1">
              <a:lnSpc>
                <a:spcPct val="90000"/>
              </a:lnSpc>
              <a:spcBef>
                <a:spcPts val="2000"/>
              </a:spcBef>
              <a:buFontTx/>
              <a:buNone/>
              <a:defRPr sz="32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a:t>Prata</a:t>
            </a:r>
            <a:endParaRPr lang="sv-SE" dirty="0"/>
          </a:p>
        </p:txBody>
      </p:sp>
      <p:sp>
        <p:nvSpPr>
          <p:cNvPr id="31" name="Platshållare för text 25">
            <a:extLst>
              <a:ext uri="{FF2B5EF4-FFF2-40B4-BE49-F238E27FC236}">
                <a16:creationId xmlns:a16="http://schemas.microsoft.com/office/drawing/2014/main" id="{619B6E9D-493C-4131-1EA8-74AB03B443C8}"/>
              </a:ext>
            </a:extLst>
          </p:cNvPr>
          <p:cNvSpPr txBox="1">
            <a:spLocks/>
          </p:cNvSpPr>
          <p:nvPr/>
        </p:nvSpPr>
        <p:spPr>
          <a:xfrm>
            <a:off x="7594586" y="1423316"/>
            <a:ext cx="2156475" cy="536400"/>
          </a:xfrm>
          <a:prstGeom prst="rect">
            <a:avLst/>
          </a:prstGeom>
        </p:spPr>
        <p:txBody>
          <a:bodyPr/>
          <a:lstStyle>
            <a:lvl1pPr marL="0" indent="0" algn="l" defTabSz="1828709" rtl="0" eaLnBrk="1" latinLnBrk="0" hangingPunct="1">
              <a:lnSpc>
                <a:spcPct val="90000"/>
              </a:lnSpc>
              <a:spcBef>
                <a:spcPts val="2000"/>
              </a:spcBef>
              <a:buFontTx/>
              <a:buNone/>
              <a:defRPr sz="32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a:t>Grupp</a:t>
            </a:r>
            <a:endParaRPr lang="sv-SE" dirty="0"/>
          </a:p>
        </p:txBody>
      </p:sp>
      <p:sp>
        <p:nvSpPr>
          <p:cNvPr id="32" name="Platshållare för text 21">
            <a:extLst>
              <a:ext uri="{FF2B5EF4-FFF2-40B4-BE49-F238E27FC236}">
                <a16:creationId xmlns:a16="http://schemas.microsoft.com/office/drawing/2014/main" id="{3436B73A-F2E9-7317-1D3A-615712628370}"/>
              </a:ext>
            </a:extLst>
          </p:cNvPr>
          <p:cNvSpPr txBox="1">
            <a:spLocks/>
          </p:cNvSpPr>
          <p:nvPr/>
        </p:nvSpPr>
        <p:spPr>
          <a:xfrm>
            <a:off x="1749263" y="6171191"/>
            <a:ext cx="9717914" cy="6121494"/>
          </a:xfrm>
          <a:prstGeom prst="rect">
            <a:avLst/>
          </a:prstGeom>
        </p:spPr>
        <p:txBody>
          <a:bodyPr lIns="91440" tIns="45720" rIns="91440" bIns="45720" anchor="t"/>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a:t>Inled eller avsluta ett möte med att ställa någon av dessa frågor som deltagarna får fundera över.</a:t>
            </a:r>
          </a:p>
        </p:txBody>
      </p:sp>
      <p:sp>
        <p:nvSpPr>
          <p:cNvPr id="34" name="Platshållare för text 27">
            <a:extLst>
              <a:ext uri="{FF2B5EF4-FFF2-40B4-BE49-F238E27FC236}">
                <a16:creationId xmlns:a16="http://schemas.microsoft.com/office/drawing/2014/main" id="{D4B36A90-CD94-6F53-F608-D0F15AF4AF00}"/>
              </a:ext>
            </a:extLst>
          </p:cNvPr>
          <p:cNvSpPr txBox="1">
            <a:spLocks/>
          </p:cNvSpPr>
          <p:nvPr/>
        </p:nvSpPr>
        <p:spPr>
          <a:xfrm>
            <a:off x="13687781" y="4260748"/>
            <a:ext cx="9717914" cy="6121494"/>
          </a:xfrm>
          <a:prstGeom prst="rect">
            <a:avLst/>
          </a:prstGeom>
        </p:spPr>
        <p:txBody>
          <a:bodyPr lIns="91440" tIns="45720" rIns="91440" bIns="45720" anchor="t"/>
          <a:lstStyle>
            <a:lvl1pPr marL="457200" indent="-457200" algn="l" defTabSz="1828709" rtl="0" eaLnBrk="1" latinLnBrk="0" hangingPunct="1">
              <a:lnSpc>
                <a:spcPct val="90000"/>
              </a:lnSpc>
              <a:spcBef>
                <a:spcPts val="2000"/>
              </a:spcBef>
              <a:buFont typeface="Arial" panose="020B0604020202020204" pitchFamily="34" charset="0"/>
              <a:buChar char="•"/>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sv-SE"/>
              <a:t>Be deltagarna att berätta något av följande:</a:t>
            </a:r>
            <a:br>
              <a:rPr lang="sv-SE"/>
            </a:br>
            <a:r>
              <a:rPr lang="sv-SE"/>
              <a:t>- Något som någon tackat eller berömt dig för senaste tiden.</a:t>
            </a:r>
            <a:br>
              <a:rPr lang="sv-SE"/>
            </a:br>
            <a:r>
              <a:rPr lang="sv-SE"/>
              <a:t>- Något som du påbörjat eller ordnat.</a:t>
            </a:r>
            <a:br>
              <a:rPr lang="sv-SE"/>
            </a:br>
            <a:r>
              <a:rPr lang="sv-SE"/>
              <a:t>- Något som du har du slutat göra eller provat att göra på ett annat sätt.</a:t>
            </a:r>
            <a:br>
              <a:rPr lang="sv-SE"/>
            </a:br>
            <a:r>
              <a:rPr lang="sv-SE"/>
              <a:t>- Något som du uppskattar med kollegorna och med saker som utförts i arbetet.</a:t>
            </a:r>
            <a:endParaRPr lang="en-US">
              <a:cs typeface="Calibri"/>
            </a:endParaRPr>
          </a:p>
          <a:p>
            <a:pPr marL="514350" indent="-514350">
              <a:buFont typeface="+mj-lt"/>
              <a:buAutoNum type="arabicPeriod"/>
            </a:pPr>
            <a:r>
              <a:rPr lang="sv-SE"/>
              <a:t>Be deltagarna att under 1 minut var dela med sig av sitt svar på frågan.</a:t>
            </a:r>
            <a:endParaRPr lang="sv-SE">
              <a:cs typeface="Calibri"/>
            </a:endParaRPr>
          </a:p>
          <a:p>
            <a:pPr marL="514350" indent="-514350">
              <a:buFont typeface="+mj-lt"/>
              <a:buAutoNum type="arabicPeriod"/>
            </a:pPr>
            <a:r>
              <a:rPr lang="sv-SE"/>
              <a:t>Gör en egen kort reflektion efter mötet: </a:t>
            </a:r>
            <a:br>
              <a:rPr lang="sv-SE"/>
            </a:br>
            <a:r>
              <a:rPr lang="sv-SE"/>
              <a:t>Hur var läget innan mötet och hur är det nu efter övningen? </a:t>
            </a:r>
          </a:p>
          <a:p>
            <a:pPr marL="514350" indent="-514350">
              <a:buFont typeface="+mj-lt"/>
              <a:buAutoNum type="arabicPeriod"/>
            </a:pPr>
            <a:endParaRPr lang="sv-SE" dirty="0"/>
          </a:p>
        </p:txBody>
      </p:sp>
      <p:pic>
        <p:nvPicPr>
          <p:cNvPr id="35" name="Gruppera">
            <a:extLst>
              <a:ext uri="{FF2B5EF4-FFF2-40B4-BE49-F238E27FC236}">
                <a16:creationId xmlns:a16="http://schemas.microsoft.com/office/drawing/2014/main" id="{E1663F01-6EFF-F473-2DE1-3928AEE5CBA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36" name="Bild 35">
            <a:extLst>
              <a:ext uri="{FF2B5EF4-FFF2-40B4-BE49-F238E27FC236}">
                <a16:creationId xmlns:a16="http://schemas.microsoft.com/office/drawing/2014/main" id="{D5BFCC30-D341-3CB9-3646-658539C84C8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373597"/>
            <a:ext cx="1083185" cy="532857"/>
          </a:xfrm>
          <a:prstGeom prst="rect">
            <a:avLst/>
          </a:prstGeom>
        </p:spPr>
      </p:pic>
      <p:pic>
        <p:nvPicPr>
          <p:cNvPr id="37" name="Bild">
            <a:extLst>
              <a:ext uri="{FF2B5EF4-FFF2-40B4-BE49-F238E27FC236}">
                <a16:creationId xmlns:a16="http://schemas.microsoft.com/office/drawing/2014/main" id="{F35A9DF1-BEA3-67D7-8B34-DFF895331D8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62240" y="1202742"/>
            <a:ext cx="949380" cy="852761"/>
          </a:xfrm>
          <a:prstGeom prst="rect">
            <a:avLst/>
          </a:prstGeom>
          <a:ln w="12700">
            <a:miter lim="400000"/>
          </a:ln>
        </p:spPr>
      </p:pic>
    </p:spTree>
    <p:extLst>
      <p:ext uri="{BB962C8B-B14F-4D97-AF65-F5344CB8AC3E}">
        <p14:creationId xmlns:p14="http://schemas.microsoft.com/office/powerpoint/2010/main" val="2441762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2" descr="Rubrik">
            <a:extLst>
              <a:ext uri="{FF2B5EF4-FFF2-40B4-BE49-F238E27FC236}">
                <a16:creationId xmlns:a16="http://schemas.microsoft.com/office/drawing/2014/main" id="{05E62319-1069-3DE8-EA53-B29964A31D64}"/>
              </a:ext>
            </a:extLst>
          </p:cNvPr>
          <p:cNvSpPr>
            <a:spLocks noGrp="1"/>
          </p:cNvSpPr>
          <p:nvPr>
            <p:ph type="title" idx="4294967295"/>
          </p:nvPr>
        </p:nvSpPr>
        <p:spPr>
          <a:xfrm>
            <a:off x="1690731" y="2110563"/>
            <a:ext cx="10500475"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Dokumentets syfte</a:t>
            </a:r>
          </a:p>
        </p:txBody>
      </p:sp>
      <p:sp>
        <p:nvSpPr>
          <p:cNvPr id="15" name="Platshållare för text 4">
            <a:extLst>
              <a:ext uri="{FF2B5EF4-FFF2-40B4-BE49-F238E27FC236}">
                <a16:creationId xmlns:a16="http://schemas.microsoft.com/office/drawing/2014/main" id="{14C34594-44A0-0CED-970E-E877EDC70B54}"/>
              </a:ext>
            </a:extLst>
          </p:cNvPr>
          <p:cNvSpPr>
            <a:spLocks noGrp="1"/>
          </p:cNvSpPr>
          <p:nvPr>
            <p:ph type="body" sz="quarter" idx="44"/>
          </p:nvPr>
        </p:nvSpPr>
        <p:spPr>
          <a:xfrm>
            <a:off x="1746671" y="5842461"/>
            <a:ext cx="10444534" cy="4013318"/>
          </a:xfrm>
        </p:spPr>
        <p:txBody>
          <a:bodyPr/>
          <a:lstStyle/>
          <a:p>
            <a:r>
              <a:rPr lang="sv-SE" b="1" dirty="0"/>
              <a:t>Detta dokument är en prototyp av Lärandeprojektet för innovationsledning (2021-2022). </a:t>
            </a:r>
          </a:p>
          <a:p>
            <a:r>
              <a:rPr lang="sv-SE" dirty="0"/>
              <a:t>Ett projekt av Uppsala kommun tillsammans med Helsingborgs stad, och flera andra kommuner. Vinnova finansierade arbetet. </a:t>
            </a:r>
          </a:p>
          <a:p>
            <a:r>
              <a:rPr lang="sv-SE" dirty="0"/>
              <a:t>I vetskap om informationen på denna sida får innehållet delas.</a:t>
            </a:r>
          </a:p>
        </p:txBody>
      </p:sp>
      <p:sp>
        <p:nvSpPr>
          <p:cNvPr id="19" name="Platshållare för text 8">
            <a:extLst>
              <a:ext uri="{FF2B5EF4-FFF2-40B4-BE49-F238E27FC236}">
                <a16:creationId xmlns:a16="http://schemas.microsoft.com/office/drawing/2014/main" id="{2E1B17BC-C19A-B0C5-AE43-211CA980DCE7}"/>
              </a:ext>
            </a:extLst>
          </p:cNvPr>
          <p:cNvSpPr>
            <a:spLocks noGrp="1"/>
          </p:cNvSpPr>
          <p:nvPr>
            <p:ph type="body" sz="quarter" idx="45"/>
          </p:nvPr>
        </p:nvSpPr>
        <p:spPr>
          <a:xfrm>
            <a:off x="14468913" y="4529712"/>
            <a:ext cx="7586296" cy="3010340"/>
          </a:xfrm>
        </p:spPr>
        <p:txBody>
          <a:bodyPr/>
          <a:lstStyle/>
          <a:p>
            <a:r>
              <a:rPr lang="sv-SE" b="1" dirty="0">
                <a:latin typeface="+mj-lt"/>
              </a:rPr>
              <a:t>Mer info:</a:t>
            </a:r>
          </a:p>
          <a:p>
            <a:r>
              <a:rPr lang="sv-SE" b="1" dirty="0">
                <a:latin typeface="Calibri"/>
                <a:hlinkClick r:id="rId3">
                  <a:extLst>
                    <a:ext uri="{A12FA001-AC4F-418D-AE19-62706E023703}">
                      <ahyp:hlinkClr xmlns:ahyp="http://schemas.microsoft.com/office/drawing/2018/hyperlinkcolor" val="tx"/>
                    </a:ext>
                  </a:extLst>
                </a:hlinkClick>
              </a:rPr>
              <a:t>www.hejainnovation.se</a:t>
            </a:r>
            <a:r>
              <a:rPr lang="sv-SE" b="1" dirty="0">
                <a:latin typeface="Calibri"/>
              </a:rPr>
              <a:t> </a:t>
            </a:r>
          </a:p>
          <a:p>
            <a:r>
              <a:rPr lang="sv-SE" b="1" dirty="0">
                <a:latin typeface="Calibri"/>
                <a:hlinkClick r:id="rId4"/>
              </a:rPr>
              <a:t>uppsala.se/innovationskraft </a:t>
            </a:r>
            <a:endParaRPr lang="sv-SE" b="1" dirty="0">
              <a:latin typeface="Calibri"/>
            </a:endParaRPr>
          </a:p>
          <a:p>
            <a:r>
              <a:rPr lang="sv-SE" b="1" dirty="0">
                <a:latin typeface="Calibri"/>
              </a:rPr>
              <a:t>innovation@uppsala.se</a:t>
            </a:r>
          </a:p>
        </p:txBody>
      </p:sp>
      <p:pic>
        <p:nvPicPr>
          <p:cNvPr id="24" name="Bildobjekt 23" descr="Logga: HEJA Innovation.">
            <a:extLst>
              <a:ext uri="{FF2B5EF4-FFF2-40B4-BE49-F238E27FC236}">
                <a16:creationId xmlns:a16="http://schemas.microsoft.com/office/drawing/2014/main" id="{F4B796E3-F389-4D49-9B23-A701E5D65E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5517" y="11612089"/>
            <a:ext cx="3323298" cy="1119275"/>
          </a:xfrm>
          <a:prstGeom prst="rect">
            <a:avLst/>
          </a:prstGeom>
        </p:spPr>
      </p:pic>
      <p:pic>
        <p:nvPicPr>
          <p:cNvPr id="18" name="Picture 2" descr="Logga: Vinnova Sveriges innovationsmyndighet">
            <a:extLst>
              <a:ext uri="{FF2B5EF4-FFF2-40B4-BE49-F238E27FC236}">
                <a16:creationId xmlns:a16="http://schemas.microsoft.com/office/drawing/2014/main" id="{CEE2E132-84AB-49A2-A856-2A6B7430E4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6268" y="11695236"/>
            <a:ext cx="4460004" cy="9529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ogga: Uppsala kommun">
            <a:extLst>
              <a:ext uri="{FF2B5EF4-FFF2-40B4-BE49-F238E27FC236}">
                <a16:creationId xmlns:a16="http://schemas.microsoft.com/office/drawing/2014/main" id="{1E787AA1-6C61-4692-B1E7-E81D74DDFB1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8860" b="-795"/>
          <a:stretch/>
        </p:blipFill>
        <p:spPr bwMode="auto">
          <a:xfrm>
            <a:off x="14623724" y="11674547"/>
            <a:ext cx="2830830" cy="10022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5A1BB2A1-3B7A-412B-A796-F3DC7A26FB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79261" y="11666644"/>
            <a:ext cx="3665671" cy="101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66284"/>
      </p:ext>
    </p:extLst>
  </p:cSld>
  <p:clrMapOvr>
    <a:masterClrMapping/>
  </p:clrMapOvr>
</p:sld>
</file>

<file path=ppt/theme/theme1.xml><?xml version="1.0" encoding="utf-8"?>
<a:theme xmlns:a="http://schemas.openxmlformats.org/drawingml/2006/main" name="Office-tema">
  <a:themeElements>
    <a:clrScheme name="Egen 35">
      <a:dk1>
        <a:srgbClr val="091D23"/>
      </a:dk1>
      <a:lt1>
        <a:srgbClr val="FFFFFF"/>
      </a:lt1>
      <a:dk2>
        <a:srgbClr val="44546A"/>
      </a:dk2>
      <a:lt2>
        <a:srgbClr val="F4ECDE"/>
      </a:lt2>
      <a:accent1>
        <a:srgbClr val="1D6169"/>
      </a:accent1>
      <a:accent2>
        <a:srgbClr val="25828E"/>
      </a:accent2>
      <a:accent3>
        <a:srgbClr val="64DACE"/>
      </a:accent3>
      <a:accent4>
        <a:srgbClr val="1D6269"/>
      </a:accent4>
      <a:accent5>
        <a:srgbClr val="25828E"/>
      </a:accent5>
      <a:accent6>
        <a:srgbClr val="63DAC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547F80E5-9C4B-7A41-BF00-FEEF87EFD7D8}"/>
    </a:ext>
  </a:extLst>
</a:theme>
</file>

<file path=ppt/theme/theme2.xml><?xml version="1.0" encoding="utf-8"?>
<a:theme xmlns:a="http://schemas.openxmlformats.org/drawingml/2006/main" name="1_Office-tema">
  <a:themeElements>
    <a:clrScheme name="Egen 35">
      <a:dk1>
        <a:srgbClr val="091D23"/>
      </a:dk1>
      <a:lt1>
        <a:srgbClr val="FFFFFF"/>
      </a:lt1>
      <a:dk2>
        <a:srgbClr val="44546A"/>
      </a:dk2>
      <a:lt2>
        <a:srgbClr val="F4ECDE"/>
      </a:lt2>
      <a:accent1>
        <a:srgbClr val="1D6169"/>
      </a:accent1>
      <a:accent2>
        <a:srgbClr val="25828E"/>
      </a:accent2>
      <a:accent3>
        <a:srgbClr val="64DACE"/>
      </a:accent3>
      <a:accent4>
        <a:srgbClr val="1D6269"/>
      </a:accent4>
      <a:accent5>
        <a:srgbClr val="25828E"/>
      </a:accent5>
      <a:accent6>
        <a:srgbClr val="63DAC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3.xml><?xml version="1.0" encoding="utf-8"?>
<a:theme xmlns:a="http://schemas.openxmlformats.org/drawingml/2006/main" name="2_Office-tema">
  <a:themeElements>
    <a:clrScheme name="Egen 35">
      <a:dk1>
        <a:srgbClr val="091D23"/>
      </a:dk1>
      <a:lt1>
        <a:srgbClr val="FFFFFF"/>
      </a:lt1>
      <a:dk2>
        <a:srgbClr val="44546A"/>
      </a:dk2>
      <a:lt2>
        <a:srgbClr val="F4ECDE"/>
      </a:lt2>
      <a:accent1>
        <a:srgbClr val="1D6169"/>
      </a:accent1>
      <a:accent2>
        <a:srgbClr val="25828E"/>
      </a:accent2>
      <a:accent3>
        <a:srgbClr val="64DACE"/>
      </a:accent3>
      <a:accent4>
        <a:srgbClr val="1D6269"/>
      </a:accent4>
      <a:accent5>
        <a:srgbClr val="25828E"/>
      </a:accent5>
      <a:accent6>
        <a:srgbClr val="63DAC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EBE10CCD4A2E4D8740289C4B864CE0" ma:contentTypeVersion="16" ma:contentTypeDescription="Create a new document." ma:contentTypeScope="" ma:versionID="ba4d3227b738dd059bec3873eee3ddf3">
  <xsd:schema xmlns:xsd="http://www.w3.org/2001/XMLSchema" xmlns:xs="http://www.w3.org/2001/XMLSchema" xmlns:p="http://schemas.microsoft.com/office/2006/metadata/properties" xmlns:ns2="9cb8bb9b-33fc-43fa-b7de-f43c0bf51d73" xmlns:ns3="f648ea3f-44b2-45cd-9207-59e194d581e8" targetNamespace="http://schemas.microsoft.com/office/2006/metadata/properties" ma:root="true" ma:fieldsID="ebda8f64c320fac2b3c5894a7338a949" ns2:_="" ns3:_="">
    <xsd:import namespace="9cb8bb9b-33fc-43fa-b7de-f43c0bf51d73"/>
    <xsd:import namespace="f648ea3f-44b2-45cd-9207-59e194d581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8bb9b-33fc-43fa-b7de-f43c0bf51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48ea3f-44b2-45cd-9207-59e194d581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70a5f3-1dc6-4467-861e-6be90f64da6e}" ma:internalName="TaxCatchAll" ma:showField="CatchAllData" ma:web="f648ea3f-44b2-45cd-9207-59e194d58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648ea3f-44b2-45cd-9207-59e194d581e8" xsi:nil="true"/>
    <lcf76f155ced4ddcb4097134ff3c332f xmlns="9cb8bb9b-33fc-43fa-b7de-f43c0bf51d73">
      <Terms xmlns="http://schemas.microsoft.com/office/infopath/2007/PartnerControls"/>
    </lcf76f155ced4ddcb4097134ff3c332f>
    <MediaLengthInSeconds xmlns="9cb8bb9b-33fc-43fa-b7de-f43c0bf51d73" xsi:nil="true"/>
    <SharedWithUsers xmlns="f648ea3f-44b2-45cd-9207-59e194d581e8">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A42561-86F0-452B-8C5C-84FAA83CCA01}"/>
</file>

<file path=customXml/itemProps2.xml><?xml version="1.0" encoding="utf-8"?>
<ds:datastoreItem xmlns:ds="http://schemas.openxmlformats.org/officeDocument/2006/customXml" ds:itemID="{96AE1B2B-982E-47F9-86A8-BC0E7424BD03}">
  <ds:schemaRefs>
    <ds:schemaRef ds:uri="http://schemas.microsoft.com/office/2006/metadata/properties"/>
    <ds:schemaRef ds:uri="http://schemas.microsoft.com/office/infopath/2007/PartnerControls"/>
    <ds:schemaRef ds:uri="bbf57927-146e-4af1-8a22-58b8ad685837"/>
    <ds:schemaRef ds:uri="f76a4e4c-2db2-462f-9ed3-409335a41f58"/>
  </ds:schemaRefs>
</ds:datastoreItem>
</file>

<file path=customXml/itemProps3.xml><?xml version="1.0" encoding="utf-8"?>
<ds:datastoreItem xmlns:ds="http://schemas.openxmlformats.org/officeDocument/2006/customXml" ds:itemID="{98859B0A-55D3-43DD-86AE-754471667F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470</TotalTime>
  <Words>306</Words>
  <Application>Microsoft Macintosh PowerPoint</Application>
  <PresentationFormat>Anpassad</PresentationFormat>
  <Paragraphs>29</Paragraphs>
  <Slides>4</Slides>
  <Notes>4</Notes>
  <HiddenSlides>0</HiddenSlides>
  <MMClips>0</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4</vt:i4>
      </vt:variant>
    </vt:vector>
  </HeadingPairs>
  <TitlesOfParts>
    <vt:vector size="11" baseType="lpstr">
      <vt:lpstr>Arial</vt:lpstr>
      <vt:lpstr>Calibri</vt:lpstr>
      <vt:lpstr>Century Gothic</vt:lpstr>
      <vt:lpstr>Helvetica Neue Medium</vt:lpstr>
      <vt:lpstr>Office-tema</vt:lpstr>
      <vt:lpstr>1_Office-tema</vt:lpstr>
      <vt:lpstr>2_Office-tema</vt:lpstr>
      <vt:lpstr>Gör mer av det som funkar</vt:lpstr>
      <vt:lpstr>Mera!</vt:lpstr>
      <vt:lpstr>Pröva!</vt:lpstr>
      <vt:lpstr>Dokumentets syfte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Blomberg</dc:creator>
  <cp:lastModifiedBy>Petra Blomberg</cp:lastModifiedBy>
  <cp:revision>154</cp:revision>
  <dcterms:created xsi:type="dcterms:W3CDTF">2022-10-10T08:04:23Z</dcterms:created>
  <dcterms:modified xsi:type="dcterms:W3CDTF">2022-12-09T09:30:03Z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0x01010055EBE10CCD4A2E4D8740289C4B864CE0</vt:lpwstr>
  </property>
  <property fmtid="{D5CDD505-2E9C-101B-9397-08002B2CF9AE}" pid="3" name="MediaServiceImageTags">
    <vt:lpwstr/>
  </property>
  <property fmtid="{D5CDD505-2E9C-101B-9397-08002B2CF9AE}" pid="4" name="Order">
    <vt:lpwstr>694700.000000000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