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  <p:sldMasterId id="2147483685" r:id="rId6"/>
  </p:sldMasterIdLst>
  <p:notesMasterIdLst>
    <p:notesMasterId r:id="rId25"/>
  </p:notesMasterIdLst>
  <p:sldIdLst>
    <p:sldId id="270" r:id="rId7"/>
    <p:sldId id="271" r:id="rId8"/>
    <p:sldId id="272" r:id="rId9"/>
    <p:sldId id="268" r:id="rId10"/>
    <p:sldId id="278" r:id="rId11"/>
    <p:sldId id="294" r:id="rId12"/>
    <p:sldId id="279" r:id="rId13"/>
    <p:sldId id="286" r:id="rId14"/>
    <p:sldId id="293" r:id="rId15"/>
    <p:sldId id="295" r:id="rId16"/>
    <p:sldId id="296" r:id="rId17"/>
    <p:sldId id="297" r:id="rId18"/>
    <p:sldId id="298" r:id="rId19"/>
    <p:sldId id="299" r:id="rId20"/>
    <p:sldId id="300" r:id="rId21"/>
    <p:sldId id="292" r:id="rId22"/>
    <p:sldId id="301" r:id="rId23"/>
    <p:sldId id="302" r:id="rId24"/>
  </p:sldIdLst>
  <p:sldSz cx="24382413" cy="13716000"/>
  <p:notesSz cx="6858000" cy="9144000"/>
  <p:defaultTextStyle>
    <a:defPPr>
      <a:defRPr lang="sv-SE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259" userDrawn="1">
          <p15:clr>
            <a:srgbClr val="A4A3A4"/>
          </p15:clr>
        </p15:guide>
        <p15:guide id="2" orient="horz" pos="42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91D23"/>
    <a:srgbClr val="338F8D"/>
    <a:srgbClr val="2F8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2248F0-D741-4797-9F58-B59E430E1E63}" v="2" dt="2022-12-16T07:22:39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20" autoAdjust="0"/>
    <p:restoredTop sz="95987"/>
  </p:normalViewPr>
  <p:slideViewPr>
    <p:cSldViewPr snapToGrid="0">
      <p:cViewPr varScale="1">
        <p:scale>
          <a:sx n="55" d="100"/>
          <a:sy n="55" d="100"/>
        </p:scale>
        <p:origin x="990" y="114"/>
      </p:cViewPr>
      <p:guideLst>
        <p:guide pos="2259"/>
        <p:guide orient="horz" pos="4297"/>
      </p:guideLst>
    </p:cSldViewPr>
  </p:slideViewPr>
  <p:outlineViewPr>
    <p:cViewPr>
      <p:scale>
        <a:sx n="33" d="100"/>
        <a:sy n="33" d="100"/>
      </p:scale>
      <p:origin x="0" y="-1201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365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chrisson Ann-Marie" userId="c1762944-e511-43ab-9163-0bd86de06e8c" providerId="ADAL" clId="{B12248F0-D741-4797-9F58-B59E430E1E63}"/>
    <pc:docChg chg="custSel modSld">
      <pc:chgData name="Zachrisson Ann-Marie" userId="c1762944-e511-43ab-9163-0bd86de06e8c" providerId="ADAL" clId="{B12248F0-D741-4797-9F58-B59E430E1E63}" dt="2022-12-16T07:22:46.167" v="7" actId="1076"/>
      <pc:docMkLst>
        <pc:docMk/>
      </pc:docMkLst>
      <pc:sldChg chg="addSp delSp modSp mod delAnim modAnim">
        <pc:chgData name="Zachrisson Ann-Marie" userId="c1762944-e511-43ab-9163-0bd86de06e8c" providerId="ADAL" clId="{B12248F0-D741-4797-9F58-B59E430E1E63}" dt="2022-12-16T07:21:03.767" v="3" actId="14100"/>
        <pc:sldMkLst>
          <pc:docMk/>
          <pc:sldMk cId="4055350353" sldId="278"/>
        </pc:sldMkLst>
        <pc:picChg chg="del">
          <ac:chgData name="Zachrisson Ann-Marie" userId="c1762944-e511-43ab-9163-0bd86de06e8c" providerId="ADAL" clId="{B12248F0-D741-4797-9F58-B59E430E1E63}" dt="2022-12-16T07:20:22.452" v="0" actId="478"/>
          <ac:picMkLst>
            <pc:docMk/>
            <pc:sldMk cId="4055350353" sldId="278"/>
            <ac:picMk id="2" creationId="{823047AB-41A9-5A40-A32D-024916F7E2E2}"/>
          </ac:picMkLst>
        </pc:picChg>
        <pc:picChg chg="add mod">
          <ac:chgData name="Zachrisson Ann-Marie" userId="c1762944-e511-43ab-9163-0bd86de06e8c" providerId="ADAL" clId="{B12248F0-D741-4797-9F58-B59E430E1E63}" dt="2022-12-16T07:21:03.767" v="3" actId="14100"/>
          <ac:picMkLst>
            <pc:docMk/>
            <pc:sldMk cId="4055350353" sldId="278"/>
            <ac:picMk id="3" creationId="{338CDBEE-3626-4AEF-9A90-A4460A3DD2FD}"/>
          </ac:picMkLst>
        </pc:picChg>
      </pc:sldChg>
      <pc:sldChg chg="addSp delSp modSp mod delAnim modAnim">
        <pc:chgData name="Zachrisson Ann-Marie" userId="c1762944-e511-43ab-9163-0bd86de06e8c" providerId="ADAL" clId="{B12248F0-D741-4797-9F58-B59E430E1E63}" dt="2022-12-16T07:22:46.167" v="7" actId="1076"/>
        <pc:sldMkLst>
          <pc:docMk/>
          <pc:sldMk cId="1501111824" sldId="286"/>
        </pc:sldMkLst>
        <pc:picChg chg="add mod">
          <ac:chgData name="Zachrisson Ann-Marie" userId="c1762944-e511-43ab-9163-0bd86de06e8c" providerId="ADAL" clId="{B12248F0-D741-4797-9F58-B59E430E1E63}" dt="2022-12-16T07:22:46.167" v="7" actId="1076"/>
          <ac:picMkLst>
            <pc:docMk/>
            <pc:sldMk cId="1501111824" sldId="286"/>
            <ac:picMk id="2" creationId="{FAF6BD46-9F48-4CC8-AA84-A55ED028D326}"/>
          </ac:picMkLst>
        </pc:picChg>
        <pc:picChg chg="del">
          <ac:chgData name="Zachrisson Ann-Marie" userId="c1762944-e511-43ab-9163-0bd86de06e8c" providerId="ADAL" clId="{B12248F0-D741-4797-9F58-B59E430E1E63}" dt="2022-12-16T07:22:24.377" v="4" actId="478"/>
          <ac:picMkLst>
            <pc:docMk/>
            <pc:sldMk cId="1501111824" sldId="286"/>
            <ac:picMk id="19" creationId="{CD6D375A-B0DE-F347-A035-88F7D0D7E5A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EB24-C255-D54C-B9C1-D3B29D4B8CF6}" type="datetimeFigureOut">
              <a:rPr lang="sv-SE" smtClean="0"/>
              <a:t>2022-12-16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8BCF9-52BB-7C44-8C87-540065A8D1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769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309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738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8728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912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2849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9990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6409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9919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2675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8BCF9-52BB-7C44-8C87-540065A8D14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4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2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520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2607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2582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3618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0962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6415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869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18.svg"/><Relationship Id="rId10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35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41.svg"/><Relationship Id="rId7" Type="http://schemas.openxmlformats.org/officeDocument/2006/relationships/image" Target="../media/image2.svg"/><Relationship Id="rId12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45.svg"/><Relationship Id="rId5" Type="http://schemas.openxmlformats.org/officeDocument/2006/relationships/image" Target="../media/image37.svg"/><Relationship Id="rId10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3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8.svg"/><Relationship Id="rId7" Type="http://schemas.openxmlformats.org/officeDocument/2006/relationships/image" Target="../media/image51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ng"/><Relationship Id="rId11" Type="http://schemas.openxmlformats.org/officeDocument/2006/relationships/image" Target="../media/image2.svg"/><Relationship Id="rId5" Type="http://schemas.openxmlformats.org/officeDocument/2006/relationships/image" Target="../media/image49.sv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37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3.svg"/><Relationship Id="rId7" Type="http://schemas.openxmlformats.org/officeDocument/2006/relationships/image" Target="../media/image3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2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37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" Type="http://schemas.openxmlformats.org/officeDocument/2006/relationships/image" Target="../media/image36.png"/><Relationship Id="rId16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2.sv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4" Type="http://schemas.openxmlformats.org/officeDocument/2006/relationships/image" Target="../media/image1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2.svg"/><Relationship Id="rId3" Type="http://schemas.openxmlformats.org/officeDocument/2006/relationships/image" Target="../media/image59.svg"/><Relationship Id="rId7" Type="http://schemas.openxmlformats.org/officeDocument/2006/relationships/image" Target="../media/image71.svg"/><Relationship Id="rId12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0.png"/><Relationship Id="rId11" Type="http://schemas.openxmlformats.org/officeDocument/2006/relationships/image" Target="../media/image65.svg"/><Relationship Id="rId5" Type="http://schemas.openxmlformats.org/officeDocument/2006/relationships/image" Target="../media/image37.svg"/><Relationship Id="rId10" Type="http://schemas.openxmlformats.org/officeDocument/2006/relationships/image" Target="../media/image64.png"/><Relationship Id="rId4" Type="http://schemas.openxmlformats.org/officeDocument/2006/relationships/image" Target="../media/image36.png"/><Relationship Id="rId9" Type="http://schemas.openxmlformats.org/officeDocument/2006/relationships/image" Target="../media/image72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9.svg"/><Relationship Id="rId7" Type="http://schemas.openxmlformats.org/officeDocument/2006/relationships/image" Target="../media/image74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7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84.svg"/><Relationship Id="rId3" Type="http://schemas.openxmlformats.org/officeDocument/2006/relationships/image" Target="../media/image79.svg"/><Relationship Id="rId7" Type="http://schemas.openxmlformats.org/officeDocument/2006/relationships/image" Target="../media/image4.svg"/><Relationship Id="rId12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2.png"/><Relationship Id="rId11" Type="http://schemas.openxmlformats.org/officeDocument/2006/relationships/image" Target="../media/image72.svg"/><Relationship Id="rId5" Type="http://schemas.openxmlformats.org/officeDocument/2006/relationships/image" Target="../media/image81.svg"/><Relationship Id="rId10" Type="http://schemas.openxmlformats.org/officeDocument/2006/relationships/image" Target="../media/image68.png"/><Relationship Id="rId4" Type="http://schemas.openxmlformats.org/officeDocument/2006/relationships/image" Target="../media/image80.png"/><Relationship Id="rId9" Type="http://schemas.openxmlformats.org/officeDocument/2006/relationships/image" Target="../media/image65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6.svg"/><Relationship Id="rId7" Type="http://schemas.openxmlformats.org/officeDocument/2006/relationships/image" Target="../media/image37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Relationship Id="rId9" Type="http://schemas.openxmlformats.org/officeDocument/2006/relationships/image" Target="../media/image18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101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svg"/><Relationship Id="rId10" Type="http://schemas.openxmlformats.org/officeDocument/2006/relationships/image" Target="../media/image99.sv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emf"/><Relationship Id="rId7" Type="http://schemas.openxmlformats.org/officeDocument/2006/relationships/image" Target="../media/image111.png"/><Relationship Id="rId2" Type="http://schemas.openxmlformats.org/officeDocument/2006/relationships/image" Target="../media/image10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emf"/></Relationships>
</file>

<file path=ppt/slideLayouts/_rels/slideLayout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6.png"/><Relationship Id="rId21" Type="http://schemas.openxmlformats.org/officeDocument/2006/relationships/image" Target="../media/image132.svg"/><Relationship Id="rId42" Type="http://schemas.openxmlformats.org/officeDocument/2006/relationships/image" Target="../media/image64.png"/><Relationship Id="rId47" Type="http://schemas.openxmlformats.org/officeDocument/2006/relationships/image" Target="../media/image81.svg"/><Relationship Id="rId63" Type="http://schemas.openxmlformats.org/officeDocument/2006/relationships/image" Target="../media/image163.svg"/><Relationship Id="rId68" Type="http://schemas.openxmlformats.org/officeDocument/2006/relationships/image" Target="../media/image168.png"/><Relationship Id="rId84" Type="http://schemas.openxmlformats.org/officeDocument/2006/relationships/image" Target="../media/image184.png"/><Relationship Id="rId89" Type="http://schemas.openxmlformats.org/officeDocument/2006/relationships/image" Target="../media/image189.svg"/><Relationship Id="rId7" Type="http://schemas.openxmlformats.org/officeDocument/2006/relationships/image" Target="../media/image118.svg"/><Relationship Id="rId71" Type="http://schemas.openxmlformats.org/officeDocument/2006/relationships/image" Target="../media/image171.svg"/><Relationship Id="rId92" Type="http://schemas.openxmlformats.org/officeDocument/2006/relationships/image" Target="../media/image192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29" Type="http://schemas.openxmlformats.org/officeDocument/2006/relationships/image" Target="../media/image138.svg"/><Relationship Id="rId11" Type="http://schemas.openxmlformats.org/officeDocument/2006/relationships/image" Target="../media/image122.svg"/><Relationship Id="rId24" Type="http://schemas.openxmlformats.org/officeDocument/2006/relationships/image" Target="../media/image100.png"/><Relationship Id="rId32" Type="http://schemas.openxmlformats.org/officeDocument/2006/relationships/image" Target="../media/image141.png"/><Relationship Id="rId37" Type="http://schemas.openxmlformats.org/officeDocument/2006/relationships/image" Target="../media/image145.svg"/><Relationship Id="rId40" Type="http://schemas.openxmlformats.org/officeDocument/2006/relationships/image" Target="../media/image148.png"/><Relationship Id="rId45" Type="http://schemas.openxmlformats.org/officeDocument/2006/relationships/image" Target="../media/image151.svg"/><Relationship Id="rId53" Type="http://schemas.openxmlformats.org/officeDocument/2006/relationships/image" Target="../media/image29.svg"/><Relationship Id="rId58" Type="http://schemas.openxmlformats.org/officeDocument/2006/relationships/image" Target="../media/image158.png"/><Relationship Id="rId66" Type="http://schemas.openxmlformats.org/officeDocument/2006/relationships/image" Target="../media/image166.png"/><Relationship Id="rId74" Type="http://schemas.openxmlformats.org/officeDocument/2006/relationships/image" Target="../media/image174.png"/><Relationship Id="rId79" Type="http://schemas.openxmlformats.org/officeDocument/2006/relationships/image" Target="../media/image179.svg"/><Relationship Id="rId87" Type="http://schemas.openxmlformats.org/officeDocument/2006/relationships/image" Target="../media/image187.svg"/><Relationship Id="rId102" Type="http://schemas.openxmlformats.org/officeDocument/2006/relationships/image" Target="../media/image202.png"/><Relationship Id="rId5" Type="http://schemas.openxmlformats.org/officeDocument/2006/relationships/image" Target="../media/image116.svg"/><Relationship Id="rId61" Type="http://schemas.openxmlformats.org/officeDocument/2006/relationships/image" Target="../media/image161.svg"/><Relationship Id="rId82" Type="http://schemas.openxmlformats.org/officeDocument/2006/relationships/image" Target="../media/image182.png"/><Relationship Id="rId90" Type="http://schemas.openxmlformats.org/officeDocument/2006/relationships/image" Target="../media/image190.png"/><Relationship Id="rId95" Type="http://schemas.openxmlformats.org/officeDocument/2006/relationships/image" Target="../media/image195.svg"/><Relationship Id="rId19" Type="http://schemas.openxmlformats.org/officeDocument/2006/relationships/image" Target="../media/image130.svg"/><Relationship Id="rId14" Type="http://schemas.openxmlformats.org/officeDocument/2006/relationships/image" Target="../media/image125.png"/><Relationship Id="rId22" Type="http://schemas.openxmlformats.org/officeDocument/2006/relationships/image" Target="../media/image133.png"/><Relationship Id="rId27" Type="http://schemas.openxmlformats.org/officeDocument/2006/relationships/image" Target="../media/image137.svg"/><Relationship Id="rId30" Type="http://schemas.openxmlformats.org/officeDocument/2006/relationships/image" Target="../media/image139.png"/><Relationship Id="rId35" Type="http://schemas.openxmlformats.org/officeDocument/2006/relationships/image" Target="../media/image144.svg"/><Relationship Id="rId43" Type="http://schemas.openxmlformats.org/officeDocument/2006/relationships/image" Target="../media/image150.svg"/><Relationship Id="rId48" Type="http://schemas.openxmlformats.org/officeDocument/2006/relationships/image" Target="../media/image54.png"/><Relationship Id="rId56" Type="http://schemas.openxmlformats.org/officeDocument/2006/relationships/image" Target="../media/image156.png"/><Relationship Id="rId64" Type="http://schemas.openxmlformats.org/officeDocument/2006/relationships/image" Target="../media/image164.png"/><Relationship Id="rId69" Type="http://schemas.openxmlformats.org/officeDocument/2006/relationships/image" Target="../media/image169.svg"/><Relationship Id="rId77" Type="http://schemas.openxmlformats.org/officeDocument/2006/relationships/image" Target="../media/image177.svg"/><Relationship Id="rId100" Type="http://schemas.openxmlformats.org/officeDocument/2006/relationships/image" Target="../media/image200.png"/><Relationship Id="rId105" Type="http://schemas.openxmlformats.org/officeDocument/2006/relationships/image" Target="../media/image205.svg"/><Relationship Id="rId8" Type="http://schemas.openxmlformats.org/officeDocument/2006/relationships/image" Target="../media/image119.png"/><Relationship Id="rId51" Type="http://schemas.openxmlformats.org/officeDocument/2006/relationships/image" Target="../media/image154.svg"/><Relationship Id="rId72" Type="http://schemas.openxmlformats.org/officeDocument/2006/relationships/image" Target="../media/image172.png"/><Relationship Id="rId80" Type="http://schemas.openxmlformats.org/officeDocument/2006/relationships/image" Target="../media/image180.png"/><Relationship Id="rId85" Type="http://schemas.openxmlformats.org/officeDocument/2006/relationships/image" Target="../media/image185.svg"/><Relationship Id="rId93" Type="http://schemas.openxmlformats.org/officeDocument/2006/relationships/image" Target="../media/image193.svg"/><Relationship Id="rId98" Type="http://schemas.openxmlformats.org/officeDocument/2006/relationships/image" Target="../media/image198.png"/><Relationship Id="rId3" Type="http://schemas.openxmlformats.org/officeDocument/2006/relationships/image" Target="../media/image114.svg"/><Relationship Id="rId12" Type="http://schemas.openxmlformats.org/officeDocument/2006/relationships/image" Target="../media/image123.png"/><Relationship Id="rId17" Type="http://schemas.openxmlformats.org/officeDocument/2006/relationships/image" Target="../media/image128.svg"/><Relationship Id="rId25" Type="http://schemas.openxmlformats.org/officeDocument/2006/relationships/image" Target="../media/image135.svg"/><Relationship Id="rId33" Type="http://schemas.openxmlformats.org/officeDocument/2006/relationships/image" Target="../media/image142.svg"/><Relationship Id="rId38" Type="http://schemas.openxmlformats.org/officeDocument/2006/relationships/image" Target="../media/image146.png"/><Relationship Id="rId46" Type="http://schemas.openxmlformats.org/officeDocument/2006/relationships/image" Target="../media/image80.png"/><Relationship Id="rId59" Type="http://schemas.openxmlformats.org/officeDocument/2006/relationships/image" Target="../media/image159.svg"/><Relationship Id="rId67" Type="http://schemas.openxmlformats.org/officeDocument/2006/relationships/image" Target="../media/image167.svg"/><Relationship Id="rId103" Type="http://schemas.openxmlformats.org/officeDocument/2006/relationships/image" Target="../media/image203.svg"/><Relationship Id="rId20" Type="http://schemas.openxmlformats.org/officeDocument/2006/relationships/image" Target="../media/image131.png"/><Relationship Id="rId41" Type="http://schemas.openxmlformats.org/officeDocument/2006/relationships/image" Target="../media/image149.svg"/><Relationship Id="rId54" Type="http://schemas.openxmlformats.org/officeDocument/2006/relationships/image" Target="../media/image38.png"/><Relationship Id="rId62" Type="http://schemas.openxmlformats.org/officeDocument/2006/relationships/image" Target="../media/image162.png"/><Relationship Id="rId70" Type="http://schemas.openxmlformats.org/officeDocument/2006/relationships/image" Target="../media/image170.png"/><Relationship Id="rId75" Type="http://schemas.openxmlformats.org/officeDocument/2006/relationships/image" Target="../media/image175.svg"/><Relationship Id="rId83" Type="http://schemas.openxmlformats.org/officeDocument/2006/relationships/image" Target="../media/image183.svg"/><Relationship Id="rId88" Type="http://schemas.openxmlformats.org/officeDocument/2006/relationships/image" Target="../media/image188.png"/><Relationship Id="rId91" Type="http://schemas.openxmlformats.org/officeDocument/2006/relationships/image" Target="../media/image191.svg"/><Relationship Id="rId96" Type="http://schemas.openxmlformats.org/officeDocument/2006/relationships/image" Target="../media/image19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7.png"/><Relationship Id="rId15" Type="http://schemas.openxmlformats.org/officeDocument/2006/relationships/image" Target="../media/image126.svg"/><Relationship Id="rId23" Type="http://schemas.openxmlformats.org/officeDocument/2006/relationships/image" Target="../media/image134.svg"/><Relationship Id="rId28" Type="http://schemas.openxmlformats.org/officeDocument/2006/relationships/image" Target="../media/image7.png"/><Relationship Id="rId36" Type="http://schemas.openxmlformats.org/officeDocument/2006/relationships/image" Target="../media/image76.png"/><Relationship Id="rId49" Type="http://schemas.openxmlformats.org/officeDocument/2006/relationships/image" Target="../media/image152.svg"/><Relationship Id="rId57" Type="http://schemas.openxmlformats.org/officeDocument/2006/relationships/image" Target="../media/image157.svg"/><Relationship Id="rId10" Type="http://schemas.openxmlformats.org/officeDocument/2006/relationships/image" Target="../media/image121.png"/><Relationship Id="rId31" Type="http://schemas.openxmlformats.org/officeDocument/2006/relationships/image" Target="../media/image140.svg"/><Relationship Id="rId44" Type="http://schemas.openxmlformats.org/officeDocument/2006/relationships/image" Target="../media/image3.png"/><Relationship Id="rId52" Type="http://schemas.openxmlformats.org/officeDocument/2006/relationships/image" Target="../media/image28.png"/><Relationship Id="rId60" Type="http://schemas.openxmlformats.org/officeDocument/2006/relationships/image" Target="../media/image160.png"/><Relationship Id="rId65" Type="http://schemas.openxmlformats.org/officeDocument/2006/relationships/image" Target="../media/image165.svg"/><Relationship Id="rId73" Type="http://schemas.openxmlformats.org/officeDocument/2006/relationships/image" Target="../media/image173.svg"/><Relationship Id="rId78" Type="http://schemas.openxmlformats.org/officeDocument/2006/relationships/image" Target="../media/image178.png"/><Relationship Id="rId81" Type="http://schemas.openxmlformats.org/officeDocument/2006/relationships/image" Target="../media/image181.svg"/><Relationship Id="rId86" Type="http://schemas.openxmlformats.org/officeDocument/2006/relationships/image" Target="../media/image186.png"/><Relationship Id="rId94" Type="http://schemas.openxmlformats.org/officeDocument/2006/relationships/image" Target="../media/image194.png"/><Relationship Id="rId99" Type="http://schemas.openxmlformats.org/officeDocument/2006/relationships/image" Target="../media/image199.svg"/><Relationship Id="rId101" Type="http://schemas.openxmlformats.org/officeDocument/2006/relationships/image" Target="../media/image201.svg"/><Relationship Id="rId4" Type="http://schemas.openxmlformats.org/officeDocument/2006/relationships/image" Target="../media/image115.png"/><Relationship Id="rId9" Type="http://schemas.openxmlformats.org/officeDocument/2006/relationships/image" Target="../media/image120.svg"/><Relationship Id="rId13" Type="http://schemas.openxmlformats.org/officeDocument/2006/relationships/image" Target="../media/image124.svg"/><Relationship Id="rId18" Type="http://schemas.openxmlformats.org/officeDocument/2006/relationships/image" Target="../media/image129.png"/><Relationship Id="rId39" Type="http://schemas.openxmlformats.org/officeDocument/2006/relationships/image" Target="../media/image147.svg"/><Relationship Id="rId34" Type="http://schemas.openxmlformats.org/officeDocument/2006/relationships/image" Target="../media/image143.png"/><Relationship Id="rId50" Type="http://schemas.openxmlformats.org/officeDocument/2006/relationships/image" Target="../media/image153.png"/><Relationship Id="rId55" Type="http://schemas.openxmlformats.org/officeDocument/2006/relationships/image" Target="../media/image155.svg"/><Relationship Id="rId76" Type="http://schemas.openxmlformats.org/officeDocument/2006/relationships/image" Target="../media/image176.png"/><Relationship Id="rId97" Type="http://schemas.openxmlformats.org/officeDocument/2006/relationships/image" Target="../media/image197.svg"/><Relationship Id="rId104" Type="http://schemas.openxmlformats.org/officeDocument/2006/relationships/image" Target="../media/image20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8.svg"/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svg"/><Relationship Id="rId7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7BA793CE-063E-6A4E-A469-5EA1705C78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6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13">
            <a:extLst>
              <a:ext uri="{FF2B5EF4-FFF2-40B4-BE49-F238E27FC236}">
                <a16:creationId xmlns:a16="http://schemas.microsoft.com/office/drawing/2014/main" id="{BE26A192-EF25-E448-88B2-F00378FE8FD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0DD90923-BCB6-7E4A-ADE9-21D556182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111580-F836-624B-9E42-EBEC642E8CE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8E2DA57-2B3D-CA4B-A0EA-970D2447847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944601" y="4732396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F4423B8D-1060-E94C-8C60-5DB5789EE60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6171191"/>
            <a:ext cx="9717914" cy="6121494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3" name="Bild">
            <a:extLst>
              <a:ext uri="{FF2B5EF4-FFF2-40B4-BE49-F238E27FC236}">
                <a16:creationId xmlns:a16="http://schemas.microsoft.com/office/drawing/2014/main" id="{50DAD219-BDCA-A742-9205-88BAD33D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579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27D60830-1E63-9441-A29E-1A53AF915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5417" y="2267907"/>
            <a:ext cx="11200032" cy="10198100"/>
          </a:xfrm>
          <a:prstGeom prst="rect">
            <a:avLst/>
          </a:prstGeom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924BCA80-6C17-D348-AF75-D50F5BC7A0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E37F27B9-0012-3945-B91A-33421CFF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760987" y="3099301"/>
            <a:ext cx="9715057" cy="244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F4053517-6D04-874D-AFA9-3F9B7E840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557571">
            <a:off x="11887314" y="6037327"/>
            <a:ext cx="9716237" cy="254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Bild">
            <a:extLst>
              <a:ext uri="{FF2B5EF4-FFF2-40B4-BE49-F238E27FC236}">
                <a16:creationId xmlns:a16="http://schemas.microsoft.com/office/drawing/2014/main" id="{2BF95C99-1B2F-2346-A0C9-93EEE441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10800000" flipH="1">
            <a:off x="11896700" y="8938677"/>
            <a:ext cx="9697466" cy="262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Bild">
            <a:extLst>
              <a:ext uri="{FF2B5EF4-FFF2-40B4-BE49-F238E27FC236}">
                <a16:creationId xmlns:a16="http://schemas.microsoft.com/office/drawing/2014/main" id="{3CC06CE1-C7CC-CA42-8E0D-EE51390A0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249336" y="3589664"/>
            <a:ext cx="8785224" cy="164205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22">
            <a:extLst>
              <a:ext uri="{FF2B5EF4-FFF2-40B4-BE49-F238E27FC236}">
                <a16:creationId xmlns:a16="http://schemas.microsoft.com/office/drawing/2014/main" id="{CEB9CD1D-8C47-504A-9F19-D57A39047E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249336" y="63900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7" name="Platshållare för text 23">
            <a:extLst>
              <a:ext uri="{FF2B5EF4-FFF2-40B4-BE49-F238E27FC236}">
                <a16:creationId xmlns:a16="http://schemas.microsoft.com/office/drawing/2014/main" id="{8773F1AF-094B-6D46-96EA-0D9951F329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249336" y="93237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887ABB1E-ABC4-5A48-FED1-C60BE9E151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707225" y="6858000"/>
            <a:ext cx="4796986" cy="646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9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ös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759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60BB9624-0C7A-780F-537B-3E5896E005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86520" y="155555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">
            <a:extLst>
              <a:ext uri="{FF2B5EF4-FFF2-40B4-BE49-F238E27FC236}">
                <a16:creationId xmlns:a16="http://schemas.microsoft.com/office/drawing/2014/main" id="{76BF48A6-C3E7-D0CE-4620-57140018E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557571">
            <a:off x="11655800" y="9822150"/>
            <a:ext cx="11128140" cy="2642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5EC9F02F-ECE1-E9A6-001B-CF81EB62E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10800000" flipH="1">
            <a:off x="11639920" y="6147078"/>
            <a:ext cx="11102727" cy="2677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FA758906-FEDA-8826-C1B3-CA195F4B4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639921" y="2243227"/>
            <a:ext cx="11102727" cy="27119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22008603-1727-9C93-8832-96D6D59CF2A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89444" y="5421917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A77207AB-8E35-E125-7021-27887CBDDEE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92368" y="928828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EC836F9-CCB9-1D63-587D-36474EEE5F0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865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32568798-422B-2CDF-776B-DEC3CFFAF21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81206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23FB0CA-5ECA-F1AE-1A05-618299C5911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865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27B216C1-CD7F-A87A-91AD-33406F4DF84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81206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9D81D053-B788-6872-7AA6-D906FBD396C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9865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B38FF144-065C-E1D5-E77A-13C854DB7D7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81206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786522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arstext 3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397C9F29-0668-BD47-BA0F-910009EA4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81014" y="1691922"/>
            <a:ext cx="11393988" cy="6929564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D78F3C1F-2387-774C-A2F1-DF8FE23F7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353617" y="8737064"/>
            <a:ext cx="11411472" cy="4160229"/>
          </a:xfrm>
          <a:prstGeom prst="rect">
            <a:avLst/>
          </a:prstGeom>
        </p:spPr>
      </p:pic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33A54320-52CD-4048-B957-D31770F73AD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F266E76C-995F-674C-860F-7329AFC54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3363248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Bild">
            <a:extLst>
              <a:ext uri="{FF2B5EF4-FFF2-40B4-BE49-F238E27FC236}">
                <a16:creationId xmlns:a16="http://schemas.microsoft.com/office/drawing/2014/main" id="{FA2EFD68-2AD8-5A47-8E53-43380699E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5331196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Bild">
            <a:extLst>
              <a:ext uri="{FF2B5EF4-FFF2-40B4-BE49-F238E27FC236}">
                <a16:creationId xmlns:a16="http://schemas.microsoft.com/office/drawing/2014/main" id="{BDC4BA14-4D99-0E4A-89EF-997421FD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7239509"/>
            <a:ext cx="1868837" cy="77447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Platshållare för text 11">
            <a:extLst>
              <a:ext uri="{FF2B5EF4-FFF2-40B4-BE49-F238E27FC236}">
                <a16:creationId xmlns:a16="http://schemas.microsoft.com/office/drawing/2014/main" id="{06736E8D-0921-8442-ABC8-986C74D82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1" name="Platshållare för text 13">
            <a:extLst>
              <a:ext uri="{FF2B5EF4-FFF2-40B4-BE49-F238E27FC236}">
                <a16:creationId xmlns:a16="http://schemas.microsoft.com/office/drawing/2014/main" id="{A0A63260-02FD-1F49-B9FE-174AA10849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13">
            <a:extLst>
              <a:ext uri="{FF2B5EF4-FFF2-40B4-BE49-F238E27FC236}">
                <a16:creationId xmlns:a16="http://schemas.microsoft.com/office/drawing/2014/main" id="{EC7D8AED-F697-3F49-8DAD-4C66A6728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2">
            <a:extLst>
              <a:ext uri="{FF2B5EF4-FFF2-40B4-BE49-F238E27FC236}">
                <a16:creationId xmlns:a16="http://schemas.microsoft.com/office/drawing/2014/main" id="{98158F0C-A72C-484B-8C60-A33C640C11B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innehåll 22">
            <a:extLst>
              <a:ext uri="{FF2B5EF4-FFF2-40B4-BE49-F238E27FC236}">
                <a16:creationId xmlns:a16="http://schemas.microsoft.com/office/drawing/2014/main" id="{29D21963-B6E3-ED44-8120-93C07FF91FB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901325" y="2492387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6" name="Platshållare för innehåll 24">
            <a:extLst>
              <a:ext uri="{FF2B5EF4-FFF2-40B4-BE49-F238E27FC236}">
                <a16:creationId xmlns:a16="http://schemas.microsoft.com/office/drawing/2014/main" id="{F744F820-042F-BD44-B0A3-8BBA5036ABC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9407025" y="2482774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70AC0F74-29FF-B943-810B-B8F9F2E84FE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23713" y="3288169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innehåll 24">
            <a:extLst>
              <a:ext uri="{FF2B5EF4-FFF2-40B4-BE49-F238E27FC236}">
                <a16:creationId xmlns:a16="http://schemas.microsoft.com/office/drawing/2014/main" id="{A9F4B433-040F-F24D-B442-4CFA41BE621A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60721" y="3496566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innehåll 22">
            <a:extLst>
              <a:ext uri="{FF2B5EF4-FFF2-40B4-BE49-F238E27FC236}">
                <a16:creationId xmlns:a16="http://schemas.microsoft.com/office/drawing/2014/main" id="{D647488A-515C-BE43-8A33-1A7CFDB896B0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11901325" y="4433155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innehåll 24">
            <a:extLst>
              <a:ext uri="{FF2B5EF4-FFF2-40B4-BE49-F238E27FC236}">
                <a16:creationId xmlns:a16="http://schemas.microsoft.com/office/drawing/2014/main" id="{F90A2643-7A40-1449-A5F0-8DE50BDC18E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9407025" y="44507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A25AE303-A449-3A4C-9813-A7DA1C3104A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23713" y="5228937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innehåll 24">
            <a:extLst>
              <a:ext uri="{FF2B5EF4-FFF2-40B4-BE49-F238E27FC236}">
                <a16:creationId xmlns:a16="http://schemas.microsoft.com/office/drawing/2014/main" id="{A53F90B8-EF05-A941-809C-B90ACCB0D1E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19260721" y="5489958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innehåll 22">
            <a:extLst>
              <a:ext uri="{FF2B5EF4-FFF2-40B4-BE49-F238E27FC236}">
                <a16:creationId xmlns:a16="http://schemas.microsoft.com/office/drawing/2014/main" id="{8755B8F8-1026-654D-BBE4-92DD86F4836F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11901325" y="6336600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innehåll 24">
            <a:extLst>
              <a:ext uri="{FF2B5EF4-FFF2-40B4-BE49-F238E27FC236}">
                <a16:creationId xmlns:a16="http://schemas.microsoft.com/office/drawing/2014/main" id="{B45C2A50-5589-E549-8FD0-70662EA67D5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9407025" y="6359035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F45BD37-135C-E848-A12E-73EBD6DDDA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23713" y="7132382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innehåll 24">
            <a:extLst>
              <a:ext uri="{FF2B5EF4-FFF2-40B4-BE49-F238E27FC236}">
                <a16:creationId xmlns:a16="http://schemas.microsoft.com/office/drawing/2014/main" id="{6A96800E-8A9E-DF40-9C3D-7E25354CA79F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9260721" y="73736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2">
            <a:extLst>
              <a:ext uri="{FF2B5EF4-FFF2-40B4-BE49-F238E27FC236}">
                <a16:creationId xmlns:a16="http://schemas.microsoft.com/office/drawing/2014/main" id="{592175F9-6CBD-DF48-9A30-0722DDB99D2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124353" y="9472549"/>
            <a:ext cx="10241935" cy="298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F54EA7CC-AF2D-9A4C-9D78-D41599232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507A17FF-2279-604F-980B-26F48083F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12877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064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6" name="Bild">
            <a:extLst>
              <a:ext uri="{FF2B5EF4-FFF2-40B4-BE49-F238E27FC236}">
                <a16:creationId xmlns:a16="http://schemas.microsoft.com/office/drawing/2014/main" id="{16C0AEE4-3D99-0D47-A367-C88C18BD4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55249" y="3565566"/>
            <a:ext cx="13566919" cy="794367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33BCF555-309E-D647-9828-1771FC9A2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12877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2304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krivrutor posti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06404" y="-200436"/>
            <a:ext cx="14760587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74F0C930-36C2-5F4B-A9BE-5330619F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12877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5324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6946727" y="-200436"/>
            <a:ext cx="17435686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43036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4244975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0729" y="5542567"/>
            <a:ext cx="4244975" cy="24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74F0C930-36C2-5F4B-A9BE-5330619F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5320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48E0B76F-2CB3-5846-B930-58E8704B0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C593919B-802B-D742-A16C-1125D9950E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628184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06404" y="-200436"/>
            <a:ext cx="14760587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0050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F55CE8FA-3D47-AE48-B26B-D1B7A237D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1078018"/>
            <a:ext cx="4474447" cy="3818920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ECB7B4BF-4763-C340-8836-DF1F6D1F2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1078018"/>
            <a:ext cx="4474447" cy="3818920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D415779F-2DA5-184E-8722-EE276F2D0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1078018"/>
            <a:ext cx="4474447" cy="3818920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3FE62083-9C57-D544-B48F-724527D5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5247682"/>
            <a:ext cx="4474447" cy="381892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F99152E4-3439-F14F-9AD6-3335D05C1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5247682"/>
            <a:ext cx="4474447" cy="381892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7E7B19F9-9361-814F-B5B3-B83BA20BF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5247682"/>
            <a:ext cx="4474447" cy="381892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F281BA29-C555-B74A-BF46-87688008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9380770"/>
            <a:ext cx="4474447" cy="3818920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4D423882-6D04-2241-AB69-30B77FF6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9380770"/>
            <a:ext cx="4474447" cy="381892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8E4CE825-6C67-2A4F-9606-0FC5F2D8C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9380770"/>
            <a:ext cx="4474447" cy="381892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0130E6F-049F-454A-A2F6-009E9C9135E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507663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text 3">
            <a:extLst>
              <a:ext uri="{FF2B5EF4-FFF2-40B4-BE49-F238E27FC236}">
                <a16:creationId xmlns:a16="http://schemas.microsoft.com/office/drawing/2014/main" id="{5F193C02-73E4-E347-B856-BCFCAC32BE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379208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6D2A8251-EEBE-CE4A-9E6E-0874269E85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0045801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3">
            <a:extLst>
              <a:ext uri="{FF2B5EF4-FFF2-40B4-BE49-F238E27FC236}">
                <a16:creationId xmlns:a16="http://schemas.microsoft.com/office/drawing/2014/main" id="{02683098-3357-F544-94B7-EDF16FF12C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507663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3">
            <a:extLst>
              <a:ext uri="{FF2B5EF4-FFF2-40B4-BE49-F238E27FC236}">
                <a16:creationId xmlns:a16="http://schemas.microsoft.com/office/drawing/2014/main" id="{CFE2C455-2C55-0846-B4F3-9021D02CD41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5379208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0" name="Platshållare för text 3">
            <a:extLst>
              <a:ext uri="{FF2B5EF4-FFF2-40B4-BE49-F238E27FC236}">
                <a16:creationId xmlns:a16="http://schemas.microsoft.com/office/drawing/2014/main" id="{DBF534D4-372E-6949-B55C-61557D8E6BE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0045801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3">
            <a:extLst>
              <a:ext uri="{FF2B5EF4-FFF2-40B4-BE49-F238E27FC236}">
                <a16:creationId xmlns:a16="http://schemas.microsoft.com/office/drawing/2014/main" id="{7CDB36C2-1B75-8142-BC47-0C0339E2672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507663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3">
            <a:extLst>
              <a:ext uri="{FF2B5EF4-FFF2-40B4-BE49-F238E27FC236}">
                <a16:creationId xmlns:a16="http://schemas.microsoft.com/office/drawing/2014/main" id="{02D4E5C7-7435-7747-8BC4-D967F3699E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379208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83411CD1-BE76-D648-9E3B-8E0F3ABF102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0045801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9" name="Bild">
            <a:extLst>
              <a:ext uri="{FF2B5EF4-FFF2-40B4-BE49-F238E27FC236}">
                <a16:creationId xmlns:a16="http://schemas.microsoft.com/office/drawing/2014/main" id="{AA158D5E-6AA2-C445-86F8-AFD745DB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6632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tre st höger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306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65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B643BCEC-95A5-DDA1-1A12-E2F703C2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75F9FC92-7C7B-8715-E32B-7F23704DF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9702593"/>
            <a:ext cx="5450624" cy="1787332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E64004C3-011D-F868-EE4A-63AA14118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9770700"/>
            <a:ext cx="4812604" cy="1694413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62A8498F-0C3B-5A92-B1DB-873098C48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12545014" y="6706179"/>
            <a:ext cx="5450624" cy="1787332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E4EC8022-4565-6EE8-B539-AE8F9B3A9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 flipV="1">
            <a:off x="18241113" y="6855150"/>
            <a:ext cx="4812604" cy="1694413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DA6A0CD4-BA26-DDDB-38DA-49327FE25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3788131"/>
            <a:ext cx="5450624" cy="1787332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92C32152-54DF-880B-5B6A-9FC1F4AD3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3805438"/>
            <a:ext cx="4812604" cy="1694413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F5A5C0E8-0EE0-950A-C051-45F3771E5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4044754"/>
            <a:ext cx="1065767" cy="1054100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5B63CDF9-494B-FFB5-DE81-E8668530A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7060125"/>
            <a:ext cx="1065767" cy="1054100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9728DEA0-C06C-081B-4E2F-76FFB50F0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9922841"/>
            <a:ext cx="1065767" cy="1054100"/>
          </a:xfrm>
          <a:prstGeom prst="rect">
            <a:avLst/>
          </a:prstGeom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AAA92098-31B2-49F5-EBA9-EB9E5325F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latshållare för innehåll 58">
            <a:extLst>
              <a:ext uri="{FF2B5EF4-FFF2-40B4-BE49-F238E27FC236}">
                <a16:creationId xmlns:a16="http://schemas.microsoft.com/office/drawing/2014/main" id="{D39A04B9-E229-BD49-59A0-CCE5B8F51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26EF79C3-173B-A27A-B3F3-70B61DD50D5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593461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6" name="Platshållare för text 3">
            <a:extLst>
              <a:ext uri="{FF2B5EF4-FFF2-40B4-BE49-F238E27FC236}">
                <a16:creationId xmlns:a16="http://schemas.microsoft.com/office/drawing/2014/main" id="{CB146D73-9B21-DE35-9A0E-511A5BB9CCB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8210489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0" name="Platshållare för text 3">
            <a:extLst>
              <a:ext uri="{FF2B5EF4-FFF2-40B4-BE49-F238E27FC236}">
                <a16:creationId xmlns:a16="http://schemas.microsoft.com/office/drawing/2014/main" id="{F5783FD1-1BE3-3025-F8FA-16F9DB9A8FA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93461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1" name="Platshållare för text 3">
            <a:extLst>
              <a:ext uri="{FF2B5EF4-FFF2-40B4-BE49-F238E27FC236}">
                <a16:creationId xmlns:a16="http://schemas.microsoft.com/office/drawing/2014/main" id="{1B54C49D-AD2D-4315-565D-E903B0C97DB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8210489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3">
            <a:extLst>
              <a:ext uri="{FF2B5EF4-FFF2-40B4-BE49-F238E27FC236}">
                <a16:creationId xmlns:a16="http://schemas.microsoft.com/office/drawing/2014/main" id="{B741271C-0D0D-EE09-D696-752149A3110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593461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text 3">
            <a:extLst>
              <a:ext uri="{FF2B5EF4-FFF2-40B4-BE49-F238E27FC236}">
                <a16:creationId xmlns:a16="http://schemas.microsoft.com/office/drawing/2014/main" id="{E90730A6-A95D-46A9-9273-CCDBF862A5F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8210489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4" name="Platshållare för text 3">
            <a:extLst>
              <a:ext uri="{FF2B5EF4-FFF2-40B4-BE49-F238E27FC236}">
                <a16:creationId xmlns:a16="http://schemas.microsoft.com/office/drawing/2014/main" id="{372303CB-F87D-716E-191E-970DA7E9AC9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593462" y="4139450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3">
            <a:extLst>
              <a:ext uri="{FF2B5EF4-FFF2-40B4-BE49-F238E27FC236}">
                <a16:creationId xmlns:a16="http://schemas.microsoft.com/office/drawing/2014/main" id="{205C4832-C2C6-07A8-6F0C-F8FEDF241A9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8378442" y="4139450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3">
            <a:extLst>
              <a:ext uri="{FF2B5EF4-FFF2-40B4-BE49-F238E27FC236}">
                <a16:creationId xmlns:a16="http://schemas.microsoft.com/office/drawing/2014/main" id="{84597A55-69F8-C67F-E96D-0CDC19ABE0C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593462" y="7125246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text 3">
            <a:extLst>
              <a:ext uri="{FF2B5EF4-FFF2-40B4-BE49-F238E27FC236}">
                <a16:creationId xmlns:a16="http://schemas.microsoft.com/office/drawing/2014/main" id="{362CF631-3D74-F225-BE4D-A9985C2AA64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8378442" y="7125246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3">
            <a:extLst>
              <a:ext uri="{FF2B5EF4-FFF2-40B4-BE49-F238E27FC236}">
                <a16:creationId xmlns:a16="http://schemas.microsoft.com/office/drawing/2014/main" id="{B975D65E-7C01-589C-F829-C939AD54BC5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2593462" y="10111042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9" name="Platshållare för text 3">
            <a:extLst>
              <a:ext uri="{FF2B5EF4-FFF2-40B4-BE49-F238E27FC236}">
                <a16:creationId xmlns:a16="http://schemas.microsoft.com/office/drawing/2014/main" id="{8D1A93CA-EA7A-4CE9-DACD-98E28EB37C0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8378442" y="10111042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514D9F53-87D6-D499-B862-7D9561B733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149036" y="516311"/>
            <a:ext cx="8375304" cy="111663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66045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Bild">
            <a:extLst>
              <a:ext uri="{FF2B5EF4-FFF2-40B4-BE49-F238E27FC236}">
                <a16:creationId xmlns:a16="http://schemas.microsoft.com/office/drawing/2014/main" id="{48332C30-AF38-1147-A528-89C51C800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Bild">
            <a:extLst>
              <a:ext uri="{FF2B5EF4-FFF2-40B4-BE49-F238E27FC236}">
                <a16:creationId xmlns:a16="http://schemas.microsoft.com/office/drawing/2014/main" id="{26A3D363-C093-8E4C-9666-4B724A4C9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4035871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87102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2" name="Platshållare för text 42">
            <a:extLst>
              <a:ext uri="{FF2B5EF4-FFF2-40B4-BE49-F238E27FC236}">
                <a16:creationId xmlns:a16="http://schemas.microsoft.com/office/drawing/2014/main" id="{8111BC69-701D-594A-B7AF-9653362D48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17208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3" name="Platshållare för text 44">
            <a:extLst>
              <a:ext uri="{FF2B5EF4-FFF2-40B4-BE49-F238E27FC236}">
                <a16:creationId xmlns:a16="http://schemas.microsoft.com/office/drawing/2014/main" id="{FA67DB96-688A-C44B-BEC0-0C71F919D9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09232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1" name="Platshållare för innehåll 58">
            <a:extLst>
              <a:ext uri="{FF2B5EF4-FFF2-40B4-BE49-F238E27FC236}">
                <a16:creationId xmlns:a16="http://schemas.microsoft.com/office/drawing/2014/main" id="{0BAAAF83-1C10-3249-9F51-60B708CF7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2985EDA-F5D3-D149-ADD9-74D2F86EC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12877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725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980902"/>
            <a:ext cx="13446759" cy="12218788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299022" y="1583990"/>
            <a:ext cx="11482057" cy="9353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1042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 &amp; lä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10D0F9DE-6566-EB41-8D25-67F44BA5E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96878" y="4170464"/>
            <a:ext cx="8221906" cy="4545029"/>
          </a:xfrm>
          <a:prstGeom prst="rect">
            <a:avLst/>
          </a:prstGeom>
        </p:spPr>
      </p:pic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F5874B09-32F3-C449-99DF-CC86C26D726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3041E13D-DD39-6F4D-AA4C-70359385B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9CDCA5FB-1A7D-924A-9FC1-C2D0037EA30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D8ECB928-F5C0-6A4D-91AA-2329B8938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611465C8-0C01-BD49-A903-E1CF6B64882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835E6B40-DE49-E84C-8FAF-FC000021920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541389" y="5478457"/>
            <a:ext cx="7052988" cy="21256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531635C0-A72E-2A4D-8D60-A4CD14E8D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E25938F1-2A51-364B-B829-BF63DCE7A2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93527" y="4170464"/>
            <a:ext cx="8748711" cy="6251506"/>
          </a:xfrm>
          <a:prstGeom prst="rect">
            <a:avLst/>
          </a:prstGeom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B314B1A5-FA0E-D54E-9BFC-194201FA0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5826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 för helfi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403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 jobb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6D3D0F0-4C77-3442-9935-868560902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8" t="6616" r="7848" b="7134"/>
          <a:stretch/>
        </p:blipFill>
        <p:spPr>
          <a:xfrm>
            <a:off x="12427451" y="-64168"/>
            <a:ext cx="11954962" cy="13916436"/>
          </a:xfrm>
          <a:prstGeom prst="rect">
            <a:avLst/>
          </a:prstGeom>
        </p:spPr>
      </p:pic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B17DD139-BEDE-1F48-AA7C-EAAE4B4959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174347DC-6F4B-BE42-B2F4-31368310C1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263" y="7205472"/>
            <a:ext cx="6952766" cy="546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0" name="Bild 19">
            <a:extLst>
              <a:ext uri="{FF2B5EF4-FFF2-40B4-BE49-F238E27FC236}">
                <a16:creationId xmlns:a16="http://schemas.microsoft.com/office/drawing/2014/main" id="{26A3DD7F-DA82-F644-88BE-C5F81FCDD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424" y="5101959"/>
            <a:ext cx="6516751" cy="1408569"/>
          </a:xfrm>
          <a:prstGeom prst="rect">
            <a:avLst/>
          </a:prstGeom>
        </p:spPr>
      </p:pic>
      <p:pic>
        <p:nvPicPr>
          <p:cNvPr id="8" name="Bild">
            <a:extLst>
              <a:ext uri="{FF2B5EF4-FFF2-40B4-BE49-F238E27FC236}">
                <a16:creationId xmlns:a16="http://schemas.microsoft.com/office/drawing/2014/main" id="{0C6610E9-9DE5-3142-8945-D00FAA67A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11">
            <a:extLst>
              <a:ext uri="{FF2B5EF4-FFF2-40B4-BE49-F238E27FC236}">
                <a16:creationId xmlns:a16="http://schemas.microsoft.com/office/drawing/2014/main" id="{7758E37D-9873-95FC-263B-D832AF9195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1471FEA9-61D0-A420-C2DD-BBE4CBAA0FC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13">
            <a:extLst>
              <a:ext uri="{FF2B5EF4-FFF2-40B4-BE49-F238E27FC236}">
                <a16:creationId xmlns:a16="http://schemas.microsoft.com/office/drawing/2014/main" id="{BECFDDDD-0774-B116-1E97-4A96C9C9F9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408396" cy="6443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25052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15">
            <a:extLst>
              <a:ext uri="{FF2B5EF4-FFF2-40B4-BE49-F238E27FC236}">
                <a16:creationId xmlns:a16="http://schemas.microsoft.com/office/drawing/2014/main" id="{66266466-1DA0-304A-B1D2-31A5F66FF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8455898"/>
            <a:ext cx="6804808" cy="1816021"/>
          </a:xfrm>
          <a:prstGeom prst="rect">
            <a:avLst/>
          </a:prstGeom>
        </p:spPr>
      </p:pic>
      <p:pic>
        <p:nvPicPr>
          <p:cNvPr id="32" name="Bildobjekt 15">
            <a:extLst>
              <a:ext uri="{FF2B5EF4-FFF2-40B4-BE49-F238E27FC236}">
                <a16:creationId xmlns:a16="http://schemas.microsoft.com/office/drawing/2014/main" id="{7575C5C8-C4C9-4749-9BD4-B18B2C609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11082366"/>
            <a:ext cx="6804808" cy="1816021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DABC01-7291-AC49-B786-41609399F87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680560" y="231399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A3B49F58-EF6A-1E4E-A866-1B81305F0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5946162"/>
            <a:ext cx="6804808" cy="1816021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1FEE8EB2-AB51-3B41-AB21-BC0E465DE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5825348"/>
            <a:ext cx="11137825" cy="199066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49900AB6-6B85-E748-99B8-81FD56BE2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8288630"/>
            <a:ext cx="11137825" cy="199066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B56C28C-4FE4-724E-908B-9B89EBBF3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10938524"/>
            <a:ext cx="11137825" cy="1990660"/>
          </a:xfrm>
          <a:prstGeom prst="rect">
            <a:avLst/>
          </a:prstGeom>
        </p:spPr>
      </p:pic>
      <p:sp>
        <p:nvSpPr>
          <p:cNvPr id="52" name="Platshållare för text 21">
            <a:extLst>
              <a:ext uri="{FF2B5EF4-FFF2-40B4-BE49-F238E27FC236}">
                <a16:creationId xmlns:a16="http://schemas.microsoft.com/office/drawing/2014/main" id="{C93C2C37-84B4-1244-9A89-A8FEF0BB402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526859" y="1423315"/>
            <a:ext cx="6353704" cy="153178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21">
            <a:extLst>
              <a:ext uri="{FF2B5EF4-FFF2-40B4-BE49-F238E27FC236}">
                <a16:creationId xmlns:a16="http://schemas.microsoft.com/office/drawing/2014/main" id="{AD8A4598-C53F-724C-B336-6688E0102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331472" y="5485723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69941E3C-A464-5648-9851-7E21C3FFC3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31472" y="6229126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21">
            <a:extLst>
              <a:ext uri="{FF2B5EF4-FFF2-40B4-BE49-F238E27FC236}">
                <a16:creationId xmlns:a16="http://schemas.microsoft.com/office/drawing/2014/main" id="{387356A4-C3ED-0744-968F-77F8F937E2A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752142" y="6229126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0" name="Platshållare för text 21">
            <a:extLst>
              <a:ext uri="{FF2B5EF4-FFF2-40B4-BE49-F238E27FC236}">
                <a16:creationId xmlns:a16="http://schemas.microsoft.com/office/drawing/2014/main" id="{4238C8DB-C11A-7546-8321-D68B378AF5B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331472" y="7949004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1">
            <a:extLst>
              <a:ext uri="{FF2B5EF4-FFF2-40B4-BE49-F238E27FC236}">
                <a16:creationId xmlns:a16="http://schemas.microsoft.com/office/drawing/2014/main" id="{B46D2735-2A42-C841-8D9D-5018770F25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331472" y="8692408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1">
            <a:extLst>
              <a:ext uri="{FF2B5EF4-FFF2-40B4-BE49-F238E27FC236}">
                <a16:creationId xmlns:a16="http://schemas.microsoft.com/office/drawing/2014/main" id="{5B22C289-ABA6-8241-8953-5EFB70A8F04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752142" y="876705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21">
            <a:extLst>
              <a:ext uri="{FF2B5EF4-FFF2-40B4-BE49-F238E27FC236}">
                <a16:creationId xmlns:a16="http://schemas.microsoft.com/office/drawing/2014/main" id="{94404405-1A92-4A4C-A346-17E22002739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331472" y="10580237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1">
            <a:extLst>
              <a:ext uri="{FF2B5EF4-FFF2-40B4-BE49-F238E27FC236}">
                <a16:creationId xmlns:a16="http://schemas.microsoft.com/office/drawing/2014/main" id="{2FE87669-51C4-2C49-BC8A-2868F4A167D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31472" y="11342302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21">
            <a:extLst>
              <a:ext uri="{FF2B5EF4-FFF2-40B4-BE49-F238E27FC236}">
                <a16:creationId xmlns:a16="http://schemas.microsoft.com/office/drawing/2014/main" id="{C160A2AE-1AFD-BF4E-B7EE-2E87E892404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752142" y="1136096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D15138DA-65EE-A54A-8D0C-3BC1FF334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4986827"/>
            <a:ext cx="9679814" cy="196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90DE7295-1B53-334A-AFF8-08F59F219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6033796"/>
            <a:ext cx="1398542" cy="1383232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B05A1912-1DF8-044E-A5AF-40642FC7B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8478416"/>
            <a:ext cx="1398542" cy="1383232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A36E8101-0214-2B4A-B145-97ACF405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11146971"/>
            <a:ext cx="1398542" cy="1383232"/>
          </a:xfrm>
          <a:prstGeom prst="rect">
            <a:avLst/>
          </a:prstGeom>
        </p:spPr>
      </p:pic>
      <p:pic>
        <p:nvPicPr>
          <p:cNvPr id="48" name="Platshållare för innehåll 58">
            <a:extLst>
              <a:ext uri="{FF2B5EF4-FFF2-40B4-BE49-F238E27FC236}">
                <a16:creationId xmlns:a16="http://schemas.microsoft.com/office/drawing/2014/main" id="{A229CDF9-7E29-6F4F-BD7E-52B1F162C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63142" y="2313992"/>
            <a:ext cx="889000" cy="965200"/>
          </a:xfrm>
          <a:prstGeom prst="rect">
            <a:avLst/>
          </a:prstGeom>
        </p:spPr>
      </p:pic>
      <p:pic>
        <p:nvPicPr>
          <p:cNvPr id="30" name="Bild">
            <a:extLst>
              <a:ext uri="{FF2B5EF4-FFF2-40B4-BE49-F238E27FC236}">
                <a16:creationId xmlns:a16="http://schemas.microsoft.com/office/drawing/2014/main" id="{9A755ABF-9864-B84F-B92A-992B89723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rot="21600000">
            <a:off x="15543468" y="2955099"/>
            <a:ext cx="4379164" cy="889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787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pa en pl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">
            <a:extLst>
              <a:ext uri="{FF2B5EF4-FFF2-40B4-BE49-F238E27FC236}">
                <a16:creationId xmlns:a16="http://schemas.microsoft.com/office/drawing/2014/main" id="{99CB5D9B-D1AD-CD40-BEBA-CF1A6369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0728" y="4490357"/>
            <a:ext cx="21531222" cy="86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Bild">
            <a:extLst>
              <a:ext uri="{FF2B5EF4-FFF2-40B4-BE49-F238E27FC236}">
                <a16:creationId xmlns:a16="http://schemas.microsoft.com/office/drawing/2014/main" id="{A395EAD9-95AB-F246-99E6-D96CBD42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 flipV="1">
            <a:off x="2057412" y="5524791"/>
            <a:ext cx="21014859" cy="732790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Platshållare för text 3">
            <a:extLst>
              <a:ext uri="{FF2B5EF4-FFF2-40B4-BE49-F238E27FC236}">
                <a16:creationId xmlns:a16="http://schemas.microsoft.com/office/drawing/2014/main" id="{4BD86D93-096D-104C-8DE1-4EE7FDB13B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6" name="Platshållare för text 21">
            <a:extLst>
              <a:ext uri="{FF2B5EF4-FFF2-40B4-BE49-F238E27FC236}">
                <a16:creationId xmlns:a16="http://schemas.microsoft.com/office/drawing/2014/main" id="{19662158-1348-E44B-8EA6-08FF53ABEA1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6315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FE96EE3F-134A-E142-9914-4E7F6D22157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30425" y="4824959"/>
            <a:ext cx="4759071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A3F61F83-0C4F-774B-8286-1964810F3C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4131640" y="4824959"/>
            <a:ext cx="6583638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850782F4-D4A5-6341-BA81-0AECB2666B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48897" y="579199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1" name="Platshållare för text 21">
            <a:extLst>
              <a:ext uri="{FF2B5EF4-FFF2-40B4-BE49-F238E27FC236}">
                <a16:creationId xmlns:a16="http://schemas.microsoft.com/office/drawing/2014/main" id="{C32DF4CE-5DAA-A041-AE09-89405E7E273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763157" y="579199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2" name="Platshållare för text 21">
            <a:extLst>
              <a:ext uri="{FF2B5EF4-FFF2-40B4-BE49-F238E27FC236}">
                <a16:creationId xmlns:a16="http://schemas.microsoft.com/office/drawing/2014/main" id="{755DEFD8-7089-1D45-9125-CD61F6C4F91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03921" y="5791990"/>
            <a:ext cx="4785571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3" name="Platshållare för text 21">
            <a:extLst>
              <a:ext uri="{FF2B5EF4-FFF2-40B4-BE49-F238E27FC236}">
                <a16:creationId xmlns:a16="http://schemas.microsoft.com/office/drawing/2014/main" id="{2B1DE750-8C29-7643-B6E3-5850FC6634C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4138530" y="5791990"/>
            <a:ext cx="8300839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4" name="Platshållare för text 21">
            <a:extLst>
              <a:ext uri="{FF2B5EF4-FFF2-40B4-BE49-F238E27FC236}">
                <a16:creationId xmlns:a16="http://schemas.microsoft.com/office/drawing/2014/main" id="{96B4F3FD-758B-CE40-8BF8-AC701BD3051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648897" y="682566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5" name="Platshållare för text 21">
            <a:extLst>
              <a:ext uri="{FF2B5EF4-FFF2-40B4-BE49-F238E27FC236}">
                <a16:creationId xmlns:a16="http://schemas.microsoft.com/office/drawing/2014/main" id="{26FE73C5-2409-AA42-A05B-EF3423B8D6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63157" y="682566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6" name="Platshållare för text 21">
            <a:extLst>
              <a:ext uri="{FF2B5EF4-FFF2-40B4-BE49-F238E27FC236}">
                <a16:creationId xmlns:a16="http://schemas.microsoft.com/office/drawing/2014/main" id="{371BBA36-2A20-4944-A16F-D33439C0D5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903921" y="6806413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7" name="Platshållare för text 21">
            <a:extLst>
              <a:ext uri="{FF2B5EF4-FFF2-40B4-BE49-F238E27FC236}">
                <a16:creationId xmlns:a16="http://schemas.microsoft.com/office/drawing/2014/main" id="{0C88D588-71AC-2B41-B5A4-C78D29BC7B7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138530" y="6806413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8" name="Platshållare för text 21">
            <a:extLst>
              <a:ext uri="{FF2B5EF4-FFF2-40B4-BE49-F238E27FC236}">
                <a16:creationId xmlns:a16="http://schemas.microsoft.com/office/drawing/2014/main" id="{D0323EDD-37D8-C046-B548-9238EB75CDC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48897" y="7846077"/>
            <a:ext cx="2638714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9" name="Platshållare för text 21">
            <a:extLst>
              <a:ext uri="{FF2B5EF4-FFF2-40B4-BE49-F238E27FC236}">
                <a16:creationId xmlns:a16="http://schemas.microsoft.com/office/drawing/2014/main" id="{0F670CBE-FF3F-EA4A-94EA-93A7B63164F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63157" y="7846077"/>
            <a:ext cx="2718230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EBAABCC0-1FE5-A843-A339-874102205C0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903921" y="7846077"/>
            <a:ext cx="4785571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1" name="Platshållare för text 21">
            <a:extLst>
              <a:ext uri="{FF2B5EF4-FFF2-40B4-BE49-F238E27FC236}">
                <a16:creationId xmlns:a16="http://schemas.microsoft.com/office/drawing/2014/main" id="{0043ACC4-1268-FB4A-80E2-4FED4946BD6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4138530" y="7846077"/>
            <a:ext cx="8300839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2" name="Platshållare för text 21">
            <a:extLst>
              <a:ext uri="{FF2B5EF4-FFF2-40B4-BE49-F238E27FC236}">
                <a16:creationId xmlns:a16="http://schemas.microsoft.com/office/drawing/2014/main" id="{435A84D6-539D-384F-BEDD-28949720C8E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648897" y="9582112"/>
            <a:ext cx="2638714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3" name="Platshållare för text 21">
            <a:extLst>
              <a:ext uri="{FF2B5EF4-FFF2-40B4-BE49-F238E27FC236}">
                <a16:creationId xmlns:a16="http://schemas.microsoft.com/office/drawing/2014/main" id="{BA95282C-272E-2240-907E-BA70333B1F4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763157" y="9582112"/>
            <a:ext cx="2718230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4" name="Platshållare för text 21">
            <a:extLst>
              <a:ext uri="{FF2B5EF4-FFF2-40B4-BE49-F238E27FC236}">
                <a16:creationId xmlns:a16="http://schemas.microsoft.com/office/drawing/2014/main" id="{52C6C0D5-AB58-C743-8563-0CFDAA5F288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03921" y="9582112"/>
            <a:ext cx="4785571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5" name="Platshållare för text 21">
            <a:extLst>
              <a:ext uri="{FF2B5EF4-FFF2-40B4-BE49-F238E27FC236}">
                <a16:creationId xmlns:a16="http://schemas.microsoft.com/office/drawing/2014/main" id="{01ED0130-3FBA-4B46-8ECB-AF79D6088EC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4138530" y="9582112"/>
            <a:ext cx="8300839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6" name="Platshållare för text 21">
            <a:extLst>
              <a:ext uri="{FF2B5EF4-FFF2-40B4-BE49-F238E27FC236}">
                <a16:creationId xmlns:a16="http://schemas.microsoft.com/office/drawing/2014/main" id="{702AAC28-FC32-E84E-81BF-D598E5AFF0F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648897" y="1097359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7" name="Platshållare för text 21">
            <a:extLst>
              <a:ext uri="{FF2B5EF4-FFF2-40B4-BE49-F238E27FC236}">
                <a16:creationId xmlns:a16="http://schemas.microsoft.com/office/drawing/2014/main" id="{8A190CDC-D814-B84D-A574-57E7672BFA5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63157" y="1097359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8" name="Platshållare för text 21">
            <a:extLst>
              <a:ext uri="{FF2B5EF4-FFF2-40B4-BE49-F238E27FC236}">
                <a16:creationId xmlns:a16="http://schemas.microsoft.com/office/drawing/2014/main" id="{AF03BEC1-430A-9E42-BD95-29083E9D162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8903921" y="1095434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9" name="Platshållare för text 21">
            <a:extLst>
              <a:ext uri="{FF2B5EF4-FFF2-40B4-BE49-F238E27FC236}">
                <a16:creationId xmlns:a16="http://schemas.microsoft.com/office/drawing/2014/main" id="{2F49AABF-5C7B-304C-87B5-70DC0EA4161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4138530" y="1095434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1" name="Platshållare för text 21">
            <a:extLst>
              <a:ext uri="{FF2B5EF4-FFF2-40B4-BE49-F238E27FC236}">
                <a16:creationId xmlns:a16="http://schemas.microsoft.com/office/drawing/2014/main" id="{AAD2B35B-EDBA-2B4D-9797-500E1016413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48897" y="1200726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2" name="Platshållare för text 21">
            <a:extLst>
              <a:ext uri="{FF2B5EF4-FFF2-40B4-BE49-F238E27FC236}">
                <a16:creationId xmlns:a16="http://schemas.microsoft.com/office/drawing/2014/main" id="{7D0B5A64-4058-4645-AA63-0BF6ACE00E3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63157" y="1200726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3" name="Platshållare för text 21">
            <a:extLst>
              <a:ext uri="{FF2B5EF4-FFF2-40B4-BE49-F238E27FC236}">
                <a16:creationId xmlns:a16="http://schemas.microsoft.com/office/drawing/2014/main" id="{0AAE42AC-4C39-B74D-8F34-6287FF1F8EA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903921" y="1198801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4" name="Platshållare för text 21">
            <a:extLst>
              <a:ext uri="{FF2B5EF4-FFF2-40B4-BE49-F238E27FC236}">
                <a16:creationId xmlns:a16="http://schemas.microsoft.com/office/drawing/2014/main" id="{8A3FDB0E-E6D1-6C4A-9671-1CBED01316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4138530" y="1198801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C18D2AC7-F5D0-864B-9E7A-7CBB71C01415}"/>
              </a:ext>
            </a:extLst>
          </p:cNvPr>
          <p:cNvCxnSpPr>
            <a:cxnSpLocks/>
          </p:cNvCxnSpPr>
          <p:nvPr userDrawn="1"/>
        </p:nvCxnSpPr>
        <p:spPr>
          <a:xfrm>
            <a:off x="5526157" y="5367484"/>
            <a:ext cx="0" cy="7553388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58">
            <a:extLst>
              <a:ext uri="{FF2B5EF4-FFF2-40B4-BE49-F238E27FC236}">
                <a16:creationId xmlns:a16="http://schemas.microsoft.com/office/drawing/2014/main" id="{A3CA9C88-3C5E-984B-9388-8C37E95453B1}"/>
              </a:ext>
            </a:extLst>
          </p:cNvPr>
          <p:cNvCxnSpPr>
            <a:cxnSpLocks/>
          </p:cNvCxnSpPr>
          <p:nvPr userDrawn="1"/>
        </p:nvCxnSpPr>
        <p:spPr>
          <a:xfrm>
            <a:off x="8719931" y="5367484"/>
            <a:ext cx="0" cy="768591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59">
            <a:extLst>
              <a:ext uri="{FF2B5EF4-FFF2-40B4-BE49-F238E27FC236}">
                <a16:creationId xmlns:a16="http://schemas.microsoft.com/office/drawing/2014/main" id="{70930C31-FB62-6C40-9579-1FE54E7B83DD}"/>
              </a:ext>
            </a:extLst>
          </p:cNvPr>
          <p:cNvCxnSpPr>
            <a:cxnSpLocks/>
          </p:cNvCxnSpPr>
          <p:nvPr userDrawn="1"/>
        </p:nvCxnSpPr>
        <p:spPr>
          <a:xfrm>
            <a:off x="13928035" y="5176157"/>
            <a:ext cx="0" cy="7925205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ak 87">
            <a:extLst>
              <a:ext uri="{FF2B5EF4-FFF2-40B4-BE49-F238E27FC236}">
                <a16:creationId xmlns:a16="http://schemas.microsoft.com/office/drawing/2014/main" id="{D04EF7D1-2D60-6043-8E01-9AA470F26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5129" y="6634583"/>
            <a:ext cx="21227142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>
            <a:extLst>
              <a:ext uri="{FF2B5EF4-FFF2-40B4-BE49-F238E27FC236}">
                <a16:creationId xmlns:a16="http://schemas.microsoft.com/office/drawing/2014/main" id="{7A96CAA6-1175-F94E-B1BC-7DFB44A6AC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057412" y="7679611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ak 89">
            <a:extLst>
              <a:ext uri="{FF2B5EF4-FFF2-40B4-BE49-F238E27FC236}">
                <a16:creationId xmlns:a16="http://schemas.microsoft.com/office/drawing/2014/main" id="{7ABE8A74-0AF4-9844-B258-5D614045C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9410439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>
            <a:extLst>
              <a:ext uri="{FF2B5EF4-FFF2-40B4-BE49-F238E27FC236}">
                <a16:creationId xmlns:a16="http://schemas.microsoft.com/office/drawing/2014/main" id="{81E96AF9-F008-9944-A406-3AAC36896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1894114" y="10814696"/>
            <a:ext cx="21178157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91">
            <a:extLst>
              <a:ext uri="{FF2B5EF4-FFF2-40B4-BE49-F238E27FC236}">
                <a16:creationId xmlns:a16="http://schemas.microsoft.com/office/drawing/2014/main" id="{C3ECE661-85B6-3F48-B643-C196AEA1CB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11827067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">
            <a:extLst>
              <a:ext uri="{FF2B5EF4-FFF2-40B4-BE49-F238E27FC236}">
                <a16:creationId xmlns:a16="http://schemas.microsoft.com/office/drawing/2014/main" id="{A015C575-A2C0-7043-A56E-FC702006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7" y="4089482"/>
            <a:ext cx="10273300" cy="21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">
            <a:extLst>
              <a:ext uri="{FF2B5EF4-FFF2-40B4-BE49-F238E27FC236}">
                <a16:creationId xmlns:a16="http://schemas.microsoft.com/office/drawing/2014/main" id="{86562447-9947-214C-8B51-92C6D8B9B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211">
            <a:extLst>
              <a:ext uri="{FF2B5EF4-FFF2-40B4-BE49-F238E27FC236}">
                <a16:creationId xmlns:a16="http://schemas.microsoft.com/office/drawing/2014/main" id="{EB309356-9EBC-744F-93A4-FF019DFF5C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3144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första si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893"/>
            <a:ext cx="24382412" cy="13715107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2" y="6712283"/>
            <a:ext cx="9739272" cy="4503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903317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3A78926-89A8-C145-9BFA-622976875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2191206" y="-1588"/>
            <a:ext cx="12191207" cy="1371758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2116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6944"/>
            <a:ext cx="24382412" cy="13715107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7033" y="2996965"/>
            <a:ext cx="14432347" cy="942247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359473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58333" y="6199204"/>
            <a:ext cx="6487596" cy="4295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2279" y="3633742"/>
            <a:ext cx="8990202" cy="8213271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64685" y="4060088"/>
            <a:ext cx="8080311" cy="177027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F70CE09D-52F8-9F43-BAB3-1B1F0DDE483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00529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065F646F-CE7A-5A48-A7F6-2966A00EBAA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16277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364685" y="6840610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D3A16FC0-2058-FB4F-B31E-A742DFE8D7A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0052927" y="837272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9" name="Platshållare för text 13">
            <a:extLst>
              <a:ext uri="{FF2B5EF4-FFF2-40B4-BE49-F238E27FC236}">
                <a16:creationId xmlns:a16="http://schemas.microsoft.com/office/drawing/2014/main" id="{B491F598-8E3C-8249-AF7D-8DDE548A461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627727" y="8381367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364685" y="9639794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8FA5656B-9FAA-4A46-A964-1E06565F5CC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0052927" y="1105370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40" name="Platshållare för text 13">
            <a:extLst>
              <a:ext uri="{FF2B5EF4-FFF2-40B4-BE49-F238E27FC236}">
                <a16:creationId xmlns:a16="http://schemas.microsoft.com/office/drawing/2014/main" id="{EC90BCEB-FA2F-A54B-A4D5-4C6FBD8115E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1627727" y="11033665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pic>
        <p:nvPicPr>
          <p:cNvPr id="27" name="Bild 26">
            <a:extLst>
              <a:ext uri="{FF2B5EF4-FFF2-40B4-BE49-F238E27FC236}">
                <a16:creationId xmlns:a16="http://schemas.microsoft.com/office/drawing/2014/main" id="{5DCDBF59-AC48-0E48-B06C-D5AFB82BF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4241047"/>
            <a:ext cx="1132950" cy="1118425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A56A8174-508B-A94B-8B67-AD9B00433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7114876"/>
            <a:ext cx="1132950" cy="1118425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F9F912D1-DCB4-524E-91F6-CE33271A9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9785835"/>
            <a:ext cx="1132950" cy="1118425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4279971"/>
            <a:ext cx="888013" cy="1036015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7062081"/>
            <a:ext cx="888013" cy="1036015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9863647"/>
            <a:ext cx="888013" cy="10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5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för ett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130"/>
            <a:ext cx="24382412" cy="1371510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300" b="1">
                <a:solidFill>
                  <a:srgbClr val="091D23"/>
                </a:solidFill>
                <a:latin typeface="+mj-lt"/>
              </a:defRPr>
            </a:lvl1pPr>
            <a:lvl2pPr marL="914354" indent="0">
              <a:buNone/>
              <a:defRPr sz="9300" b="1">
                <a:latin typeface="+mj-lt"/>
              </a:defRPr>
            </a:lvl2pPr>
            <a:lvl3pPr marL="1828709" indent="0">
              <a:buNone/>
              <a:defRPr sz="9300" b="1">
                <a:latin typeface="+mj-lt"/>
              </a:defRPr>
            </a:lvl3pPr>
            <a:lvl4pPr marL="2743063" indent="0">
              <a:buNone/>
              <a:defRPr sz="9300" b="1">
                <a:latin typeface="+mj-lt"/>
              </a:defRPr>
            </a:lvl4pPr>
            <a:lvl5pPr marL="3657417" indent="0">
              <a:buNone/>
              <a:defRPr sz="9300" b="1">
                <a:latin typeface="+mj-lt"/>
              </a:defRPr>
            </a:lvl5pPr>
          </a:lstStyle>
          <a:p>
            <a:pPr lvl="0"/>
            <a:r>
              <a:rPr lang="sv-SE" dirty="0"/>
              <a:t>Klicka här för att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8C9A7E9B-1439-7844-BF99-529BD713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43" name="Platshållare för text 11">
            <a:extLst>
              <a:ext uri="{FF2B5EF4-FFF2-40B4-BE49-F238E27FC236}">
                <a16:creationId xmlns:a16="http://schemas.microsoft.com/office/drawing/2014/main" id="{AB2A0A02-382D-7C4E-8462-A757010E3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7534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9824" y="7588360"/>
            <a:ext cx="12582769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5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om dokument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44600" y="3956334"/>
            <a:ext cx="8790336" cy="401331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0730" y="5024071"/>
            <a:ext cx="9486900" cy="2286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90730" y="2110561"/>
            <a:ext cx="10500475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0" y="5842460"/>
            <a:ext cx="10444535" cy="40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66000"/>
          </a:blip>
          <a:srcRect l="9642" t="15418" r="13608" b="62939"/>
          <a:stretch/>
        </p:blipFill>
        <p:spPr>
          <a:xfrm>
            <a:off x="0" y="-1"/>
            <a:ext cx="24382413" cy="4718819"/>
          </a:xfrm>
          <a:prstGeom prst="rect">
            <a:avLst/>
          </a:prstGeom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E4496F37-D659-CA87-E890-0CB3EB2AA8B6}"/>
              </a:ext>
            </a:extLst>
          </p:cNvPr>
          <p:cNvGrpSpPr/>
          <p:nvPr userDrawn="1"/>
        </p:nvGrpSpPr>
        <p:grpSpPr>
          <a:xfrm>
            <a:off x="-1585" y="10723418"/>
            <a:ext cx="24383998" cy="2992582"/>
            <a:chOff x="503853" y="11513630"/>
            <a:chExt cx="12192000" cy="1496291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7AEAB5E2-416D-3948-C45B-4431CCD51440}"/>
                </a:ext>
              </a:extLst>
            </p:cNvPr>
            <p:cNvSpPr/>
            <p:nvPr userDrawn="1"/>
          </p:nvSpPr>
          <p:spPr>
            <a:xfrm>
              <a:off x="503853" y="11513630"/>
              <a:ext cx="12192000" cy="14962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pic>
          <p:nvPicPr>
            <p:cNvPr id="13" name="Bildobjekt 12" descr="Logga: HEJA Innovation.">
              <a:extLst>
                <a:ext uri="{FF2B5EF4-FFF2-40B4-BE49-F238E27FC236}">
                  <a16:creationId xmlns:a16="http://schemas.microsoft.com/office/drawing/2014/main" id="{0EDF12B2-BF25-59A0-D6AE-D228398EFE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679" y="11958120"/>
              <a:ext cx="1661757" cy="559674"/>
            </a:xfrm>
            <a:prstGeom prst="rect">
              <a:avLst/>
            </a:prstGeom>
          </p:spPr>
        </p:pic>
        <p:pic>
          <p:nvPicPr>
            <p:cNvPr id="14" name="Picture 2" descr="Logga: Vinnova Sveriges innovationsmyndighet">
              <a:extLst>
                <a:ext uri="{FF2B5EF4-FFF2-40B4-BE49-F238E27FC236}">
                  <a16:creationId xmlns:a16="http://schemas.microsoft.com/office/drawing/2014/main" id="{8AD5546D-9F2D-E8BC-76E5-FF6BA70E837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240" y="11999696"/>
              <a:ext cx="2230147" cy="47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Logga: Uppsala kommun">
              <a:extLst>
                <a:ext uri="{FF2B5EF4-FFF2-40B4-BE49-F238E27FC236}">
                  <a16:creationId xmlns:a16="http://schemas.microsoft.com/office/drawing/2014/main" id="{B062C4B6-C28E-234E-E729-F1DE4F89399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60" b="-795"/>
            <a:stretch/>
          </p:blipFill>
          <p:spPr bwMode="auto">
            <a:xfrm>
              <a:off x="7816191" y="11989351"/>
              <a:ext cx="1415507" cy="50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Logga: Helsingborg stad">
              <a:extLst>
                <a:ext uri="{FF2B5EF4-FFF2-40B4-BE49-F238E27FC236}">
                  <a16:creationId xmlns:a16="http://schemas.microsoft.com/office/drawing/2014/main" id="{98767AA5-C74D-CCD3-4534-F7FEB165B51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114" y="11957409"/>
              <a:ext cx="1832955" cy="505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1743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te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uppera">
            <a:extLst>
              <a:ext uri="{FF2B5EF4-FFF2-40B4-BE49-F238E27FC236}">
                <a16:creationId xmlns:a16="http://schemas.microsoft.com/office/drawing/2014/main" id="{AD0B2963-E3F4-4675-5BE5-FDC8FEAC1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">
            <a:extLst>
              <a:ext uri="{FF2B5EF4-FFF2-40B4-BE49-F238E27FC236}">
                <a16:creationId xmlns:a16="http://schemas.microsoft.com/office/drawing/2014/main" id="{73E3CBBE-32B0-4B8E-7E07-6D0DF4AB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34994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3D34EAE9-4C8D-0A9A-F425-ACA7FFE1E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78032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DA62BCCB-8896-D660-A56C-40B765B47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102639" y="2262401"/>
            <a:ext cx="734525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Bild">
            <a:extLst>
              <a:ext uri="{FF2B5EF4-FFF2-40B4-BE49-F238E27FC236}">
                <a16:creationId xmlns:a16="http://schemas.microsoft.com/office/drawing/2014/main" id="{CBBE6E31-CFD1-0FB3-6A67-634311F7D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011324" y="3347548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">
            <a:extLst>
              <a:ext uri="{FF2B5EF4-FFF2-40B4-BE49-F238E27FC236}">
                <a16:creationId xmlns:a16="http://schemas.microsoft.com/office/drawing/2014/main" id="{90E11EA0-8434-E196-962A-14256F8F8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032327" y="4432695"/>
            <a:ext cx="1018580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">
            <a:extLst>
              <a:ext uri="{FF2B5EF4-FFF2-40B4-BE49-F238E27FC236}">
                <a16:creationId xmlns:a16="http://schemas.microsoft.com/office/drawing/2014/main" id="{4A5F0A4B-6685-8AB4-D3EF-09164425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043827" y="5502371"/>
            <a:ext cx="780433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AD12D582-BAA4-DBBE-D555-F1E5B0755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86534" y="2314160"/>
            <a:ext cx="1083185" cy="532857"/>
          </a:xfrm>
          <a:prstGeom prst="rect">
            <a:avLst/>
          </a:prstGeom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E263B082-5FA8-9D90-B139-33E281311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995211" y="6584776"/>
            <a:ext cx="949380" cy="85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FFE82220-A908-50C1-9F25-B9F4E83E1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02093" y="3316906"/>
            <a:ext cx="977900" cy="800100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9A5F6E22-E7CC-47A0-DF84-EB3E411A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09026" y="4463031"/>
            <a:ext cx="838200" cy="800100"/>
          </a:xfrm>
          <a:prstGeom prst="rect">
            <a:avLst/>
          </a:prstGeom>
        </p:spPr>
      </p:pic>
      <p:pic>
        <p:nvPicPr>
          <p:cNvPr id="40" name="Bild 39">
            <a:extLst>
              <a:ext uri="{FF2B5EF4-FFF2-40B4-BE49-F238E27FC236}">
                <a16:creationId xmlns:a16="http://schemas.microsoft.com/office/drawing/2014/main" id="{4E7E2EEC-6052-7F37-455A-DCA32FCE7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60499" y="1247954"/>
            <a:ext cx="615393" cy="717958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09B17FF4-1FE2-5A95-B19C-0C2560CF7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60499" y="2383471"/>
            <a:ext cx="646337" cy="872555"/>
          </a:xfrm>
          <a:prstGeom prst="rect">
            <a:avLst/>
          </a:prstGeom>
        </p:spPr>
      </p:pic>
      <p:pic>
        <p:nvPicPr>
          <p:cNvPr id="42" name="Bild 41">
            <a:extLst>
              <a:ext uri="{FF2B5EF4-FFF2-40B4-BE49-F238E27FC236}">
                <a16:creationId xmlns:a16="http://schemas.microsoft.com/office/drawing/2014/main" id="{83BE92BF-FCE4-2950-4C21-988497835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64965" y="980106"/>
            <a:ext cx="6540500" cy="467360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B34C2A1B-8967-6523-0C45-AFED184D7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162298" y="6837706"/>
            <a:ext cx="1152900" cy="907909"/>
          </a:xfrm>
          <a:prstGeom prst="rect">
            <a:avLst/>
          </a:prstGeom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1704835B-A2C6-B08A-54B2-FD679D594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7754232" y="6786439"/>
            <a:ext cx="1010445" cy="1010445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B04D47C0-9A87-D212-2398-AB352BA3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74777" y="6786439"/>
            <a:ext cx="889000" cy="965200"/>
          </a:xfrm>
          <a:prstGeom prst="rect">
            <a:avLst/>
          </a:prstGeom>
        </p:spPr>
      </p:pic>
      <p:pic>
        <p:nvPicPr>
          <p:cNvPr id="46" name="Bild 45">
            <a:extLst>
              <a:ext uri="{FF2B5EF4-FFF2-40B4-BE49-F238E27FC236}">
                <a16:creationId xmlns:a16="http://schemas.microsoft.com/office/drawing/2014/main" id="{AAD314C0-50AB-9EC8-FCB2-E6183BDF9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821054" y="8514936"/>
            <a:ext cx="4876800" cy="105410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220348DE-A7C0-C611-2447-670E66A54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22745" y="10543461"/>
            <a:ext cx="3924300" cy="190500"/>
          </a:xfrm>
          <a:prstGeom prst="rect">
            <a:avLst/>
          </a:prstGeom>
        </p:spPr>
      </p:pic>
      <p:pic>
        <p:nvPicPr>
          <p:cNvPr id="48" name="Bild 47">
            <a:extLst>
              <a:ext uri="{FF2B5EF4-FFF2-40B4-BE49-F238E27FC236}">
                <a16:creationId xmlns:a16="http://schemas.microsoft.com/office/drawing/2014/main" id="{E2D647CD-949A-DC6C-29D8-8EF4C9744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020682" y="10243956"/>
            <a:ext cx="1092200" cy="1054100"/>
          </a:xfrm>
          <a:prstGeom prst="rect">
            <a:avLst/>
          </a:prstGeom>
        </p:spPr>
      </p:pic>
      <p:pic>
        <p:nvPicPr>
          <p:cNvPr id="49" name="Bild 48">
            <a:extLst>
              <a:ext uri="{FF2B5EF4-FFF2-40B4-BE49-F238E27FC236}">
                <a16:creationId xmlns:a16="http://schemas.microsoft.com/office/drawing/2014/main" id="{33C429EF-50CD-B2F2-5D28-76FE3A294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72477" y="10243956"/>
            <a:ext cx="1092200" cy="105410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86290ADE-1ADF-2872-00DC-646BD7C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78831" y="12181305"/>
            <a:ext cx="7112000" cy="165100"/>
          </a:xfrm>
          <a:prstGeom prst="rect">
            <a:avLst/>
          </a:prstGeom>
        </p:spPr>
      </p:pic>
      <p:pic>
        <p:nvPicPr>
          <p:cNvPr id="51" name="Bild 50">
            <a:extLst>
              <a:ext uri="{FF2B5EF4-FFF2-40B4-BE49-F238E27FC236}">
                <a16:creationId xmlns:a16="http://schemas.microsoft.com/office/drawing/2014/main" id="{62A1F5F0-1504-2DE1-49B4-B5D8E6728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870187" y="11224097"/>
            <a:ext cx="11137825" cy="1990660"/>
          </a:xfrm>
          <a:prstGeom prst="rect">
            <a:avLst/>
          </a:prstGeom>
        </p:spPr>
      </p:pic>
      <p:pic>
        <p:nvPicPr>
          <p:cNvPr id="52" name="Bild">
            <a:extLst>
              <a:ext uri="{FF2B5EF4-FFF2-40B4-BE49-F238E27FC236}">
                <a16:creationId xmlns:a16="http://schemas.microsoft.com/office/drawing/2014/main" id="{48157B51-4A72-2B9C-D54D-EF418B55C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134" b="134"/>
          <a:stretch/>
        </p:blipFill>
        <p:spPr>
          <a:xfrm>
            <a:off x="2543003" y="838182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7A42EC-E79E-69D5-73CC-79618A0B5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367378" y="5793275"/>
            <a:ext cx="2857500" cy="4876800"/>
          </a:xfrm>
          <a:prstGeom prst="rect">
            <a:avLst/>
          </a:prstGeom>
        </p:spPr>
      </p:pic>
      <p:pic>
        <p:nvPicPr>
          <p:cNvPr id="54" name="Bild 53">
            <a:extLst>
              <a:ext uri="{FF2B5EF4-FFF2-40B4-BE49-F238E27FC236}">
                <a16:creationId xmlns:a16="http://schemas.microsoft.com/office/drawing/2014/main" id="{A9B3C2FC-FF4B-0963-4DFC-5311437BD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15155218" y="7276931"/>
            <a:ext cx="2482151" cy="3187736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58319029-5D15-2A36-97B7-024D988A3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17953378" y="6604560"/>
            <a:ext cx="2866795" cy="3865342"/>
          </a:xfrm>
          <a:prstGeom prst="rect">
            <a:avLst/>
          </a:prstGeom>
        </p:spPr>
      </p:pic>
      <p:pic>
        <p:nvPicPr>
          <p:cNvPr id="56" name="Bild 55" descr="Kotte">
            <a:extLst>
              <a:ext uri="{FF2B5EF4-FFF2-40B4-BE49-F238E27FC236}">
                <a16:creationId xmlns:a16="http://schemas.microsoft.com/office/drawing/2014/main" id="{A3C20E54-B8E5-E061-CD10-A20D035CE92A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14453112" y="792309"/>
            <a:ext cx="1170030" cy="1041612"/>
          </a:xfrm>
          <a:prstGeom prst="rect">
            <a:avLst/>
          </a:prstGeom>
        </p:spPr>
      </p:pic>
      <p:pic>
        <p:nvPicPr>
          <p:cNvPr id="57" name="Bild 56" descr="Katt">
            <a:extLst>
              <a:ext uri="{FF2B5EF4-FFF2-40B4-BE49-F238E27FC236}">
                <a16:creationId xmlns:a16="http://schemas.microsoft.com/office/drawing/2014/main" id="{6E89A420-27D1-F155-4701-1AEC051F9E03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5979018" y="792309"/>
            <a:ext cx="972589" cy="1041611"/>
          </a:xfrm>
          <a:prstGeom prst="rect">
            <a:avLst/>
          </a:prstGeom>
        </p:spPr>
      </p:pic>
      <p:pic>
        <p:nvPicPr>
          <p:cNvPr id="58" name="Bild 57" descr="Hund">
            <a:extLst>
              <a:ext uri="{FF2B5EF4-FFF2-40B4-BE49-F238E27FC236}">
                <a16:creationId xmlns:a16="http://schemas.microsoft.com/office/drawing/2014/main" id="{43EFE34D-7B7D-6861-73CC-AD7E276BE37B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17375178" y="835771"/>
            <a:ext cx="972588" cy="954688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F8754EC5-2565-2D15-C92D-F1E848840997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14544453" y="5586627"/>
            <a:ext cx="1053793" cy="1041611"/>
          </a:xfrm>
          <a:prstGeom prst="rect">
            <a:avLst/>
          </a:prstGeom>
        </p:spPr>
      </p:pic>
      <p:pic>
        <p:nvPicPr>
          <p:cNvPr id="60" name="Bild 59">
            <a:extLst>
              <a:ext uri="{FF2B5EF4-FFF2-40B4-BE49-F238E27FC236}">
                <a16:creationId xmlns:a16="http://schemas.microsoft.com/office/drawing/2014/main" id="{AFBD019B-3B07-4038-6B24-5271DD1F0AA7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16012240" y="5621138"/>
            <a:ext cx="972589" cy="972589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9440AF44-56D2-0193-B002-58623441C86B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17441623" y="5630089"/>
            <a:ext cx="906143" cy="954686"/>
          </a:xfrm>
          <a:prstGeom prst="rect">
            <a:avLst/>
          </a:prstGeom>
        </p:spPr>
      </p:pic>
      <p:grpSp>
        <p:nvGrpSpPr>
          <p:cNvPr id="62" name="Grupp 61" descr="Färgfält för att lägga till rubrik 1">
            <a:extLst>
              <a:ext uri="{FF2B5EF4-FFF2-40B4-BE49-F238E27FC236}">
                <a16:creationId xmlns:a16="http://schemas.microsoft.com/office/drawing/2014/main" id="{7C1E7953-8743-A969-CCE8-50069688FD22}"/>
              </a:ext>
            </a:extLst>
          </p:cNvPr>
          <p:cNvGrpSpPr/>
          <p:nvPr userDrawn="1"/>
        </p:nvGrpSpPr>
        <p:grpSpPr>
          <a:xfrm>
            <a:off x="3705768" y="5499714"/>
            <a:ext cx="4512809" cy="882743"/>
            <a:chOff x="1029825" y="5424945"/>
            <a:chExt cx="4512809" cy="882743"/>
          </a:xfrm>
        </p:grpSpPr>
        <p:pic>
          <p:nvPicPr>
            <p:cNvPr id="63" name="Bild">
              <a:extLst>
                <a:ext uri="{FF2B5EF4-FFF2-40B4-BE49-F238E27FC236}">
                  <a16:creationId xmlns:a16="http://schemas.microsoft.com/office/drawing/2014/main" id="{D96A2633-374A-CD95-3788-CA0831AE8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4" name="Platshållare för text 3">
              <a:extLst>
                <a:ext uri="{FF2B5EF4-FFF2-40B4-BE49-F238E27FC236}">
                  <a16:creationId xmlns:a16="http://schemas.microsoft.com/office/drawing/2014/main" id="{E159C5F6-CBF5-8165-FDCE-F179B040AB96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 dirty="0">
                  <a:solidFill>
                    <a:schemeClr val="tx1"/>
                  </a:solidFill>
                </a:rPr>
                <a:t>Klicka här</a:t>
              </a:r>
            </a:p>
          </p:txBody>
        </p:sp>
      </p:grpSp>
      <p:pic>
        <p:nvPicPr>
          <p:cNvPr id="65" name="Bild 64" descr="Kotte">
            <a:extLst>
              <a:ext uri="{FF2B5EF4-FFF2-40B4-BE49-F238E27FC236}">
                <a16:creationId xmlns:a16="http://schemas.microsoft.com/office/drawing/2014/main" id="{6EAAF11C-1747-6836-E790-9F525815AC98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/>
        </p:blipFill>
        <p:spPr>
          <a:xfrm>
            <a:off x="19351683" y="792309"/>
            <a:ext cx="1170029" cy="1041612"/>
          </a:xfrm>
          <a:prstGeom prst="rect">
            <a:avLst/>
          </a:prstGeom>
        </p:spPr>
      </p:pic>
      <p:pic>
        <p:nvPicPr>
          <p:cNvPr id="66" name="Bild 65" descr="Katt">
            <a:extLst>
              <a:ext uri="{FF2B5EF4-FFF2-40B4-BE49-F238E27FC236}">
                <a16:creationId xmlns:a16="http://schemas.microsoft.com/office/drawing/2014/main" id="{D54500A0-BBBE-D128-558B-7FDB9AB82C8D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>
            <a:off x="20877589" y="792309"/>
            <a:ext cx="972588" cy="1041611"/>
          </a:xfrm>
          <a:prstGeom prst="rect">
            <a:avLst/>
          </a:prstGeom>
        </p:spPr>
      </p:pic>
      <p:pic>
        <p:nvPicPr>
          <p:cNvPr id="67" name="Bild 66" descr="Hund">
            <a:extLst>
              <a:ext uri="{FF2B5EF4-FFF2-40B4-BE49-F238E27FC236}">
                <a16:creationId xmlns:a16="http://schemas.microsoft.com/office/drawing/2014/main" id="{CB42EF38-69CA-22A0-8898-4003997A401C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>
            <a:off x="22273749" y="835771"/>
            <a:ext cx="972588" cy="954687"/>
          </a:xfrm>
          <a:prstGeom prst="rect">
            <a:avLst/>
          </a:prstGeom>
        </p:spPr>
      </p:pic>
      <p:pic>
        <p:nvPicPr>
          <p:cNvPr id="68" name="Bild 67" descr="Kotte">
            <a:extLst>
              <a:ext uri="{FF2B5EF4-FFF2-40B4-BE49-F238E27FC236}">
                <a16:creationId xmlns:a16="http://schemas.microsoft.com/office/drawing/2014/main" id="{D30231E8-88AB-2907-E62C-A8CF2741E9F2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14453112" y="2245552"/>
            <a:ext cx="1170029" cy="1041612"/>
          </a:xfrm>
          <a:prstGeom prst="rect">
            <a:avLst/>
          </a:prstGeom>
        </p:spPr>
      </p:pic>
      <p:pic>
        <p:nvPicPr>
          <p:cNvPr id="69" name="Bild 68" descr="Katt">
            <a:extLst>
              <a:ext uri="{FF2B5EF4-FFF2-40B4-BE49-F238E27FC236}">
                <a16:creationId xmlns:a16="http://schemas.microsoft.com/office/drawing/2014/main" id="{8E931E31-BE06-BC86-D13F-4403AC43E04B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15979018" y="2245552"/>
            <a:ext cx="972588" cy="1041611"/>
          </a:xfrm>
          <a:prstGeom prst="rect">
            <a:avLst/>
          </a:prstGeom>
        </p:spPr>
      </p:pic>
      <p:pic>
        <p:nvPicPr>
          <p:cNvPr id="70" name="Bild 69" descr="Hund">
            <a:extLst>
              <a:ext uri="{FF2B5EF4-FFF2-40B4-BE49-F238E27FC236}">
                <a16:creationId xmlns:a16="http://schemas.microsoft.com/office/drawing/2014/main" id="{C207F3C4-2DF8-C52E-3F4A-7EB55CA36250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17375178" y="2289014"/>
            <a:ext cx="972588" cy="954687"/>
          </a:xfrm>
          <a:prstGeom prst="rect">
            <a:avLst/>
          </a:prstGeom>
        </p:spPr>
      </p:pic>
      <p:pic>
        <p:nvPicPr>
          <p:cNvPr id="71" name="Bild 70" descr="Kotte">
            <a:extLst>
              <a:ext uri="{FF2B5EF4-FFF2-40B4-BE49-F238E27FC236}">
                <a16:creationId xmlns:a16="http://schemas.microsoft.com/office/drawing/2014/main" id="{B32EFC0A-9003-0BCA-CE6D-1B3997048A0B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9351683" y="2245552"/>
            <a:ext cx="1170029" cy="1041612"/>
          </a:xfrm>
          <a:prstGeom prst="rect">
            <a:avLst/>
          </a:prstGeom>
        </p:spPr>
      </p:pic>
      <p:pic>
        <p:nvPicPr>
          <p:cNvPr id="72" name="Bild 71" descr="Katt">
            <a:extLst>
              <a:ext uri="{FF2B5EF4-FFF2-40B4-BE49-F238E27FC236}">
                <a16:creationId xmlns:a16="http://schemas.microsoft.com/office/drawing/2014/main" id="{56A57ED4-3753-264E-F071-EDF2207753E1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20877589" y="2245552"/>
            <a:ext cx="972588" cy="1041611"/>
          </a:xfrm>
          <a:prstGeom prst="rect">
            <a:avLst/>
          </a:prstGeom>
        </p:spPr>
      </p:pic>
      <p:pic>
        <p:nvPicPr>
          <p:cNvPr id="73" name="Bild 72" descr="Hund">
            <a:extLst>
              <a:ext uri="{FF2B5EF4-FFF2-40B4-BE49-F238E27FC236}">
                <a16:creationId xmlns:a16="http://schemas.microsoft.com/office/drawing/2014/main" id="{803C768C-801F-1107-1214-EDD1757CB52D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rcRect/>
          <a:stretch/>
        </p:blipFill>
        <p:spPr>
          <a:xfrm>
            <a:off x="22273749" y="2289014"/>
            <a:ext cx="972588" cy="954687"/>
          </a:xfrm>
          <a:prstGeom prst="rect">
            <a:avLst/>
          </a:prstGeom>
        </p:spPr>
      </p:pic>
      <p:pic>
        <p:nvPicPr>
          <p:cNvPr id="74" name="Bild 73" descr="Kotte">
            <a:extLst>
              <a:ext uri="{FF2B5EF4-FFF2-40B4-BE49-F238E27FC236}">
                <a16:creationId xmlns:a16="http://schemas.microsoft.com/office/drawing/2014/main" id="{A0CB14D5-C422-01F7-AF29-93BAEA5AA7C4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>
            <a:off x="19428020" y="3633480"/>
            <a:ext cx="1170029" cy="1041612"/>
          </a:xfrm>
          <a:prstGeom prst="rect">
            <a:avLst/>
          </a:prstGeom>
        </p:spPr>
      </p:pic>
      <p:pic>
        <p:nvPicPr>
          <p:cNvPr id="75" name="Bild 74" descr="Katt">
            <a:extLst>
              <a:ext uri="{FF2B5EF4-FFF2-40B4-BE49-F238E27FC236}">
                <a16:creationId xmlns:a16="http://schemas.microsoft.com/office/drawing/2014/main" id="{694C13EE-0C93-24A7-CD22-D23A0C8E4A89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rcRect/>
          <a:stretch/>
        </p:blipFill>
        <p:spPr>
          <a:xfrm>
            <a:off x="20953926" y="3633480"/>
            <a:ext cx="972588" cy="1041611"/>
          </a:xfrm>
          <a:prstGeom prst="rect">
            <a:avLst/>
          </a:prstGeom>
        </p:spPr>
      </p:pic>
      <p:pic>
        <p:nvPicPr>
          <p:cNvPr id="76" name="Bild 75" descr="Hund">
            <a:extLst>
              <a:ext uri="{FF2B5EF4-FFF2-40B4-BE49-F238E27FC236}">
                <a16:creationId xmlns:a16="http://schemas.microsoft.com/office/drawing/2014/main" id="{CECC0F95-FB3B-4793-4642-FEF34631DE7B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rcRect/>
          <a:stretch/>
        </p:blipFill>
        <p:spPr>
          <a:xfrm>
            <a:off x="22350086" y="3676942"/>
            <a:ext cx="972588" cy="954687"/>
          </a:xfrm>
          <a:prstGeom prst="rect">
            <a:avLst/>
          </a:prstGeom>
        </p:spPr>
      </p:pic>
      <p:pic>
        <p:nvPicPr>
          <p:cNvPr id="77" name="Bild 76" descr="Kotte">
            <a:extLst>
              <a:ext uri="{FF2B5EF4-FFF2-40B4-BE49-F238E27FC236}">
                <a16:creationId xmlns:a16="http://schemas.microsoft.com/office/drawing/2014/main" id="{E5421ED5-B099-D040-CD8D-41544DB442DE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rcRect/>
          <a:stretch/>
        </p:blipFill>
        <p:spPr>
          <a:xfrm>
            <a:off x="14453418" y="3669618"/>
            <a:ext cx="1169417" cy="1041612"/>
          </a:xfrm>
          <a:prstGeom prst="rect">
            <a:avLst/>
          </a:prstGeom>
        </p:spPr>
      </p:pic>
      <p:pic>
        <p:nvPicPr>
          <p:cNvPr id="78" name="Bild 77" descr="Katt">
            <a:extLst>
              <a:ext uri="{FF2B5EF4-FFF2-40B4-BE49-F238E27FC236}">
                <a16:creationId xmlns:a16="http://schemas.microsoft.com/office/drawing/2014/main" id="{94C7CE8C-E208-8CF8-9835-4E8FA0319458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rcRect/>
          <a:stretch/>
        </p:blipFill>
        <p:spPr>
          <a:xfrm>
            <a:off x="15980907" y="3669618"/>
            <a:ext cx="968810" cy="1041611"/>
          </a:xfrm>
          <a:prstGeom prst="rect">
            <a:avLst/>
          </a:prstGeom>
        </p:spPr>
      </p:pic>
      <p:pic>
        <p:nvPicPr>
          <p:cNvPr id="79" name="Bild 78" descr="Hund">
            <a:extLst>
              <a:ext uri="{FF2B5EF4-FFF2-40B4-BE49-F238E27FC236}">
                <a16:creationId xmlns:a16="http://schemas.microsoft.com/office/drawing/2014/main" id="{538342DD-8CC5-519C-4A05-60D88E8DC6C4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rcRect/>
          <a:stretch/>
        </p:blipFill>
        <p:spPr>
          <a:xfrm>
            <a:off x="17375178" y="3714759"/>
            <a:ext cx="972588" cy="951329"/>
          </a:xfrm>
          <a:prstGeom prst="rect">
            <a:avLst/>
          </a:prstGeom>
        </p:spPr>
      </p:pic>
      <p:pic>
        <p:nvPicPr>
          <p:cNvPr id="80" name="Bild 79">
            <a:extLst>
              <a:ext uri="{FF2B5EF4-FFF2-40B4-BE49-F238E27FC236}">
                <a16:creationId xmlns:a16="http://schemas.microsoft.com/office/drawing/2014/main" id="{5491A4E1-FD40-5274-A5EC-B9D5E5032B18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rcRect/>
          <a:stretch/>
        </p:blipFill>
        <p:spPr>
          <a:xfrm>
            <a:off x="19355552" y="5554682"/>
            <a:ext cx="906142" cy="900811"/>
          </a:xfrm>
          <a:prstGeom prst="rect">
            <a:avLst/>
          </a:prstGeom>
        </p:spPr>
      </p:pic>
      <p:pic>
        <p:nvPicPr>
          <p:cNvPr id="81" name="Bild 80">
            <a:extLst>
              <a:ext uri="{FF2B5EF4-FFF2-40B4-BE49-F238E27FC236}">
                <a16:creationId xmlns:a16="http://schemas.microsoft.com/office/drawing/2014/main" id="{FB807AD2-F039-0EBE-0FEC-10C78931AF7D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rcRect/>
          <a:stretch/>
        </p:blipFill>
        <p:spPr>
          <a:xfrm>
            <a:off x="20599188" y="5554682"/>
            <a:ext cx="900811" cy="900811"/>
          </a:xfrm>
          <a:prstGeom prst="rect">
            <a:avLst/>
          </a:prstGeom>
        </p:spPr>
      </p:pic>
      <p:pic>
        <p:nvPicPr>
          <p:cNvPr id="82" name="Bild 81">
            <a:extLst>
              <a:ext uri="{FF2B5EF4-FFF2-40B4-BE49-F238E27FC236}">
                <a16:creationId xmlns:a16="http://schemas.microsoft.com/office/drawing/2014/main" id="{200B041D-1642-7860-E360-E75B8D2DEE7D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rcRect/>
          <a:stretch/>
        </p:blipFill>
        <p:spPr>
          <a:xfrm>
            <a:off x="21935569" y="5554682"/>
            <a:ext cx="900811" cy="9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0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kriv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6041425"/>
            <a:ext cx="9434595" cy="659906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4">
            <a:extLst>
              <a:ext uri="{FF2B5EF4-FFF2-40B4-BE49-F238E27FC236}">
                <a16:creationId xmlns:a16="http://schemas.microsoft.com/office/drawing/2014/main" id="{CCBE8C9A-86FF-D843-A45E-336E240A09E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814135" y="3159705"/>
            <a:ext cx="96631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:a16="http://schemas.microsoft.com/office/drawing/2014/main" id="{1C12ADD2-045F-7044-A416-DC190A3D47A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4318208"/>
            <a:ext cx="9306704" cy="909887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153514" y="7195416"/>
            <a:ext cx="8839835" cy="4897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CE6384A-C0E0-4D44-9B69-D8D5487F75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33111" y="-718483"/>
            <a:ext cx="7112000" cy="165100"/>
          </a:xfrm>
          <a:prstGeom prst="rect">
            <a:avLst/>
          </a:prstGeom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41528806-0B87-4D41-BBDE-45C23421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3">
            <a:extLst>
              <a:ext uri="{FF2B5EF4-FFF2-40B4-BE49-F238E27FC236}">
                <a16:creationId xmlns:a16="http://schemas.microsoft.com/office/drawing/2014/main" id="{4C7C4CE5-7E1D-9EE3-6DF0-C570F70FD75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153514" y="6371387"/>
            <a:ext cx="8839835" cy="659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05694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skriv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49262" y="8263467"/>
            <a:ext cx="9434595" cy="387773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1160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4022" y="8628252"/>
            <a:ext cx="8839835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endParaRPr lang="sv-SE" dirty="0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CE6384A-C0E0-4D44-9B69-D8D5487F75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33111" y="-718483"/>
            <a:ext cx="7112000" cy="165100"/>
          </a:xfrm>
          <a:prstGeom prst="rect">
            <a:avLst/>
          </a:prstGeom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41528806-0B87-4D41-BBDE-45C23421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D5955BE0-6767-604F-967B-5B6B07689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3788490" y="4102490"/>
            <a:ext cx="9434595" cy="3856178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EAA9E8C4-DB79-6347-A626-1866D5070A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372850" y="4575022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endParaRPr lang="sv-SE" dirty="0"/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50B517AE-2713-DF4A-BFED-3BD8948CC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3788490" y="8285023"/>
            <a:ext cx="9434595" cy="3856178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1E48D558-5428-A549-9004-0175C4D9DD0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372850" y="8757555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endParaRPr lang="sv-SE" dirty="0"/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978DE10-DAC3-074D-B3E3-386A83CD4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963641" y="1520801"/>
            <a:ext cx="7222447" cy="181506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Platshållare för text 211">
            <a:extLst>
              <a:ext uri="{FF2B5EF4-FFF2-40B4-BE49-F238E27FC236}">
                <a16:creationId xmlns:a16="http://schemas.microsoft.com/office/drawing/2014/main" id="{396318DC-7C6A-FA49-BA50-1D548A57853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764989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7" name="Bild">
            <a:extLst>
              <a:ext uri="{FF2B5EF4-FFF2-40B4-BE49-F238E27FC236}">
                <a16:creationId xmlns:a16="http://schemas.microsoft.com/office/drawing/2014/main" id="{5251FD3E-0920-CC4B-B476-2C4DC5645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3500" y="6291381"/>
            <a:ext cx="9291861" cy="649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214116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Bild">
            <a:extLst>
              <a:ext uri="{FF2B5EF4-FFF2-40B4-BE49-F238E27FC236}">
                <a16:creationId xmlns:a16="http://schemas.microsoft.com/office/drawing/2014/main" id="{6198020C-3630-E14F-B859-18C362E9F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711162" y="6291381"/>
            <a:ext cx="9292171" cy="649944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361668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6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innehåll 21">
            <a:extLst>
              <a:ext uri="{FF2B5EF4-FFF2-40B4-BE49-F238E27FC236}">
                <a16:creationId xmlns:a16="http://schemas.microsoft.com/office/drawing/2014/main" id="{90161716-9C40-0A41-834D-D1D6AE1DC0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49600" y="4702287"/>
            <a:ext cx="10214967" cy="537216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buFont typeface="+mj-lt"/>
              <a:buAutoNum type="arabicPeriod"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Platshållare för text 2">
            <a:extLst>
              <a:ext uri="{FF2B5EF4-FFF2-40B4-BE49-F238E27FC236}">
                <a16:creationId xmlns:a16="http://schemas.microsoft.com/office/drawing/2014/main" id="{6F95574D-08D2-E34E-ADA5-2BC58B9C33B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C79236C6-4A88-C543-A527-050071A3F21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8846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innehåll 24">
            <a:extLst>
              <a:ext uri="{FF2B5EF4-FFF2-40B4-BE49-F238E27FC236}">
                <a16:creationId xmlns:a16="http://schemas.microsoft.com/office/drawing/2014/main" id="{1711EB0C-B3CD-F845-9C78-DD666C93CCF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3751100" y="4702287"/>
            <a:ext cx="10095018" cy="537216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buFont typeface="+mj-lt"/>
              <a:buAutoNum type="arabicPeriod" startAt="2"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2">
            <a:extLst>
              <a:ext uri="{FF2B5EF4-FFF2-40B4-BE49-F238E27FC236}">
                <a16:creationId xmlns:a16="http://schemas.microsoft.com/office/drawing/2014/main" id="{1F3DDA2B-9D3B-4A43-96CE-701944BBEA7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692447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56DC990D-DD77-1A47-9EDB-E3BBCDF7EFD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459980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4950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latshållare för innehåll 21">
            <a:extLst>
              <a:ext uri="{FF2B5EF4-FFF2-40B4-BE49-F238E27FC236}">
                <a16:creationId xmlns:a16="http://schemas.microsoft.com/office/drawing/2014/main" id="{4B096910-8990-EF4D-A873-410845F8AAAD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1749263" y="4895540"/>
            <a:ext cx="9118434" cy="13159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27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23CEE920-2EA3-CE46-83A9-261A2CE6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93865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latshållare för text 3">
            <a:extLst>
              <a:ext uri="{FF2B5EF4-FFF2-40B4-BE49-F238E27FC236}">
                <a16:creationId xmlns:a16="http://schemas.microsoft.com/office/drawing/2014/main" id="{BDCA8258-71CB-CD41-8047-EF188DB4275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178543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:a16="http://schemas.microsoft.com/office/drawing/2014/main" id="{DF5B53FB-B48A-904D-9D51-9817E16A8F9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179197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93484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 horisontel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CA325E2-6714-8F4C-8053-127B0F6FB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3600" y="6851789"/>
            <a:ext cx="6137829" cy="5238607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B1DACFC8-985D-DA4C-8C61-05E01C6CB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33600" y="6851789"/>
            <a:ext cx="6137829" cy="5238607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BD7A4EB2-392E-0D46-95BA-27926C26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876611" y="6851789"/>
            <a:ext cx="6137829" cy="5238607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3DAA1B5-48AC-704A-9C91-C56043C6EEA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16667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988C351-B7EC-C74E-B26E-B433E180ABD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7028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4">
            <a:extLst>
              <a:ext uri="{FF2B5EF4-FFF2-40B4-BE49-F238E27FC236}">
                <a16:creationId xmlns:a16="http://schemas.microsoft.com/office/drawing/2014/main" id="{8682A341-3ECE-4E41-BEB1-85192D807CE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2720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CA485A2-E971-AA4B-BF48-A491144A644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9338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F62C0047-1BC3-0040-A51E-0AB86FE962D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893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  <p:sp>
        <p:nvSpPr>
          <p:cNvPr id="31" name="Platshållare för text 6">
            <a:extLst>
              <a:ext uri="{FF2B5EF4-FFF2-40B4-BE49-F238E27FC236}">
                <a16:creationId xmlns:a16="http://schemas.microsoft.com/office/drawing/2014/main" id="{8C5C2D7C-4D09-4845-8E93-72D4DDAF35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7221200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997640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krivrutor vertik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3B55F0A9-449C-7386-0D90-22D9EDBEB66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4895539"/>
            <a:ext cx="9175838" cy="48711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44515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äsrutor 7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18">
            <a:extLst>
              <a:ext uri="{FF2B5EF4-FFF2-40B4-BE49-F238E27FC236}">
                <a16:creationId xmlns:a16="http://schemas.microsoft.com/office/drawing/2014/main" id="{C4534783-7CB8-A649-897E-2BE2B011FF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78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BBF950A-5DBF-5A46-9CA9-58CFA4F0278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29825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20">
            <a:extLst>
              <a:ext uri="{FF2B5EF4-FFF2-40B4-BE49-F238E27FC236}">
                <a16:creationId xmlns:a16="http://schemas.microsoft.com/office/drawing/2014/main" id="{D31296D5-1A1D-624D-B956-76659BF8EE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53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3" name="Platshållare för text 3">
            <a:extLst>
              <a:ext uri="{FF2B5EF4-FFF2-40B4-BE49-F238E27FC236}">
                <a16:creationId xmlns:a16="http://schemas.microsoft.com/office/drawing/2014/main" id="{B73B1AC6-42A9-E949-B0D3-ACBEE98DFE7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777483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3" name="Platshållare för text 22">
            <a:extLst>
              <a:ext uri="{FF2B5EF4-FFF2-40B4-BE49-F238E27FC236}">
                <a16:creationId xmlns:a16="http://schemas.microsoft.com/office/drawing/2014/main" id="{47193939-4A7E-8C4B-B0B1-6458F0ADF9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68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0" name="Platshållare för text 3">
            <a:extLst>
              <a:ext uri="{FF2B5EF4-FFF2-40B4-BE49-F238E27FC236}">
                <a16:creationId xmlns:a16="http://schemas.microsoft.com/office/drawing/2014/main" id="{45CADB34-9EF2-374E-B082-631B5C39EA2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506479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4" name="Platshållare för text 24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0500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89760C7B-70B2-0642-92BB-1F4282E1CDE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496732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5" name="Platshållare för text 26">
            <a:extLst>
              <a:ext uri="{FF2B5EF4-FFF2-40B4-BE49-F238E27FC236}">
                <a16:creationId xmlns:a16="http://schemas.microsoft.com/office/drawing/2014/main" id="{544CB7E5-3A56-A24F-9E86-36F9D6CD23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478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81705240-5765-754E-A5F7-4EBA13C146B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29825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6" name="Platshållare för text 28">
            <a:extLst>
              <a:ext uri="{FF2B5EF4-FFF2-40B4-BE49-F238E27FC236}">
                <a16:creationId xmlns:a16="http://schemas.microsoft.com/office/drawing/2014/main" id="{3F934FB2-2CC5-F04A-AD16-D9D4E97DCC6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53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7" name="Platshållare för text 3">
            <a:extLst>
              <a:ext uri="{FF2B5EF4-FFF2-40B4-BE49-F238E27FC236}">
                <a16:creationId xmlns:a16="http://schemas.microsoft.com/office/drawing/2014/main" id="{3530E3AC-A8DB-D340-9208-48430CA21DB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777483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7" name="Platshållare för text 30">
            <a:extLst>
              <a:ext uri="{FF2B5EF4-FFF2-40B4-BE49-F238E27FC236}">
                <a16:creationId xmlns:a16="http://schemas.microsoft.com/office/drawing/2014/main" id="{D19A70B9-1085-804A-8268-0B03245A12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068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8" name="Platshållare för text 3">
            <a:extLst>
              <a:ext uri="{FF2B5EF4-FFF2-40B4-BE49-F238E27FC236}">
                <a16:creationId xmlns:a16="http://schemas.microsoft.com/office/drawing/2014/main" id="{070C13D9-6032-7848-B2FD-F11B9EA4C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06479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">
            <a:extLst>
              <a:ext uri="{FF2B5EF4-FFF2-40B4-BE49-F238E27FC236}">
                <a16:creationId xmlns:a16="http://schemas.microsoft.com/office/drawing/2014/main" id="{9512E88D-4A05-F61D-3B4A-B6EA0CE1B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99899">
            <a:off x="20007811" y="9975574"/>
            <a:ext cx="3395263" cy="43604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294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95" r:id="rId4"/>
    <p:sldLayoutId id="2147483663" r:id="rId5"/>
    <p:sldLayoutId id="2147483702" r:id="rId6"/>
    <p:sldLayoutId id="2147483703" r:id="rId7"/>
    <p:sldLayoutId id="2147483704" r:id="rId8"/>
    <p:sldLayoutId id="2147483664" r:id="rId9"/>
    <p:sldLayoutId id="2147483665" r:id="rId10"/>
    <p:sldLayoutId id="2147483705" r:id="rId11"/>
    <p:sldLayoutId id="2147483666" r:id="rId12"/>
    <p:sldLayoutId id="2147483667" r:id="rId13"/>
    <p:sldLayoutId id="2147483679" r:id="rId14"/>
    <p:sldLayoutId id="2147483710" r:id="rId15"/>
    <p:sldLayoutId id="2147483708" r:id="rId16"/>
    <p:sldLayoutId id="2147483709" r:id="rId17"/>
    <p:sldLayoutId id="2147483669" r:id="rId18"/>
    <p:sldLayoutId id="2147483706" r:id="rId19"/>
    <p:sldLayoutId id="2147483707" r:id="rId20"/>
    <p:sldLayoutId id="2147483670" r:id="rId21"/>
    <p:sldLayoutId id="2147483677" r:id="rId22"/>
    <p:sldLayoutId id="2147483682" r:id="rId23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5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1" r:id="rId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71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8.jpeg"/><Relationship Id="rId4" Type="http://schemas.openxmlformats.org/officeDocument/2006/relationships/image" Target="../media/image20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svg"/><Relationship Id="rId3" Type="http://schemas.openxmlformats.org/officeDocument/2006/relationships/image" Target="../media/image2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svg"/><Relationship Id="rId5" Type="http://schemas.openxmlformats.org/officeDocument/2006/relationships/image" Target="../media/image222.png"/><Relationship Id="rId4" Type="http://schemas.openxmlformats.org/officeDocument/2006/relationships/image" Target="../media/image2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svg"/><Relationship Id="rId3" Type="http://schemas.openxmlformats.org/officeDocument/2006/relationships/image" Target="../media/image2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3.svg"/><Relationship Id="rId5" Type="http://schemas.openxmlformats.org/officeDocument/2006/relationships/image" Target="../media/image222.png"/><Relationship Id="rId10" Type="http://schemas.openxmlformats.org/officeDocument/2006/relationships/image" Target="../media/image122.svg"/><Relationship Id="rId4" Type="http://schemas.openxmlformats.org/officeDocument/2006/relationships/image" Target="../media/image214.svg"/><Relationship Id="rId9" Type="http://schemas.openxmlformats.org/officeDocument/2006/relationships/image" Target="../media/image1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svg"/><Relationship Id="rId3" Type="http://schemas.openxmlformats.org/officeDocument/2006/relationships/image" Target="../media/image7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svg"/><Relationship Id="rId5" Type="http://schemas.openxmlformats.org/officeDocument/2006/relationships/image" Target="../media/image213.png"/><Relationship Id="rId10" Type="http://schemas.openxmlformats.org/officeDocument/2006/relationships/image" Target="../media/image217.svg"/><Relationship Id="rId4" Type="http://schemas.openxmlformats.org/officeDocument/2006/relationships/image" Target="../media/image225.svg"/><Relationship Id="rId9" Type="http://schemas.openxmlformats.org/officeDocument/2006/relationships/image" Target="../media/image1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213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3.svg"/><Relationship Id="rId5" Type="http://schemas.openxmlformats.org/officeDocument/2006/relationships/image" Target="../media/image222.png"/><Relationship Id="rId4" Type="http://schemas.openxmlformats.org/officeDocument/2006/relationships/image" Target="../media/image21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svg"/><Relationship Id="rId3" Type="http://schemas.openxmlformats.org/officeDocument/2006/relationships/image" Target="../media/image2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svg"/><Relationship Id="rId5" Type="http://schemas.openxmlformats.org/officeDocument/2006/relationships/image" Target="../media/image222.png"/><Relationship Id="rId4" Type="http://schemas.openxmlformats.org/officeDocument/2006/relationships/image" Target="../media/image21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7.svg"/><Relationship Id="rId5" Type="http://schemas.openxmlformats.org/officeDocument/2006/relationships/image" Target="../media/image206.png"/><Relationship Id="rId4" Type="http://schemas.openxmlformats.org/officeDocument/2006/relationships/image" Target="../media/image21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213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6.svg"/><Relationship Id="rId5" Type="http://schemas.openxmlformats.org/officeDocument/2006/relationships/image" Target="../media/image215.png"/><Relationship Id="rId4" Type="http://schemas.openxmlformats.org/officeDocument/2006/relationships/image" Target="../media/image21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hyperlink" Target="https://www.hejainnovation.se/" TargetMode="External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hyperlink" Target="https://www.uppsala.se/innovationskraf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0.svg"/><Relationship Id="rId5" Type="http://schemas.openxmlformats.org/officeDocument/2006/relationships/image" Target="../media/image131.png"/><Relationship Id="rId4" Type="http://schemas.openxmlformats.org/officeDocument/2006/relationships/image" Target="../media/image20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7.svg"/><Relationship Id="rId5" Type="http://schemas.openxmlformats.org/officeDocument/2006/relationships/image" Target="../media/image206.png"/><Relationship Id="rId4" Type="http://schemas.openxmlformats.org/officeDocument/2006/relationships/image" Target="../media/image2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svg"/><Relationship Id="rId3" Type="http://schemas.openxmlformats.org/officeDocument/2006/relationships/image" Target="../media/image2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svg"/><Relationship Id="rId5" Type="http://schemas.openxmlformats.org/officeDocument/2006/relationships/image" Target="../media/image215.png"/><Relationship Id="rId4" Type="http://schemas.openxmlformats.org/officeDocument/2006/relationships/image" Target="../media/image2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NKiweU6qEvU?feature=oembed" TargetMode="External"/><Relationship Id="rId4" Type="http://schemas.openxmlformats.org/officeDocument/2006/relationships/image" Target="../media/image2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svg"/><Relationship Id="rId3" Type="http://schemas.openxmlformats.org/officeDocument/2006/relationships/image" Target="../media/image2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svg"/><Relationship Id="rId5" Type="http://schemas.openxmlformats.org/officeDocument/2006/relationships/image" Target="../media/image215.png"/><Relationship Id="rId10" Type="http://schemas.openxmlformats.org/officeDocument/2006/relationships/image" Target="../media/image55.svg"/><Relationship Id="rId4" Type="http://schemas.openxmlformats.org/officeDocument/2006/relationships/image" Target="../media/image214.sv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0.svg"/><Relationship Id="rId5" Type="http://schemas.openxmlformats.org/officeDocument/2006/relationships/image" Target="../media/image219.png"/><Relationship Id="rId4" Type="http://schemas.openxmlformats.org/officeDocument/2006/relationships/image" Target="../media/image20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4.sv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NKiweU6qEvU?feature=oembed" TargetMode="External"/><Relationship Id="rId6" Type="http://schemas.openxmlformats.org/officeDocument/2006/relationships/image" Target="../media/image213.png"/><Relationship Id="rId5" Type="http://schemas.openxmlformats.org/officeDocument/2006/relationships/image" Target="../media/image221.svg"/><Relationship Id="rId10" Type="http://schemas.openxmlformats.org/officeDocument/2006/relationships/image" Target="../media/image218.jpeg"/><Relationship Id="rId4" Type="http://schemas.openxmlformats.org/officeDocument/2006/relationships/image" Target="../media/image123.png"/><Relationship Id="rId9" Type="http://schemas.openxmlformats.org/officeDocument/2006/relationships/image" Target="../media/image2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svg"/><Relationship Id="rId3" Type="http://schemas.openxmlformats.org/officeDocument/2006/relationships/image" Target="../media/image17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10" Type="http://schemas.openxmlformats.org/officeDocument/2006/relationships/image" Target="../media/image223.svg"/><Relationship Id="rId4" Type="http://schemas.openxmlformats.org/officeDocument/2006/relationships/image" Target="../media/image18.svg"/><Relationship Id="rId9" Type="http://schemas.openxmlformats.org/officeDocument/2006/relationships/image" Target="../media/image2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916E577-662D-154C-BF3F-EF66133952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Beskriv era användare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C296E7B-8D1A-9C40-B1AE-3A16531014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4007908" cy="537215"/>
          </a:xfrm>
        </p:spPr>
        <p:txBody>
          <a:bodyPr/>
          <a:lstStyle/>
          <a:p>
            <a:r>
              <a:rPr lang="sv-SE" dirty="0"/>
              <a:t>1 </a:t>
            </a:r>
            <a:r>
              <a:rPr lang="sv-SE"/>
              <a:t>timme och 5 </a:t>
            </a:r>
            <a:r>
              <a:rPr lang="sv-SE" dirty="0"/>
              <a:t>minuter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458121A-16E7-9F48-B2AA-1E1940D0B3E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sz="4400" dirty="0">
                <a:solidFill>
                  <a:prstClr val="black"/>
                </a:solidFill>
                <a:cs typeface="Arial" panose="020B0604020202020204" pitchFamily="34" charset="0"/>
              </a:rPr>
              <a:t>Utvecklingsarbete går ut på att skapa </a:t>
            </a:r>
            <a:r>
              <a:rPr lang="sv-SE" sz="4400" b="1" dirty="0">
                <a:solidFill>
                  <a:prstClr val="black"/>
                </a:solidFill>
                <a:cs typeface="Arial" panose="020B0604020202020204" pitchFamily="34" charset="0"/>
              </a:rPr>
              <a:t>nytta</a:t>
            </a:r>
            <a:r>
              <a:rPr lang="sv-SE" sz="4400" dirty="0">
                <a:solidFill>
                  <a:prstClr val="black"/>
                </a:solidFill>
                <a:cs typeface="Arial" panose="020B0604020202020204" pitchFamily="34" charset="0"/>
              </a:rPr>
              <a:t> – för att veta hur nyttan kommer till användning behöver ni veta vilka era </a:t>
            </a:r>
            <a:r>
              <a:rPr lang="sv-SE" sz="4400" b="1" dirty="0">
                <a:solidFill>
                  <a:prstClr val="black"/>
                </a:solidFill>
                <a:cs typeface="Arial" panose="020B0604020202020204" pitchFamily="34" charset="0"/>
              </a:rPr>
              <a:t>användare är. </a:t>
            </a:r>
            <a:endParaRPr lang="sv-SE" dirty="0"/>
          </a:p>
        </p:txBody>
      </p:sp>
      <p:pic>
        <p:nvPicPr>
          <p:cNvPr id="20" name="Bild">
            <a:extLst>
              <a:ext uri="{FF2B5EF4-FFF2-40B4-BE49-F238E27FC236}">
                <a16:creationId xmlns:a16="http://schemas.microsoft.com/office/drawing/2014/main" id="{BF152A62-9DD1-6144-AF90-41D8017DA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latshållare för bild 2" descr="Fotgängare som går på stadskorsningar">
            <a:extLst>
              <a:ext uri="{FF2B5EF4-FFF2-40B4-BE49-F238E27FC236}">
                <a16:creationId xmlns:a16="http://schemas.microsoft.com/office/drawing/2014/main" id="{DDE56BC3-3F31-1443-A51D-97D26B33B8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3" r="22817"/>
          <a:stretch/>
        </p:blipFill>
        <p:spPr>
          <a:xfrm>
            <a:off x="12191205" y="0"/>
            <a:ext cx="1219120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4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8380DBD-EC0E-554C-93AA-3A40D370A7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Skillnader</a:t>
            </a:r>
          </a:p>
        </p:txBody>
      </p:sp>
      <p:sp>
        <p:nvSpPr>
          <p:cNvPr id="41" name="Platshållare för text 40">
            <a:extLst>
              <a:ext uri="{FF2B5EF4-FFF2-40B4-BE49-F238E27FC236}">
                <a16:creationId xmlns:a16="http://schemas.microsoft.com/office/drawing/2014/main" id="{47B9EE94-0CD6-184B-996B-C999F6E5E3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dirty="0"/>
              <a:t>3 min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5D1DC638-03A5-E847-8623-3D3BE2C7E9B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31" name="Platshållare för text 7">
            <a:extLst>
              <a:ext uri="{FF2B5EF4-FFF2-40B4-BE49-F238E27FC236}">
                <a16:creationId xmlns:a16="http://schemas.microsoft.com/office/drawing/2014/main" id="{F52F8738-519E-354D-A156-C88232AB3F43}"/>
              </a:ext>
            </a:extLst>
          </p:cNvPr>
          <p:cNvSpPr txBox="1">
            <a:spLocks/>
          </p:cNvSpPr>
          <p:nvPr/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Grupp</a:t>
            </a:r>
            <a:endParaRPr lang="sv-SE" dirty="0"/>
          </a:p>
        </p:txBody>
      </p:sp>
      <p:sp>
        <p:nvSpPr>
          <p:cNvPr id="22" name="Platshållare för text 18">
            <a:extLst>
              <a:ext uri="{FF2B5EF4-FFF2-40B4-BE49-F238E27FC236}">
                <a16:creationId xmlns:a16="http://schemas.microsoft.com/office/drawing/2014/main" id="{D123709C-D564-0442-9A5A-476463DDF376}"/>
              </a:ext>
            </a:extLst>
          </p:cNvPr>
          <p:cNvSpPr txBox="1">
            <a:spLocks/>
          </p:cNvSpPr>
          <p:nvPr/>
        </p:nvSpPr>
        <p:spPr>
          <a:xfrm>
            <a:off x="1711162" y="6323591"/>
            <a:ext cx="9717914" cy="6121494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400" b="1" dirty="0">
                <a:latin typeface="+mj-lt"/>
              </a:rPr>
              <a:t>Hur förhåller vi oss till att användare </a:t>
            </a:r>
            <a:br>
              <a:rPr lang="sv-SE" sz="3400" b="1" dirty="0">
                <a:latin typeface="+mj-lt"/>
              </a:rPr>
            </a:br>
            <a:r>
              <a:rPr lang="sv-SE" sz="3400" b="1" dirty="0">
                <a:latin typeface="+mj-lt"/>
              </a:rPr>
              <a:t>skiljer sig åt?</a:t>
            </a:r>
          </a:p>
          <a:p>
            <a:r>
              <a:rPr lang="sv-SE" dirty="0"/>
              <a:t>Exempel på olika aspekter: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Språklig förmåga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Kunskaper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Var de bor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Funktionsförmåga (till exempel om man är rullstolsburen)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Hur ofta de använder er tjänst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Något helt annat som ni tänker på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818421C4-090B-8A4B-B1AB-5BC62DE6808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944601" y="5187174"/>
            <a:ext cx="9689694" cy="914400"/>
          </a:xfrm>
        </p:spPr>
        <p:txBody>
          <a:bodyPr/>
          <a:lstStyle/>
          <a:p>
            <a:r>
              <a:rPr lang="sv-SE" dirty="0"/>
              <a:t>Exempel på hur användare kan skilja sig åt: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7E2CD53E-81CE-6C48-9896-630EC4F0241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Vi undervisar elever</a:t>
            </a:r>
            <a:br>
              <a:rPr lang="sv-SE" dirty="0"/>
            </a:br>
            <a:r>
              <a:rPr lang="sv-SE" dirty="0"/>
              <a:t>Elever som har stort stöd av anhöriga, elever som saknar stöd av anhöriga, elever i olika åldrar.</a:t>
            </a:r>
          </a:p>
          <a:p>
            <a:pPr marL="0" indent="0">
              <a:buNone/>
            </a:pPr>
            <a:r>
              <a:rPr lang="sv-SE" b="1" dirty="0"/>
              <a:t>Vi ger stöd till medarbetare som har problem med inloggning </a:t>
            </a:r>
            <a:br>
              <a:rPr lang="sv-SE" dirty="0"/>
            </a:br>
            <a:r>
              <a:rPr lang="sv-SE" dirty="0"/>
              <a:t>Medarbetare som tillfälligt ska logga in eller loggar in flera gånger om dagen.</a:t>
            </a:r>
          </a:p>
          <a:p>
            <a:pPr marL="0" indent="0">
              <a:buNone/>
            </a:pPr>
            <a:r>
              <a:rPr lang="sv-SE" b="1" dirty="0"/>
              <a:t>Vi ger omsorgsinsatser till brukare</a:t>
            </a:r>
            <a:br>
              <a:rPr lang="sv-SE" dirty="0"/>
            </a:br>
            <a:r>
              <a:rPr lang="sv-SE" dirty="0"/>
              <a:t>Brukare som är mycket kommunikativa, brukare som behöver hjälp för att kommunicera, brukare med stort socialt nätverk.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5" name="Gruppera">
            <a:extLst>
              <a:ext uri="{FF2B5EF4-FFF2-40B4-BE49-F238E27FC236}">
                <a16:creationId xmlns:a16="http://schemas.microsoft.com/office/drawing/2014/main" id="{DCF45634-BEB1-D647-BEAE-1C0D5CE0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7DF9A554-8924-8045-8092-7FFFE9E9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26" name="Bild">
            <a:extLst>
              <a:ext uri="{FF2B5EF4-FFF2-40B4-BE49-F238E27FC236}">
                <a16:creationId xmlns:a16="http://schemas.microsoft.com/office/drawing/2014/main" id="{84CB85B4-1D58-CA48-80A2-399D26B25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3117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uppera">
            <a:extLst>
              <a:ext uri="{FF2B5EF4-FFF2-40B4-BE49-F238E27FC236}">
                <a16:creationId xmlns:a16="http://schemas.microsoft.com/office/drawing/2014/main" id="{DCF45634-BEB1-D647-BEAE-1C0D5CE0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7DF9A554-8924-8045-8092-7FFFE9E9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sp>
        <p:nvSpPr>
          <p:cNvPr id="53" name="Platshållare för innehåll 52">
            <a:extLst>
              <a:ext uri="{FF2B5EF4-FFF2-40B4-BE49-F238E27FC236}">
                <a16:creationId xmlns:a16="http://schemas.microsoft.com/office/drawing/2014/main" id="{DAE13138-0DCE-A347-B9E2-A1E709697F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ts val="808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Användare</a:t>
            </a:r>
          </a:p>
        </p:txBody>
      </p:sp>
      <p:sp>
        <p:nvSpPr>
          <p:cNvPr id="51" name="Platshållare för text 50">
            <a:extLst>
              <a:ext uri="{FF2B5EF4-FFF2-40B4-BE49-F238E27FC236}">
                <a16:creationId xmlns:a16="http://schemas.microsoft.com/office/drawing/2014/main" id="{682B992E-661E-8F42-8714-5D70D2321D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10 min</a:t>
            </a:r>
          </a:p>
        </p:txBody>
      </p:sp>
      <p:sp>
        <p:nvSpPr>
          <p:cNvPr id="54" name="Platshållare för text 53">
            <a:extLst>
              <a:ext uri="{FF2B5EF4-FFF2-40B4-BE49-F238E27FC236}">
                <a16:creationId xmlns:a16="http://schemas.microsoft.com/office/drawing/2014/main" id="{40F55124-03B2-4C41-886F-6E164898456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52" name="Platshållare för text 51">
            <a:extLst>
              <a:ext uri="{FF2B5EF4-FFF2-40B4-BE49-F238E27FC236}">
                <a16:creationId xmlns:a16="http://schemas.microsoft.com/office/drawing/2014/main" id="{3449344E-A734-6240-BD36-DFD163F193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55" name="Platshållare för text 54">
            <a:extLst>
              <a:ext uri="{FF2B5EF4-FFF2-40B4-BE49-F238E27FC236}">
                <a16:creationId xmlns:a16="http://schemas.microsoft.com/office/drawing/2014/main" id="{186FF91D-12C1-B949-B31E-F9608EB6DB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sz="3400" b="1" dirty="0">
                <a:latin typeface="+mj-lt"/>
              </a:rPr>
              <a:t>Samtala om och skriv:</a:t>
            </a:r>
          </a:p>
          <a:p>
            <a:r>
              <a:rPr lang="sv-SE" dirty="0"/>
              <a:t>Beskriv era användare och lista olika aspekter som skiljer dem åt till boxarna till höger.</a:t>
            </a: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3D195E73-3DA4-C943-A6FF-B63F6696B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04904" y="1078018"/>
            <a:ext cx="4474447" cy="3818920"/>
            <a:chOff x="10104904" y="1078018"/>
            <a:chExt cx="4474447" cy="3818920"/>
          </a:xfrm>
        </p:grpSpPr>
        <p:pic>
          <p:nvPicPr>
            <p:cNvPr id="56" name="Bild 55" descr="Ruta att skriva i">
              <a:extLst>
                <a:ext uri="{FF2B5EF4-FFF2-40B4-BE49-F238E27FC236}">
                  <a16:creationId xmlns:a16="http://schemas.microsoft.com/office/drawing/2014/main" id="{452BD75B-1475-A449-AC15-E45B255EEA87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0104904" y="1078018"/>
              <a:ext cx="4474447" cy="3818920"/>
            </a:xfrm>
            <a:prstGeom prst="rect">
              <a:avLst/>
            </a:prstGeom>
          </p:spPr>
        </p:pic>
        <p:sp>
          <p:nvSpPr>
            <p:cNvPr id="65" name="Platshållare för text 3">
              <a:extLst>
                <a:ext uri="{FF2B5EF4-FFF2-40B4-BE49-F238E27FC236}">
                  <a16:creationId xmlns:a16="http://schemas.microsoft.com/office/drawing/2014/main" id="{A2BF1F40-1610-774A-A3C7-52FBF17AC6E1}"/>
                </a:ext>
              </a:extLst>
            </p:cNvPr>
            <p:cNvSpPr txBox="1">
              <a:spLocks/>
            </p:cNvSpPr>
            <p:nvPr/>
          </p:nvSpPr>
          <p:spPr>
            <a:xfrm>
              <a:off x="10507663" y="1451610"/>
              <a:ext cx="3640137" cy="3148012"/>
            </a:xfrm>
            <a:prstGeom prst="rect">
              <a:avLst/>
            </a:prstGeom>
          </p:spPr>
          <p:txBody>
            <a:bodyPr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eriod"/>
              </a:pPr>
              <a:r>
                <a:rPr lang="sv-SE" i="0" dirty="0"/>
                <a:t>Klicka här för att ändra format på bakgrundstexten</a:t>
              </a:r>
            </a:p>
          </p:txBody>
        </p:sp>
      </p:grpSp>
      <p:grpSp>
        <p:nvGrpSpPr>
          <p:cNvPr id="3" name="Grupp 2">
            <a:extLst>
              <a:ext uri="{FF2B5EF4-FFF2-40B4-BE49-F238E27FC236}">
                <a16:creationId xmlns:a16="http://schemas.microsoft.com/office/drawing/2014/main" id="{70CD1676-4296-184F-AEE4-2A144B1E0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914648" y="1078018"/>
            <a:ext cx="4474447" cy="3818920"/>
            <a:chOff x="14914648" y="1078018"/>
            <a:chExt cx="4474447" cy="3818920"/>
          </a:xfrm>
        </p:grpSpPr>
        <p:pic>
          <p:nvPicPr>
            <p:cNvPr id="57" name="Bild 56" descr="Ruta att skriva i">
              <a:extLst>
                <a:ext uri="{FF2B5EF4-FFF2-40B4-BE49-F238E27FC236}">
                  <a16:creationId xmlns:a16="http://schemas.microsoft.com/office/drawing/2014/main" id="{4ED70BE6-C6B2-8042-8BB3-3649140EBB00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4914648" y="1078018"/>
              <a:ext cx="4474447" cy="3818920"/>
            </a:xfrm>
            <a:prstGeom prst="rect">
              <a:avLst/>
            </a:prstGeom>
          </p:spPr>
        </p:pic>
        <p:sp>
          <p:nvSpPr>
            <p:cNvPr id="66" name="Platshållare för text 3">
              <a:extLst>
                <a:ext uri="{FF2B5EF4-FFF2-40B4-BE49-F238E27FC236}">
                  <a16:creationId xmlns:a16="http://schemas.microsoft.com/office/drawing/2014/main" id="{A660610D-F6E6-4140-9195-D1C10CDA9AF5}"/>
                </a:ext>
              </a:extLst>
            </p:cNvPr>
            <p:cNvSpPr txBox="1">
              <a:spLocks/>
            </p:cNvSpPr>
            <p:nvPr/>
          </p:nvSpPr>
          <p:spPr>
            <a:xfrm>
              <a:off x="15379208" y="1451610"/>
              <a:ext cx="3640137" cy="3148012"/>
            </a:xfrm>
            <a:prstGeom prst="rect">
              <a:avLst/>
            </a:prstGeom>
          </p:spPr>
          <p:txBody>
            <a:bodyPr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eriod" startAt="2"/>
              </a:pPr>
              <a:r>
                <a:rPr lang="sv-SE" i="0" dirty="0"/>
                <a:t>Klicka här för att ändra format på bakgrundstexten</a:t>
              </a:r>
            </a:p>
          </p:txBody>
        </p:sp>
      </p:grpSp>
      <p:grpSp>
        <p:nvGrpSpPr>
          <p:cNvPr id="4" name="Grupp 3">
            <a:extLst>
              <a:ext uri="{FF2B5EF4-FFF2-40B4-BE49-F238E27FC236}">
                <a16:creationId xmlns:a16="http://schemas.microsoft.com/office/drawing/2014/main" id="{17F65E7F-DA0A-3147-A7C0-D97F783F6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651240" y="1078018"/>
            <a:ext cx="4474447" cy="3818920"/>
            <a:chOff x="19651240" y="1078018"/>
            <a:chExt cx="4474447" cy="3818920"/>
          </a:xfrm>
        </p:grpSpPr>
        <p:pic>
          <p:nvPicPr>
            <p:cNvPr id="58" name="Bild 57" descr="Ruta att skriva i">
              <a:extLst>
                <a:ext uri="{FF2B5EF4-FFF2-40B4-BE49-F238E27FC236}">
                  <a16:creationId xmlns:a16="http://schemas.microsoft.com/office/drawing/2014/main" id="{7449F4AB-720E-664F-882A-9C8C5C5F29C6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9651240" y="1078018"/>
              <a:ext cx="4474447" cy="3818920"/>
            </a:xfrm>
            <a:prstGeom prst="rect">
              <a:avLst/>
            </a:prstGeom>
          </p:spPr>
        </p:pic>
        <p:sp>
          <p:nvSpPr>
            <p:cNvPr id="67" name="Platshållare för text 3">
              <a:extLst>
                <a:ext uri="{FF2B5EF4-FFF2-40B4-BE49-F238E27FC236}">
                  <a16:creationId xmlns:a16="http://schemas.microsoft.com/office/drawing/2014/main" id="{7D971A08-6BB5-8D40-89D8-21B7067C4DB5}"/>
                </a:ext>
              </a:extLst>
            </p:cNvPr>
            <p:cNvSpPr txBox="1">
              <a:spLocks/>
            </p:cNvSpPr>
            <p:nvPr/>
          </p:nvSpPr>
          <p:spPr>
            <a:xfrm>
              <a:off x="20045801" y="1451610"/>
              <a:ext cx="3640137" cy="3148012"/>
            </a:xfrm>
            <a:prstGeom prst="rect">
              <a:avLst/>
            </a:prstGeom>
          </p:spPr>
          <p:txBody>
            <a:bodyPr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eriod" startAt="3"/>
              </a:pPr>
              <a:r>
                <a:rPr lang="sv-SE" i="0" dirty="0"/>
                <a:t>Klicka här för att ändra format på bakgrundstexten</a:t>
              </a:r>
            </a:p>
          </p:txBody>
        </p:sp>
      </p:grpSp>
      <p:grpSp>
        <p:nvGrpSpPr>
          <p:cNvPr id="5" name="Grupp 4">
            <a:extLst>
              <a:ext uri="{FF2B5EF4-FFF2-40B4-BE49-F238E27FC236}">
                <a16:creationId xmlns:a16="http://schemas.microsoft.com/office/drawing/2014/main" id="{35075A1C-F30D-8E48-9366-4AAD0769B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04904" y="5247682"/>
            <a:ext cx="4474447" cy="3818920"/>
            <a:chOff x="10104904" y="5247682"/>
            <a:chExt cx="4474447" cy="3818920"/>
          </a:xfrm>
        </p:grpSpPr>
        <p:pic>
          <p:nvPicPr>
            <p:cNvPr id="59" name="Bild 58" descr="Ruta att skriva i">
              <a:extLst>
                <a:ext uri="{FF2B5EF4-FFF2-40B4-BE49-F238E27FC236}">
                  <a16:creationId xmlns:a16="http://schemas.microsoft.com/office/drawing/2014/main" id="{AEDA3346-755B-524C-95BD-9CDBFF03351B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0104904" y="5247682"/>
              <a:ext cx="4474447" cy="3818920"/>
            </a:xfrm>
            <a:prstGeom prst="rect">
              <a:avLst/>
            </a:prstGeom>
          </p:spPr>
        </p:pic>
        <p:sp>
          <p:nvSpPr>
            <p:cNvPr id="68" name="Platshållare för text 3">
              <a:extLst>
                <a:ext uri="{FF2B5EF4-FFF2-40B4-BE49-F238E27FC236}">
                  <a16:creationId xmlns:a16="http://schemas.microsoft.com/office/drawing/2014/main" id="{9B551959-D168-2A4E-8049-B09AE1069B54}"/>
                </a:ext>
              </a:extLst>
            </p:cNvPr>
            <p:cNvSpPr txBox="1">
              <a:spLocks/>
            </p:cNvSpPr>
            <p:nvPr/>
          </p:nvSpPr>
          <p:spPr>
            <a:xfrm>
              <a:off x="10507663" y="5613706"/>
              <a:ext cx="3640137" cy="3148012"/>
            </a:xfrm>
            <a:prstGeom prst="rect">
              <a:avLst/>
            </a:prstGeom>
          </p:spPr>
          <p:txBody>
            <a:bodyPr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eriod" startAt="4"/>
              </a:pPr>
              <a:r>
                <a:rPr lang="sv-SE" i="0" dirty="0"/>
                <a:t>Klicka här för att ändra format på bakgrundstexten</a:t>
              </a:r>
            </a:p>
          </p:txBody>
        </p:sp>
      </p:grpSp>
      <p:grpSp>
        <p:nvGrpSpPr>
          <p:cNvPr id="6" name="Grupp 5">
            <a:extLst>
              <a:ext uri="{FF2B5EF4-FFF2-40B4-BE49-F238E27FC236}">
                <a16:creationId xmlns:a16="http://schemas.microsoft.com/office/drawing/2014/main" id="{41B6F1F4-EE1B-A349-815B-4B9AAF353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914648" y="5247682"/>
            <a:ext cx="4474447" cy="3818920"/>
            <a:chOff x="14914648" y="5247682"/>
            <a:chExt cx="4474447" cy="3818920"/>
          </a:xfrm>
        </p:grpSpPr>
        <p:pic>
          <p:nvPicPr>
            <p:cNvPr id="60" name="Bild 59" descr="Ruta att skriva i">
              <a:extLst>
                <a:ext uri="{FF2B5EF4-FFF2-40B4-BE49-F238E27FC236}">
                  <a16:creationId xmlns:a16="http://schemas.microsoft.com/office/drawing/2014/main" id="{16012E2D-40BD-BB43-82B6-FB8379DCA953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4914648" y="5247682"/>
              <a:ext cx="4474447" cy="3818920"/>
            </a:xfrm>
            <a:prstGeom prst="rect">
              <a:avLst/>
            </a:prstGeom>
          </p:spPr>
        </p:pic>
        <p:sp>
          <p:nvSpPr>
            <p:cNvPr id="69" name="Platshållare för text 3">
              <a:extLst>
                <a:ext uri="{FF2B5EF4-FFF2-40B4-BE49-F238E27FC236}">
                  <a16:creationId xmlns:a16="http://schemas.microsoft.com/office/drawing/2014/main" id="{0C976BB9-74F3-6B49-B212-B29ABE07A3E1}"/>
                </a:ext>
              </a:extLst>
            </p:cNvPr>
            <p:cNvSpPr txBox="1">
              <a:spLocks/>
            </p:cNvSpPr>
            <p:nvPr/>
          </p:nvSpPr>
          <p:spPr>
            <a:xfrm>
              <a:off x="15379208" y="5613706"/>
              <a:ext cx="3640137" cy="3148012"/>
            </a:xfrm>
            <a:prstGeom prst="rect">
              <a:avLst/>
            </a:prstGeom>
          </p:spPr>
          <p:txBody>
            <a:bodyPr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eriod" startAt="5"/>
              </a:pPr>
              <a:r>
                <a:rPr lang="sv-SE" i="0" dirty="0"/>
                <a:t>Klicka här för att ändra format på bakgrundstexten</a:t>
              </a: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67B5991F-ABCB-2B46-A890-F08FDD03B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651240" y="5247682"/>
            <a:ext cx="4474447" cy="3818920"/>
            <a:chOff x="19651240" y="5247682"/>
            <a:chExt cx="4474447" cy="3818920"/>
          </a:xfrm>
        </p:grpSpPr>
        <p:pic>
          <p:nvPicPr>
            <p:cNvPr id="61" name="Bild 60" descr="Ruta att skriva i">
              <a:extLst>
                <a:ext uri="{FF2B5EF4-FFF2-40B4-BE49-F238E27FC236}">
                  <a16:creationId xmlns:a16="http://schemas.microsoft.com/office/drawing/2014/main" id="{31041437-D902-1743-9086-B233C72D8879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9651240" y="5247682"/>
              <a:ext cx="4474447" cy="3818920"/>
            </a:xfrm>
            <a:prstGeom prst="rect">
              <a:avLst/>
            </a:prstGeom>
          </p:spPr>
        </p:pic>
        <p:sp>
          <p:nvSpPr>
            <p:cNvPr id="70" name="Platshållare för text 3">
              <a:extLst>
                <a:ext uri="{FF2B5EF4-FFF2-40B4-BE49-F238E27FC236}">
                  <a16:creationId xmlns:a16="http://schemas.microsoft.com/office/drawing/2014/main" id="{686A4BCB-E44D-C84E-B7D6-813790BD0922}"/>
                </a:ext>
              </a:extLst>
            </p:cNvPr>
            <p:cNvSpPr txBox="1">
              <a:spLocks/>
            </p:cNvSpPr>
            <p:nvPr/>
          </p:nvSpPr>
          <p:spPr>
            <a:xfrm>
              <a:off x="20045801" y="5613706"/>
              <a:ext cx="3640137" cy="3148012"/>
            </a:xfrm>
            <a:prstGeom prst="rect">
              <a:avLst/>
            </a:prstGeom>
          </p:spPr>
          <p:txBody>
            <a:bodyPr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eriod" startAt="6"/>
              </a:pPr>
              <a:r>
                <a:rPr lang="sv-SE" i="0" dirty="0"/>
                <a:t>Klicka här för att ändra format på bakgrundstexten</a:t>
              </a:r>
            </a:p>
          </p:txBody>
        </p:sp>
      </p:grpSp>
      <p:grpSp>
        <p:nvGrpSpPr>
          <p:cNvPr id="8" name="Grupp 7">
            <a:extLst>
              <a:ext uri="{FF2B5EF4-FFF2-40B4-BE49-F238E27FC236}">
                <a16:creationId xmlns:a16="http://schemas.microsoft.com/office/drawing/2014/main" id="{03947D55-3A18-4343-8510-CAAD95895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04904" y="9380770"/>
            <a:ext cx="4474447" cy="3818920"/>
            <a:chOff x="10104904" y="9380770"/>
            <a:chExt cx="4474447" cy="3818920"/>
          </a:xfrm>
        </p:grpSpPr>
        <p:pic>
          <p:nvPicPr>
            <p:cNvPr id="62" name="Bild 61" descr="Ruta att skriva i">
              <a:extLst>
                <a:ext uri="{FF2B5EF4-FFF2-40B4-BE49-F238E27FC236}">
                  <a16:creationId xmlns:a16="http://schemas.microsoft.com/office/drawing/2014/main" id="{1F95938E-7524-C240-9B76-F8530B6B9FAA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0104904" y="9380770"/>
              <a:ext cx="4474447" cy="3818920"/>
            </a:xfrm>
            <a:prstGeom prst="rect">
              <a:avLst/>
            </a:prstGeom>
          </p:spPr>
        </p:pic>
        <p:sp>
          <p:nvSpPr>
            <p:cNvPr id="71" name="Platshållare för text 3">
              <a:extLst>
                <a:ext uri="{FF2B5EF4-FFF2-40B4-BE49-F238E27FC236}">
                  <a16:creationId xmlns:a16="http://schemas.microsoft.com/office/drawing/2014/main" id="{71C264C1-FEE1-F847-AE27-8EF64DB9DD61}"/>
                </a:ext>
              </a:extLst>
            </p:cNvPr>
            <p:cNvSpPr txBox="1">
              <a:spLocks/>
            </p:cNvSpPr>
            <p:nvPr/>
          </p:nvSpPr>
          <p:spPr>
            <a:xfrm>
              <a:off x="10507663" y="9696975"/>
              <a:ext cx="3640137" cy="3148012"/>
            </a:xfrm>
            <a:prstGeom prst="rect">
              <a:avLst/>
            </a:prstGeom>
          </p:spPr>
          <p:txBody>
            <a:bodyPr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eriod" startAt="7"/>
              </a:pPr>
              <a:r>
                <a:rPr lang="sv-SE" i="0" dirty="0"/>
                <a:t>Klicka här för att ändra format på bakgrundstexten</a:t>
              </a:r>
            </a:p>
          </p:txBody>
        </p:sp>
      </p:grpSp>
      <p:grpSp>
        <p:nvGrpSpPr>
          <p:cNvPr id="9" name="Grupp 8">
            <a:extLst>
              <a:ext uri="{FF2B5EF4-FFF2-40B4-BE49-F238E27FC236}">
                <a16:creationId xmlns:a16="http://schemas.microsoft.com/office/drawing/2014/main" id="{7B2BF55E-F2C0-0E41-97F6-225BC779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914648" y="9380770"/>
            <a:ext cx="4474447" cy="3818920"/>
            <a:chOff x="14914648" y="9380770"/>
            <a:chExt cx="4474447" cy="3818920"/>
          </a:xfrm>
        </p:grpSpPr>
        <p:pic>
          <p:nvPicPr>
            <p:cNvPr id="63" name="Bild 62" descr="Ruta att skriva i">
              <a:extLst>
                <a:ext uri="{FF2B5EF4-FFF2-40B4-BE49-F238E27FC236}">
                  <a16:creationId xmlns:a16="http://schemas.microsoft.com/office/drawing/2014/main" id="{636D8799-6B49-8D4B-9894-6C3B9DC14F25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4914648" y="9380770"/>
              <a:ext cx="4474447" cy="3818920"/>
            </a:xfrm>
            <a:prstGeom prst="rect">
              <a:avLst/>
            </a:prstGeom>
          </p:spPr>
        </p:pic>
        <p:sp>
          <p:nvSpPr>
            <p:cNvPr id="72" name="Platshållare för text 3">
              <a:extLst>
                <a:ext uri="{FF2B5EF4-FFF2-40B4-BE49-F238E27FC236}">
                  <a16:creationId xmlns:a16="http://schemas.microsoft.com/office/drawing/2014/main" id="{72DD32E4-153E-184C-8A37-07684FBB18A5}"/>
                </a:ext>
              </a:extLst>
            </p:cNvPr>
            <p:cNvSpPr txBox="1">
              <a:spLocks/>
            </p:cNvSpPr>
            <p:nvPr/>
          </p:nvSpPr>
          <p:spPr>
            <a:xfrm>
              <a:off x="15379208" y="9696975"/>
              <a:ext cx="3640137" cy="3148012"/>
            </a:xfrm>
            <a:prstGeom prst="rect">
              <a:avLst/>
            </a:prstGeom>
          </p:spPr>
          <p:txBody>
            <a:bodyPr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eriod" startAt="8"/>
              </a:pPr>
              <a:r>
                <a:rPr lang="sv-SE" i="0" dirty="0"/>
                <a:t>Klicka här för att ändra format på bakgrundstexten</a:t>
              </a: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415E4A52-3D2B-4141-B548-B82039440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651240" y="9380770"/>
            <a:ext cx="4474447" cy="3818920"/>
            <a:chOff x="19651240" y="9380770"/>
            <a:chExt cx="4474447" cy="3818920"/>
          </a:xfrm>
        </p:grpSpPr>
        <p:pic>
          <p:nvPicPr>
            <p:cNvPr id="64" name="Bild 63" descr="Ruta att skriva i">
              <a:extLst>
                <a:ext uri="{FF2B5EF4-FFF2-40B4-BE49-F238E27FC236}">
                  <a16:creationId xmlns:a16="http://schemas.microsoft.com/office/drawing/2014/main" id="{42F92B56-B92B-434B-9EA6-3951206DB30E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9651240" y="9380770"/>
              <a:ext cx="4474447" cy="3818920"/>
            </a:xfrm>
            <a:prstGeom prst="rect">
              <a:avLst/>
            </a:prstGeom>
          </p:spPr>
        </p:pic>
        <p:sp>
          <p:nvSpPr>
            <p:cNvPr id="73" name="Platshållare för text 3">
              <a:extLst>
                <a:ext uri="{FF2B5EF4-FFF2-40B4-BE49-F238E27FC236}">
                  <a16:creationId xmlns:a16="http://schemas.microsoft.com/office/drawing/2014/main" id="{52A1DC05-2202-CB44-8ACF-02B39CAB5A8B}"/>
                </a:ext>
              </a:extLst>
            </p:cNvPr>
            <p:cNvSpPr txBox="1">
              <a:spLocks/>
            </p:cNvSpPr>
            <p:nvPr/>
          </p:nvSpPr>
          <p:spPr>
            <a:xfrm>
              <a:off x="20045801" y="9696975"/>
              <a:ext cx="3640137" cy="3148012"/>
            </a:xfrm>
            <a:prstGeom prst="rect">
              <a:avLst/>
            </a:prstGeom>
          </p:spPr>
          <p:txBody>
            <a:bodyPr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buFont typeface="+mj-lt"/>
                <a:buAutoNum type="arabicPeriod" startAt="9"/>
              </a:pPr>
              <a:r>
                <a:rPr lang="sv-SE" i="0" dirty="0"/>
                <a:t>Klicka här för att ändra format på bakgrundstexten</a:t>
              </a:r>
            </a:p>
          </p:txBody>
        </p:sp>
      </p:grpSp>
      <p:pic>
        <p:nvPicPr>
          <p:cNvPr id="28" name="Bild">
            <a:extLst>
              <a:ext uri="{FF2B5EF4-FFF2-40B4-BE49-F238E27FC236}">
                <a16:creationId xmlns:a16="http://schemas.microsoft.com/office/drawing/2014/main" id="{5867AEBB-1855-BB48-82DA-A5BBEC9A9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3530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>
            <a:extLst>
              <a:ext uri="{FF2B5EF4-FFF2-40B4-BE49-F238E27FC236}">
                <a16:creationId xmlns:a16="http://schemas.microsoft.com/office/drawing/2014/main" id="{F119B38B-7FFE-674A-81D3-5CB2291ED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6801224" y="8983592"/>
            <a:ext cx="4285130" cy="3061995"/>
          </a:xfrm>
          <a:prstGeom prst="rect">
            <a:avLst/>
          </a:prstGeom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8380DBD-EC0E-554C-93AA-3A40D370A7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Vad gör vi med detta?</a:t>
            </a:r>
          </a:p>
        </p:txBody>
      </p:sp>
      <p:sp>
        <p:nvSpPr>
          <p:cNvPr id="41" name="Platshållare för text 40">
            <a:extLst>
              <a:ext uri="{FF2B5EF4-FFF2-40B4-BE49-F238E27FC236}">
                <a16:creationId xmlns:a16="http://schemas.microsoft.com/office/drawing/2014/main" id="{47B9EE94-0CD6-184B-996B-C999F6E5E3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dirty="0"/>
              <a:t>3 min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5D1DC638-03A5-E847-8623-3D3BE2C7E9B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31" name="Platshållare för text 7">
            <a:extLst>
              <a:ext uri="{FF2B5EF4-FFF2-40B4-BE49-F238E27FC236}">
                <a16:creationId xmlns:a16="http://schemas.microsoft.com/office/drawing/2014/main" id="{F52F8738-519E-354D-A156-C88232AB3F43}"/>
              </a:ext>
            </a:extLst>
          </p:cNvPr>
          <p:cNvSpPr txBox="1">
            <a:spLocks/>
          </p:cNvSpPr>
          <p:nvPr/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Grupp</a:t>
            </a:r>
          </a:p>
        </p:txBody>
      </p:sp>
      <p:sp>
        <p:nvSpPr>
          <p:cNvPr id="22" name="Platshållare för text 18">
            <a:extLst>
              <a:ext uri="{FF2B5EF4-FFF2-40B4-BE49-F238E27FC236}">
                <a16:creationId xmlns:a16="http://schemas.microsoft.com/office/drawing/2014/main" id="{D123709C-D564-0442-9A5A-476463DDF376}"/>
              </a:ext>
            </a:extLst>
          </p:cNvPr>
          <p:cNvSpPr txBox="1">
            <a:spLocks/>
          </p:cNvSpPr>
          <p:nvPr/>
        </p:nvSpPr>
        <p:spPr>
          <a:xfrm>
            <a:off x="1711162" y="6323591"/>
            <a:ext cx="9717914" cy="276662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Se till att denna lista </a:t>
            </a:r>
            <a:r>
              <a:rPr lang="sv-SE" b="1" dirty="0"/>
              <a:t>sparas digitalt </a:t>
            </a:r>
            <a:r>
              <a:rPr lang="sv-SE" dirty="0"/>
              <a:t>och på en plats där ni alla kan komma åt den. </a:t>
            </a:r>
          </a:p>
          <a:p>
            <a:r>
              <a:rPr lang="sv-SE" dirty="0"/>
              <a:t>Ha med er listan i åtanke när ni arbetar framöver. Nyttan av detta arbete kommer spela ut sig när man kontinuerligt tittar från användarens perspektiv.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13" name="Tips!…">
            <a:extLst>
              <a:ext uri="{FF2B5EF4-FFF2-40B4-BE49-F238E27FC236}">
                <a16:creationId xmlns:a16="http://schemas.microsoft.com/office/drawing/2014/main" id="{2EDC9FA6-1C37-1E49-A8D0-045595C9BAA0}"/>
              </a:ext>
            </a:extLst>
          </p:cNvPr>
          <p:cNvSpPr txBox="1"/>
          <p:nvPr/>
        </p:nvSpPr>
        <p:spPr>
          <a:xfrm>
            <a:off x="7196286" y="10460803"/>
            <a:ext cx="3406347" cy="585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110000"/>
              </a:lnSpc>
              <a:defRPr sz="3000">
                <a:solidFill>
                  <a:srgbClr val="091E2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sv-SE" sz="3000" b="1" dirty="0">
                <a:solidFill>
                  <a:schemeClr val="bg1"/>
                </a:solidFill>
              </a:rPr>
              <a:t>Vem sparar &amp; var?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818421C4-090B-8A4B-B1AB-5BC62DE6808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944601" y="5187174"/>
            <a:ext cx="9689694" cy="914400"/>
          </a:xfrm>
        </p:spPr>
        <p:txBody>
          <a:bodyPr/>
          <a:lstStyle/>
          <a:p>
            <a:r>
              <a:rPr lang="sv-SE" dirty="0"/>
              <a:t>Exempel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7E2CD53E-81CE-6C48-9896-630EC4F0241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sv-SE" b="1" dirty="0"/>
              <a:t>Undervisar elever</a:t>
            </a:r>
            <a:br>
              <a:rPr lang="sv-SE" dirty="0"/>
            </a:br>
            <a:r>
              <a:rPr lang="sv-SE" dirty="0"/>
              <a:t>Användarnas perspektiv tas med i nästa skolval.</a:t>
            </a:r>
          </a:p>
          <a:p>
            <a:pPr marL="0" indent="0">
              <a:buNone/>
            </a:pPr>
            <a:r>
              <a:rPr lang="sv-SE" b="1" dirty="0"/>
              <a:t>Vi ger stöd till medarbetare som har problem med inloggning </a:t>
            </a:r>
            <a:br>
              <a:rPr lang="sv-SE" dirty="0"/>
            </a:br>
            <a:r>
              <a:rPr lang="sv-SE" dirty="0"/>
              <a:t>Pratar direkt med våra kollegor om förslag på utveckling, självklart tillsammans med IT.</a:t>
            </a:r>
          </a:p>
          <a:p>
            <a:pPr marL="0" indent="0">
              <a:buNone/>
            </a:pPr>
            <a:r>
              <a:rPr lang="sv-SE" b="1" dirty="0"/>
              <a:t>Vi ger omsorgsinsatser till brukare</a:t>
            </a:r>
            <a:br>
              <a:rPr lang="sv-SE" dirty="0"/>
            </a:br>
            <a:r>
              <a:rPr lang="sv-SE" dirty="0"/>
              <a:t>I samverkansprojekt tillsammans med vård &amp; hälsa för att bemöta behoven.</a:t>
            </a:r>
          </a:p>
        </p:txBody>
      </p:sp>
      <p:pic>
        <p:nvPicPr>
          <p:cNvPr id="15" name="Gruppera">
            <a:extLst>
              <a:ext uri="{FF2B5EF4-FFF2-40B4-BE49-F238E27FC236}">
                <a16:creationId xmlns:a16="http://schemas.microsoft.com/office/drawing/2014/main" id="{DCF45634-BEB1-D647-BEAE-1C0D5CE0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7DF9A554-8924-8045-8092-7FFFE9E9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26" name="Bild">
            <a:extLst>
              <a:ext uri="{FF2B5EF4-FFF2-40B4-BE49-F238E27FC236}">
                <a16:creationId xmlns:a16="http://schemas.microsoft.com/office/drawing/2014/main" id="{84CB85B4-1D58-CA48-80A2-399D26B25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5815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7FEDFA-4D85-7E48-ACF1-2F2BC4E346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 jobbat!</a:t>
            </a:r>
          </a:p>
        </p:txBody>
      </p:sp>
      <p:sp>
        <p:nvSpPr>
          <p:cNvPr id="41" name="Platshållare för text 40">
            <a:extLst>
              <a:ext uri="{FF2B5EF4-FFF2-40B4-BE49-F238E27FC236}">
                <a16:creationId xmlns:a16="http://schemas.microsoft.com/office/drawing/2014/main" id="{47B9EE94-0CD6-184B-996B-C999F6E5E3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dirty="0"/>
              <a:t>4 min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8380DBD-EC0E-554C-93AA-3A40D370A7A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5D1DC638-03A5-E847-8623-3D3BE2C7E9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41A3DF0-75E5-3443-AF86-31F21DE1B56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49263" y="5997675"/>
            <a:ext cx="9663113" cy="914400"/>
          </a:xfrm>
        </p:spPr>
        <p:txBody>
          <a:bodyPr/>
          <a:lstStyle/>
          <a:p>
            <a:r>
              <a:rPr lang="sv-SE" dirty="0"/>
              <a:t>Ni har nu beskrivit era användare.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C38F7906-4F8E-8A42-8329-63BBF1E2976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7117975"/>
            <a:ext cx="9717914" cy="5174709"/>
          </a:xfrm>
        </p:spPr>
        <p:txBody>
          <a:bodyPr/>
          <a:lstStyle/>
          <a:p>
            <a:r>
              <a:rPr lang="sv-SE" b="1" dirty="0"/>
              <a:t>Skriv i möteschatten (2 min): </a:t>
            </a:r>
            <a:endParaRPr lang="sv-SE" dirty="0"/>
          </a:p>
          <a:p>
            <a:r>
              <a:rPr lang="sv-SE" dirty="0"/>
              <a:t>Reflektera individuellt och dela sedan era tankar om: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Vad tänker ni om beskrivningen, kommer den att vara till nytta?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Hur var det att göra övningen?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6BC781AD-36AE-9541-AC32-E019F997EBF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3400" b="1" dirty="0">
                <a:latin typeface="+mj-lt"/>
              </a:rPr>
              <a:t>Fånga upp några tankar (2 min): </a:t>
            </a:r>
          </a:p>
          <a:p>
            <a:pPr marL="0" indent="0">
              <a:buNone/>
            </a:pPr>
            <a:r>
              <a:rPr lang="sv-SE" dirty="0"/>
              <a:t>Du som leder mötet – fånga upp några av gruppens tankar och reflektioner. Spara gärna dessa nedan: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B854D2F9-ED7F-6845-BA41-2E4D5C75B9C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307671" y="6688800"/>
            <a:ext cx="8570258" cy="5458592"/>
          </a:xfrm>
        </p:spPr>
        <p:txBody>
          <a:bodyPr/>
          <a:lstStyle/>
          <a:p>
            <a:endParaRPr lang="sv-SE" i="0" dirty="0"/>
          </a:p>
        </p:txBody>
      </p:sp>
      <p:pic>
        <p:nvPicPr>
          <p:cNvPr id="15" name="Gruppera">
            <a:extLst>
              <a:ext uri="{FF2B5EF4-FFF2-40B4-BE49-F238E27FC236}">
                <a16:creationId xmlns:a16="http://schemas.microsoft.com/office/drawing/2014/main" id="{DCF45634-BEB1-D647-BEAE-1C0D5CE0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7DF9A554-8924-8045-8092-7FFFE9E9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23" name="Bild">
            <a:extLst>
              <a:ext uri="{FF2B5EF4-FFF2-40B4-BE49-F238E27FC236}">
                <a16:creationId xmlns:a16="http://schemas.microsoft.com/office/drawing/2014/main" id="{7BA0238E-EC3E-E747-AAC6-150788F52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0631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4F812B0-9A20-F94F-8F00-039A803DE1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Fortsätt &amp; tack </a:t>
            </a:r>
            <a:b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för mötet!</a:t>
            </a:r>
          </a:p>
        </p:txBody>
      </p:sp>
      <p:sp>
        <p:nvSpPr>
          <p:cNvPr id="41" name="Platshållare för text 40">
            <a:extLst>
              <a:ext uri="{FF2B5EF4-FFF2-40B4-BE49-F238E27FC236}">
                <a16:creationId xmlns:a16="http://schemas.microsoft.com/office/drawing/2014/main" id="{47B9EE94-0CD6-184B-996B-C999F6E5E3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dirty="0"/>
              <a:t>1 min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8380DBD-EC0E-554C-93AA-3A40D370A7A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31" name="Platshållare för text 7">
            <a:extLst>
              <a:ext uri="{FF2B5EF4-FFF2-40B4-BE49-F238E27FC236}">
                <a16:creationId xmlns:a16="http://schemas.microsoft.com/office/drawing/2014/main" id="{F52F8738-519E-354D-A156-C88232AB3F43}"/>
              </a:ext>
            </a:extLst>
          </p:cNvPr>
          <p:cNvSpPr txBox="1">
            <a:spLocks/>
          </p:cNvSpPr>
          <p:nvPr/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Grupp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7F3F04E-FEAA-BF43-8019-F6A09C36D78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Beskrivningen av användarna är en mycket bra utgångspunkt på er resa att förbättra era tjänster. Återkoppla till varann och ha med er användarnas perspektiv framöver!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30D53A9-5591-A645-9755-CB52EACC816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dirty="0"/>
              <a:t>Vill ni jobba vidare? (ja!)</a:t>
            </a:r>
          </a:p>
          <a:p>
            <a:r>
              <a:rPr lang="sv-SE" dirty="0"/>
              <a:t>Testa övningen ’Hitta utvecklingsområden’.</a:t>
            </a:r>
          </a:p>
        </p:txBody>
      </p:sp>
      <p:pic>
        <p:nvPicPr>
          <p:cNvPr id="15" name="Gruppera">
            <a:extLst>
              <a:ext uri="{FF2B5EF4-FFF2-40B4-BE49-F238E27FC236}">
                <a16:creationId xmlns:a16="http://schemas.microsoft.com/office/drawing/2014/main" id="{DCF45634-BEB1-D647-BEAE-1C0D5CE0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7DF9A554-8924-8045-8092-7FFFE9E9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26" name="Bild">
            <a:extLst>
              <a:ext uri="{FF2B5EF4-FFF2-40B4-BE49-F238E27FC236}">
                <a16:creationId xmlns:a16="http://schemas.microsoft.com/office/drawing/2014/main" id="{84CB85B4-1D58-CA48-80A2-399D26B25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4863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327EB5D8-A9D5-CD41-8C16-EF663713C5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 jobbat!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DB4C5F65-9A08-EE45-8223-C26C2C1FBC6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b="1" dirty="0"/>
              <a:t>Övningen är klar. </a:t>
            </a:r>
          </a:p>
          <a:p>
            <a:r>
              <a:rPr lang="sv-SE" dirty="0"/>
              <a:t>Gruppövningens sidor slutar här. Följande steg Utveckla gör du själv.</a:t>
            </a:r>
          </a:p>
        </p:txBody>
      </p:sp>
    </p:spTree>
    <p:extLst>
      <p:ext uri="{BB962C8B-B14F-4D97-AF65-F5344CB8AC3E}">
        <p14:creationId xmlns:p14="http://schemas.microsoft.com/office/powerpoint/2010/main" val="2202614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Utveckla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A1488841-74DA-DD40-B429-50B0FF62D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76008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810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B25923E-A0EE-E34E-99D5-C18498DEA0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Hur var det?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327EB5D8-A9D5-CD41-8C16-EF663713C5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C87F0FB-21F9-F843-84F2-D29FD4BCB5B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E598032E-D366-394E-AF5C-FEF0BC7D3D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82193" cy="537215"/>
          </a:xfrm>
        </p:spPr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018CDC11-BF75-BD49-8A86-7B9A8F8A003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248370" y="1854332"/>
            <a:ext cx="6420443" cy="1041539"/>
          </a:xfrm>
        </p:spPr>
        <p:txBody>
          <a:bodyPr/>
          <a:lstStyle/>
          <a:p>
            <a:r>
              <a:rPr lang="sv-SE" dirty="0"/>
              <a:t>Kom ihåg! </a:t>
            </a:r>
            <a:r>
              <a:rPr lang="sv-SE" b="0" dirty="0"/>
              <a:t>Utvecklingsarbete och innovation är en metodik – fortsätt att fokusera på era användare även efter denna övning är slut.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A09E1DFF-7A23-B44C-97BA-0317044FD88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​Vi hoppas att du har fått stöd att tillsammans med din grupp prata om era användare och deras förutsättningar. Fördjupa ditt lärande genom att reflektera kring följande:​</a:t>
            </a:r>
          </a:p>
          <a:p>
            <a:endParaRPr lang="sv-SE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1A015631-9166-B147-90DE-E82CEDB2F52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 b="1" i="0" dirty="0"/>
              <a:t>Hur var det att genomföra övningen? Vad gick bra och vad var utmanande?</a:t>
            </a:r>
          </a:p>
          <a:p>
            <a:r>
              <a:rPr lang="sv-SE" i="0" dirty="0"/>
              <a:t>Skriv text här</a:t>
            </a:r>
          </a:p>
          <a:p>
            <a:endParaRPr lang="sv-SE" i="0" dirty="0"/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EB3EF372-FD1B-D645-AE2F-77330ED0CE1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 b="1" i="0" dirty="0"/>
              <a:t>Vad har du lärt dig om dig själv som ledare, teamet och om innovation? </a:t>
            </a:r>
          </a:p>
          <a:p>
            <a:r>
              <a:rPr lang="sv-SE" i="0" dirty="0"/>
              <a:t>Skriv text här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696D4424-A9A1-944F-BD3C-4ECF38E00DA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 b="1" i="0" dirty="0"/>
              <a:t>Hur kan du ta detta arbetssätt vidare i din vardag? Någon kollega som skulle behöva denna övning?</a:t>
            </a:r>
          </a:p>
          <a:p>
            <a:r>
              <a:rPr lang="sv-SE" i="0" dirty="0"/>
              <a:t>Skriv text här</a:t>
            </a:r>
          </a:p>
          <a:p>
            <a:endParaRPr lang="sv-SE" i="0" dirty="0"/>
          </a:p>
        </p:txBody>
      </p:sp>
      <p:pic>
        <p:nvPicPr>
          <p:cNvPr id="14" name="Gruppera">
            <a:extLst>
              <a:ext uri="{FF2B5EF4-FFF2-40B4-BE49-F238E27FC236}">
                <a16:creationId xmlns:a16="http://schemas.microsoft.com/office/drawing/2014/main" id="{9C9A05B6-76DA-A744-A535-78A9DDE8C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05F3BD8-7E25-B949-8DC8-0512D84CD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E5DCE341-6218-9D49-B621-18917CB52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4359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51AA668E-B3CE-1412-61D4-A59ED8871D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0" y="2110561"/>
            <a:ext cx="10500475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Dokumentets syfte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AF15565-F30D-2993-BE49-4BB0747C10B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0" y="5842460"/>
            <a:ext cx="10444535" cy="4013317"/>
          </a:xfrm>
        </p:spPr>
        <p:txBody>
          <a:bodyPr/>
          <a:lstStyle/>
          <a:p>
            <a:r>
              <a:rPr lang="sv-SE" b="1" dirty="0"/>
              <a:t>Detta dokument är en prototyp av Lärandeprojektet för innovationsledning (2021-2022). </a:t>
            </a:r>
          </a:p>
          <a:p>
            <a:r>
              <a:rPr lang="sv-SE" dirty="0"/>
              <a:t>Ett projekt av Uppsala kommun tillsammans med Helsingborgs stad, och flera andra kommuner. </a:t>
            </a:r>
            <a:r>
              <a:rPr lang="sv-SE" dirty="0" err="1"/>
              <a:t>Vinnova</a:t>
            </a:r>
            <a:r>
              <a:rPr lang="sv-SE" dirty="0"/>
              <a:t> finansierade arbetet. </a:t>
            </a:r>
          </a:p>
          <a:p>
            <a:r>
              <a:rPr lang="sv-SE" dirty="0"/>
              <a:t>I vetskap om informationen på denna sida får innehållet delas.</a:t>
            </a:r>
          </a:p>
        </p:txBody>
      </p:sp>
      <p:sp>
        <p:nvSpPr>
          <p:cNvPr id="12" name="Platshållare för text 4">
            <a:extLst>
              <a:ext uri="{FF2B5EF4-FFF2-40B4-BE49-F238E27FC236}">
                <a16:creationId xmlns:a16="http://schemas.microsoft.com/office/drawing/2014/main" id="{54239D4A-B03D-F4DF-856A-12D8FD2DC86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</p:spPr>
        <p:txBody>
          <a:bodyPr/>
          <a:lstStyle/>
          <a:p>
            <a:r>
              <a:rPr lang="sv-SE" dirty="0"/>
              <a:t>Mer info:</a:t>
            </a:r>
          </a:p>
          <a:p>
            <a:r>
              <a:rPr lang="sv-SE" dirty="0">
                <a:hlinkClick r:id="rId3"/>
              </a:rPr>
              <a:t>Länk: www.hejainnovation.se </a:t>
            </a:r>
            <a:endParaRPr lang="sv-SE" dirty="0"/>
          </a:p>
          <a:p>
            <a:r>
              <a:rPr lang="sv-SE" dirty="0">
                <a:hlinkClick r:id="rId4"/>
              </a:rPr>
              <a:t>Länk: uppsala.se/innovationskraft</a:t>
            </a:r>
            <a:endParaRPr lang="sv-SE" dirty="0"/>
          </a:p>
          <a:p>
            <a:r>
              <a:rPr lang="sv-SE" dirty="0"/>
              <a:t>E-post: </a:t>
            </a:r>
            <a:r>
              <a:rPr lang="sv-SE" dirty="0" err="1"/>
              <a:t>innovation@uppsala.se</a:t>
            </a:r>
            <a:endParaRPr lang="sv-SE" dirty="0"/>
          </a:p>
        </p:txBody>
      </p:sp>
      <p:pic>
        <p:nvPicPr>
          <p:cNvPr id="24" name="Bildobjekt 23" descr="Logga: HEJA Innovation.">
            <a:extLst>
              <a:ext uri="{FF2B5EF4-FFF2-40B4-BE49-F238E27FC236}">
                <a16:creationId xmlns:a16="http://schemas.microsoft.com/office/drawing/2014/main" id="{F4B796E3-F389-4D49-9B23-A701E5D65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17" y="11612089"/>
            <a:ext cx="3323298" cy="1119275"/>
          </a:xfrm>
          <a:prstGeom prst="rect">
            <a:avLst/>
          </a:prstGeom>
        </p:spPr>
      </p:pic>
      <p:pic>
        <p:nvPicPr>
          <p:cNvPr id="18" name="Picture 2" descr="Logga: Vinnova Sveriges innovationsmyndighet">
            <a:extLst>
              <a:ext uri="{FF2B5EF4-FFF2-40B4-BE49-F238E27FC236}">
                <a16:creationId xmlns:a16="http://schemas.microsoft.com/office/drawing/2014/main" id="{CEE2E132-84AB-49A2-A856-2A6B7430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268" y="11695236"/>
            <a:ext cx="4460004" cy="95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ogga: Uppsala kommun">
            <a:extLst>
              <a:ext uri="{FF2B5EF4-FFF2-40B4-BE49-F238E27FC236}">
                <a16:creationId xmlns:a16="http://schemas.microsoft.com/office/drawing/2014/main" id="{1E787AA1-6C61-4692-B1E7-E81D74D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0" b="-795"/>
          <a:stretch/>
        </p:blipFill>
        <p:spPr bwMode="auto">
          <a:xfrm>
            <a:off x="14623724" y="11674547"/>
            <a:ext cx="2830830" cy="100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gga: Helsingborg stad">
            <a:extLst>
              <a:ext uri="{FF2B5EF4-FFF2-40B4-BE49-F238E27FC236}">
                <a16:creationId xmlns:a16="http://schemas.microsoft.com/office/drawing/2014/main" id="{5A1BB2A1-3B7A-412B-A796-F3DC7A26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261" y="11666644"/>
            <a:ext cx="3665671" cy="10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6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41E681EC-F6A7-B24B-9656-93E2EA89C2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Övningens steg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FA8501D-74AF-1542-B9B1-F1EDD86248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91440" tIns="45720" rIns="91440" bIns="45720" anchor="t" anchorCtr="0"/>
          <a:lstStyle/>
          <a:p>
            <a:r>
              <a:rPr lang="sv-SE" b="1" dirty="0"/>
              <a:t>Börja</a:t>
            </a:r>
            <a:r>
              <a:rPr lang="sv-SE" b="1" dirty="0">
                <a:cs typeface="Calibri"/>
              </a:rPr>
              <a:t> </a:t>
            </a:r>
            <a:r>
              <a:rPr lang="sv-SE" dirty="0">
                <a:cs typeface="Calibri"/>
              </a:rPr>
              <a:t>med att förstå vad en användare är.</a:t>
            </a:r>
            <a:endParaRPr lang="sv-SE" b="1" dirty="0"/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233F6166-9DC2-7742-86B9-9D028EAAFB9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8B439C26-38D4-DC4E-8752-616915B4D6F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DAEE348A-AB7A-A444-A3F9-3142E8B2DB2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 lIns="91440" tIns="45720" rIns="91440" bIns="45720" anchor="t" anchorCtr="0"/>
          <a:lstStyle/>
          <a:p>
            <a:r>
              <a:rPr lang="sv-SE" b="1" dirty="0"/>
              <a:t>Pröva </a:t>
            </a:r>
            <a:r>
              <a:rPr lang="sv-SE" dirty="0"/>
              <a:t>att beskriva era användare tillsammans.</a:t>
            </a:r>
            <a:endParaRPr lang="sv-SE" b="1" dirty="0"/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F5906C16-D523-4D48-B44C-807336DAAA3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43F63FCF-9693-6841-8612-D75D34864E7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 dirty="0"/>
              <a:t>35 min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75495F6-7640-E647-B1A3-28D9C262A95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b="1" dirty="0"/>
              <a:t>Utveckla </a:t>
            </a:r>
            <a:r>
              <a:rPr lang="sv-SE" dirty="0"/>
              <a:t>genom att reflektera hur övningen gått och hur kontakten med användarna kan fortsätta.</a:t>
            </a:r>
            <a:endParaRPr lang="sv-SE" b="1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D5477EE5-9B9D-4542-AF86-3E9DF572A51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96FCB8D8-B8AD-2345-B91D-14FDA496C4A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 dirty="0"/>
              <a:t>5 min</a:t>
            </a:r>
          </a:p>
        </p:txBody>
      </p:sp>
      <p:pic>
        <p:nvPicPr>
          <p:cNvPr id="23" name="Bild 22">
            <a:extLst>
              <a:ext uri="{FF2B5EF4-FFF2-40B4-BE49-F238E27FC236}">
                <a16:creationId xmlns:a16="http://schemas.microsoft.com/office/drawing/2014/main" id="{9D1AA9C2-BF65-E346-94E9-2FF697C91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4241047"/>
            <a:ext cx="1171683" cy="1118425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ACEB266F-670B-0640-97C7-A359057AE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9785835"/>
            <a:ext cx="1171683" cy="1118425"/>
          </a:xfrm>
          <a:prstGeom prst="rect">
            <a:avLst/>
          </a:prstGeom>
        </p:spPr>
      </p:pic>
      <p:pic>
        <p:nvPicPr>
          <p:cNvPr id="19" name="Bild 18">
            <a:extLst>
              <a:ext uri="{FF2B5EF4-FFF2-40B4-BE49-F238E27FC236}">
                <a16:creationId xmlns:a16="http://schemas.microsoft.com/office/drawing/2014/main" id="{03A41CEA-A347-DC4F-9B22-28F58FB21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200858" y="7250707"/>
            <a:ext cx="1171682" cy="9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6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Identifiera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A1488841-74DA-DD40-B429-50B0FF62D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76008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422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1638E5C-D0CF-524D-B580-EED82B16F3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Vilka är ni till för?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18DD99B-C5CD-6949-936E-64E730B070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15 min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2DFCD02-C851-4049-B18C-EC8674A5229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Läsa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79AF572-2CA2-8F4F-90DF-31FDF31EAD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56475" cy="537215"/>
          </a:xfrm>
        </p:spPr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F2CEFB6-8EAB-AE4B-85BC-7E51B5F6689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Utvecklingsarbete går ut på att skapa </a:t>
            </a:r>
            <a:r>
              <a:rPr lang="sv-SE" b="1" dirty="0"/>
              <a:t>nytta </a:t>
            </a:r>
            <a:r>
              <a:rPr lang="sv-SE" dirty="0"/>
              <a:t>– för att veta hur nyttan kommer till användning behöver ni veta vilka era </a:t>
            </a:r>
            <a:r>
              <a:rPr lang="sv-SE" b="1" dirty="0"/>
              <a:t>användare är</a:t>
            </a:r>
            <a:r>
              <a:rPr lang="sv-SE" dirty="0"/>
              <a:t>. I den här övningen arbetar ni med att beskriva era användare. Det är en nyckel för att utveckla tjänster som möter användares behov.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278526A-246F-E645-A38E-B814336CD9F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dirty="0"/>
              <a:t>Börja med att lyssna på Jonas Gumbel när han förklarar vad en användare är!</a:t>
            </a:r>
          </a:p>
          <a:p>
            <a:r>
              <a:rPr lang="sv-SE" dirty="0"/>
              <a:t>Film på nästa sida! </a:t>
            </a:r>
          </a:p>
        </p:txBody>
      </p:sp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3217E64E-A1D4-194A-92D3-47EB2AE5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005EA641-97EC-6949-A5BA-EB43878B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2982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tshållare för text 20" hidden="1">
            <a:extLst>
              <a:ext uri="{FF2B5EF4-FFF2-40B4-BE49-F238E27FC236}">
                <a16:creationId xmlns:a16="http://schemas.microsoft.com/office/drawing/2014/main" id="{2797399A-A90A-9A47-8D3F-F00AA9536F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24175"/>
            <a:ext cx="2568575" cy="24272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899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Film</a:t>
            </a:r>
          </a:p>
        </p:txBody>
      </p:sp>
      <p:pic>
        <p:nvPicPr>
          <p:cNvPr id="3" name="Onlinemedia 2" title="Beskriv era användare 2022-12">
            <a:hlinkClick r:id="" action="ppaction://media"/>
            <a:extLst>
              <a:ext uri="{FF2B5EF4-FFF2-40B4-BE49-F238E27FC236}">
                <a16:creationId xmlns:a16="http://schemas.microsoft.com/office/drawing/2014/main" id="{338CDBEE-3626-4AEF-9A90-A4460A3DD2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29583"/>
            <a:ext cx="24382413" cy="1377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5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1638E5C-D0CF-524D-B580-EED82B16F3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2000"/>
              </a:spcBef>
              <a:defRPr/>
            </a:pPr>
            <a:r>
              <a:rPr lang="sv-SE" sz="7900" b="1" dirty="0">
                <a:solidFill>
                  <a:schemeClr val="bg1"/>
                </a:solidFill>
                <a:ea typeface="+mn-ea"/>
                <a:cs typeface="+mn-cs"/>
              </a:rPr>
              <a:t>Identifiera era användare</a:t>
            </a:r>
            <a:endParaRPr kumimoji="0" lang="sv-SE" sz="7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18DD99B-C5CD-6949-936E-64E730B070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15 min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2DFCD02-C851-4049-B18C-EC8674A5229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Läsa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79AF572-2CA2-8F4F-90DF-31FDF31EAD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15579" cy="537215"/>
          </a:xfrm>
        </p:spPr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F2CEFB6-8EAB-AE4B-85BC-7E51B5F6689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Hoppas att filmen skapade klarhet!</a:t>
            </a:r>
          </a:p>
          <a:p>
            <a:r>
              <a:rPr lang="sv-SE" dirty="0"/>
              <a:t>Nu är det dags för er verksamhet eller grupp att tillsammans kika på vilka era användare är.</a:t>
            </a:r>
          </a:p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0D4C0D3-FFEB-A74B-ADBE-4DCBBA814BA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dirty="0"/>
              <a:t>Börja med att: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278526A-246F-E645-A38E-B814336CD9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5646796"/>
            <a:ext cx="9717914" cy="6121494"/>
          </a:xfrm>
        </p:spPr>
        <p:txBody>
          <a:bodyPr/>
          <a:lstStyle/>
          <a:p>
            <a:r>
              <a:rPr lang="sv-SE" b="1" dirty="0"/>
              <a:t>Avsätt tid för digitalt möte</a:t>
            </a:r>
            <a:br>
              <a:rPr lang="sv-SE" dirty="0"/>
            </a:br>
            <a:r>
              <a:rPr lang="sv-SE" dirty="0"/>
              <a:t>Boka 30 minuter på ett redan planerat möte med din grupp, eller boka ett nytt tillfälle där ni kan arbeta tillsammans.</a:t>
            </a:r>
          </a:p>
          <a:p>
            <a:r>
              <a:rPr lang="sv-SE" b="1" dirty="0"/>
              <a:t>Gå igenom det förberedda materialet</a:t>
            </a:r>
            <a:br>
              <a:rPr lang="sv-SE" dirty="0"/>
            </a:br>
            <a:r>
              <a:rPr lang="sv-SE" dirty="0"/>
              <a:t>Förbered dig för att arbeta med gruppen genom att titta igenom Pröva-delen i PPT-n som du kan använda i mötet.</a:t>
            </a:r>
          </a:p>
          <a:p>
            <a:endParaRPr lang="sv-SE" dirty="0"/>
          </a:p>
        </p:txBody>
      </p:sp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3217E64E-A1D4-194A-92D3-47EB2AE5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005EA641-97EC-6949-A5BA-EB43878B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5FDB4B6E-30BC-2C4D-B04F-0CD419D2F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134" b="134"/>
          <a:stretch/>
        </p:blipFill>
        <p:spPr>
          <a:xfrm rot="9135250" flipH="1">
            <a:off x="9762936" y="6369115"/>
            <a:ext cx="3694245" cy="15686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045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Pröva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35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21007" y="1423315"/>
            <a:ext cx="2680716" cy="537215"/>
          </a:xfrm>
        </p:spPr>
        <p:txBody>
          <a:bodyPr/>
          <a:lstStyle/>
          <a:p>
            <a:r>
              <a:rPr lang="sv-SE" dirty="0"/>
              <a:t>Grupp</a:t>
            </a:r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F4F642CD-9364-9246-9FF4-1DBF09742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7228" y="1295063"/>
            <a:ext cx="1209727" cy="5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45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">
            <a:extLst>
              <a:ext uri="{FF2B5EF4-FFF2-40B4-BE49-F238E27FC236}">
                <a16:creationId xmlns:a16="http://schemas.microsoft.com/office/drawing/2014/main" id="{7C33056C-73A1-5F4C-8098-CD3DCB027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63498" y="1227231"/>
            <a:ext cx="1018580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Platshållare för text 39">
            <a:extLst>
              <a:ext uri="{FF2B5EF4-FFF2-40B4-BE49-F238E27FC236}">
                <a16:creationId xmlns:a16="http://schemas.microsoft.com/office/drawing/2014/main" id="{EB656E32-F605-BD4A-B33C-DE1B1DBFCB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Välkomna!</a:t>
            </a:r>
          </a:p>
        </p:txBody>
      </p:sp>
      <p:sp>
        <p:nvSpPr>
          <p:cNvPr id="41" name="Platshållare för text 40">
            <a:extLst>
              <a:ext uri="{FF2B5EF4-FFF2-40B4-BE49-F238E27FC236}">
                <a16:creationId xmlns:a16="http://schemas.microsoft.com/office/drawing/2014/main" id="{47B9EE94-0CD6-184B-996B-C999F6E5E3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sv-SE" dirty="0"/>
              <a:t>4 min</a:t>
            </a:r>
          </a:p>
        </p:txBody>
      </p:sp>
      <p:sp>
        <p:nvSpPr>
          <p:cNvPr id="42" name="Platshållare för text 41">
            <a:extLst>
              <a:ext uri="{FF2B5EF4-FFF2-40B4-BE49-F238E27FC236}">
                <a16:creationId xmlns:a16="http://schemas.microsoft.com/office/drawing/2014/main" id="{1AB86FCF-1649-754D-9D57-D1397FAB6E2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dirty="0"/>
              <a:t>Film</a:t>
            </a:r>
          </a:p>
        </p:txBody>
      </p:sp>
      <p:sp>
        <p:nvSpPr>
          <p:cNvPr id="23" name="Platshållare för text 7">
            <a:extLst>
              <a:ext uri="{FF2B5EF4-FFF2-40B4-BE49-F238E27FC236}">
                <a16:creationId xmlns:a16="http://schemas.microsoft.com/office/drawing/2014/main" id="{C4D060EC-AEDD-9A4D-B630-58FC814EF25B}"/>
              </a:ext>
            </a:extLst>
          </p:cNvPr>
          <p:cNvSpPr txBox="1">
            <a:spLocks/>
          </p:cNvSpPr>
          <p:nvPr/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Grupp</a:t>
            </a:r>
            <a:endParaRPr lang="sv-SE" dirty="0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6391210A-9AB7-9442-A066-FA1F89277BE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dirty="0"/>
              <a:t>Utvecklingsarbete går ut på att skapa </a:t>
            </a:r>
            <a:r>
              <a:rPr lang="sv-SE" b="1" dirty="0"/>
              <a:t>nytta</a:t>
            </a:r>
            <a:r>
              <a:rPr lang="sv-SE" dirty="0"/>
              <a:t> – för att veta hur nyttan kommer till användning behöver ni veta vilka era </a:t>
            </a:r>
            <a:r>
              <a:rPr lang="sv-SE" b="1" dirty="0"/>
              <a:t>användare är</a:t>
            </a:r>
            <a:r>
              <a:rPr lang="sv-SE" dirty="0"/>
              <a:t>. I den här övningen </a:t>
            </a:r>
            <a:r>
              <a:rPr lang="sv-SE" b="1" dirty="0"/>
              <a:t>(35 min) </a:t>
            </a:r>
            <a:r>
              <a:rPr lang="sv-SE" dirty="0"/>
              <a:t>arbetar ni med att beskriva era användare.</a:t>
            </a:r>
          </a:p>
          <a:p>
            <a:r>
              <a:rPr lang="sv-SE" b="1" dirty="0"/>
              <a:t>Börja med att kika på filmen! 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15" name="Gruppera">
            <a:extLst>
              <a:ext uri="{FF2B5EF4-FFF2-40B4-BE49-F238E27FC236}">
                <a16:creationId xmlns:a16="http://schemas.microsoft.com/office/drawing/2014/main" id="{DCF45634-BEB1-D647-BEAE-1C0D5CE0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9ECFB3F8-3B4D-8146-B16F-15DA5D705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2" name="Onlinemedia 1" title="Beskriv era användare 2022-12">
            <a:hlinkClick r:id="" action="ppaction://media"/>
            <a:extLst>
              <a:ext uri="{FF2B5EF4-FFF2-40B4-BE49-F238E27FC236}">
                <a16:creationId xmlns:a16="http://schemas.microsoft.com/office/drawing/2014/main" id="{FAF6BD46-9F48-4CC8-AA84-A55ED028D32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10656643" y="3959957"/>
            <a:ext cx="12607802" cy="712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1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">
            <a:extLst>
              <a:ext uri="{FF2B5EF4-FFF2-40B4-BE49-F238E27FC236}">
                <a16:creationId xmlns:a16="http://schemas.microsoft.com/office/drawing/2014/main" id="{5A739465-8E35-8E42-AAE6-8E88AB00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337108" y="1520801"/>
            <a:ext cx="7595144" cy="190872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5D1DC638-03A5-E847-8623-3D3BE2C7E9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 nytta!</a:t>
            </a:r>
          </a:p>
        </p:txBody>
      </p:sp>
      <p:sp>
        <p:nvSpPr>
          <p:cNvPr id="41" name="Platshållare för text 40">
            <a:extLst>
              <a:ext uri="{FF2B5EF4-FFF2-40B4-BE49-F238E27FC236}">
                <a16:creationId xmlns:a16="http://schemas.microsoft.com/office/drawing/2014/main" id="{47B9EE94-0CD6-184B-996B-C999F6E5E3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dirty="0"/>
              <a:t>10 min</a:t>
            </a:r>
          </a:p>
        </p:txBody>
      </p:sp>
      <p:sp>
        <p:nvSpPr>
          <p:cNvPr id="42" name="Platshållare för text 41">
            <a:extLst>
              <a:ext uri="{FF2B5EF4-FFF2-40B4-BE49-F238E27FC236}">
                <a16:creationId xmlns:a16="http://schemas.microsoft.com/office/drawing/2014/main" id="{1AB86FCF-1649-754D-9D57-D1397FAB6E2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31" name="Platshållare för text 7">
            <a:extLst>
              <a:ext uri="{FF2B5EF4-FFF2-40B4-BE49-F238E27FC236}">
                <a16:creationId xmlns:a16="http://schemas.microsoft.com/office/drawing/2014/main" id="{F52F8738-519E-354D-A156-C88232AB3F43}"/>
              </a:ext>
            </a:extLst>
          </p:cNvPr>
          <p:cNvSpPr txBox="1">
            <a:spLocks/>
          </p:cNvSpPr>
          <p:nvPr/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Grupp</a:t>
            </a:r>
            <a:endParaRPr lang="sv-SE" dirty="0"/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F01E6C0E-3709-E548-8DB8-981ED79CF33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sz="3400" b="1" dirty="0">
                <a:latin typeface="+mj-lt"/>
              </a:rPr>
              <a:t>Vad gör ni i er verksamhet som någon </a:t>
            </a:r>
            <a:br>
              <a:rPr lang="sv-SE" sz="3400" b="1" dirty="0">
                <a:latin typeface="+mj-lt"/>
              </a:rPr>
            </a:br>
            <a:r>
              <a:rPr lang="sv-SE" sz="3400" b="1" dirty="0">
                <a:latin typeface="+mj-lt"/>
              </a:rPr>
              <a:t>får nytta av? </a:t>
            </a:r>
          </a:p>
          <a:p>
            <a:r>
              <a:rPr lang="sv-SE" dirty="0"/>
              <a:t>Det vi frågar efter är era tjänster. Här är några exempel på tjänster: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b="1" dirty="0"/>
              <a:t>Undervisar elever </a:t>
            </a:r>
            <a:br>
              <a:rPr lang="sv-SE" dirty="0"/>
            </a:br>
            <a:r>
              <a:rPr lang="sv-SE" dirty="0"/>
              <a:t>Elever har nytta av att de kan utbilda sig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b="1" dirty="0"/>
              <a:t>Ger stöd till medarbetare som har problem med inloggning </a:t>
            </a:r>
            <a:br>
              <a:rPr lang="sv-SE" dirty="0"/>
            </a:br>
            <a:r>
              <a:rPr lang="sv-SE" dirty="0"/>
              <a:t>Medarbetare har nytta av att de kan logga 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b="1" dirty="0"/>
              <a:t>Ger omsorgsinsatser till brukare</a:t>
            </a:r>
            <a:br>
              <a:rPr lang="sv-SE" dirty="0"/>
            </a:br>
            <a:r>
              <a:rPr lang="sv-SE" dirty="0"/>
              <a:t>Brukare har nytta av att få omsorg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35" name="Platshållare för text 211">
            <a:extLst>
              <a:ext uri="{FF2B5EF4-FFF2-40B4-BE49-F238E27FC236}">
                <a16:creationId xmlns:a16="http://schemas.microsoft.com/office/drawing/2014/main" id="{C32C7EC0-FA0E-5144-89D8-CB1F04CD2546}"/>
              </a:ext>
            </a:extLst>
          </p:cNvPr>
          <p:cNvSpPr txBox="1">
            <a:spLocks/>
          </p:cNvSpPr>
          <p:nvPr/>
        </p:nvSpPr>
        <p:spPr>
          <a:xfrm>
            <a:off x="15802205" y="1918705"/>
            <a:ext cx="7040401" cy="1580440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Välj en sak som ni gör (en tjänst, del av tjänst) att arbeta vidare med under övningen. Välj något som ni i gruppen känner till väl.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7E2CD53E-81CE-6C48-9896-630EC4F0241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916381" y="4042839"/>
            <a:ext cx="9663113" cy="914400"/>
          </a:xfrm>
        </p:spPr>
        <p:txBody>
          <a:bodyPr/>
          <a:lstStyle/>
          <a:p>
            <a:r>
              <a:rPr lang="sv-SE" dirty="0"/>
              <a:t>Samtala om och skriv ner: 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E8EE6DD3-173C-4340-90E3-DEC98B9D1C4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4812430"/>
            <a:ext cx="9306704" cy="909887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Vad gör ni i er verksamhet som någon får nytta av? </a:t>
            </a:r>
            <a:br>
              <a:rPr lang="sv-SE" dirty="0"/>
            </a:br>
            <a:r>
              <a:rPr lang="sv-SE" dirty="0"/>
              <a:t>Lista några vanliga exempel här: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F4EC7038-D898-E344-AA19-143051D3C0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343529" y="6688800"/>
            <a:ext cx="8498542" cy="540480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sv-SE" i="0" dirty="0"/>
          </a:p>
        </p:txBody>
      </p:sp>
      <p:pic>
        <p:nvPicPr>
          <p:cNvPr id="53" name="Bild">
            <a:extLst>
              <a:ext uri="{FF2B5EF4-FFF2-40B4-BE49-F238E27FC236}">
                <a16:creationId xmlns:a16="http://schemas.microsoft.com/office/drawing/2014/main" id="{8BB679A4-DF9D-634C-A32F-7868E1F19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ruppera">
            <a:extLst>
              <a:ext uri="{FF2B5EF4-FFF2-40B4-BE49-F238E27FC236}">
                <a16:creationId xmlns:a16="http://schemas.microsoft.com/office/drawing/2014/main" id="{DCF45634-BEB1-D647-BEAE-1C0D5CE0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7DF9A554-8924-8045-8092-7FFFE9E9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68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 28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3D4482"/>
      </a:accent1>
      <a:accent2>
        <a:srgbClr val="5E6CBC"/>
      </a:accent2>
      <a:accent3>
        <a:srgbClr val="709FFF"/>
      </a:accent3>
      <a:accent4>
        <a:srgbClr val="3D4482"/>
      </a:accent4>
      <a:accent5>
        <a:srgbClr val="5E6CBC"/>
      </a:accent5>
      <a:accent6>
        <a:srgbClr val="709FFF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547F80E5-9C4B-7A41-BF00-FEEF87EFD7D8}"/>
    </a:ext>
  </a:extLst>
</a:theme>
</file>

<file path=ppt/theme/theme2.xml><?xml version="1.0" encoding="utf-8"?>
<a:theme xmlns:a="http://schemas.openxmlformats.org/drawingml/2006/main" name="1_Office-tema">
  <a:themeElements>
    <a:clrScheme name="Egen 28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3D4482"/>
      </a:accent1>
      <a:accent2>
        <a:srgbClr val="5E6CBC"/>
      </a:accent2>
      <a:accent3>
        <a:srgbClr val="709FFF"/>
      </a:accent3>
      <a:accent4>
        <a:srgbClr val="3D4482"/>
      </a:accent4>
      <a:accent5>
        <a:srgbClr val="5E6CBC"/>
      </a:accent5>
      <a:accent6>
        <a:srgbClr val="709FFF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6D3E75C7-C806-284C-B0D8-6DB7841572B0}"/>
    </a:ext>
  </a:extLst>
</a:theme>
</file>

<file path=ppt/theme/theme3.xml><?xml version="1.0" encoding="utf-8"?>
<a:theme xmlns:a="http://schemas.openxmlformats.org/drawingml/2006/main" name="2_Office-tema">
  <a:themeElements>
    <a:clrScheme name="Egen 28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3D4482"/>
      </a:accent1>
      <a:accent2>
        <a:srgbClr val="5E6CBC"/>
      </a:accent2>
      <a:accent3>
        <a:srgbClr val="709FFF"/>
      </a:accent3>
      <a:accent4>
        <a:srgbClr val="3D4482"/>
      </a:accent4>
      <a:accent5>
        <a:srgbClr val="5E6CBC"/>
      </a:accent5>
      <a:accent6>
        <a:srgbClr val="709FFF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6D3E75C7-C806-284C-B0D8-6DB7841572B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BE10CCD4A2E4D8740289C4B864CE0" ma:contentTypeVersion="16" ma:contentTypeDescription="Create a new document." ma:contentTypeScope="" ma:versionID="ba4d3227b738dd059bec3873eee3ddf3">
  <xsd:schema xmlns:xsd="http://www.w3.org/2001/XMLSchema" xmlns:xs="http://www.w3.org/2001/XMLSchema" xmlns:p="http://schemas.microsoft.com/office/2006/metadata/properties" xmlns:ns2="9cb8bb9b-33fc-43fa-b7de-f43c0bf51d73" xmlns:ns3="f648ea3f-44b2-45cd-9207-59e194d581e8" targetNamespace="http://schemas.microsoft.com/office/2006/metadata/properties" ma:root="true" ma:fieldsID="ebda8f64c320fac2b3c5894a7338a949" ns2:_="" ns3:_="">
    <xsd:import namespace="9cb8bb9b-33fc-43fa-b7de-f43c0bf51d73"/>
    <xsd:import namespace="f648ea3f-44b2-45cd-9207-59e194d58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8bb9b-33fc-43fa-b7de-f43c0bf51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8ea3f-44b2-45cd-9207-59e194d58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70a5f3-1dc6-4467-861e-6be90f64da6e}" ma:internalName="TaxCatchAll" ma:showField="CatchAllData" ma:web="f648ea3f-44b2-45cd-9207-59e194d58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48ea3f-44b2-45cd-9207-59e194d581e8" xsi:nil="true"/>
    <lcf76f155ced4ddcb4097134ff3c332f xmlns="9cb8bb9b-33fc-43fa-b7de-f43c0bf51d73">
      <Terms xmlns="http://schemas.microsoft.com/office/infopath/2007/PartnerControls"/>
    </lcf76f155ced4ddcb4097134ff3c332f>
    <MediaLengthInSeconds xmlns="9cb8bb9b-33fc-43fa-b7de-f43c0bf51d73" xsi:nil="true"/>
    <SharedWithUsers xmlns="f648ea3f-44b2-45cd-9207-59e194d581e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86CEC25-2FB0-456B-8F3B-3CE439F1A8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b8bb9b-33fc-43fa-b7de-f43c0bf51d73"/>
    <ds:schemaRef ds:uri="f648ea3f-44b2-45cd-9207-59e194d581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C1CBF9-E39E-40AB-BECF-2265C4CE74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C48CE6-F96C-4FD3-B354-3434C41E4070}">
  <ds:schemaRefs>
    <ds:schemaRef ds:uri="http://schemas.microsoft.com/office/2006/metadata/properties"/>
    <ds:schemaRef ds:uri="http://schemas.microsoft.com/office/infopath/2007/PartnerControls"/>
    <ds:schemaRef ds:uri="bbf57927-146e-4af1-8a22-58b8ad685837"/>
    <ds:schemaRef ds:uri="f76a4e4c-2db2-462f-9ed3-409335a41f58"/>
    <ds:schemaRef ds:uri="f648ea3f-44b2-45cd-9207-59e194d581e8"/>
    <ds:schemaRef ds:uri="9cb8bb9b-33fc-43fa-b7de-f43c0bf51d7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3376</TotalTime>
  <Words>1147</Words>
  <Application>Microsoft Office PowerPoint</Application>
  <PresentationFormat>Anpassad</PresentationFormat>
  <Paragraphs>159</Paragraphs>
  <Slides>18</Slides>
  <Notes>18</Notes>
  <HiddenSlides>0</HiddenSlides>
  <MMClips>2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Helvetica Neue Medium</vt:lpstr>
      <vt:lpstr>Office-tema</vt:lpstr>
      <vt:lpstr>1_Office-tema</vt:lpstr>
      <vt:lpstr>2_Office-tema</vt:lpstr>
      <vt:lpstr>Beskriv era användare</vt:lpstr>
      <vt:lpstr>Övningens steg</vt:lpstr>
      <vt:lpstr>Identifiera</vt:lpstr>
      <vt:lpstr>Vilka är ni till för?</vt:lpstr>
      <vt:lpstr>Film</vt:lpstr>
      <vt:lpstr>Identifiera era användare</vt:lpstr>
      <vt:lpstr>Pröva</vt:lpstr>
      <vt:lpstr>Välkomna!</vt:lpstr>
      <vt:lpstr>Er nytta!</vt:lpstr>
      <vt:lpstr>Skillnader</vt:lpstr>
      <vt:lpstr>Användare</vt:lpstr>
      <vt:lpstr>Vad gör vi med detta?</vt:lpstr>
      <vt:lpstr>Bra jobbat!</vt:lpstr>
      <vt:lpstr>Fortsätt &amp; tack  för mötet!</vt:lpstr>
      <vt:lpstr>Bra jobbat!</vt:lpstr>
      <vt:lpstr>Utveckla</vt:lpstr>
      <vt:lpstr>Hur var det?</vt:lpstr>
      <vt:lpstr>Dokumentets syfte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Petra Blomberg</dc:creator>
  <cp:lastModifiedBy>Zachrisson Ann-Marie</cp:lastModifiedBy>
  <cp:revision>257</cp:revision>
  <dcterms:created xsi:type="dcterms:W3CDTF">2022-10-10T08:04:23Z</dcterms:created>
  <dcterms:modified xsi:type="dcterms:W3CDTF">2022-12-16T07:22:48Z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0x01010055EBE10CCD4A2E4D8740289C4B864CE0</vt:lpwstr>
  </property>
  <property fmtid="{D5CDD505-2E9C-101B-9397-08002B2CF9AE}" pid="3" name="MediaServiceImageTags">
    <vt:lpwstr/>
  </property>
  <property fmtid="{D5CDD505-2E9C-101B-9397-08002B2CF9AE}" pid="4" name="Order">
    <vt:lpwstr>695500.000000000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