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85" r:id="rId6"/>
  </p:sldMasterIdLst>
  <p:notesMasterIdLst>
    <p:notesMasterId r:id="rId28"/>
  </p:notesMasterIdLst>
  <p:sldIdLst>
    <p:sldId id="270" r:id="rId7"/>
    <p:sldId id="803" r:id="rId8"/>
    <p:sldId id="810" r:id="rId9"/>
    <p:sldId id="278" r:id="rId10"/>
    <p:sldId id="257" r:id="rId11"/>
    <p:sldId id="811" r:id="rId12"/>
    <p:sldId id="303" r:id="rId13"/>
    <p:sldId id="304" r:id="rId14"/>
    <p:sldId id="294" r:id="rId15"/>
    <p:sldId id="808" r:id="rId16"/>
    <p:sldId id="314" r:id="rId17"/>
    <p:sldId id="313" r:id="rId18"/>
    <p:sldId id="809" r:id="rId19"/>
    <p:sldId id="789" r:id="rId20"/>
    <p:sldId id="806" r:id="rId21"/>
    <p:sldId id="790" r:id="rId22"/>
    <p:sldId id="300" r:id="rId23"/>
    <p:sldId id="812" r:id="rId24"/>
    <p:sldId id="301" r:id="rId25"/>
    <p:sldId id="807" r:id="rId26"/>
    <p:sldId id="275" r:id="rId27"/>
  </p:sldIdLst>
  <p:sldSz cx="24382413" cy="13716000"/>
  <p:notesSz cx="6858000" cy="9144000"/>
  <p:defaultText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pos="2259" userDrawn="1">
          <p15:clr>
            <a:srgbClr val="A4A3A4"/>
          </p15:clr>
        </p15:guide>
        <p15:guide id="2" orient="horz" pos="43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91D23"/>
    <a:srgbClr val="338F8D"/>
    <a:srgbClr val="2F8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3D9023-C7F7-4BD7-993D-C49AEB1EFC09}" v="2" dt="2022-12-16T07:33:54.1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15"/>
    <p:restoredTop sz="94755"/>
  </p:normalViewPr>
  <p:slideViewPr>
    <p:cSldViewPr snapToGrid="0">
      <p:cViewPr varScale="1">
        <p:scale>
          <a:sx n="55" d="100"/>
          <a:sy n="55" d="100"/>
        </p:scale>
        <p:origin x="1116" y="78"/>
      </p:cViewPr>
      <p:guideLst>
        <p:guide pos="2259"/>
        <p:guide orient="horz" pos="4320"/>
      </p:guideLst>
    </p:cSldViewPr>
  </p:slideViewPr>
  <p:notesTextViewPr>
    <p:cViewPr>
      <p:scale>
        <a:sx n="1" d="1"/>
        <a:sy n="1" d="1"/>
      </p:scale>
      <p:origin x="0" y="0"/>
    </p:cViewPr>
  </p:notesTextViewPr>
  <p:sorterViewPr>
    <p:cViewPr>
      <p:scale>
        <a:sx n="100" d="100"/>
        <a:sy n="100" d="100"/>
      </p:scale>
      <p:origin x="0" y="-12283"/>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hrisson Ann-Marie" userId="c1762944-e511-43ab-9163-0bd86de06e8c" providerId="ADAL" clId="{D03D9023-C7F7-4BD7-993D-C49AEB1EFC09}"/>
    <pc:docChg chg="custSel modSld">
      <pc:chgData name="Zachrisson Ann-Marie" userId="c1762944-e511-43ab-9163-0bd86de06e8c" providerId="ADAL" clId="{D03D9023-C7F7-4BD7-993D-C49AEB1EFC09}" dt="2022-12-16T07:34:00.516" v="8" actId="14100"/>
      <pc:docMkLst>
        <pc:docMk/>
      </pc:docMkLst>
      <pc:sldChg chg="addSp delSp modSp mod delAnim modAnim">
        <pc:chgData name="Zachrisson Ann-Marie" userId="c1762944-e511-43ab-9163-0bd86de06e8c" providerId="ADAL" clId="{D03D9023-C7F7-4BD7-993D-C49AEB1EFC09}" dt="2022-12-16T07:33:27.291" v="4" actId="14100"/>
        <pc:sldMkLst>
          <pc:docMk/>
          <pc:sldMk cId="4055350353" sldId="278"/>
        </pc:sldMkLst>
        <pc:picChg chg="add mod">
          <ac:chgData name="Zachrisson Ann-Marie" userId="c1762944-e511-43ab-9163-0bd86de06e8c" providerId="ADAL" clId="{D03D9023-C7F7-4BD7-993D-C49AEB1EFC09}" dt="2022-12-16T07:33:27.291" v="4" actId="14100"/>
          <ac:picMkLst>
            <pc:docMk/>
            <pc:sldMk cId="4055350353" sldId="278"/>
            <ac:picMk id="2" creationId="{457B5E3D-B7D5-4964-BBC2-FEAB7C5157E3}"/>
          </ac:picMkLst>
        </pc:picChg>
        <pc:picChg chg="del">
          <ac:chgData name="Zachrisson Ann-Marie" userId="c1762944-e511-43ab-9163-0bd86de06e8c" providerId="ADAL" clId="{D03D9023-C7F7-4BD7-993D-C49AEB1EFC09}" dt="2022-12-16T07:33:04.917" v="0" actId="478"/>
          <ac:picMkLst>
            <pc:docMk/>
            <pc:sldMk cId="4055350353" sldId="278"/>
            <ac:picMk id="3" creationId="{28013374-4565-AB48-8368-FA6816107E7E}"/>
          </ac:picMkLst>
        </pc:picChg>
      </pc:sldChg>
      <pc:sldChg chg="addSp delSp modSp mod delAnim modAnim">
        <pc:chgData name="Zachrisson Ann-Marie" userId="c1762944-e511-43ab-9163-0bd86de06e8c" providerId="ADAL" clId="{D03D9023-C7F7-4BD7-993D-C49AEB1EFC09}" dt="2022-12-16T07:34:00.516" v="8" actId="14100"/>
        <pc:sldMkLst>
          <pc:docMk/>
          <pc:sldMk cId="2004657908" sldId="303"/>
        </pc:sldMkLst>
        <pc:picChg chg="add mod">
          <ac:chgData name="Zachrisson Ann-Marie" userId="c1762944-e511-43ab-9163-0bd86de06e8c" providerId="ADAL" clId="{D03D9023-C7F7-4BD7-993D-C49AEB1EFC09}" dt="2022-12-16T07:34:00.516" v="8" actId="14100"/>
          <ac:picMkLst>
            <pc:docMk/>
            <pc:sldMk cId="2004657908" sldId="303"/>
            <ac:picMk id="2" creationId="{C9E6FEF9-F58C-4474-948F-7D87B6662A19}"/>
          </ac:picMkLst>
        </pc:picChg>
        <pc:picChg chg="del">
          <ac:chgData name="Zachrisson Ann-Marie" userId="c1762944-e511-43ab-9163-0bd86de06e8c" providerId="ADAL" clId="{D03D9023-C7F7-4BD7-993D-C49AEB1EFC09}" dt="2022-12-16T07:33:37.578" v="5" actId="478"/>
          <ac:picMkLst>
            <pc:docMk/>
            <pc:sldMk cId="2004657908" sldId="303"/>
            <ac:picMk id="3" creationId="{28013374-4565-AB48-8368-FA6816107E7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AEB24-C255-D54C-B9C1-D3B29D4B8CF6}" type="datetimeFigureOut">
              <a:rPr lang="sv-SE" smtClean="0"/>
              <a:t>2022-12-16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8BCF9-52BB-7C44-8C87-540065A8D143}" type="slidenum">
              <a:rPr lang="sv-SE" smtClean="0"/>
              <a:t>‹#›</a:t>
            </a:fld>
            <a:endParaRPr lang="sv-SE"/>
          </a:p>
        </p:txBody>
      </p:sp>
    </p:spTree>
    <p:extLst>
      <p:ext uri="{BB962C8B-B14F-4D97-AF65-F5344CB8AC3E}">
        <p14:creationId xmlns:p14="http://schemas.microsoft.com/office/powerpoint/2010/main" val="1417699661"/>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a:t>
            </a:fld>
            <a:endParaRPr lang="sv-SE"/>
          </a:p>
        </p:txBody>
      </p:sp>
    </p:spTree>
    <p:extLst>
      <p:ext uri="{BB962C8B-B14F-4D97-AF65-F5344CB8AC3E}">
        <p14:creationId xmlns:p14="http://schemas.microsoft.com/office/powerpoint/2010/main" val="108309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12</a:t>
            </a:fld>
            <a:endParaRPr lang="sv-SE"/>
          </a:p>
        </p:txBody>
      </p:sp>
    </p:spTree>
    <p:extLst>
      <p:ext uri="{BB962C8B-B14F-4D97-AF65-F5344CB8AC3E}">
        <p14:creationId xmlns:p14="http://schemas.microsoft.com/office/powerpoint/2010/main" val="470843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13</a:t>
            </a:fld>
            <a:endParaRPr lang="sv-SE"/>
          </a:p>
        </p:txBody>
      </p:sp>
    </p:spTree>
    <p:extLst>
      <p:ext uri="{BB962C8B-B14F-4D97-AF65-F5344CB8AC3E}">
        <p14:creationId xmlns:p14="http://schemas.microsoft.com/office/powerpoint/2010/main" val="1951134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14</a:t>
            </a:fld>
            <a:endParaRPr lang="sv-SE"/>
          </a:p>
        </p:txBody>
      </p:sp>
    </p:spTree>
    <p:extLst>
      <p:ext uri="{BB962C8B-B14F-4D97-AF65-F5344CB8AC3E}">
        <p14:creationId xmlns:p14="http://schemas.microsoft.com/office/powerpoint/2010/main" val="724509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16</a:t>
            </a:fld>
            <a:endParaRPr lang="sv-SE"/>
          </a:p>
        </p:txBody>
      </p:sp>
    </p:spTree>
    <p:extLst>
      <p:ext uri="{BB962C8B-B14F-4D97-AF65-F5344CB8AC3E}">
        <p14:creationId xmlns:p14="http://schemas.microsoft.com/office/powerpoint/2010/main" val="2891903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17</a:t>
            </a:fld>
            <a:endParaRPr lang="sv-SE"/>
          </a:p>
        </p:txBody>
      </p:sp>
    </p:spTree>
    <p:extLst>
      <p:ext uri="{BB962C8B-B14F-4D97-AF65-F5344CB8AC3E}">
        <p14:creationId xmlns:p14="http://schemas.microsoft.com/office/powerpoint/2010/main" val="1116409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19</a:t>
            </a:fld>
            <a:endParaRPr lang="sv-SE"/>
          </a:p>
        </p:txBody>
      </p:sp>
    </p:spTree>
    <p:extLst>
      <p:ext uri="{BB962C8B-B14F-4D97-AF65-F5344CB8AC3E}">
        <p14:creationId xmlns:p14="http://schemas.microsoft.com/office/powerpoint/2010/main" val="722675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21</a:t>
            </a:fld>
            <a:endParaRPr lang="sv-SE"/>
          </a:p>
        </p:txBody>
      </p:sp>
    </p:spTree>
    <p:extLst>
      <p:ext uri="{BB962C8B-B14F-4D97-AF65-F5344CB8AC3E}">
        <p14:creationId xmlns:p14="http://schemas.microsoft.com/office/powerpoint/2010/main" val="33658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a:t>
            </a:fld>
            <a:endParaRPr lang="sv-SE"/>
          </a:p>
        </p:txBody>
      </p:sp>
    </p:spTree>
    <p:extLst>
      <p:ext uri="{BB962C8B-B14F-4D97-AF65-F5344CB8AC3E}">
        <p14:creationId xmlns:p14="http://schemas.microsoft.com/office/powerpoint/2010/main" val="1750330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4</a:t>
            </a:fld>
            <a:endParaRPr lang="sv-SE"/>
          </a:p>
        </p:txBody>
      </p:sp>
    </p:spTree>
    <p:extLst>
      <p:ext uri="{BB962C8B-B14F-4D97-AF65-F5344CB8AC3E}">
        <p14:creationId xmlns:p14="http://schemas.microsoft.com/office/powerpoint/2010/main" val="1792582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5</a:t>
            </a:fld>
            <a:endParaRPr lang="sv-SE"/>
          </a:p>
        </p:txBody>
      </p:sp>
    </p:spTree>
    <p:extLst>
      <p:ext uri="{BB962C8B-B14F-4D97-AF65-F5344CB8AC3E}">
        <p14:creationId xmlns:p14="http://schemas.microsoft.com/office/powerpoint/2010/main" val="755450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7</a:t>
            </a:fld>
            <a:endParaRPr lang="sv-SE"/>
          </a:p>
        </p:txBody>
      </p:sp>
    </p:spTree>
    <p:extLst>
      <p:ext uri="{BB962C8B-B14F-4D97-AF65-F5344CB8AC3E}">
        <p14:creationId xmlns:p14="http://schemas.microsoft.com/office/powerpoint/2010/main" val="384843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8</a:t>
            </a:fld>
            <a:endParaRPr lang="sv-SE"/>
          </a:p>
        </p:txBody>
      </p:sp>
    </p:spTree>
    <p:extLst>
      <p:ext uri="{BB962C8B-B14F-4D97-AF65-F5344CB8AC3E}">
        <p14:creationId xmlns:p14="http://schemas.microsoft.com/office/powerpoint/2010/main" val="28807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9</a:t>
            </a:fld>
            <a:endParaRPr lang="sv-SE"/>
          </a:p>
        </p:txBody>
      </p:sp>
    </p:spTree>
    <p:extLst>
      <p:ext uri="{BB962C8B-B14F-4D97-AF65-F5344CB8AC3E}">
        <p14:creationId xmlns:p14="http://schemas.microsoft.com/office/powerpoint/2010/main" val="1063618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10</a:t>
            </a:fld>
            <a:endParaRPr lang="sv-SE"/>
          </a:p>
        </p:txBody>
      </p:sp>
    </p:spTree>
    <p:extLst>
      <p:ext uri="{BB962C8B-B14F-4D97-AF65-F5344CB8AC3E}">
        <p14:creationId xmlns:p14="http://schemas.microsoft.com/office/powerpoint/2010/main" val="221266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11</a:t>
            </a:fld>
            <a:endParaRPr lang="sv-SE"/>
          </a:p>
        </p:txBody>
      </p:sp>
    </p:spTree>
    <p:extLst>
      <p:ext uri="{BB962C8B-B14F-4D97-AF65-F5344CB8AC3E}">
        <p14:creationId xmlns:p14="http://schemas.microsoft.com/office/powerpoint/2010/main" val="527942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2.svg"/><Relationship Id="rId7" Type="http://schemas.openxmlformats.org/officeDocument/2006/relationships/image" Target="../media/image22.svg"/><Relationship Id="rId12"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38.svg"/><Relationship Id="rId5" Type="http://schemas.openxmlformats.org/officeDocument/2006/relationships/image" Target="../media/image34.sv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42.svg"/><Relationship Id="rId7" Type="http://schemas.openxmlformats.org/officeDocument/2006/relationships/image" Target="../media/image2.svg"/><Relationship Id="rId12"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9.svg"/><Relationship Id="rId7" Type="http://schemas.openxmlformats.org/officeDocument/2006/relationships/image" Target="../media/image52.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51.png"/><Relationship Id="rId11" Type="http://schemas.openxmlformats.org/officeDocument/2006/relationships/image" Target="../media/image2.svg"/><Relationship Id="rId5" Type="http://schemas.openxmlformats.org/officeDocument/2006/relationships/image" Target="../media/image50.svg"/><Relationship Id="rId10" Type="http://schemas.openxmlformats.org/officeDocument/2006/relationships/image" Target="../media/image1.png"/><Relationship Id="rId4" Type="http://schemas.openxmlformats.org/officeDocument/2006/relationships/image" Target="../media/image17.png"/><Relationship Id="rId9" Type="http://schemas.openxmlformats.org/officeDocument/2006/relationships/image" Target="../media/image40.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2.svg"/><Relationship Id="rId2"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2.sv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5.sv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40.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image" Target="../media/image39.png"/><Relationship Id="rId16"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2.svg"/><Relationship Id="rId15" Type="http://schemas.openxmlformats.org/officeDocument/2006/relationships/image" Target="../media/image65.svg"/><Relationship Id="rId10" Type="http://schemas.openxmlformats.org/officeDocument/2006/relationships/image" Target="../media/image60.png"/><Relationship Id="rId4" Type="http://schemas.openxmlformats.org/officeDocument/2006/relationships/image" Target="../media/image1.png"/><Relationship Id="rId9" Type="http://schemas.openxmlformats.org/officeDocument/2006/relationships/image" Target="../media/image59.svg"/><Relationship Id="rId14" Type="http://schemas.openxmlformats.org/officeDocument/2006/relationships/image" Target="../media/image64.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2.svg"/><Relationship Id="rId3" Type="http://schemas.openxmlformats.org/officeDocument/2006/relationships/image" Target="../media/image57.svg"/><Relationship Id="rId7" Type="http://schemas.openxmlformats.org/officeDocument/2006/relationships/image" Target="../media/image69.svg"/><Relationship Id="rId12"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68.png"/><Relationship Id="rId11" Type="http://schemas.openxmlformats.org/officeDocument/2006/relationships/image" Target="../media/image63.svg"/><Relationship Id="rId5" Type="http://schemas.openxmlformats.org/officeDocument/2006/relationships/image" Target="../media/image40.svg"/><Relationship Id="rId10" Type="http://schemas.openxmlformats.org/officeDocument/2006/relationships/image" Target="../media/image62.png"/><Relationship Id="rId4" Type="http://schemas.openxmlformats.org/officeDocument/2006/relationships/image" Target="../media/image39.png"/><Relationship Id="rId9" Type="http://schemas.openxmlformats.org/officeDocument/2006/relationships/image" Target="../media/image70.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7.svg"/><Relationship Id="rId7" Type="http://schemas.openxmlformats.org/officeDocument/2006/relationships/image" Target="../media/image72.svg"/><Relationship Id="rId2"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7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5.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81.svg"/><Relationship Id="rId3" Type="http://schemas.openxmlformats.org/officeDocument/2006/relationships/image" Target="../media/image77.svg"/><Relationship Id="rId7" Type="http://schemas.openxmlformats.org/officeDocument/2006/relationships/image" Target="../media/image4.svg"/><Relationship Id="rId12"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70.svg"/><Relationship Id="rId5" Type="http://schemas.openxmlformats.org/officeDocument/2006/relationships/image" Target="../media/image79.svg"/><Relationship Id="rId10" Type="http://schemas.openxmlformats.org/officeDocument/2006/relationships/image" Target="../media/image66.png"/><Relationship Id="rId4" Type="http://schemas.openxmlformats.org/officeDocument/2006/relationships/image" Target="../media/image78.png"/><Relationship Id="rId9" Type="http://schemas.openxmlformats.org/officeDocument/2006/relationships/image" Target="../media/image63.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3.svg"/><Relationship Id="rId7" Type="http://schemas.openxmlformats.org/officeDocument/2006/relationships/image" Target="../media/image40.svg"/><Relationship Id="rId2" Type="http://schemas.openxmlformats.org/officeDocument/2006/relationships/image" Target="../media/image82.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image" Target="../media/image22.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svg"/><Relationship Id="rId7" Type="http://schemas.openxmlformats.org/officeDocument/2006/relationships/image" Target="../media/image93.svg"/><Relationship Id="rId12" Type="http://schemas.openxmlformats.org/officeDocument/2006/relationships/image" Target="../media/image98.svg"/><Relationship Id="rId2" Type="http://schemas.openxmlformats.org/officeDocument/2006/relationships/image" Target="../media/image88.png"/><Relationship Id="rId1" Type="http://schemas.openxmlformats.org/officeDocument/2006/relationships/slideMaster" Target="../slideMasters/slideMaster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svg"/><Relationship Id="rId10" Type="http://schemas.openxmlformats.org/officeDocument/2006/relationships/image" Target="../media/image96.svg"/><Relationship Id="rId4" Type="http://schemas.openxmlformats.org/officeDocument/2006/relationships/image" Target="../media/image90.png"/><Relationship Id="rId9" Type="http://schemas.openxmlformats.org/officeDocument/2006/relationships/image" Target="../media/image9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Master" Target="../slideMasters/slideMaster2.xml"/><Relationship Id="rId5" Type="http://schemas.openxmlformats.org/officeDocument/2006/relationships/image" Target="../media/image102.svg"/><Relationship Id="rId4" Type="http://schemas.openxmlformats.org/officeDocument/2006/relationships/image" Target="../media/image101.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emf"/><Relationship Id="rId7" Type="http://schemas.openxmlformats.org/officeDocument/2006/relationships/image" Target="../media/image108.png"/><Relationship Id="rId2" Type="http://schemas.openxmlformats.org/officeDocument/2006/relationships/image" Target="../media/image103.emf"/><Relationship Id="rId1" Type="http://schemas.openxmlformats.org/officeDocument/2006/relationships/slideMaster" Target="../slideMasters/slideMaster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emf"/></Relationships>
</file>

<file path=ppt/slideLayouts/_rels/slideLayout28.xml.rels><?xml version="1.0" encoding="UTF-8" standalone="yes"?>
<Relationships xmlns="http://schemas.openxmlformats.org/package/2006/relationships"><Relationship Id="rId26" Type="http://schemas.openxmlformats.org/officeDocument/2006/relationships/image" Target="../media/image133.png"/><Relationship Id="rId21" Type="http://schemas.openxmlformats.org/officeDocument/2006/relationships/image" Target="../media/image129.svg"/><Relationship Id="rId42" Type="http://schemas.openxmlformats.org/officeDocument/2006/relationships/image" Target="../media/image62.png"/><Relationship Id="rId47" Type="http://schemas.openxmlformats.org/officeDocument/2006/relationships/image" Target="../media/image79.svg"/><Relationship Id="rId63" Type="http://schemas.openxmlformats.org/officeDocument/2006/relationships/image" Target="../media/image163.svg"/><Relationship Id="rId68" Type="http://schemas.openxmlformats.org/officeDocument/2006/relationships/image" Target="../media/image168.png"/><Relationship Id="rId84" Type="http://schemas.openxmlformats.org/officeDocument/2006/relationships/image" Target="../media/image184.png"/><Relationship Id="rId89" Type="http://schemas.openxmlformats.org/officeDocument/2006/relationships/image" Target="../media/image189.svg"/><Relationship Id="rId7" Type="http://schemas.openxmlformats.org/officeDocument/2006/relationships/image" Target="../media/image115.svg"/><Relationship Id="rId71" Type="http://schemas.openxmlformats.org/officeDocument/2006/relationships/image" Target="../media/image171.svg"/><Relationship Id="rId92" Type="http://schemas.openxmlformats.org/officeDocument/2006/relationships/image" Target="../media/image192.png"/><Relationship Id="rId2" Type="http://schemas.openxmlformats.org/officeDocument/2006/relationships/image" Target="../media/image110.png"/><Relationship Id="rId16" Type="http://schemas.openxmlformats.org/officeDocument/2006/relationships/image" Target="../media/image124.png"/><Relationship Id="rId29" Type="http://schemas.openxmlformats.org/officeDocument/2006/relationships/image" Target="../media/image135.svg"/><Relationship Id="rId11" Type="http://schemas.openxmlformats.org/officeDocument/2006/relationships/image" Target="../media/image119.svg"/><Relationship Id="rId24" Type="http://schemas.openxmlformats.org/officeDocument/2006/relationships/image" Target="../media/image97.png"/><Relationship Id="rId32" Type="http://schemas.openxmlformats.org/officeDocument/2006/relationships/image" Target="../media/image138.png"/><Relationship Id="rId37" Type="http://schemas.openxmlformats.org/officeDocument/2006/relationships/image" Target="../media/image142.svg"/><Relationship Id="rId40" Type="http://schemas.openxmlformats.org/officeDocument/2006/relationships/image" Target="../media/image145.png"/><Relationship Id="rId45" Type="http://schemas.openxmlformats.org/officeDocument/2006/relationships/image" Target="../media/image149.svg"/><Relationship Id="rId53" Type="http://schemas.openxmlformats.org/officeDocument/2006/relationships/image" Target="../media/image154.svg"/><Relationship Id="rId58" Type="http://schemas.openxmlformats.org/officeDocument/2006/relationships/image" Target="../media/image158.png"/><Relationship Id="rId66" Type="http://schemas.openxmlformats.org/officeDocument/2006/relationships/image" Target="../media/image166.png"/><Relationship Id="rId74" Type="http://schemas.openxmlformats.org/officeDocument/2006/relationships/image" Target="../media/image174.png"/><Relationship Id="rId79" Type="http://schemas.openxmlformats.org/officeDocument/2006/relationships/image" Target="../media/image179.svg"/><Relationship Id="rId87" Type="http://schemas.openxmlformats.org/officeDocument/2006/relationships/image" Target="../media/image187.svg"/><Relationship Id="rId102" Type="http://schemas.openxmlformats.org/officeDocument/2006/relationships/image" Target="../media/image202.png"/><Relationship Id="rId5" Type="http://schemas.openxmlformats.org/officeDocument/2006/relationships/image" Target="../media/image113.svg"/><Relationship Id="rId61" Type="http://schemas.openxmlformats.org/officeDocument/2006/relationships/image" Target="../media/image161.svg"/><Relationship Id="rId82" Type="http://schemas.openxmlformats.org/officeDocument/2006/relationships/image" Target="../media/image182.png"/><Relationship Id="rId90" Type="http://schemas.openxmlformats.org/officeDocument/2006/relationships/image" Target="../media/image190.png"/><Relationship Id="rId95" Type="http://schemas.openxmlformats.org/officeDocument/2006/relationships/image" Target="../media/image195.svg"/><Relationship Id="rId19" Type="http://schemas.openxmlformats.org/officeDocument/2006/relationships/image" Target="../media/image127.svg"/><Relationship Id="rId14" Type="http://schemas.openxmlformats.org/officeDocument/2006/relationships/image" Target="../media/image122.png"/><Relationship Id="rId22" Type="http://schemas.openxmlformats.org/officeDocument/2006/relationships/image" Target="../media/image130.png"/><Relationship Id="rId27" Type="http://schemas.openxmlformats.org/officeDocument/2006/relationships/image" Target="../media/image134.svg"/><Relationship Id="rId30" Type="http://schemas.openxmlformats.org/officeDocument/2006/relationships/image" Target="../media/image136.png"/><Relationship Id="rId35" Type="http://schemas.openxmlformats.org/officeDocument/2006/relationships/image" Target="../media/image141.svg"/><Relationship Id="rId43" Type="http://schemas.openxmlformats.org/officeDocument/2006/relationships/image" Target="../media/image147.svg"/><Relationship Id="rId48" Type="http://schemas.openxmlformats.org/officeDocument/2006/relationships/image" Target="../media/image150.png"/><Relationship Id="rId56" Type="http://schemas.openxmlformats.org/officeDocument/2006/relationships/image" Target="../media/image156.png"/><Relationship Id="rId64" Type="http://schemas.openxmlformats.org/officeDocument/2006/relationships/image" Target="../media/image164.png"/><Relationship Id="rId69" Type="http://schemas.openxmlformats.org/officeDocument/2006/relationships/image" Target="../media/image169.svg"/><Relationship Id="rId77" Type="http://schemas.openxmlformats.org/officeDocument/2006/relationships/image" Target="../media/image177.svg"/><Relationship Id="rId100" Type="http://schemas.openxmlformats.org/officeDocument/2006/relationships/image" Target="../media/image200.png"/><Relationship Id="rId105" Type="http://schemas.openxmlformats.org/officeDocument/2006/relationships/image" Target="../media/image205.svg"/><Relationship Id="rId8" Type="http://schemas.openxmlformats.org/officeDocument/2006/relationships/image" Target="../media/image116.png"/><Relationship Id="rId51" Type="http://schemas.openxmlformats.org/officeDocument/2006/relationships/image" Target="../media/image153.svg"/><Relationship Id="rId72" Type="http://schemas.openxmlformats.org/officeDocument/2006/relationships/image" Target="../media/image172.png"/><Relationship Id="rId80" Type="http://schemas.openxmlformats.org/officeDocument/2006/relationships/image" Target="../media/image180.png"/><Relationship Id="rId85" Type="http://schemas.openxmlformats.org/officeDocument/2006/relationships/image" Target="../media/image185.svg"/><Relationship Id="rId93" Type="http://schemas.openxmlformats.org/officeDocument/2006/relationships/image" Target="../media/image193.svg"/><Relationship Id="rId98" Type="http://schemas.openxmlformats.org/officeDocument/2006/relationships/image" Target="../media/image198.png"/><Relationship Id="rId3" Type="http://schemas.openxmlformats.org/officeDocument/2006/relationships/image" Target="../media/image111.svg"/><Relationship Id="rId12" Type="http://schemas.openxmlformats.org/officeDocument/2006/relationships/image" Target="../media/image120.png"/><Relationship Id="rId17" Type="http://schemas.openxmlformats.org/officeDocument/2006/relationships/image" Target="../media/image125.svg"/><Relationship Id="rId25" Type="http://schemas.openxmlformats.org/officeDocument/2006/relationships/image" Target="../media/image132.svg"/><Relationship Id="rId33" Type="http://schemas.openxmlformats.org/officeDocument/2006/relationships/image" Target="../media/image139.svg"/><Relationship Id="rId38" Type="http://schemas.openxmlformats.org/officeDocument/2006/relationships/image" Target="../media/image143.png"/><Relationship Id="rId46" Type="http://schemas.openxmlformats.org/officeDocument/2006/relationships/image" Target="../media/image78.png"/><Relationship Id="rId59" Type="http://schemas.openxmlformats.org/officeDocument/2006/relationships/image" Target="../media/image159.svg"/><Relationship Id="rId67" Type="http://schemas.openxmlformats.org/officeDocument/2006/relationships/image" Target="../media/image167.svg"/><Relationship Id="rId103" Type="http://schemas.openxmlformats.org/officeDocument/2006/relationships/image" Target="../media/image203.svg"/><Relationship Id="rId20" Type="http://schemas.openxmlformats.org/officeDocument/2006/relationships/image" Target="../media/image128.png"/><Relationship Id="rId41" Type="http://schemas.openxmlformats.org/officeDocument/2006/relationships/image" Target="../media/image146.svg"/><Relationship Id="rId54" Type="http://schemas.openxmlformats.org/officeDocument/2006/relationships/image" Target="../media/image31.png"/><Relationship Id="rId62" Type="http://schemas.openxmlformats.org/officeDocument/2006/relationships/image" Target="../media/image162.png"/><Relationship Id="rId70" Type="http://schemas.openxmlformats.org/officeDocument/2006/relationships/image" Target="../media/image170.png"/><Relationship Id="rId75" Type="http://schemas.openxmlformats.org/officeDocument/2006/relationships/image" Target="../media/image175.svg"/><Relationship Id="rId83" Type="http://schemas.openxmlformats.org/officeDocument/2006/relationships/image" Target="../media/image183.svg"/><Relationship Id="rId88" Type="http://schemas.openxmlformats.org/officeDocument/2006/relationships/image" Target="../media/image188.png"/><Relationship Id="rId91" Type="http://schemas.openxmlformats.org/officeDocument/2006/relationships/image" Target="../media/image191.svg"/><Relationship Id="rId96" Type="http://schemas.openxmlformats.org/officeDocument/2006/relationships/image" Target="../media/image196.png"/><Relationship Id="rId1" Type="http://schemas.openxmlformats.org/officeDocument/2006/relationships/slideMaster" Target="../slideMasters/slideMaster3.xml"/><Relationship Id="rId6" Type="http://schemas.openxmlformats.org/officeDocument/2006/relationships/image" Target="../media/image114.png"/><Relationship Id="rId15" Type="http://schemas.openxmlformats.org/officeDocument/2006/relationships/image" Target="../media/image123.svg"/><Relationship Id="rId23" Type="http://schemas.openxmlformats.org/officeDocument/2006/relationships/image" Target="../media/image131.svg"/><Relationship Id="rId28" Type="http://schemas.openxmlformats.org/officeDocument/2006/relationships/image" Target="../media/image7.png"/><Relationship Id="rId36" Type="http://schemas.openxmlformats.org/officeDocument/2006/relationships/image" Target="../media/image74.png"/><Relationship Id="rId49" Type="http://schemas.openxmlformats.org/officeDocument/2006/relationships/image" Target="../media/image151.svg"/><Relationship Id="rId57" Type="http://schemas.openxmlformats.org/officeDocument/2006/relationships/image" Target="../media/image157.svg"/><Relationship Id="rId10" Type="http://schemas.openxmlformats.org/officeDocument/2006/relationships/image" Target="../media/image118.png"/><Relationship Id="rId31" Type="http://schemas.openxmlformats.org/officeDocument/2006/relationships/image" Target="../media/image137.svg"/><Relationship Id="rId44" Type="http://schemas.openxmlformats.org/officeDocument/2006/relationships/image" Target="../media/image148.png"/><Relationship Id="rId52" Type="http://schemas.openxmlformats.org/officeDocument/2006/relationships/image" Target="../media/image29.png"/><Relationship Id="rId60" Type="http://schemas.openxmlformats.org/officeDocument/2006/relationships/image" Target="../media/image160.png"/><Relationship Id="rId65" Type="http://schemas.openxmlformats.org/officeDocument/2006/relationships/image" Target="../media/image165.svg"/><Relationship Id="rId73" Type="http://schemas.openxmlformats.org/officeDocument/2006/relationships/image" Target="../media/image173.svg"/><Relationship Id="rId78" Type="http://schemas.openxmlformats.org/officeDocument/2006/relationships/image" Target="../media/image178.png"/><Relationship Id="rId81" Type="http://schemas.openxmlformats.org/officeDocument/2006/relationships/image" Target="../media/image181.svg"/><Relationship Id="rId86" Type="http://schemas.openxmlformats.org/officeDocument/2006/relationships/image" Target="../media/image186.png"/><Relationship Id="rId94" Type="http://schemas.openxmlformats.org/officeDocument/2006/relationships/image" Target="../media/image194.png"/><Relationship Id="rId99" Type="http://schemas.openxmlformats.org/officeDocument/2006/relationships/image" Target="../media/image199.svg"/><Relationship Id="rId101" Type="http://schemas.openxmlformats.org/officeDocument/2006/relationships/image" Target="../media/image201.svg"/><Relationship Id="rId4" Type="http://schemas.openxmlformats.org/officeDocument/2006/relationships/image" Target="../media/image112.png"/><Relationship Id="rId9" Type="http://schemas.openxmlformats.org/officeDocument/2006/relationships/image" Target="../media/image117.svg"/><Relationship Id="rId13" Type="http://schemas.openxmlformats.org/officeDocument/2006/relationships/image" Target="../media/image121.svg"/><Relationship Id="rId18" Type="http://schemas.openxmlformats.org/officeDocument/2006/relationships/image" Target="../media/image126.png"/><Relationship Id="rId39" Type="http://schemas.openxmlformats.org/officeDocument/2006/relationships/image" Target="../media/image144.svg"/><Relationship Id="rId34" Type="http://schemas.openxmlformats.org/officeDocument/2006/relationships/image" Target="../media/image140.png"/><Relationship Id="rId50" Type="http://schemas.openxmlformats.org/officeDocument/2006/relationships/image" Target="../media/image152.png"/><Relationship Id="rId55" Type="http://schemas.openxmlformats.org/officeDocument/2006/relationships/image" Target="../media/image155.svg"/><Relationship Id="rId76" Type="http://schemas.openxmlformats.org/officeDocument/2006/relationships/image" Target="../media/image176.png"/><Relationship Id="rId97" Type="http://schemas.openxmlformats.org/officeDocument/2006/relationships/image" Target="../media/image197.svg"/><Relationship Id="rId104" Type="http://schemas.openxmlformats.org/officeDocument/2006/relationships/image" Target="../media/image20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svg"/><Relationship Id="rId7"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2.svg"/><Relationship Id="rId3" Type="http://schemas.openxmlformats.org/officeDocument/2006/relationships/image" Target="../media/image18.svg"/><Relationship Id="rId7" Type="http://schemas.openxmlformats.org/officeDocument/2006/relationships/image" Target="../media/image12.svg"/><Relationship Id="rId12"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2.svg"/><Relationship Id="rId5" Type="http://schemas.openxmlformats.org/officeDocument/2006/relationships/image" Target="../media/image20.svg"/><Relationship Id="rId10" Type="http://schemas.openxmlformats.org/officeDocument/2006/relationships/image" Target="../media/image1.png"/><Relationship Id="rId4" Type="http://schemas.openxmlformats.org/officeDocument/2006/relationships/image" Target="../media/image19.png"/><Relationship Id="rId9"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svg"/><Relationship Id="rId7" Type="http://schemas.openxmlformats.org/officeDocument/2006/relationships/image" Target="../media/image2.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ödtex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2"/>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4" name="Platshållare för text 3">
            <a:extLst>
              <a:ext uri="{FF2B5EF4-FFF2-40B4-BE49-F238E27FC236}">
                <a16:creationId xmlns:a16="http://schemas.microsoft.com/office/drawing/2014/main" id="{7BA793CE-063E-6A4E-A469-5EA1705C789A}"/>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1713600" y="1423315"/>
            <a:ext cx="1802138" cy="536400"/>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6" name="Platshållare för text 13">
            <a:extLst>
              <a:ext uri="{FF2B5EF4-FFF2-40B4-BE49-F238E27FC236}">
                <a16:creationId xmlns:a16="http://schemas.microsoft.com/office/drawing/2014/main" id="{BE26A192-EF25-E448-88B2-F00378FE8FD2}"/>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7" name="Platshållare för text 13">
            <a:extLst>
              <a:ext uri="{FF2B5EF4-FFF2-40B4-BE49-F238E27FC236}">
                <a16:creationId xmlns:a16="http://schemas.microsoft.com/office/drawing/2014/main" id="{0DD90923-BCB6-7E4A-ADE9-21D556182613}"/>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2">
            <a:extLst>
              <a:ext uri="{FF2B5EF4-FFF2-40B4-BE49-F238E27FC236}">
                <a16:creationId xmlns:a16="http://schemas.microsoft.com/office/drawing/2014/main" id="{64111580-F836-624B-9E42-EBEC642E8CEB}"/>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6" name="Platshållare för text 2">
            <a:extLst>
              <a:ext uri="{FF2B5EF4-FFF2-40B4-BE49-F238E27FC236}">
                <a16:creationId xmlns:a16="http://schemas.microsoft.com/office/drawing/2014/main" id="{F4423B8D-1060-E94C-8C60-5DB5789EE601}"/>
              </a:ext>
            </a:extLst>
          </p:cNvPr>
          <p:cNvSpPr>
            <a:spLocks noGrp="1"/>
          </p:cNvSpPr>
          <p:nvPr>
            <p:ph type="body" sz="quarter" idx="38"/>
          </p:nvPr>
        </p:nvSpPr>
        <p:spPr>
          <a:xfrm>
            <a:off x="13916381" y="6171191"/>
            <a:ext cx="9717914" cy="6121494"/>
          </a:xfrm>
          <a:prstGeom prst="rect">
            <a:avLst/>
          </a:prstGeom>
        </p:spPr>
        <p:txBody>
          <a:bodyPr/>
          <a:lstStyle>
            <a:lvl1pPr marL="457200" indent="-457200">
              <a:buFont typeface="Arial" panose="020B0604020202020204" pitchFamily="34" charset="0"/>
              <a:buChar char="•"/>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3" name="Bild">
            <a:extLst>
              <a:ext uri="{FF2B5EF4-FFF2-40B4-BE49-F238E27FC236}">
                <a16:creationId xmlns:a16="http://schemas.microsoft.com/office/drawing/2014/main" id="{50DAD219-BDCA-A742-9205-88BAD33DCAA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005023" y="-54617"/>
            <a:ext cx="608750" cy="13696897"/>
          </a:xfrm>
          <a:prstGeom prst="rect">
            <a:avLst/>
          </a:prstGeom>
          <a:ln w="12700">
            <a:miter lim="400000"/>
          </a:ln>
        </p:spPr>
      </p:pic>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spTree>
    <p:extLst>
      <p:ext uri="{BB962C8B-B14F-4D97-AF65-F5344CB8AC3E}">
        <p14:creationId xmlns:p14="http://schemas.microsoft.com/office/powerpoint/2010/main" val="298579647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ps 3 st">
    <p:bg>
      <p:bgPr>
        <a:solidFill>
          <a:schemeClr val="accent1"/>
        </a:solidFill>
        <a:effectLst/>
      </p:bgPr>
    </p:bg>
    <p:spTree>
      <p:nvGrpSpPr>
        <p:cNvPr id="1" name=""/>
        <p:cNvGrpSpPr/>
        <p:nvPr/>
      </p:nvGrpSpPr>
      <p:grpSpPr>
        <a:xfrm>
          <a:off x="0" y="0"/>
          <a:ext cx="0" cy="0"/>
          <a:chOff x="0" y="0"/>
          <a:chExt cx="0" cy="0"/>
        </a:xfrm>
      </p:grpSpPr>
      <p:pic>
        <p:nvPicPr>
          <p:cNvPr id="15" name="Bild 14">
            <a:extLst>
              <a:ext uri="{FF2B5EF4-FFF2-40B4-BE49-F238E27FC236}">
                <a16:creationId xmlns:a16="http://schemas.microsoft.com/office/drawing/2014/main" id="{426EFF52-A8F0-B840-AC66-F0BA7EE5211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34097" y="7302814"/>
            <a:ext cx="4546316" cy="6129866"/>
          </a:xfrm>
          <a:prstGeom prst="rect">
            <a:avLst/>
          </a:prstGeom>
        </p:spPr>
      </p:pic>
      <p:pic>
        <p:nvPicPr>
          <p:cNvPr id="11" name="Bild 10">
            <a:extLst>
              <a:ext uri="{FF2B5EF4-FFF2-40B4-BE49-F238E27FC236}">
                <a16:creationId xmlns:a16="http://schemas.microsoft.com/office/drawing/2014/main" id="{27D60830-1E63-9441-A29E-1A53AF915B4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45417" y="2267907"/>
            <a:ext cx="11200032" cy="10198100"/>
          </a:xfrm>
          <a:prstGeom prst="rect">
            <a:avLst/>
          </a:prstGeom>
        </p:spPr>
      </p:pic>
      <p:sp>
        <p:nvSpPr>
          <p:cNvPr id="19" name="Platshållare för text 3">
            <a:extLst>
              <a:ext uri="{FF2B5EF4-FFF2-40B4-BE49-F238E27FC236}">
                <a16:creationId xmlns:a16="http://schemas.microsoft.com/office/drawing/2014/main" id="{924BCA80-6C17-D348-AF75-D50F5BC7A07F}"/>
              </a:ext>
            </a:extLst>
          </p:cNvPr>
          <p:cNvSpPr>
            <a:spLocks noGrp="1"/>
          </p:cNvSpPr>
          <p:nvPr>
            <p:ph type="body" sz="quarter" idx="36"/>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E37F27B9-0012-3945-B91A-33421CFF56E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760987" y="3099301"/>
            <a:ext cx="9715057" cy="2441480"/>
          </a:xfrm>
          <a:prstGeom prst="rect">
            <a:avLst/>
          </a:prstGeom>
          <a:ln w="12700">
            <a:miter lim="400000"/>
          </a:ln>
        </p:spPr>
      </p:pic>
      <p:pic>
        <p:nvPicPr>
          <p:cNvPr id="34" name="Bild">
            <a:extLst>
              <a:ext uri="{FF2B5EF4-FFF2-40B4-BE49-F238E27FC236}">
                <a16:creationId xmlns:a16="http://schemas.microsoft.com/office/drawing/2014/main" id="{F4053517-6D04-874D-AFA9-3F9B7E84071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557571">
            <a:off x="11883938" y="5889068"/>
            <a:ext cx="9716237" cy="1996374"/>
          </a:xfrm>
          <a:prstGeom prst="rect">
            <a:avLst/>
          </a:prstGeom>
          <a:ln w="12700">
            <a:miter lim="400000"/>
          </a:ln>
        </p:spPr>
      </p:pic>
      <p:pic>
        <p:nvPicPr>
          <p:cNvPr id="35" name="Bild">
            <a:extLst>
              <a:ext uri="{FF2B5EF4-FFF2-40B4-BE49-F238E27FC236}">
                <a16:creationId xmlns:a16="http://schemas.microsoft.com/office/drawing/2014/main" id="{2BF95C99-1B2F-2346-A0C9-93EEE441600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flipH="1">
            <a:off x="11896700" y="8233728"/>
            <a:ext cx="9697466" cy="3569435"/>
          </a:xfrm>
          <a:prstGeom prst="rect">
            <a:avLst/>
          </a:prstGeom>
          <a:ln w="12700">
            <a:miter lim="400000"/>
          </a:ln>
        </p:spPr>
      </p:pic>
      <p:pic>
        <p:nvPicPr>
          <p:cNvPr id="38" name="Bild">
            <a:extLst>
              <a:ext uri="{FF2B5EF4-FFF2-40B4-BE49-F238E27FC236}">
                <a16:creationId xmlns:a16="http://schemas.microsoft.com/office/drawing/2014/main" id="{3CC06CE1-C7CC-CA42-8E0D-EE51390A03A1}"/>
              </a:ext>
              <a:ext uri="{C183D7F6-B498-43B3-948B-1728B52AA6E4}">
                <adec:decorative xmlns:adec="http://schemas.microsoft.com/office/drawing/2017/decorative" val="1"/>
              </a:ext>
            </a:extLst>
          </p:cNvPr>
          <p:cNvPicPr>
            <a:picLocks/>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rot="21600000">
            <a:off x="1691268" y="5542568"/>
            <a:ext cx="6798970" cy="240132"/>
          </a:xfrm>
          <a:prstGeom prst="rect">
            <a:avLst/>
          </a:prstGeom>
          <a:ln w="12700">
            <a:miter lim="400000"/>
          </a:ln>
        </p:spPr>
      </p:pic>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12249336" y="3589664"/>
            <a:ext cx="8785224" cy="1642057"/>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6" name="Platshållare för text 22">
            <a:extLst>
              <a:ext uri="{FF2B5EF4-FFF2-40B4-BE49-F238E27FC236}">
                <a16:creationId xmlns:a16="http://schemas.microsoft.com/office/drawing/2014/main" id="{CEB9CD1D-8C47-504A-9F19-D57A39047EC7}"/>
              </a:ext>
            </a:extLst>
          </p:cNvPr>
          <p:cNvSpPr>
            <a:spLocks noGrp="1"/>
          </p:cNvSpPr>
          <p:nvPr>
            <p:ph type="body" sz="quarter" idx="23"/>
          </p:nvPr>
        </p:nvSpPr>
        <p:spPr>
          <a:xfrm>
            <a:off x="12249336" y="6248400"/>
            <a:ext cx="8785224" cy="1388533"/>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7" name="Platshållare för text 23">
            <a:extLst>
              <a:ext uri="{FF2B5EF4-FFF2-40B4-BE49-F238E27FC236}">
                <a16:creationId xmlns:a16="http://schemas.microsoft.com/office/drawing/2014/main" id="{8773F1AF-094B-6D46-96EA-0D9951F329D8}"/>
              </a:ext>
            </a:extLst>
          </p:cNvPr>
          <p:cNvSpPr>
            <a:spLocks noGrp="1"/>
          </p:cNvSpPr>
          <p:nvPr>
            <p:ph type="body" sz="quarter" idx="24"/>
          </p:nvPr>
        </p:nvSpPr>
        <p:spPr>
          <a:xfrm>
            <a:off x="12249336" y="8636000"/>
            <a:ext cx="8785224" cy="2812093"/>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334719599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östning">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1759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
        <p:nvSpPr>
          <p:cNvPr id="2" name="Platshållare för text 4">
            <a:extLst>
              <a:ext uri="{FF2B5EF4-FFF2-40B4-BE49-F238E27FC236}">
                <a16:creationId xmlns:a16="http://schemas.microsoft.com/office/drawing/2014/main" id="{60BB9624-0C7A-780F-537B-3E5896E00534}"/>
              </a:ext>
            </a:extLst>
          </p:cNvPr>
          <p:cNvSpPr>
            <a:spLocks noGrp="1"/>
          </p:cNvSpPr>
          <p:nvPr>
            <p:ph type="body" sz="quarter" idx="41"/>
          </p:nvPr>
        </p:nvSpPr>
        <p:spPr>
          <a:xfrm>
            <a:off x="11986520" y="155555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3" name="Bild">
            <a:extLst>
              <a:ext uri="{FF2B5EF4-FFF2-40B4-BE49-F238E27FC236}">
                <a16:creationId xmlns:a16="http://schemas.microsoft.com/office/drawing/2014/main" id="{76BF48A6-C3E7-D0CE-4620-57140018ECD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557571">
            <a:off x="11655800" y="9822150"/>
            <a:ext cx="11128140" cy="2642161"/>
          </a:xfrm>
          <a:prstGeom prst="rect">
            <a:avLst/>
          </a:prstGeom>
          <a:ln w="12700">
            <a:miter lim="400000"/>
          </a:ln>
        </p:spPr>
      </p:pic>
      <p:pic>
        <p:nvPicPr>
          <p:cNvPr id="4" name="Bild">
            <a:extLst>
              <a:ext uri="{FF2B5EF4-FFF2-40B4-BE49-F238E27FC236}">
                <a16:creationId xmlns:a16="http://schemas.microsoft.com/office/drawing/2014/main" id="{5EC9F02F-ECE1-E9A6-001B-CF81EB62E7D3}"/>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flipH="1">
            <a:off x="11639920" y="6147078"/>
            <a:ext cx="11102727" cy="2677857"/>
          </a:xfrm>
          <a:prstGeom prst="rect">
            <a:avLst/>
          </a:prstGeom>
          <a:ln w="12700">
            <a:miter lim="400000"/>
          </a:ln>
        </p:spPr>
      </p:pic>
      <p:pic>
        <p:nvPicPr>
          <p:cNvPr id="5" name="Bild">
            <a:extLst>
              <a:ext uri="{FF2B5EF4-FFF2-40B4-BE49-F238E27FC236}">
                <a16:creationId xmlns:a16="http://schemas.microsoft.com/office/drawing/2014/main" id="{FA758906-FEDA-8826-C1B3-CA195F4B462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639921" y="2243227"/>
            <a:ext cx="11102727" cy="2711932"/>
          </a:xfrm>
          <a:prstGeom prst="rect">
            <a:avLst/>
          </a:prstGeom>
          <a:ln w="12700">
            <a:miter lim="400000"/>
          </a:ln>
        </p:spPr>
      </p:pic>
      <p:sp>
        <p:nvSpPr>
          <p:cNvPr id="6" name="Platshållare för text 4">
            <a:extLst>
              <a:ext uri="{FF2B5EF4-FFF2-40B4-BE49-F238E27FC236}">
                <a16:creationId xmlns:a16="http://schemas.microsoft.com/office/drawing/2014/main" id="{22008603-1727-9C93-8832-96D6D59CF2AA}"/>
              </a:ext>
            </a:extLst>
          </p:cNvPr>
          <p:cNvSpPr>
            <a:spLocks noGrp="1"/>
          </p:cNvSpPr>
          <p:nvPr>
            <p:ph type="body" sz="quarter" idx="42"/>
          </p:nvPr>
        </p:nvSpPr>
        <p:spPr>
          <a:xfrm>
            <a:off x="11989444" y="5421917"/>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7" name="Platshållare för text 4">
            <a:extLst>
              <a:ext uri="{FF2B5EF4-FFF2-40B4-BE49-F238E27FC236}">
                <a16:creationId xmlns:a16="http://schemas.microsoft.com/office/drawing/2014/main" id="{A77207AB-8E35-E125-7021-27887CBDDEE4}"/>
              </a:ext>
            </a:extLst>
          </p:cNvPr>
          <p:cNvSpPr>
            <a:spLocks noGrp="1"/>
          </p:cNvSpPr>
          <p:nvPr>
            <p:ph type="body" sz="quarter" idx="43"/>
          </p:nvPr>
        </p:nvSpPr>
        <p:spPr>
          <a:xfrm>
            <a:off x="11992368" y="928828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8" name="Platshållare för text 4">
            <a:extLst>
              <a:ext uri="{FF2B5EF4-FFF2-40B4-BE49-F238E27FC236}">
                <a16:creationId xmlns:a16="http://schemas.microsoft.com/office/drawing/2014/main" id="{CEC836F9-CCB9-1D63-587D-36474EEE5F09}"/>
              </a:ext>
            </a:extLst>
          </p:cNvPr>
          <p:cNvSpPr>
            <a:spLocks noGrp="1"/>
          </p:cNvSpPr>
          <p:nvPr>
            <p:ph type="body" sz="quarter" idx="44"/>
          </p:nvPr>
        </p:nvSpPr>
        <p:spPr>
          <a:xfrm>
            <a:off x="119865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9" name="Platshållare för text 4">
            <a:extLst>
              <a:ext uri="{FF2B5EF4-FFF2-40B4-BE49-F238E27FC236}">
                <a16:creationId xmlns:a16="http://schemas.microsoft.com/office/drawing/2014/main" id="{32568798-422B-2CDF-776B-DEC3CFFAF21B}"/>
              </a:ext>
            </a:extLst>
          </p:cNvPr>
          <p:cNvSpPr>
            <a:spLocks noGrp="1"/>
          </p:cNvSpPr>
          <p:nvPr>
            <p:ph type="body" sz="quarter" idx="45"/>
          </p:nvPr>
        </p:nvSpPr>
        <p:spPr>
          <a:xfrm>
            <a:off x="181206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0" name="Platshållare för text 4">
            <a:extLst>
              <a:ext uri="{FF2B5EF4-FFF2-40B4-BE49-F238E27FC236}">
                <a16:creationId xmlns:a16="http://schemas.microsoft.com/office/drawing/2014/main" id="{923FB0CA-5ECA-F1AE-1A05-618299C59111}"/>
              </a:ext>
            </a:extLst>
          </p:cNvPr>
          <p:cNvSpPr>
            <a:spLocks noGrp="1"/>
          </p:cNvSpPr>
          <p:nvPr>
            <p:ph type="body" sz="quarter" idx="46"/>
          </p:nvPr>
        </p:nvSpPr>
        <p:spPr>
          <a:xfrm>
            <a:off x="119865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1" name="Platshållare för text 4">
            <a:extLst>
              <a:ext uri="{FF2B5EF4-FFF2-40B4-BE49-F238E27FC236}">
                <a16:creationId xmlns:a16="http://schemas.microsoft.com/office/drawing/2014/main" id="{27B216C1-CD7F-A87A-91AD-33406F4DF846}"/>
              </a:ext>
            </a:extLst>
          </p:cNvPr>
          <p:cNvSpPr>
            <a:spLocks noGrp="1"/>
          </p:cNvSpPr>
          <p:nvPr>
            <p:ph type="body" sz="quarter" idx="47"/>
          </p:nvPr>
        </p:nvSpPr>
        <p:spPr>
          <a:xfrm>
            <a:off x="181206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6" name="Platshållare för text 4">
            <a:extLst>
              <a:ext uri="{FF2B5EF4-FFF2-40B4-BE49-F238E27FC236}">
                <a16:creationId xmlns:a16="http://schemas.microsoft.com/office/drawing/2014/main" id="{9D81D053-B788-6872-7AA6-D906FBD396CE}"/>
              </a:ext>
            </a:extLst>
          </p:cNvPr>
          <p:cNvSpPr>
            <a:spLocks noGrp="1"/>
          </p:cNvSpPr>
          <p:nvPr>
            <p:ph type="body" sz="quarter" idx="48"/>
          </p:nvPr>
        </p:nvSpPr>
        <p:spPr>
          <a:xfrm>
            <a:off x="119865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7" name="Platshållare för text 4">
            <a:extLst>
              <a:ext uri="{FF2B5EF4-FFF2-40B4-BE49-F238E27FC236}">
                <a16:creationId xmlns:a16="http://schemas.microsoft.com/office/drawing/2014/main" id="{B38FF144-065C-E1D5-E77A-13C854DB7D7E}"/>
              </a:ext>
            </a:extLst>
          </p:cNvPr>
          <p:cNvSpPr>
            <a:spLocks noGrp="1"/>
          </p:cNvSpPr>
          <p:nvPr>
            <p:ph type="body" sz="quarter" idx="49"/>
          </p:nvPr>
        </p:nvSpPr>
        <p:spPr>
          <a:xfrm>
            <a:off x="181206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6878065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varstext 3 punkter">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7" name="Bild 6">
            <a:extLst>
              <a:ext uri="{FF2B5EF4-FFF2-40B4-BE49-F238E27FC236}">
                <a16:creationId xmlns:a16="http://schemas.microsoft.com/office/drawing/2014/main" id="{397C9F29-0668-BD47-BA0F-910009EA44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81014" y="1691922"/>
            <a:ext cx="11393988" cy="6929564"/>
          </a:xfrm>
          <a:prstGeom prst="rect">
            <a:avLst/>
          </a:prstGeom>
        </p:spPr>
      </p:pic>
      <p:pic>
        <p:nvPicPr>
          <p:cNvPr id="3" name="Bild 2">
            <a:extLst>
              <a:ext uri="{FF2B5EF4-FFF2-40B4-BE49-F238E27FC236}">
                <a16:creationId xmlns:a16="http://schemas.microsoft.com/office/drawing/2014/main" id="{D78F3C1F-2387-774C-A2F1-DF8FE23F77E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353617" y="8737064"/>
            <a:ext cx="11411472" cy="4160229"/>
          </a:xfrm>
          <a:prstGeom prst="rect">
            <a:avLst/>
          </a:prstGeom>
        </p:spPr>
      </p:pic>
      <p:sp>
        <p:nvSpPr>
          <p:cNvPr id="31" name="Platshållare för text 3">
            <a:extLst>
              <a:ext uri="{FF2B5EF4-FFF2-40B4-BE49-F238E27FC236}">
                <a16:creationId xmlns:a16="http://schemas.microsoft.com/office/drawing/2014/main" id="{33A54320-52CD-4048-B957-D31770F73AD4}"/>
              </a:ext>
            </a:extLst>
          </p:cNvPr>
          <p:cNvSpPr>
            <a:spLocks noGrp="1"/>
          </p:cNvSpPr>
          <p:nvPr>
            <p:ph type="body" sz="quarter" idx="39"/>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28" name="Bild">
            <a:extLst>
              <a:ext uri="{FF2B5EF4-FFF2-40B4-BE49-F238E27FC236}">
                <a16:creationId xmlns:a16="http://schemas.microsoft.com/office/drawing/2014/main" id="{F266E76C-995F-674C-860F-7329AFC5494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3363248"/>
            <a:ext cx="1868837" cy="774473"/>
          </a:xfrm>
          <a:prstGeom prst="rect">
            <a:avLst/>
          </a:prstGeom>
          <a:ln w="12700">
            <a:miter lim="400000"/>
          </a:ln>
        </p:spPr>
      </p:pic>
      <p:pic>
        <p:nvPicPr>
          <p:cNvPr id="60" name="Bild">
            <a:extLst>
              <a:ext uri="{FF2B5EF4-FFF2-40B4-BE49-F238E27FC236}">
                <a16:creationId xmlns:a16="http://schemas.microsoft.com/office/drawing/2014/main" id="{FA2EFD68-2AD8-5A47-8E53-43380699E9D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5331196"/>
            <a:ext cx="1868837" cy="774473"/>
          </a:xfrm>
          <a:prstGeom prst="rect">
            <a:avLst/>
          </a:prstGeom>
          <a:ln w="12700">
            <a:miter lim="400000"/>
          </a:ln>
        </p:spPr>
      </p:pic>
      <p:pic>
        <p:nvPicPr>
          <p:cNvPr id="64" name="Bild">
            <a:extLst>
              <a:ext uri="{FF2B5EF4-FFF2-40B4-BE49-F238E27FC236}">
                <a16:creationId xmlns:a16="http://schemas.microsoft.com/office/drawing/2014/main" id="{BDC4BA14-4D99-0E4A-89EF-997421FD14B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7239509"/>
            <a:ext cx="1868837" cy="774473"/>
          </a:xfrm>
          <a:prstGeom prst="rect">
            <a:avLst/>
          </a:prstGeom>
          <a:ln w="12700">
            <a:miter lim="400000"/>
          </a:ln>
        </p:spPr>
      </p:pic>
      <p:sp>
        <p:nvSpPr>
          <p:cNvPr id="50" name="Platshållare för text 11">
            <a:extLst>
              <a:ext uri="{FF2B5EF4-FFF2-40B4-BE49-F238E27FC236}">
                <a16:creationId xmlns:a16="http://schemas.microsoft.com/office/drawing/2014/main" id="{06736E8D-0921-8442-ABC8-986C74D82C6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1" name="Platshållare för text 13">
            <a:extLst>
              <a:ext uri="{FF2B5EF4-FFF2-40B4-BE49-F238E27FC236}">
                <a16:creationId xmlns:a16="http://schemas.microsoft.com/office/drawing/2014/main" id="{A0A63260-02FD-1F49-B9FE-174AA10849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2" name="Platshållare för text 13">
            <a:extLst>
              <a:ext uri="{FF2B5EF4-FFF2-40B4-BE49-F238E27FC236}">
                <a16:creationId xmlns:a16="http://schemas.microsoft.com/office/drawing/2014/main" id="{EC7D8AED-F697-3F49-8DAD-4C66A6728FA1}"/>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2">
            <a:extLst>
              <a:ext uri="{FF2B5EF4-FFF2-40B4-BE49-F238E27FC236}">
                <a16:creationId xmlns:a16="http://schemas.microsoft.com/office/drawing/2014/main" id="{98158F0C-A72C-484B-8C60-A33C640C11B6}"/>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innehåll 22">
            <a:extLst>
              <a:ext uri="{FF2B5EF4-FFF2-40B4-BE49-F238E27FC236}">
                <a16:creationId xmlns:a16="http://schemas.microsoft.com/office/drawing/2014/main" id="{29D21963-B6E3-ED44-8120-93C07FF91FB3}"/>
              </a:ext>
            </a:extLst>
          </p:cNvPr>
          <p:cNvSpPr>
            <a:spLocks noGrp="1"/>
          </p:cNvSpPr>
          <p:nvPr>
            <p:ph sz="quarter" idx="21"/>
          </p:nvPr>
        </p:nvSpPr>
        <p:spPr>
          <a:xfrm>
            <a:off x="11901325" y="2492387"/>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6" name="Platshållare för innehåll 24">
            <a:extLst>
              <a:ext uri="{FF2B5EF4-FFF2-40B4-BE49-F238E27FC236}">
                <a16:creationId xmlns:a16="http://schemas.microsoft.com/office/drawing/2014/main" id="{F744F820-042F-BD44-B0A3-8BBA5036ABC9}"/>
              </a:ext>
            </a:extLst>
          </p:cNvPr>
          <p:cNvSpPr>
            <a:spLocks noGrp="1"/>
          </p:cNvSpPr>
          <p:nvPr>
            <p:ph sz="quarter" idx="22"/>
          </p:nvPr>
        </p:nvSpPr>
        <p:spPr>
          <a:xfrm>
            <a:off x="19407025" y="2482774"/>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70AC0F74-29FF-B943-810B-B8F9F2E84FE9}"/>
              </a:ext>
            </a:extLst>
          </p:cNvPr>
          <p:cNvSpPr>
            <a:spLocks noGrp="1"/>
          </p:cNvSpPr>
          <p:nvPr>
            <p:ph type="body" sz="quarter" idx="42"/>
          </p:nvPr>
        </p:nvSpPr>
        <p:spPr>
          <a:xfrm>
            <a:off x="11923713" y="3288169"/>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5" name="Platshållare för innehåll 24">
            <a:extLst>
              <a:ext uri="{FF2B5EF4-FFF2-40B4-BE49-F238E27FC236}">
                <a16:creationId xmlns:a16="http://schemas.microsoft.com/office/drawing/2014/main" id="{A9F4B433-040F-F24D-B442-4CFA41BE621A}"/>
              </a:ext>
            </a:extLst>
          </p:cNvPr>
          <p:cNvSpPr>
            <a:spLocks noGrp="1"/>
          </p:cNvSpPr>
          <p:nvPr>
            <p:ph sz="quarter" idx="36"/>
          </p:nvPr>
        </p:nvSpPr>
        <p:spPr>
          <a:xfrm>
            <a:off x="19260721" y="3496566"/>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8" name="Platshållare för innehåll 22">
            <a:extLst>
              <a:ext uri="{FF2B5EF4-FFF2-40B4-BE49-F238E27FC236}">
                <a16:creationId xmlns:a16="http://schemas.microsoft.com/office/drawing/2014/main" id="{D647488A-515C-BE43-8A33-1A7CFDB896B0}"/>
              </a:ext>
            </a:extLst>
          </p:cNvPr>
          <p:cNvSpPr>
            <a:spLocks noGrp="1"/>
          </p:cNvSpPr>
          <p:nvPr>
            <p:ph sz="quarter" idx="43"/>
          </p:nvPr>
        </p:nvSpPr>
        <p:spPr>
          <a:xfrm>
            <a:off x="11901325" y="4433155"/>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3" name="Platshållare för innehåll 24">
            <a:extLst>
              <a:ext uri="{FF2B5EF4-FFF2-40B4-BE49-F238E27FC236}">
                <a16:creationId xmlns:a16="http://schemas.microsoft.com/office/drawing/2014/main" id="{F90A2643-7A40-1449-A5F0-8DE50BDC18EE}"/>
              </a:ext>
            </a:extLst>
          </p:cNvPr>
          <p:cNvSpPr>
            <a:spLocks noGrp="1"/>
          </p:cNvSpPr>
          <p:nvPr>
            <p:ph sz="quarter" idx="26"/>
          </p:nvPr>
        </p:nvSpPr>
        <p:spPr>
          <a:xfrm>
            <a:off x="19407025" y="4450722"/>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A25AE303-A449-3A4C-9813-A7DA1C3104A9}"/>
              </a:ext>
            </a:extLst>
          </p:cNvPr>
          <p:cNvSpPr>
            <a:spLocks noGrp="1"/>
          </p:cNvSpPr>
          <p:nvPr>
            <p:ph type="body" sz="quarter" idx="44"/>
          </p:nvPr>
        </p:nvSpPr>
        <p:spPr>
          <a:xfrm>
            <a:off x="11923713" y="5228937"/>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6" name="Platshållare för innehåll 24">
            <a:extLst>
              <a:ext uri="{FF2B5EF4-FFF2-40B4-BE49-F238E27FC236}">
                <a16:creationId xmlns:a16="http://schemas.microsoft.com/office/drawing/2014/main" id="{A53F90B8-EF05-A941-809C-B90ACCB0D1ED}"/>
              </a:ext>
            </a:extLst>
          </p:cNvPr>
          <p:cNvSpPr>
            <a:spLocks noGrp="1"/>
          </p:cNvSpPr>
          <p:nvPr>
            <p:ph sz="quarter" idx="37"/>
          </p:nvPr>
        </p:nvSpPr>
        <p:spPr>
          <a:xfrm>
            <a:off x="19260721" y="5489958"/>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0" name="Platshållare för innehåll 22">
            <a:extLst>
              <a:ext uri="{FF2B5EF4-FFF2-40B4-BE49-F238E27FC236}">
                <a16:creationId xmlns:a16="http://schemas.microsoft.com/office/drawing/2014/main" id="{8755B8F8-1026-654D-BBE4-92DD86F4836F}"/>
              </a:ext>
            </a:extLst>
          </p:cNvPr>
          <p:cNvSpPr>
            <a:spLocks noGrp="1"/>
          </p:cNvSpPr>
          <p:nvPr>
            <p:ph sz="quarter" idx="45"/>
          </p:nvPr>
        </p:nvSpPr>
        <p:spPr>
          <a:xfrm>
            <a:off x="11901325" y="6336600"/>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7" name="Platshållare för innehåll 24">
            <a:extLst>
              <a:ext uri="{FF2B5EF4-FFF2-40B4-BE49-F238E27FC236}">
                <a16:creationId xmlns:a16="http://schemas.microsoft.com/office/drawing/2014/main" id="{B45C2A50-5589-E549-8FD0-70662EA67D5C}"/>
              </a:ext>
            </a:extLst>
          </p:cNvPr>
          <p:cNvSpPr>
            <a:spLocks noGrp="1"/>
          </p:cNvSpPr>
          <p:nvPr>
            <p:ph sz="quarter" idx="29"/>
          </p:nvPr>
        </p:nvSpPr>
        <p:spPr>
          <a:xfrm>
            <a:off x="19407025" y="6359035"/>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F45BD37-135C-E848-A12E-73EBD6DDDA76}"/>
              </a:ext>
            </a:extLst>
          </p:cNvPr>
          <p:cNvSpPr>
            <a:spLocks noGrp="1"/>
          </p:cNvSpPr>
          <p:nvPr>
            <p:ph type="body" sz="quarter" idx="46"/>
          </p:nvPr>
        </p:nvSpPr>
        <p:spPr>
          <a:xfrm>
            <a:off x="11923713" y="7132382"/>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7" name="Platshållare för innehåll 24">
            <a:extLst>
              <a:ext uri="{FF2B5EF4-FFF2-40B4-BE49-F238E27FC236}">
                <a16:creationId xmlns:a16="http://schemas.microsoft.com/office/drawing/2014/main" id="{6A96800E-8A9E-DF40-9C3D-7E25354CA79F}"/>
              </a:ext>
            </a:extLst>
          </p:cNvPr>
          <p:cNvSpPr>
            <a:spLocks noGrp="1"/>
          </p:cNvSpPr>
          <p:nvPr>
            <p:ph sz="quarter" idx="38"/>
          </p:nvPr>
        </p:nvSpPr>
        <p:spPr>
          <a:xfrm>
            <a:off x="19260721" y="7373622"/>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4" name="Platshållare för text 2">
            <a:extLst>
              <a:ext uri="{FF2B5EF4-FFF2-40B4-BE49-F238E27FC236}">
                <a16:creationId xmlns:a16="http://schemas.microsoft.com/office/drawing/2014/main" id="{592175F9-6CBD-DF48-9A30-0722DDB99D20}"/>
              </a:ext>
            </a:extLst>
          </p:cNvPr>
          <p:cNvSpPr>
            <a:spLocks noGrp="1"/>
          </p:cNvSpPr>
          <p:nvPr>
            <p:ph type="body" sz="quarter" idx="47"/>
          </p:nvPr>
        </p:nvSpPr>
        <p:spPr>
          <a:xfrm>
            <a:off x="12124353" y="9472549"/>
            <a:ext cx="10241935" cy="2986152"/>
          </a:xfrm>
          <a:prstGeom prst="rect">
            <a:avLst/>
          </a:prstGeom>
        </p:spPr>
        <p:txBody>
          <a:bodyPr/>
          <a:lstStyle>
            <a:lvl1pPr marL="0" indent="0">
              <a:buNone/>
              <a:defRPr sz="27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pic>
        <p:nvPicPr>
          <p:cNvPr id="30" name="Bild">
            <a:extLst>
              <a:ext uri="{FF2B5EF4-FFF2-40B4-BE49-F238E27FC236}">
                <a16:creationId xmlns:a16="http://schemas.microsoft.com/office/drawing/2014/main" id="{F54EA7CC-AF2D-9A4C-9D78-D41599232358}"/>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691268" y="5542568"/>
            <a:ext cx="6798970" cy="240132"/>
          </a:xfrm>
          <a:prstGeom prst="rect">
            <a:avLst/>
          </a:prstGeom>
          <a:ln w="12700">
            <a:miter lim="400000"/>
          </a:ln>
        </p:spPr>
      </p:pic>
      <p:pic>
        <p:nvPicPr>
          <p:cNvPr id="29" name="Bild">
            <a:extLst>
              <a:ext uri="{FF2B5EF4-FFF2-40B4-BE49-F238E27FC236}">
                <a16:creationId xmlns:a16="http://schemas.microsoft.com/office/drawing/2014/main" id="{507A17FF-2279-604F-980B-26F48083F1F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419064064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lm">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6" name="Bild">
            <a:extLst>
              <a:ext uri="{FF2B5EF4-FFF2-40B4-BE49-F238E27FC236}">
                <a16:creationId xmlns:a16="http://schemas.microsoft.com/office/drawing/2014/main" id="{16C0AEE4-3D99-0D47-A367-C88C18BD40F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5249" y="3565566"/>
            <a:ext cx="13566919" cy="7943676"/>
          </a:xfrm>
          <a:prstGeom prst="rect">
            <a:avLst/>
          </a:prstGeom>
          <a:ln w="12700">
            <a:miter lim="400000"/>
          </a:ln>
        </p:spPr>
      </p:pic>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33BCF555-309E-D647-9828-1771FC9A23E0}"/>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294230490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260532481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6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6946727" y="-200436"/>
            <a:ext cx="17435686"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43036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a:t>Klicka för att</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4244975"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0729" y="5542567"/>
            <a:ext cx="4244975" cy="248633"/>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53200" y="-54617"/>
            <a:ext cx="608750" cy="13696897"/>
          </a:xfrm>
          <a:prstGeom prst="rect">
            <a:avLst/>
          </a:prstGeom>
          <a:ln w="12700">
            <a:miter lim="400000"/>
          </a:ln>
        </p:spPr>
      </p:pic>
    </p:spTree>
    <p:extLst>
      <p:ext uri="{BB962C8B-B14F-4D97-AF65-F5344CB8AC3E}">
        <p14:creationId xmlns:p14="http://schemas.microsoft.com/office/powerpoint/2010/main" val="382402663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00050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3" name="Bild 2">
            <a:extLst>
              <a:ext uri="{FF2B5EF4-FFF2-40B4-BE49-F238E27FC236}">
                <a16:creationId xmlns:a16="http://schemas.microsoft.com/office/drawing/2014/main" id="{F55CE8FA-3D47-AE48-B26B-D1B7A237D6E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1078018"/>
            <a:ext cx="4474447" cy="3818920"/>
          </a:xfrm>
          <a:prstGeom prst="rect">
            <a:avLst/>
          </a:prstGeom>
        </p:spPr>
      </p:pic>
      <p:pic>
        <p:nvPicPr>
          <p:cNvPr id="31" name="Bild 30">
            <a:extLst>
              <a:ext uri="{FF2B5EF4-FFF2-40B4-BE49-F238E27FC236}">
                <a16:creationId xmlns:a16="http://schemas.microsoft.com/office/drawing/2014/main" id="{ECB7B4BF-4763-C340-8836-DF1F6D1F25E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1078018"/>
            <a:ext cx="4474447" cy="3818920"/>
          </a:xfrm>
          <a:prstGeom prst="rect">
            <a:avLst/>
          </a:prstGeom>
        </p:spPr>
      </p:pic>
      <p:pic>
        <p:nvPicPr>
          <p:cNvPr id="34" name="Bild 33">
            <a:extLst>
              <a:ext uri="{FF2B5EF4-FFF2-40B4-BE49-F238E27FC236}">
                <a16:creationId xmlns:a16="http://schemas.microsoft.com/office/drawing/2014/main" id="{D415779F-2DA5-184E-8722-EE276F2D0C2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1078018"/>
            <a:ext cx="4474447" cy="3818920"/>
          </a:xfrm>
          <a:prstGeom prst="rect">
            <a:avLst/>
          </a:prstGeom>
        </p:spPr>
      </p:pic>
      <p:pic>
        <p:nvPicPr>
          <p:cNvPr id="37" name="Bild 36">
            <a:extLst>
              <a:ext uri="{FF2B5EF4-FFF2-40B4-BE49-F238E27FC236}">
                <a16:creationId xmlns:a16="http://schemas.microsoft.com/office/drawing/2014/main" id="{3FE62083-9C57-D544-B48F-724527D5FB2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5247682"/>
            <a:ext cx="4474447" cy="3818920"/>
          </a:xfrm>
          <a:prstGeom prst="rect">
            <a:avLst/>
          </a:prstGeom>
        </p:spPr>
      </p:pic>
      <p:pic>
        <p:nvPicPr>
          <p:cNvPr id="39" name="Bild 38">
            <a:extLst>
              <a:ext uri="{FF2B5EF4-FFF2-40B4-BE49-F238E27FC236}">
                <a16:creationId xmlns:a16="http://schemas.microsoft.com/office/drawing/2014/main" id="{F99152E4-3439-F14F-9AD6-3335D05C16C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5247682"/>
            <a:ext cx="4474447" cy="3818920"/>
          </a:xfrm>
          <a:prstGeom prst="rect">
            <a:avLst/>
          </a:prstGeom>
        </p:spPr>
      </p:pic>
      <p:pic>
        <p:nvPicPr>
          <p:cNvPr id="41" name="Bild 40">
            <a:extLst>
              <a:ext uri="{FF2B5EF4-FFF2-40B4-BE49-F238E27FC236}">
                <a16:creationId xmlns:a16="http://schemas.microsoft.com/office/drawing/2014/main" id="{7E7B19F9-9361-814F-B5B3-B83BA20BF49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5247682"/>
            <a:ext cx="4474447" cy="3818920"/>
          </a:xfrm>
          <a:prstGeom prst="rect">
            <a:avLst/>
          </a:prstGeom>
        </p:spPr>
      </p:pic>
      <p:pic>
        <p:nvPicPr>
          <p:cNvPr id="43" name="Bild 42">
            <a:extLst>
              <a:ext uri="{FF2B5EF4-FFF2-40B4-BE49-F238E27FC236}">
                <a16:creationId xmlns:a16="http://schemas.microsoft.com/office/drawing/2014/main" id="{F281BA29-C555-B74A-BF46-87688008DFB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9380770"/>
            <a:ext cx="4474447" cy="3818920"/>
          </a:xfrm>
          <a:prstGeom prst="rect">
            <a:avLst/>
          </a:prstGeom>
        </p:spPr>
      </p:pic>
      <p:pic>
        <p:nvPicPr>
          <p:cNvPr id="45" name="Bild 44">
            <a:extLst>
              <a:ext uri="{FF2B5EF4-FFF2-40B4-BE49-F238E27FC236}">
                <a16:creationId xmlns:a16="http://schemas.microsoft.com/office/drawing/2014/main" id="{4D423882-6D04-2241-AB69-30B77FF6C51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9380770"/>
            <a:ext cx="4474447" cy="3818920"/>
          </a:xfrm>
          <a:prstGeom prst="rect">
            <a:avLst/>
          </a:prstGeom>
        </p:spPr>
      </p:pic>
      <p:pic>
        <p:nvPicPr>
          <p:cNvPr id="47" name="Bild 46">
            <a:extLst>
              <a:ext uri="{FF2B5EF4-FFF2-40B4-BE49-F238E27FC236}">
                <a16:creationId xmlns:a16="http://schemas.microsoft.com/office/drawing/2014/main" id="{8E4CE825-6C67-2A4F-9606-0FC5F2D8C56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9380770"/>
            <a:ext cx="4474447" cy="3818920"/>
          </a:xfrm>
          <a:prstGeom prst="rect">
            <a:avLst/>
          </a:prstGeom>
        </p:spPr>
      </p:pic>
      <p:sp>
        <p:nvSpPr>
          <p:cNvPr id="4" name="Platshållare för text 3">
            <a:extLst>
              <a:ext uri="{FF2B5EF4-FFF2-40B4-BE49-F238E27FC236}">
                <a16:creationId xmlns:a16="http://schemas.microsoft.com/office/drawing/2014/main" id="{F0130E6F-049F-454A-A2F6-009E9C9135ED}"/>
              </a:ext>
            </a:extLst>
          </p:cNvPr>
          <p:cNvSpPr>
            <a:spLocks noGrp="1"/>
          </p:cNvSpPr>
          <p:nvPr>
            <p:ph type="body" sz="quarter" idx="36"/>
          </p:nvPr>
        </p:nvSpPr>
        <p:spPr>
          <a:xfrm>
            <a:off x="10507663"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5F193C02-73E4-E347-B856-BCFCAC32BEE1}"/>
              </a:ext>
            </a:extLst>
          </p:cNvPr>
          <p:cNvSpPr>
            <a:spLocks noGrp="1"/>
          </p:cNvSpPr>
          <p:nvPr>
            <p:ph type="body" sz="quarter" idx="37"/>
          </p:nvPr>
        </p:nvSpPr>
        <p:spPr>
          <a:xfrm>
            <a:off x="15379208"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2" name="Platshållare för text 3">
            <a:extLst>
              <a:ext uri="{FF2B5EF4-FFF2-40B4-BE49-F238E27FC236}">
                <a16:creationId xmlns:a16="http://schemas.microsoft.com/office/drawing/2014/main" id="{6D2A8251-EEBE-CE4A-9E6E-0874269E85F2}"/>
              </a:ext>
            </a:extLst>
          </p:cNvPr>
          <p:cNvSpPr>
            <a:spLocks noGrp="1"/>
          </p:cNvSpPr>
          <p:nvPr>
            <p:ph type="body" sz="quarter" idx="38"/>
          </p:nvPr>
        </p:nvSpPr>
        <p:spPr>
          <a:xfrm>
            <a:off x="20045801"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6" name="Platshållare för text 3">
            <a:extLst>
              <a:ext uri="{FF2B5EF4-FFF2-40B4-BE49-F238E27FC236}">
                <a16:creationId xmlns:a16="http://schemas.microsoft.com/office/drawing/2014/main" id="{02683098-3357-F544-94B7-EDF16FF12C84}"/>
              </a:ext>
            </a:extLst>
          </p:cNvPr>
          <p:cNvSpPr>
            <a:spLocks noGrp="1"/>
          </p:cNvSpPr>
          <p:nvPr>
            <p:ph type="body" sz="quarter" idx="39"/>
          </p:nvPr>
        </p:nvSpPr>
        <p:spPr>
          <a:xfrm>
            <a:off x="10507663"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49" name="Platshållare för text 3">
            <a:extLst>
              <a:ext uri="{FF2B5EF4-FFF2-40B4-BE49-F238E27FC236}">
                <a16:creationId xmlns:a16="http://schemas.microsoft.com/office/drawing/2014/main" id="{CFE2C455-2C55-0846-B4F3-9021D02CD41E}"/>
              </a:ext>
            </a:extLst>
          </p:cNvPr>
          <p:cNvSpPr>
            <a:spLocks noGrp="1"/>
          </p:cNvSpPr>
          <p:nvPr>
            <p:ph type="body" sz="quarter" idx="40"/>
          </p:nvPr>
        </p:nvSpPr>
        <p:spPr>
          <a:xfrm>
            <a:off x="15379208"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0" name="Platshållare för text 3">
            <a:extLst>
              <a:ext uri="{FF2B5EF4-FFF2-40B4-BE49-F238E27FC236}">
                <a16:creationId xmlns:a16="http://schemas.microsoft.com/office/drawing/2014/main" id="{DBF534D4-372E-6949-B55C-61557D8E6BE0}"/>
              </a:ext>
            </a:extLst>
          </p:cNvPr>
          <p:cNvSpPr>
            <a:spLocks noGrp="1"/>
          </p:cNvSpPr>
          <p:nvPr>
            <p:ph type="body" sz="quarter" idx="41"/>
          </p:nvPr>
        </p:nvSpPr>
        <p:spPr>
          <a:xfrm>
            <a:off x="20045801"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1" name="Platshållare för text 3">
            <a:extLst>
              <a:ext uri="{FF2B5EF4-FFF2-40B4-BE49-F238E27FC236}">
                <a16:creationId xmlns:a16="http://schemas.microsoft.com/office/drawing/2014/main" id="{7CDB36C2-1B75-8142-BC47-0C0339E26722}"/>
              </a:ext>
            </a:extLst>
          </p:cNvPr>
          <p:cNvSpPr>
            <a:spLocks noGrp="1"/>
          </p:cNvSpPr>
          <p:nvPr>
            <p:ph type="body" sz="quarter" idx="42"/>
          </p:nvPr>
        </p:nvSpPr>
        <p:spPr>
          <a:xfrm>
            <a:off x="10507663"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2" name="Platshållare för text 3">
            <a:extLst>
              <a:ext uri="{FF2B5EF4-FFF2-40B4-BE49-F238E27FC236}">
                <a16:creationId xmlns:a16="http://schemas.microsoft.com/office/drawing/2014/main" id="{02D4E5C7-7435-7747-8BC4-D967F3699E61}"/>
              </a:ext>
            </a:extLst>
          </p:cNvPr>
          <p:cNvSpPr>
            <a:spLocks noGrp="1"/>
          </p:cNvSpPr>
          <p:nvPr>
            <p:ph type="body" sz="quarter" idx="43"/>
          </p:nvPr>
        </p:nvSpPr>
        <p:spPr>
          <a:xfrm>
            <a:off x="15379208"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3" name="Platshållare för text 3">
            <a:extLst>
              <a:ext uri="{FF2B5EF4-FFF2-40B4-BE49-F238E27FC236}">
                <a16:creationId xmlns:a16="http://schemas.microsoft.com/office/drawing/2014/main" id="{83411CD1-BE76-D648-9E3B-8E0F3ABF102C}"/>
              </a:ext>
            </a:extLst>
          </p:cNvPr>
          <p:cNvSpPr>
            <a:spLocks noGrp="1"/>
          </p:cNvSpPr>
          <p:nvPr>
            <p:ph type="body" sz="quarter" idx="44"/>
          </p:nvPr>
        </p:nvSpPr>
        <p:spPr>
          <a:xfrm>
            <a:off x="20045801"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pic>
        <p:nvPicPr>
          <p:cNvPr id="29" name="Bild">
            <a:extLst>
              <a:ext uri="{FF2B5EF4-FFF2-40B4-BE49-F238E27FC236}">
                <a16:creationId xmlns:a16="http://schemas.microsoft.com/office/drawing/2014/main" id="{AA158D5E-6AA2-C445-86F8-AFD745DB1EC6}"/>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399442245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al tre st högersida">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306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1651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1" name="Bild">
            <a:extLst>
              <a:ext uri="{FF2B5EF4-FFF2-40B4-BE49-F238E27FC236}">
                <a16:creationId xmlns:a16="http://schemas.microsoft.com/office/drawing/2014/main" id="{4E71CDAE-57C3-F14A-8A4C-D25B5988DF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pic>
        <p:nvPicPr>
          <p:cNvPr id="2" name="Bild 1">
            <a:extLst>
              <a:ext uri="{FF2B5EF4-FFF2-40B4-BE49-F238E27FC236}">
                <a16:creationId xmlns:a16="http://schemas.microsoft.com/office/drawing/2014/main" id="{B643BCEC-95A5-DDA1-1A12-E2F703C25EA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314219" y="1423314"/>
            <a:ext cx="13446759" cy="11776375"/>
          </a:xfrm>
          <a:prstGeom prst="rect">
            <a:avLst/>
          </a:prstGeom>
        </p:spPr>
      </p:pic>
      <p:pic>
        <p:nvPicPr>
          <p:cNvPr id="3" name="Bild 2">
            <a:extLst>
              <a:ext uri="{FF2B5EF4-FFF2-40B4-BE49-F238E27FC236}">
                <a16:creationId xmlns:a16="http://schemas.microsoft.com/office/drawing/2014/main" id="{75F9FC92-7C7B-8715-E32B-7F23704DF9F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9702593"/>
            <a:ext cx="5450624" cy="1787332"/>
          </a:xfrm>
          <a:prstGeom prst="rect">
            <a:avLst/>
          </a:prstGeom>
        </p:spPr>
      </p:pic>
      <p:pic>
        <p:nvPicPr>
          <p:cNvPr id="4" name="Bild 3">
            <a:extLst>
              <a:ext uri="{FF2B5EF4-FFF2-40B4-BE49-F238E27FC236}">
                <a16:creationId xmlns:a16="http://schemas.microsoft.com/office/drawing/2014/main" id="{E64004C3-011D-F868-EE4A-63AA14118345}"/>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9770700"/>
            <a:ext cx="4812604" cy="1694413"/>
          </a:xfrm>
          <a:prstGeom prst="rect">
            <a:avLst/>
          </a:prstGeom>
        </p:spPr>
      </p:pic>
      <p:pic>
        <p:nvPicPr>
          <p:cNvPr id="5" name="Bild 4">
            <a:extLst>
              <a:ext uri="{FF2B5EF4-FFF2-40B4-BE49-F238E27FC236}">
                <a16:creationId xmlns:a16="http://schemas.microsoft.com/office/drawing/2014/main" id="{62A8498F-0C3B-5A92-B1DB-873098C48944}"/>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12545014" y="6706179"/>
            <a:ext cx="5450624" cy="1787332"/>
          </a:xfrm>
          <a:prstGeom prst="rect">
            <a:avLst/>
          </a:prstGeom>
        </p:spPr>
      </p:pic>
      <p:pic>
        <p:nvPicPr>
          <p:cNvPr id="6" name="Bild 5">
            <a:extLst>
              <a:ext uri="{FF2B5EF4-FFF2-40B4-BE49-F238E27FC236}">
                <a16:creationId xmlns:a16="http://schemas.microsoft.com/office/drawing/2014/main" id="{E4EC8022-4565-6EE8-B539-AE8F9B3A9EC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flipV="1">
            <a:off x="18241113" y="6855150"/>
            <a:ext cx="4812604" cy="1694413"/>
          </a:xfrm>
          <a:prstGeom prst="rect">
            <a:avLst/>
          </a:prstGeom>
        </p:spPr>
      </p:pic>
      <p:pic>
        <p:nvPicPr>
          <p:cNvPr id="7" name="Bild 6">
            <a:extLst>
              <a:ext uri="{FF2B5EF4-FFF2-40B4-BE49-F238E27FC236}">
                <a16:creationId xmlns:a16="http://schemas.microsoft.com/office/drawing/2014/main" id="{DA6A0CD4-BA26-DDDB-38DA-49327FE2568E}"/>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3788131"/>
            <a:ext cx="5450624" cy="1787332"/>
          </a:xfrm>
          <a:prstGeom prst="rect">
            <a:avLst/>
          </a:prstGeom>
        </p:spPr>
      </p:pic>
      <p:pic>
        <p:nvPicPr>
          <p:cNvPr id="8" name="Bild 7">
            <a:extLst>
              <a:ext uri="{FF2B5EF4-FFF2-40B4-BE49-F238E27FC236}">
                <a16:creationId xmlns:a16="http://schemas.microsoft.com/office/drawing/2014/main" id="{92C32152-54DF-880B-5B6A-9FC1F4AD3C9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3805438"/>
            <a:ext cx="4812604" cy="1694413"/>
          </a:xfrm>
          <a:prstGeom prst="rect">
            <a:avLst/>
          </a:prstGeom>
        </p:spPr>
      </p:pic>
      <p:pic>
        <p:nvPicPr>
          <p:cNvPr id="9" name="Bild 8">
            <a:extLst>
              <a:ext uri="{FF2B5EF4-FFF2-40B4-BE49-F238E27FC236}">
                <a16:creationId xmlns:a16="http://schemas.microsoft.com/office/drawing/2014/main" id="{F5A5C0E8-0EE0-950A-C051-45F3771E5CC7}"/>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5" y="4044754"/>
            <a:ext cx="1065767" cy="1054100"/>
          </a:xfrm>
          <a:prstGeom prst="rect">
            <a:avLst/>
          </a:prstGeom>
        </p:spPr>
      </p:pic>
      <p:pic>
        <p:nvPicPr>
          <p:cNvPr id="12" name="Bild 11">
            <a:extLst>
              <a:ext uri="{FF2B5EF4-FFF2-40B4-BE49-F238E27FC236}">
                <a16:creationId xmlns:a16="http://schemas.microsoft.com/office/drawing/2014/main" id="{5B63CDF9-494B-FFB5-DE81-E8668530A8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7060125"/>
            <a:ext cx="1065767" cy="1054100"/>
          </a:xfrm>
          <a:prstGeom prst="rect">
            <a:avLst/>
          </a:prstGeom>
        </p:spPr>
      </p:pic>
      <p:pic>
        <p:nvPicPr>
          <p:cNvPr id="13" name="Bild 12">
            <a:extLst>
              <a:ext uri="{FF2B5EF4-FFF2-40B4-BE49-F238E27FC236}">
                <a16:creationId xmlns:a16="http://schemas.microsoft.com/office/drawing/2014/main" id="{9728DEA0-C06C-081B-4E2F-76FFB50F0E18}"/>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9922841"/>
            <a:ext cx="1065767" cy="1054100"/>
          </a:xfrm>
          <a:prstGeom prst="rect">
            <a:avLst/>
          </a:prstGeom>
        </p:spPr>
      </p:pic>
      <p:pic>
        <p:nvPicPr>
          <p:cNvPr id="14" name="Bild">
            <a:extLst>
              <a:ext uri="{FF2B5EF4-FFF2-40B4-BE49-F238E27FC236}">
                <a16:creationId xmlns:a16="http://schemas.microsoft.com/office/drawing/2014/main" id="{AAA92098-31B2-49F5-EBA9-EB9E5325F079}"/>
              </a:ext>
              <a:ext uri="{C183D7F6-B498-43B3-948B-1728B52AA6E4}">
                <adec:decorative xmlns:adec="http://schemas.microsoft.com/office/drawing/2017/decorative" val="1"/>
              </a:ext>
            </a:extLst>
          </p:cNvPr>
          <p:cNvPicPr>
            <a:picLocks/>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rot="5400000">
            <a:off x="12152207" y="820912"/>
            <a:ext cx="1980800" cy="1371599"/>
          </a:xfrm>
          <a:prstGeom prst="rect">
            <a:avLst/>
          </a:prstGeom>
          <a:ln w="12700">
            <a:miter lim="400000"/>
          </a:ln>
        </p:spPr>
      </p:pic>
      <p:pic>
        <p:nvPicPr>
          <p:cNvPr id="15" name="Platshållare för innehåll 58">
            <a:extLst>
              <a:ext uri="{FF2B5EF4-FFF2-40B4-BE49-F238E27FC236}">
                <a16:creationId xmlns:a16="http://schemas.microsoft.com/office/drawing/2014/main" id="{D39A04B9-E229-BD49-59A0-CCE5B8F5141D}"/>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75114" y="1691922"/>
            <a:ext cx="889000" cy="965200"/>
          </a:xfrm>
          <a:prstGeom prst="rect">
            <a:avLst/>
          </a:prstGeom>
        </p:spPr>
      </p:pic>
      <p:sp>
        <p:nvSpPr>
          <p:cNvPr id="53" name="Platshållare för text 3">
            <a:extLst>
              <a:ext uri="{FF2B5EF4-FFF2-40B4-BE49-F238E27FC236}">
                <a16:creationId xmlns:a16="http://schemas.microsoft.com/office/drawing/2014/main" id="{26EF79C3-173B-A27A-B3F3-70B61DD50D5C}"/>
              </a:ext>
            </a:extLst>
          </p:cNvPr>
          <p:cNvSpPr>
            <a:spLocks noGrp="1"/>
          </p:cNvSpPr>
          <p:nvPr>
            <p:ph type="body" sz="quarter" idx="41"/>
          </p:nvPr>
        </p:nvSpPr>
        <p:spPr>
          <a:xfrm>
            <a:off x="12593461"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6" name="Platshållare för text 3">
            <a:extLst>
              <a:ext uri="{FF2B5EF4-FFF2-40B4-BE49-F238E27FC236}">
                <a16:creationId xmlns:a16="http://schemas.microsoft.com/office/drawing/2014/main" id="{CB146D73-9B21-DE35-9A0E-511A5BB9CCBC}"/>
              </a:ext>
            </a:extLst>
          </p:cNvPr>
          <p:cNvSpPr>
            <a:spLocks noGrp="1"/>
          </p:cNvSpPr>
          <p:nvPr>
            <p:ph type="body" sz="quarter" idx="42"/>
          </p:nvPr>
        </p:nvSpPr>
        <p:spPr>
          <a:xfrm>
            <a:off x="18210489"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0" name="Platshållare för text 3">
            <a:extLst>
              <a:ext uri="{FF2B5EF4-FFF2-40B4-BE49-F238E27FC236}">
                <a16:creationId xmlns:a16="http://schemas.microsoft.com/office/drawing/2014/main" id="{F5783FD1-1BE3-3025-F8FA-16F9DB9A8FA0}"/>
              </a:ext>
            </a:extLst>
          </p:cNvPr>
          <p:cNvSpPr>
            <a:spLocks noGrp="1"/>
          </p:cNvSpPr>
          <p:nvPr>
            <p:ph type="body" sz="quarter" idx="43"/>
          </p:nvPr>
        </p:nvSpPr>
        <p:spPr>
          <a:xfrm>
            <a:off x="12593461"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1" name="Platshållare för text 3">
            <a:extLst>
              <a:ext uri="{FF2B5EF4-FFF2-40B4-BE49-F238E27FC236}">
                <a16:creationId xmlns:a16="http://schemas.microsoft.com/office/drawing/2014/main" id="{1B54C49D-AD2D-4315-565D-E903B0C97DBF}"/>
              </a:ext>
            </a:extLst>
          </p:cNvPr>
          <p:cNvSpPr>
            <a:spLocks noGrp="1"/>
          </p:cNvSpPr>
          <p:nvPr>
            <p:ph type="body" sz="quarter" idx="44"/>
          </p:nvPr>
        </p:nvSpPr>
        <p:spPr>
          <a:xfrm>
            <a:off x="18210489"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2" name="Platshållare för text 3">
            <a:extLst>
              <a:ext uri="{FF2B5EF4-FFF2-40B4-BE49-F238E27FC236}">
                <a16:creationId xmlns:a16="http://schemas.microsoft.com/office/drawing/2014/main" id="{B741271C-0D0D-EE09-D696-752149A3110A}"/>
              </a:ext>
            </a:extLst>
          </p:cNvPr>
          <p:cNvSpPr>
            <a:spLocks noGrp="1"/>
          </p:cNvSpPr>
          <p:nvPr>
            <p:ph type="body" sz="quarter" idx="45"/>
          </p:nvPr>
        </p:nvSpPr>
        <p:spPr>
          <a:xfrm>
            <a:off x="12593461"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3" name="Platshållare för text 3">
            <a:extLst>
              <a:ext uri="{FF2B5EF4-FFF2-40B4-BE49-F238E27FC236}">
                <a16:creationId xmlns:a16="http://schemas.microsoft.com/office/drawing/2014/main" id="{E90730A6-A95D-46A9-9273-CCDBF862A5F6}"/>
              </a:ext>
            </a:extLst>
          </p:cNvPr>
          <p:cNvSpPr>
            <a:spLocks noGrp="1"/>
          </p:cNvSpPr>
          <p:nvPr>
            <p:ph type="body" sz="quarter" idx="46"/>
          </p:nvPr>
        </p:nvSpPr>
        <p:spPr>
          <a:xfrm>
            <a:off x="18210489"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4" name="Platshållare för text 3">
            <a:extLst>
              <a:ext uri="{FF2B5EF4-FFF2-40B4-BE49-F238E27FC236}">
                <a16:creationId xmlns:a16="http://schemas.microsoft.com/office/drawing/2014/main" id="{372303CB-F87D-716E-191E-970DA7E9AC94}"/>
              </a:ext>
            </a:extLst>
          </p:cNvPr>
          <p:cNvSpPr>
            <a:spLocks noGrp="1"/>
          </p:cNvSpPr>
          <p:nvPr>
            <p:ph type="body" sz="quarter" idx="47"/>
          </p:nvPr>
        </p:nvSpPr>
        <p:spPr>
          <a:xfrm>
            <a:off x="12593462" y="4139450"/>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5" name="Platshållare för text 3">
            <a:extLst>
              <a:ext uri="{FF2B5EF4-FFF2-40B4-BE49-F238E27FC236}">
                <a16:creationId xmlns:a16="http://schemas.microsoft.com/office/drawing/2014/main" id="{205C4832-C2C6-07A8-6F0C-F8FEDF241A94}"/>
              </a:ext>
            </a:extLst>
          </p:cNvPr>
          <p:cNvSpPr>
            <a:spLocks noGrp="1"/>
          </p:cNvSpPr>
          <p:nvPr>
            <p:ph type="body" sz="quarter" idx="48"/>
          </p:nvPr>
        </p:nvSpPr>
        <p:spPr>
          <a:xfrm>
            <a:off x="18378442" y="4139450"/>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6" name="Platshållare för text 3">
            <a:extLst>
              <a:ext uri="{FF2B5EF4-FFF2-40B4-BE49-F238E27FC236}">
                <a16:creationId xmlns:a16="http://schemas.microsoft.com/office/drawing/2014/main" id="{84597A55-69F8-C67F-E96D-0CDC19ABE0CE}"/>
              </a:ext>
            </a:extLst>
          </p:cNvPr>
          <p:cNvSpPr>
            <a:spLocks noGrp="1"/>
          </p:cNvSpPr>
          <p:nvPr>
            <p:ph type="body" sz="quarter" idx="49"/>
          </p:nvPr>
        </p:nvSpPr>
        <p:spPr>
          <a:xfrm>
            <a:off x="12593462" y="7125246"/>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7" name="Platshållare för text 3">
            <a:extLst>
              <a:ext uri="{FF2B5EF4-FFF2-40B4-BE49-F238E27FC236}">
                <a16:creationId xmlns:a16="http://schemas.microsoft.com/office/drawing/2014/main" id="{362CF631-3D74-F225-BE4D-A9985C2AA649}"/>
              </a:ext>
            </a:extLst>
          </p:cNvPr>
          <p:cNvSpPr>
            <a:spLocks noGrp="1"/>
          </p:cNvSpPr>
          <p:nvPr>
            <p:ph type="body" sz="quarter" idx="50"/>
          </p:nvPr>
        </p:nvSpPr>
        <p:spPr>
          <a:xfrm>
            <a:off x="18378442" y="7125246"/>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8" name="Platshållare för text 3">
            <a:extLst>
              <a:ext uri="{FF2B5EF4-FFF2-40B4-BE49-F238E27FC236}">
                <a16:creationId xmlns:a16="http://schemas.microsoft.com/office/drawing/2014/main" id="{B975D65E-7C01-589C-F829-C939AD54BC5E}"/>
              </a:ext>
            </a:extLst>
          </p:cNvPr>
          <p:cNvSpPr>
            <a:spLocks noGrp="1"/>
          </p:cNvSpPr>
          <p:nvPr>
            <p:ph type="body" sz="quarter" idx="51"/>
          </p:nvPr>
        </p:nvSpPr>
        <p:spPr>
          <a:xfrm>
            <a:off x="12593462" y="10111042"/>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9" name="Platshållare för text 3">
            <a:extLst>
              <a:ext uri="{FF2B5EF4-FFF2-40B4-BE49-F238E27FC236}">
                <a16:creationId xmlns:a16="http://schemas.microsoft.com/office/drawing/2014/main" id="{8D1A93CA-EA7A-4CE9-DACD-98E28EB37C07}"/>
              </a:ext>
            </a:extLst>
          </p:cNvPr>
          <p:cNvSpPr>
            <a:spLocks noGrp="1"/>
          </p:cNvSpPr>
          <p:nvPr>
            <p:ph type="body" sz="quarter" idx="52"/>
          </p:nvPr>
        </p:nvSpPr>
        <p:spPr>
          <a:xfrm>
            <a:off x="18378442" y="10111042"/>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514D9F53-87D6-D499-B862-7D9561B7335C}"/>
              </a:ext>
            </a:extLst>
          </p:cNvPr>
          <p:cNvSpPr>
            <a:spLocks noGrp="1"/>
          </p:cNvSpPr>
          <p:nvPr>
            <p:ph type="body" sz="quarter" idx="53"/>
          </p:nvPr>
        </p:nvSpPr>
        <p:spPr>
          <a:xfrm>
            <a:off x="14149036" y="516311"/>
            <a:ext cx="8375304" cy="1116630"/>
          </a:xfrm>
          <a:prstGeom prst="rect">
            <a:avLst/>
          </a:prstGeom>
        </p:spPr>
        <p:txBody>
          <a:bodyPr anchor="t" anchorCtr="0"/>
          <a:lstStyle>
            <a:lvl1pPr marL="0" indent="0" algn="l">
              <a:buNone/>
              <a:defRPr sz="3100" b="1">
                <a:solidFill>
                  <a:schemeClr val="bg1"/>
                </a:solidFill>
                <a:latin typeface="+mj-lt"/>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144747618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1423314"/>
            <a:ext cx="13446759" cy="11776375"/>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51" name="Bild">
            <a:extLst>
              <a:ext uri="{FF2B5EF4-FFF2-40B4-BE49-F238E27FC236}">
                <a16:creationId xmlns:a16="http://schemas.microsoft.com/office/drawing/2014/main" id="{48332C30-AF38-1147-A528-89C51C800CAE}"/>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2152207" y="820912"/>
            <a:ext cx="1980800" cy="1371599"/>
          </a:xfrm>
          <a:prstGeom prst="rect">
            <a:avLst/>
          </a:prstGeom>
          <a:ln w="12700">
            <a:miter lim="400000"/>
          </a:ln>
        </p:spPr>
      </p:pic>
      <p:pic>
        <p:nvPicPr>
          <p:cNvPr id="66" name="Bild">
            <a:extLst>
              <a:ext uri="{FF2B5EF4-FFF2-40B4-BE49-F238E27FC236}">
                <a16:creationId xmlns:a16="http://schemas.microsoft.com/office/drawing/2014/main" id="{26A3D363-C093-8E4C-9666-4B724A4C999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4035871" y="820912"/>
            <a:ext cx="1980800" cy="1371599"/>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5871022" y="627048"/>
            <a:ext cx="7771741" cy="537215"/>
          </a:xfrm>
          <a:prstGeom prst="rect">
            <a:avLst/>
          </a:prstGeom>
        </p:spPr>
        <p:txBody>
          <a:bodyPr/>
          <a:lstStyle>
            <a:lvl1pPr marL="0" indent="0" algn="l">
              <a:buFontTx/>
              <a:buNone/>
              <a:defRPr sz="27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72" name="Platshållare för text 42">
            <a:extLst>
              <a:ext uri="{FF2B5EF4-FFF2-40B4-BE49-F238E27FC236}">
                <a16:creationId xmlns:a16="http://schemas.microsoft.com/office/drawing/2014/main" id="{8111BC69-701D-594A-B7AF-9653362D4831}"/>
              </a:ext>
            </a:extLst>
          </p:cNvPr>
          <p:cNvSpPr>
            <a:spLocks noGrp="1"/>
          </p:cNvSpPr>
          <p:nvPr>
            <p:ph type="body" sz="quarter" idx="33"/>
          </p:nvPr>
        </p:nvSpPr>
        <p:spPr>
          <a:xfrm>
            <a:off x="1217208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73" name="Platshållare för text 44">
            <a:extLst>
              <a:ext uri="{FF2B5EF4-FFF2-40B4-BE49-F238E27FC236}">
                <a16:creationId xmlns:a16="http://schemas.microsoft.com/office/drawing/2014/main" id="{FA67DB96-688A-C44B-BEC0-0C71F919D9DE}"/>
              </a:ext>
            </a:extLst>
          </p:cNvPr>
          <p:cNvSpPr>
            <a:spLocks noGrp="1"/>
          </p:cNvSpPr>
          <p:nvPr>
            <p:ph type="body" sz="quarter" idx="34"/>
          </p:nvPr>
        </p:nvSpPr>
        <p:spPr>
          <a:xfrm>
            <a:off x="1409232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71" name="Platshållare för innehåll 58">
            <a:extLst>
              <a:ext uri="{FF2B5EF4-FFF2-40B4-BE49-F238E27FC236}">
                <a16:creationId xmlns:a16="http://schemas.microsoft.com/office/drawing/2014/main" id="{0BAAAF83-1C10-3249-9F51-60B708CF727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75114" y="1691922"/>
            <a:ext cx="889000" cy="965200"/>
          </a:xfrm>
          <a:prstGeom prst="rect">
            <a:avLst/>
          </a:prstGeom>
        </p:spPr>
      </p:pic>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2985EDA-F5D3-D149-ADD9-74D2F86EC70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406725461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980902"/>
            <a:ext cx="13446759" cy="12218788"/>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209819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1299022" y="1583990"/>
            <a:ext cx="11482057" cy="935357"/>
          </a:xfrm>
          <a:prstGeom prst="rect">
            <a:avLst/>
          </a:prstGeom>
        </p:spPr>
        <p:txBody>
          <a:bodyPr/>
          <a:lstStyle>
            <a:lvl1pPr marL="0" indent="0" algn="l">
              <a:buFontTx/>
              <a:buNone/>
              <a:defRPr sz="3100" b="1">
                <a:solidFill>
                  <a:schemeClr val="bg1"/>
                </a:solidFill>
                <a:latin typeface="+mj-lt"/>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138003325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ödtext &amp; lä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5" name="Bild 4">
            <a:extLst>
              <a:ext uri="{FF2B5EF4-FFF2-40B4-BE49-F238E27FC236}">
                <a16:creationId xmlns:a16="http://schemas.microsoft.com/office/drawing/2014/main" id="{10D0F9DE-6566-EB41-8D25-67F44BA5EA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96878" y="4170464"/>
            <a:ext cx="8221906" cy="4545029"/>
          </a:xfrm>
          <a:prstGeom prst="rect">
            <a:avLst/>
          </a:prstGeom>
        </p:spPr>
      </p:pic>
      <p:sp>
        <p:nvSpPr>
          <p:cNvPr id="14" name="Platshållare för text 3">
            <a:extLst>
              <a:ext uri="{FF2B5EF4-FFF2-40B4-BE49-F238E27FC236}">
                <a16:creationId xmlns:a16="http://schemas.microsoft.com/office/drawing/2014/main" id="{F5874B09-32F3-C449-99DF-CC86C26D726D}"/>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3041E13D-DD39-6F4D-AA4C-70359385BEB2}"/>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9CDCA5FB-1A7D-924A-9FC1-C2D0037EA30D}"/>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D8ECB928-F5C0-6A4D-91AA-2329B893803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2" name="Platshållare för text 2">
            <a:extLst>
              <a:ext uri="{FF2B5EF4-FFF2-40B4-BE49-F238E27FC236}">
                <a16:creationId xmlns:a16="http://schemas.microsoft.com/office/drawing/2014/main" id="{611465C8-0C01-BD49-A903-E1CF6B648821}"/>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3" name="Platshållare för text 4">
            <a:extLst>
              <a:ext uri="{FF2B5EF4-FFF2-40B4-BE49-F238E27FC236}">
                <a16:creationId xmlns:a16="http://schemas.microsoft.com/office/drawing/2014/main" id="{835E6B40-DE49-E84C-8FAF-FC0000219206}"/>
              </a:ext>
            </a:extLst>
          </p:cNvPr>
          <p:cNvSpPr>
            <a:spLocks noGrp="1"/>
          </p:cNvSpPr>
          <p:nvPr>
            <p:ph type="body" sz="quarter" idx="39"/>
          </p:nvPr>
        </p:nvSpPr>
        <p:spPr>
          <a:xfrm>
            <a:off x="14541389" y="5478457"/>
            <a:ext cx="7052988" cy="2125604"/>
          </a:xfrm>
          <a:prstGeom prst="rect">
            <a:avLst/>
          </a:prstGeom>
        </p:spPr>
        <p:txBody>
          <a:bodyPr anchor="ctr" anchorCtr="0"/>
          <a:lstStyle>
            <a:lvl1pPr marL="0" indent="0" algn="ctr">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16" name="Bild">
            <a:extLst>
              <a:ext uri="{FF2B5EF4-FFF2-40B4-BE49-F238E27FC236}">
                <a16:creationId xmlns:a16="http://schemas.microsoft.com/office/drawing/2014/main" id="{531635C0-A72E-2A4D-8D60-A4CD14E8D7C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3" name="Bild 2">
            <a:extLst>
              <a:ext uri="{FF2B5EF4-FFF2-40B4-BE49-F238E27FC236}">
                <a16:creationId xmlns:a16="http://schemas.microsoft.com/office/drawing/2014/main" id="{E25938F1-2A51-364B-B829-BF63DCE7A2B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3527" y="4170464"/>
            <a:ext cx="8748711" cy="6251506"/>
          </a:xfrm>
          <a:prstGeom prst="rect">
            <a:avLst/>
          </a:prstGeom>
        </p:spPr>
      </p:pic>
      <p:pic>
        <p:nvPicPr>
          <p:cNvPr id="15" name="Bild">
            <a:extLst>
              <a:ext uri="{FF2B5EF4-FFF2-40B4-BE49-F238E27FC236}">
                <a16:creationId xmlns:a16="http://schemas.microsoft.com/office/drawing/2014/main" id="{B314B1A5-FA0E-D54E-9BFC-194201FA0EA7}"/>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129582698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m slide för helfilm">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96428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a jobba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 name="Bildobjekt 2">
            <a:extLst>
              <a:ext uri="{FF2B5EF4-FFF2-40B4-BE49-F238E27FC236}">
                <a16:creationId xmlns:a16="http://schemas.microsoft.com/office/drawing/2014/main" id="{F6D3D0F0-4C77-3442-9935-868560902D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058" t="6616" r="7848" b="7134"/>
          <a:stretch/>
        </p:blipFill>
        <p:spPr>
          <a:xfrm>
            <a:off x="12427451" y="-64168"/>
            <a:ext cx="11954962" cy="13916436"/>
          </a:xfrm>
          <a:prstGeom prst="rect">
            <a:avLst/>
          </a:prstGeom>
        </p:spPr>
      </p:pic>
      <p:sp>
        <p:nvSpPr>
          <p:cNvPr id="10" name="Platshållare för text 3">
            <a:extLst>
              <a:ext uri="{FF2B5EF4-FFF2-40B4-BE49-F238E27FC236}">
                <a16:creationId xmlns:a16="http://schemas.microsoft.com/office/drawing/2014/main" id="{B17DD139-BEDE-1F48-AA7C-EAAE4B4959A1}"/>
              </a:ext>
            </a:extLst>
          </p:cNvPr>
          <p:cNvSpPr>
            <a:spLocks noGrp="1"/>
          </p:cNvSpPr>
          <p:nvPr>
            <p:ph type="body" sz="quarter" idx="37"/>
          </p:nvPr>
        </p:nvSpPr>
        <p:spPr>
          <a:xfrm>
            <a:off x="1711161" y="2397308"/>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9" name="Platshållare för text 2">
            <a:extLst>
              <a:ext uri="{FF2B5EF4-FFF2-40B4-BE49-F238E27FC236}">
                <a16:creationId xmlns:a16="http://schemas.microsoft.com/office/drawing/2014/main" id="{174347DC-6F4B-BE42-B2F4-31368310C141}"/>
              </a:ext>
            </a:extLst>
          </p:cNvPr>
          <p:cNvSpPr>
            <a:spLocks noGrp="1"/>
          </p:cNvSpPr>
          <p:nvPr>
            <p:ph type="body" sz="quarter" idx="38"/>
          </p:nvPr>
        </p:nvSpPr>
        <p:spPr>
          <a:xfrm>
            <a:off x="1749263" y="7205472"/>
            <a:ext cx="6952766" cy="546549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0" name="Bild 19">
            <a:extLst>
              <a:ext uri="{FF2B5EF4-FFF2-40B4-BE49-F238E27FC236}">
                <a16:creationId xmlns:a16="http://schemas.microsoft.com/office/drawing/2014/main" id="{26A3DD7F-DA82-F644-88BE-C5F81FCDD71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9424" y="5101959"/>
            <a:ext cx="6516751" cy="1408569"/>
          </a:xfrm>
          <a:prstGeom prst="rect">
            <a:avLst/>
          </a:prstGeom>
        </p:spPr>
      </p:pic>
      <p:pic>
        <p:nvPicPr>
          <p:cNvPr id="8" name="Bild">
            <a:extLst>
              <a:ext uri="{FF2B5EF4-FFF2-40B4-BE49-F238E27FC236}">
                <a16:creationId xmlns:a16="http://schemas.microsoft.com/office/drawing/2014/main" id="{0C6610E9-9DE5-3142-8945-D00FAA67A64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005023" y="-54617"/>
            <a:ext cx="608750" cy="13696897"/>
          </a:xfrm>
          <a:prstGeom prst="rect">
            <a:avLst/>
          </a:prstGeom>
          <a:ln w="12700">
            <a:miter lim="400000"/>
          </a:ln>
        </p:spPr>
      </p:pic>
      <p:sp>
        <p:nvSpPr>
          <p:cNvPr id="2" name="Platshållare för text 11">
            <a:extLst>
              <a:ext uri="{FF2B5EF4-FFF2-40B4-BE49-F238E27FC236}">
                <a16:creationId xmlns:a16="http://schemas.microsoft.com/office/drawing/2014/main" id="{A2F2B3BD-BEC9-279E-01A8-D4D2F5B50E94}"/>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 name="Platshållare för text 13">
            <a:extLst>
              <a:ext uri="{FF2B5EF4-FFF2-40B4-BE49-F238E27FC236}">
                <a16:creationId xmlns:a16="http://schemas.microsoft.com/office/drawing/2014/main" id="{8F6317EF-AFB3-F04E-E632-1453DBFE58E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 name="Platshållare för text 13">
            <a:extLst>
              <a:ext uri="{FF2B5EF4-FFF2-40B4-BE49-F238E27FC236}">
                <a16:creationId xmlns:a16="http://schemas.microsoft.com/office/drawing/2014/main" id="{A3F01691-0781-3CE7-0176-0175C0C96EED}"/>
              </a:ext>
            </a:extLst>
          </p:cNvPr>
          <p:cNvSpPr>
            <a:spLocks noGrp="1"/>
          </p:cNvSpPr>
          <p:nvPr>
            <p:ph type="body" sz="quarter" idx="11"/>
          </p:nvPr>
        </p:nvSpPr>
        <p:spPr>
          <a:xfrm>
            <a:off x="7594586" y="1423315"/>
            <a:ext cx="2408396" cy="644321"/>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242505248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al 3 st">
    <p:bg>
      <p:bgPr>
        <a:solidFill>
          <a:schemeClr val="accent1"/>
        </a:solidFill>
        <a:effectLst/>
      </p:bgPr>
    </p:bg>
    <p:spTree>
      <p:nvGrpSpPr>
        <p:cNvPr id="1" name=""/>
        <p:cNvGrpSpPr/>
        <p:nvPr/>
      </p:nvGrpSpPr>
      <p:grpSpPr>
        <a:xfrm>
          <a:off x="0" y="0"/>
          <a:ext cx="0" cy="0"/>
          <a:chOff x="0" y="0"/>
          <a:chExt cx="0" cy="0"/>
        </a:xfrm>
      </p:grpSpPr>
      <p:pic>
        <p:nvPicPr>
          <p:cNvPr id="31" name="Bildobjekt 15">
            <a:extLst>
              <a:ext uri="{FF2B5EF4-FFF2-40B4-BE49-F238E27FC236}">
                <a16:creationId xmlns:a16="http://schemas.microsoft.com/office/drawing/2014/main" id="{66266466-1DA0-304A-B1D2-31A5F66FF94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8455898"/>
            <a:ext cx="6804808" cy="1816021"/>
          </a:xfrm>
          <a:prstGeom prst="rect">
            <a:avLst/>
          </a:prstGeom>
        </p:spPr>
      </p:pic>
      <p:pic>
        <p:nvPicPr>
          <p:cNvPr id="32" name="Bildobjekt 15">
            <a:extLst>
              <a:ext uri="{FF2B5EF4-FFF2-40B4-BE49-F238E27FC236}">
                <a16:creationId xmlns:a16="http://schemas.microsoft.com/office/drawing/2014/main" id="{7575C5C8-C4C9-4749-9BD4-B18B2C60943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11082366"/>
            <a:ext cx="6804808" cy="1816021"/>
          </a:xfrm>
          <a:prstGeom prst="rect">
            <a:avLst/>
          </a:prstGeom>
        </p:spPr>
      </p:pic>
      <p:sp>
        <p:nvSpPr>
          <p:cNvPr id="4" name="Platshållare för text 3">
            <a:extLst>
              <a:ext uri="{FF2B5EF4-FFF2-40B4-BE49-F238E27FC236}">
                <a16:creationId xmlns:a16="http://schemas.microsoft.com/office/drawing/2014/main" id="{2CDABC01-7291-AC49-B786-41609399F877}"/>
              </a:ext>
            </a:extLst>
          </p:cNvPr>
          <p:cNvSpPr>
            <a:spLocks noGrp="1"/>
          </p:cNvSpPr>
          <p:nvPr>
            <p:ph type="body" sz="quarter" idx="36"/>
          </p:nvPr>
        </p:nvSpPr>
        <p:spPr>
          <a:xfrm>
            <a:off x="1680560" y="231399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16" name="Bildobjekt 15">
            <a:extLst>
              <a:ext uri="{FF2B5EF4-FFF2-40B4-BE49-F238E27FC236}">
                <a16:creationId xmlns:a16="http://schemas.microsoft.com/office/drawing/2014/main" id="{A3B49F58-EF6A-1E4E-A866-1B81305F035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5946162"/>
            <a:ext cx="6804808" cy="1816021"/>
          </a:xfrm>
          <a:prstGeom prst="rect">
            <a:avLst/>
          </a:prstGeom>
        </p:spPr>
      </p:pic>
      <p:pic>
        <p:nvPicPr>
          <p:cNvPr id="14" name="Bild 13">
            <a:extLst>
              <a:ext uri="{FF2B5EF4-FFF2-40B4-BE49-F238E27FC236}">
                <a16:creationId xmlns:a16="http://schemas.microsoft.com/office/drawing/2014/main" id="{1FEE8EB2-AB51-3B41-AB21-BC0E465DE60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5825348"/>
            <a:ext cx="11137825" cy="1990660"/>
          </a:xfrm>
          <a:prstGeom prst="rect">
            <a:avLst/>
          </a:prstGeom>
        </p:spPr>
      </p:pic>
      <p:pic>
        <p:nvPicPr>
          <p:cNvPr id="39" name="Bild 38">
            <a:extLst>
              <a:ext uri="{FF2B5EF4-FFF2-40B4-BE49-F238E27FC236}">
                <a16:creationId xmlns:a16="http://schemas.microsoft.com/office/drawing/2014/main" id="{49900AB6-6B85-E748-99B8-81FD56BE211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8288630"/>
            <a:ext cx="11137825" cy="1990660"/>
          </a:xfrm>
          <a:prstGeom prst="rect">
            <a:avLst/>
          </a:prstGeom>
        </p:spPr>
      </p:pic>
      <p:pic>
        <p:nvPicPr>
          <p:cNvPr id="41" name="Bild 40">
            <a:extLst>
              <a:ext uri="{FF2B5EF4-FFF2-40B4-BE49-F238E27FC236}">
                <a16:creationId xmlns:a16="http://schemas.microsoft.com/office/drawing/2014/main" id="{EB56C28C-4FE4-724E-908B-9B89EBBF3F9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10938524"/>
            <a:ext cx="11137825" cy="1990660"/>
          </a:xfrm>
          <a:prstGeom prst="rect">
            <a:avLst/>
          </a:prstGeom>
        </p:spPr>
      </p:pic>
      <p:sp>
        <p:nvSpPr>
          <p:cNvPr id="52" name="Platshållare för text 21">
            <a:extLst>
              <a:ext uri="{FF2B5EF4-FFF2-40B4-BE49-F238E27FC236}">
                <a16:creationId xmlns:a16="http://schemas.microsoft.com/office/drawing/2014/main" id="{C93C2C37-84B4-1244-9A89-A8FEF0BB402B}"/>
              </a:ext>
            </a:extLst>
          </p:cNvPr>
          <p:cNvSpPr>
            <a:spLocks noGrp="1"/>
          </p:cNvSpPr>
          <p:nvPr>
            <p:ph type="body" sz="quarter" idx="46"/>
          </p:nvPr>
        </p:nvSpPr>
        <p:spPr>
          <a:xfrm>
            <a:off x="15526859" y="1423315"/>
            <a:ext cx="6353704" cy="1531784"/>
          </a:xfrm>
          <a:prstGeom prst="rect">
            <a:avLst/>
          </a:prstGeom>
        </p:spPr>
        <p:txBody>
          <a:bodyPr anchor="t" anchorCtr="0"/>
          <a:lstStyle>
            <a:lvl1pPr marL="0" indent="0" algn="l">
              <a:buNone/>
              <a:defRPr sz="24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9" name="Platshållare för text 21">
            <a:extLst>
              <a:ext uri="{FF2B5EF4-FFF2-40B4-BE49-F238E27FC236}">
                <a16:creationId xmlns:a16="http://schemas.microsoft.com/office/drawing/2014/main" id="{AD8A4598-C53F-724C-B336-6688E01025A8}"/>
              </a:ext>
            </a:extLst>
          </p:cNvPr>
          <p:cNvSpPr>
            <a:spLocks noGrp="1"/>
          </p:cNvSpPr>
          <p:nvPr>
            <p:ph type="body" sz="quarter" idx="43"/>
          </p:nvPr>
        </p:nvSpPr>
        <p:spPr>
          <a:xfrm>
            <a:off x="3331472" y="5485723"/>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8" name="Platshållare för text 21">
            <a:extLst>
              <a:ext uri="{FF2B5EF4-FFF2-40B4-BE49-F238E27FC236}">
                <a16:creationId xmlns:a16="http://schemas.microsoft.com/office/drawing/2014/main" id="{69941E3C-A464-5648-9851-7E21C3FFC35B}"/>
              </a:ext>
            </a:extLst>
          </p:cNvPr>
          <p:cNvSpPr>
            <a:spLocks noGrp="1"/>
          </p:cNvSpPr>
          <p:nvPr>
            <p:ph type="body" sz="quarter" idx="37"/>
          </p:nvPr>
        </p:nvSpPr>
        <p:spPr>
          <a:xfrm>
            <a:off x="3331472" y="6229126"/>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21">
            <a:extLst>
              <a:ext uri="{FF2B5EF4-FFF2-40B4-BE49-F238E27FC236}">
                <a16:creationId xmlns:a16="http://schemas.microsoft.com/office/drawing/2014/main" id="{387356A4-C3ED-0744-968F-77F8F937E2A9}"/>
              </a:ext>
            </a:extLst>
          </p:cNvPr>
          <p:cNvSpPr>
            <a:spLocks noGrp="1"/>
          </p:cNvSpPr>
          <p:nvPr>
            <p:ph type="body" sz="quarter" idx="40"/>
          </p:nvPr>
        </p:nvSpPr>
        <p:spPr>
          <a:xfrm>
            <a:off x="14752142" y="6229126"/>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0" name="Platshållare för text 21">
            <a:extLst>
              <a:ext uri="{FF2B5EF4-FFF2-40B4-BE49-F238E27FC236}">
                <a16:creationId xmlns:a16="http://schemas.microsoft.com/office/drawing/2014/main" id="{4238C8DB-C11A-7546-8321-D68B378AF5BC}"/>
              </a:ext>
            </a:extLst>
          </p:cNvPr>
          <p:cNvSpPr>
            <a:spLocks noGrp="1"/>
          </p:cNvSpPr>
          <p:nvPr>
            <p:ph type="body" sz="quarter" idx="44"/>
          </p:nvPr>
        </p:nvSpPr>
        <p:spPr>
          <a:xfrm>
            <a:off x="3331472" y="7949004"/>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21">
            <a:extLst>
              <a:ext uri="{FF2B5EF4-FFF2-40B4-BE49-F238E27FC236}">
                <a16:creationId xmlns:a16="http://schemas.microsoft.com/office/drawing/2014/main" id="{B46D2735-2A42-C841-8D9D-5018770F252E}"/>
              </a:ext>
            </a:extLst>
          </p:cNvPr>
          <p:cNvSpPr>
            <a:spLocks noGrp="1"/>
          </p:cNvSpPr>
          <p:nvPr>
            <p:ph type="body" sz="quarter" idx="38"/>
          </p:nvPr>
        </p:nvSpPr>
        <p:spPr>
          <a:xfrm>
            <a:off x="3331472" y="8692408"/>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1">
            <a:extLst>
              <a:ext uri="{FF2B5EF4-FFF2-40B4-BE49-F238E27FC236}">
                <a16:creationId xmlns:a16="http://schemas.microsoft.com/office/drawing/2014/main" id="{5B22C289-ABA6-8241-8953-5EFB70A8F04E}"/>
              </a:ext>
            </a:extLst>
          </p:cNvPr>
          <p:cNvSpPr>
            <a:spLocks noGrp="1"/>
          </p:cNvSpPr>
          <p:nvPr>
            <p:ph type="body" sz="quarter" idx="41"/>
          </p:nvPr>
        </p:nvSpPr>
        <p:spPr>
          <a:xfrm>
            <a:off x="14752142" y="876705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1" name="Platshållare för text 21">
            <a:extLst>
              <a:ext uri="{FF2B5EF4-FFF2-40B4-BE49-F238E27FC236}">
                <a16:creationId xmlns:a16="http://schemas.microsoft.com/office/drawing/2014/main" id="{94404405-1A92-4A4C-A346-17E220027393}"/>
              </a:ext>
            </a:extLst>
          </p:cNvPr>
          <p:cNvSpPr>
            <a:spLocks noGrp="1"/>
          </p:cNvSpPr>
          <p:nvPr>
            <p:ph type="body" sz="quarter" idx="45"/>
          </p:nvPr>
        </p:nvSpPr>
        <p:spPr>
          <a:xfrm>
            <a:off x="3331472" y="10580237"/>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text 21">
            <a:extLst>
              <a:ext uri="{FF2B5EF4-FFF2-40B4-BE49-F238E27FC236}">
                <a16:creationId xmlns:a16="http://schemas.microsoft.com/office/drawing/2014/main" id="{2FE87669-51C4-2C49-BC8A-2868F4A167DD}"/>
              </a:ext>
            </a:extLst>
          </p:cNvPr>
          <p:cNvSpPr>
            <a:spLocks noGrp="1"/>
          </p:cNvSpPr>
          <p:nvPr>
            <p:ph type="body" sz="quarter" idx="39"/>
          </p:nvPr>
        </p:nvSpPr>
        <p:spPr>
          <a:xfrm>
            <a:off x="3331472" y="11342302"/>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21">
            <a:extLst>
              <a:ext uri="{FF2B5EF4-FFF2-40B4-BE49-F238E27FC236}">
                <a16:creationId xmlns:a16="http://schemas.microsoft.com/office/drawing/2014/main" id="{C160A2AE-1AFD-BF4E-B7EE-2E87E892404D}"/>
              </a:ext>
            </a:extLst>
          </p:cNvPr>
          <p:cNvSpPr>
            <a:spLocks noGrp="1"/>
          </p:cNvSpPr>
          <p:nvPr>
            <p:ph type="body" sz="quarter" idx="42"/>
          </p:nvPr>
        </p:nvSpPr>
        <p:spPr>
          <a:xfrm>
            <a:off x="14752142" y="1136096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D15138DA-65EE-A54A-8D0C-3BC1FF334AE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4986827"/>
            <a:ext cx="9679814" cy="196604"/>
          </a:xfrm>
          <a:prstGeom prst="rect">
            <a:avLst/>
          </a:prstGeom>
          <a:ln w="12700">
            <a:miter lim="400000"/>
          </a:ln>
        </p:spPr>
      </p:pic>
      <p:pic>
        <p:nvPicPr>
          <p:cNvPr id="20" name="Bild 19">
            <a:extLst>
              <a:ext uri="{FF2B5EF4-FFF2-40B4-BE49-F238E27FC236}">
                <a16:creationId xmlns:a16="http://schemas.microsoft.com/office/drawing/2014/main" id="{90DE7295-1B53-334A-AFF8-08F59F219346}"/>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6033796"/>
            <a:ext cx="1398542" cy="1383232"/>
          </a:xfrm>
          <a:prstGeom prst="rect">
            <a:avLst/>
          </a:prstGeom>
        </p:spPr>
      </p:pic>
      <p:pic>
        <p:nvPicPr>
          <p:cNvPr id="26" name="Bild 25">
            <a:extLst>
              <a:ext uri="{FF2B5EF4-FFF2-40B4-BE49-F238E27FC236}">
                <a16:creationId xmlns:a16="http://schemas.microsoft.com/office/drawing/2014/main" id="{B05A1912-1DF8-044E-A5AF-40642FC7BA5D}"/>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8478416"/>
            <a:ext cx="1398542" cy="1383232"/>
          </a:xfrm>
          <a:prstGeom prst="rect">
            <a:avLst/>
          </a:prstGeom>
        </p:spPr>
      </p:pic>
      <p:pic>
        <p:nvPicPr>
          <p:cNvPr id="27" name="Bild 26">
            <a:extLst>
              <a:ext uri="{FF2B5EF4-FFF2-40B4-BE49-F238E27FC236}">
                <a16:creationId xmlns:a16="http://schemas.microsoft.com/office/drawing/2014/main" id="{A36E8101-0214-2B4A-B145-97ACF405305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11146971"/>
            <a:ext cx="1398542" cy="1383232"/>
          </a:xfrm>
          <a:prstGeom prst="rect">
            <a:avLst/>
          </a:prstGeom>
        </p:spPr>
      </p:pic>
      <p:pic>
        <p:nvPicPr>
          <p:cNvPr id="48" name="Platshållare för innehåll 58">
            <a:extLst>
              <a:ext uri="{FF2B5EF4-FFF2-40B4-BE49-F238E27FC236}">
                <a16:creationId xmlns:a16="http://schemas.microsoft.com/office/drawing/2014/main" id="{A229CDF9-7E29-6F4F-BD7E-52B1F162CF81}"/>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63142" y="2313992"/>
            <a:ext cx="889000" cy="965200"/>
          </a:xfrm>
          <a:prstGeom prst="rect">
            <a:avLst/>
          </a:prstGeom>
        </p:spPr>
      </p:pic>
      <p:pic>
        <p:nvPicPr>
          <p:cNvPr id="30" name="Bild">
            <a:extLst>
              <a:ext uri="{FF2B5EF4-FFF2-40B4-BE49-F238E27FC236}">
                <a16:creationId xmlns:a16="http://schemas.microsoft.com/office/drawing/2014/main" id="{9A755ABF-9864-B84F-B92A-992B89723B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rot="21600000">
            <a:off x="15543468" y="2955099"/>
            <a:ext cx="4379164" cy="88944"/>
          </a:xfrm>
          <a:prstGeom prst="rect">
            <a:avLst/>
          </a:prstGeom>
          <a:ln w="12700">
            <a:miter lim="400000"/>
          </a:ln>
        </p:spPr>
      </p:pic>
    </p:spTree>
    <p:extLst>
      <p:ext uri="{BB962C8B-B14F-4D97-AF65-F5344CB8AC3E}">
        <p14:creationId xmlns:p14="http://schemas.microsoft.com/office/powerpoint/2010/main" val="374787727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kapa en plan">
    <p:bg>
      <p:bgPr>
        <a:solidFill>
          <a:schemeClr val="accent1"/>
        </a:solidFill>
        <a:effectLst/>
      </p:bgPr>
    </p:bg>
    <p:spTree>
      <p:nvGrpSpPr>
        <p:cNvPr id="1" name=""/>
        <p:cNvGrpSpPr/>
        <p:nvPr/>
      </p:nvGrpSpPr>
      <p:grpSpPr>
        <a:xfrm>
          <a:off x="0" y="0"/>
          <a:ext cx="0" cy="0"/>
          <a:chOff x="0" y="0"/>
          <a:chExt cx="0" cy="0"/>
        </a:xfrm>
      </p:grpSpPr>
      <p:pic>
        <p:nvPicPr>
          <p:cNvPr id="31" name="Bild">
            <a:extLst>
              <a:ext uri="{FF2B5EF4-FFF2-40B4-BE49-F238E27FC236}">
                <a16:creationId xmlns:a16="http://schemas.microsoft.com/office/drawing/2014/main" id="{99CB5D9B-D1AD-CD40-BEBA-CF1A63691C5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90728" y="4490357"/>
            <a:ext cx="21531222" cy="8688101"/>
          </a:xfrm>
          <a:prstGeom prst="rect">
            <a:avLst/>
          </a:prstGeom>
          <a:ln w="12700">
            <a:miter lim="400000"/>
          </a:ln>
        </p:spPr>
      </p:pic>
      <p:pic>
        <p:nvPicPr>
          <p:cNvPr id="87" name="Bild">
            <a:extLst>
              <a:ext uri="{FF2B5EF4-FFF2-40B4-BE49-F238E27FC236}">
                <a16:creationId xmlns:a16="http://schemas.microsoft.com/office/drawing/2014/main" id="{A395EAD9-95AB-F246-99E6-D96CBD42CFF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flipV="1">
            <a:off x="2057412" y="5524791"/>
            <a:ext cx="21014859" cy="7327907"/>
          </a:xfrm>
          <a:prstGeom prst="rect">
            <a:avLst/>
          </a:prstGeom>
          <a:ln w="12700">
            <a:miter lim="400000"/>
          </a:ln>
        </p:spPr>
      </p:pic>
      <p:sp>
        <p:nvSpPr>
          <p:cNvPr id="93" name="Platshållare för text 3">
            <a:extLst>
              <a:ext uri="{FF2B5EF4-FFF2-40B4-BE49-F238E27FC236}">
                <a16:creationId xmlns:a16="http://schemas.microsoft.com/office/drawing/2014/main" id="{4BD86D93-096D-104C-8DE1-4EE7FDB13B5F}"/>
              </a:ext>
            </a:extLst>
          </p:cNvPr>
          <p:cNvSpPr>
            <a:spLocks noGrp="1"/>
          </p:cNvSpPr>
          <p:nvPr>
            <p:ph type="body" sz="quarter" idx="52"/>
          </p:nvPr>
        </p:nvSpPr>
        <p:spPr>
          <a:xfrm>
            <a:off x="1680560" y="147377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264889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a:t>
            </a:r>
          </a:p>
        </p:txBody>
      </p:sp>
      <p:sp>
        <p:nvSpPr>
          <p:cNvPr id="26" name="Platshållare för text 21">
            <a:extLst>
              <a:ext uri="{FF2B5EF4-FFF2-40B4-BE49-F238E27FC236}">
                <a16:creationId xmlns:a16="http://schemas.microsoft.com/office/drawing/2014/main" id="{19662158-1348-E44B-8EA6-08FF53ABEA1D}"/>
              </a:ext>
            </a:extLst>
          </p:cNvPr>
          <p:cNvSpPr>
            <a:spLocks noGrp="1"/>
          </p:cNvSpPr>
          <p:nvPr>
            <p:ph type="body" sz="quarter" idx="36"/>
          </p:nvPr>
        </p:nvSpPr>
        <p:spPr>
          <a:xfrm>
            <a:off x="576315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a:t>
            </a:r>
          </a:p>
        </p:txBody>
      </p:sp>
      <p:sp>
        <p:nvSpPr>
          <p:cNvPr id="27" name="Platshållare för text 21">
            <a:extLst>
              <a:ext uri="{FF2B5EF4-FFF2-40B4-BE49-F238E27FC236}">
                <a16:creationId xmlns:a16="http://schemas.microsoft.com/office/drawing/2014/main" id="{FE96EE3F-134A-E142-9914-4E7F6D221570}"/>
              </a:ext>
            </a:extLst>
          </p:cNvPr>
          <p:cNvSpPr>
            <a:spLocks noGrp="1"/>
          </p:cNvSpPr>
          <p:nvPr>
            <p:ph type="body" sz="quarter" idx="37"/>
          </p:nvPr>
        </p:nvSpPr>
        <p:spPr>
          <a:xfrm>
            <a:off x="8930425" y="4824959"/>
            <a:ext cx="4759071"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a:t>
            </a:r>
          </a:p>
        </p:txBody>
      </p:sp>
      <p:sp>
        <p:nvSpPr>
          <p:cNvPr id="28" name="Platshållare för text 21">
            <a:extLst>
              <a:ext uri="{FF2B5EF4-FFF2-40B4-BE49-F238E27FC236}">
                <a16:creationId xmlns:a16="http://schemas.microsoft.com/office/drawing/2014/main" id="{A3F61F83-0C4F-774B-8286-1964810F3C8E}"/>
              </a:ext>
            </a:extLst>
          </p:cNvPr>
          <p:cNvSpPr>
            <a:spLocks noGrp="1"/>
          </p:cNvSpPr>
          <p:nvPr>
            <p:ph type="body" sz="quarter" idx="38"/>
          </p:nvPr>
        </p:nvSpPr>
        <p:spPr>
          <a:xfrm>
            <a:off x="14131640" y="4824959"/>
            <a:ext cx="6583638"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a:t>
            </a:r>
          </a:p>
        </p:txBody>
      </p:sp>
      <p:sp>
        <p:nvSpPr>
          <p:cNvPr id="29" name="Platshållare för text 21">
            <a:extLst>
              <a:ext uri="{FF2B5EF4-FFF2-40B4-BE49-F238E27FC236}">
                <a16:creationId xmlns:a16="http://schemas.microsoft.com/office/drawing/2014/main" id="{850782F4-D4A5-6341-BA81-0AECB2666B3A}"/>
              </a:ext>
            </a:extLst>
          </p:cNvPr>
          <p:cNvSpPr>
            <a:spLocks noGrp="1"/>
          </p:cNvSpPr>
          <p:nvPr>
            <p:ph type="body" sz="quarter" idx="39"/>
          </p:nvPr>
        </p:nvSpPr>
        <p:spPr>
          <a:xfrm>
            <a:off x="2648897" y="579199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1" name="Platshållare för text 21">
            <a:extLst>
              <a:ext uri="{FF2B5EF4-FFF2-40B4-BE49-F238E27FC236}">
                <a16:creationId xmlns:a16="http://schemas.microsoft.com/office/drawing/2014/main" id="{C32DF4CE-5DAA-A041-AE09-89405E7E273E}"/>
              </a:ext>
            </a:extLst>
          </p:cNvPr>
          <p:cNvSpPr>
            <a:spLocks noGrp="1"/>
          </p:cNvSpPr>
          <p:nvPr>
            <p:ph type="body" sz="quarter" idx="53"/>
          </p:nvPr>
        </p:nvSpPr>
        <p:spPr>
          <a:xfrm>
            <a:off x="5763157" y="579199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2" name="Platshållare för text 21">
            <a:extLst>
              <a:ext uri="{FF2B5EF4-FFF2-40B4-BE49-F238E27FC236}">
                <a16:creationId xmlns:a16="http://schemas.microsoft.com/office/drawing/2014/main" id="{755DEFD8-7089-1D45-9125-CD61F6C4F91C}"/>
              </a:ext>
            </a:extLst>
          </p:cNvPr>
          <p:cNvSpPr>
            <a:spLocks noGrp="1"/>
          </p:cNvSpPr>
          <p:nvPr>
            <p:ph type="body" sz="quarter" idx="54"/>
          </p:nvPr>
        </p:nvSpPr>
        <p:spPr>
          <a:xfrm>
            <a:off x="8903921" y="5791990"/>
            <a:ext cx="4785571"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3" name="Platshållare för text 21">
            <a:extLst>
              <a:ext uri="{FF2B5EF4-FFF2-40B4-BE49-F238E27FC236}">
                <a16:creationId xmlns:a16="http://schemas.microsoft.com/office/drawing/2014/main" id="{2B1DE750-8C29-7643-B6E3-5850FC6634CC}"/>
              </a:ext>
            </a:extLst>
          </p:cNvPr>
          <p:cNvSpPr>
            <a:spLocks noGrp="1"/>
          </p:cNvSpPr>
          <p:nvPr>
            <p:ph type="body" sz="quarter" idx="55"/>
          </p:nvPr>
        </p:nvSpPr>
        <p:spPr>
          <a:xfrm>
            <a:off x="14138530" y="5791990"/>
            <a:ext cx="8300839"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4" name="Platshållare för text 21">
            <a:extLst>
              <a:ext uri="{FF2B5EF4-FFF2-40B4-BE49-F238E27FC236}">
                <a16:creationId xmlns:a16="http://schemas.microsoft.com/office/drawing/2014/main" id="{96B4F3FD-758B-CE40-8BF8-AC701BD30511}"/>
              </a:ext>
            </a:extLst>
          </p:cNvPr>
          <p:cNvSpPr>
            <a:spLocks noGrp="1"/>
          </p:cNvSpPr>
          <p:nvPr>
            <p:ph type="body" sz="quarter" idx="56"/>
          </p:nvPr>
        </p:nvSpPr>
        <p:spPr>
          <a:xfrm>
            <a:off x="2648897" y="682566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5" name="Platshållare för text 21">
            <a:extLst>
              <a:ext uri="{FF2B5EF4-FFF2-40B4-BE49-F238E27FC236}">
                <a16:creationId xmlns:a16="http://schemas.microsoft.com/office/drawing/2014/main" id="{26FE73C5-2409-AA42-A05B-EF3423B8D642}"/>
              </a:ext>
            </a:extLst>
          </p:cNvPr>
          <p:cNvSpPr>
            <a:spLocks noGrp="1"/>
          </p:cNvSpPr>
          <p:nvPr>
            <p:ph type="body" sz="quarter" idx="57"/>
          </p:nvPr>
        </p:nvSpPr>
        <p:spPr>
          <a:xfrm>
            <a:off x="5763157" y="682566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6" name="Platshållare för text 21">
            <a:extLst>
              <a:ext uri="{FF2B5EF4-FFF2-40B4-BE49-F238E27FC236}">
                <a16:creationId xmlns:a16="http://schemas.microsoft.com/office/drawing/2014/main" id="{371BBA36-2A20-4944-A16F-D33439C0D556}"/>
              </a:ext>
            </a:extLst>
          </p:cNvPr>
          <p:cNvSpPr>
            <a:spLocks noGrp="1"/>
          </p:cNvSpPr>
          <p:nvPr>
            <p:ph type="body" sz="quarter" idx="58"/>
          </p:nvPr>
        </p:nvSpPr>
        <p:spPr>
          <a:xfrm>
            <a:off x="8903921" y="6806413"/>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7" name="Platshållare för text 21">
            <a:extLst>
              <a:ext uri="{FF2B5EF4-FFF2-40B4-BE49-F238E27FC236}">
                <a16:creationId xmlns:a16="http://schemas.microsoft.com/office/drawing/2014/main" id="{0C88D588-71AC-2B41-B5A4-C78D29BC7B7E}"/>
              </a:ext>
            </a:extLst>
          </p:cNvPr>
          <p:cNvSpPr>
            <a:spLocks noGrp="1"/>
          </p:cNvSpPr>
          <p:nvPr>
            <p:ph type="body" sz="quarter" idx="59"/>
          </p:nvPr>
        </p:nvSpPr>
        <p:spPr>
          <a:xfrm>
            <a:off x="14138530" y="6806413"/>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8" name="Platshållare för text 21">
            <a:extLst>
              <a:ext uri="{FF2B5EF4-FFF2-40B4-BE49-F238E27FC236}">
                <a16:creationId xmlns:a16="http://schemas.microsoft.com/office/drawing/2014/main" id="{D0323EDD-37D8-C046-B548-9238EB75CDC7}"/>
              </a:ext>
            </a:extLst>
          </p:cNvPr>
          <p:cNvSpPr>
            <a:spLocks noGrp="1"/>
          </p:cNvSpPr>
          <p:nvPr>
            <p:ph type="body" sz="quarter" idx="60"/>
          </p:nvPr>
        </p:nvSpPr>
        <p:spPr>
          <a:xfrm>
            <a:off x="2648897" y="7846077"/>
            <a:ext cx="2638714"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9" name="Platshållare för text 21">
            <a:extLst>
              <a:ext uri="{FF2B5EF4-FFF2-40B4-BE49-F238E27FC236}">
                <a16:creationId xmlns:a16="http://schemas.microsoft.com/office/drawing/2014/main" id="{0F670CBE-FF3F-EA4A-94EA-93A7B63164FC}"/>
              </a:ext>
            </a:extLst>
          </p:cNvPr>
          <p:cNvSpPr>
            <a:spLocks noGrp="1"/>
          </p:cNvSpPr>
          <p:nvPr>
            <p:ph type="body" sz="quarter" idx="61"/>
          </p:nvPr>
        </p:nvSpPr>
        <p:spPr>
          <a:xfrm>
            <a:off x="5763157" y="7846077"/>
            <a:ext cx="2718230"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EBAABCC0-1FE5-A843-A339-874102205C00}"/>
              </a:ext>
            </a:extLst>
          </p:cNvPr>
          <p:cNvSpPr>
            <a:spLocks noGrp="1"/>
          </p:cNvSpPr>
          <p:nvPr>
            <p:ph type="body" sz="quarter" idx="62"/>
          </p:nvPr>
        </p:nvSpPr>
        <p:spPr>
          <a:xfrm>
            <a:off x="8903921" y="7846077"/>
            <a:ext cx="4785571"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1" name="Platshållare för text 21">
            <a:extLst>
              <a:ext uri="{FF2B5EF4-FFF2-40B4-BE49-F238E27FC236}">
                <a16:creationId xmlns:a16="http://schemas.microsoft.com/office/drawing/2014/main" id="{0043ACC4-1268-FB4A-80E2-4FED4946BD63}"/>
              </a:ext>
            </a:extLst>
          </p:cNvPr>
          <p:cNvSpPr>
            <a:spLocks noGrp="1"/>
          </p:cNvSpPr>
          <p:nvPr>
            <p:ph type="body" sz="quarter" idx="63"/>
          </p:nvPr>
        </p:nvSpPr>
        <p:spPr>
          <a:xfrm>
            <a:off x="14138530" y="7846077"/>
            <a:ext cx="8300839"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2" name="Platshållare för text 21">
            <a:extLst>
              <a:ext uri="{FF2B5EF4-FFF2-40B4-BE49-F238E27FC236}">
                <a16:creationId xmlns:a16="http://schemas.microsoft.com/office/drawing/2014/main" id="{435A84D6-539D-384F-BEDD-28949720C8E6}"/>
              </a:ext>
            </a:extLst>
          </p:cNvPr>
          <p:cNvSpPr>
            <a:spLocks noGrp="1"/>
          </p:cNvSpPr>
          <p:nvPr>
            <p:ph type="body" sz="quarter" idx="64"/>
          </p:nvPr>
        </p:nvSpPr>
        <p:spPr>
          <a:xfrm>
            <a:off x="2648897" y="9582112"/>
            <a:ext cx="2638714"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3" name="Platshållare för text 21">
            <a:extLst>
              <a:ext uri="{FF2B5EF4-FFF2-40B4-BE49-F238E27FC236}">
                <a16:creationId xmlns:a16="http://schemas.microsoft.com/office/drawing/2014/main" id="{BA95282C-272E-2240-907E-BA70333B1F43}"/>
              </a:ext>
            </a:extLst>
          </p:cNvPr>
          <p:cNvSpPr>
            <a:spLocks noGrp="1"/>
          </p:cNvSpPr>
          <p:nvPr>
            <p:ph type="body" sz="quarter" idx="65"/>
          </p:nvPr>
        </p:nvSpPr>
        <p:spPr>
          <a:xfrm>
            <a:off x="5763157" y="9582112"/>
            <a:ext cx="2718230"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4" name="Platshållare för text 21">
            <a:extLst>
              <a:ext uri="{FF2B5EF4-FFF2-40B4-BE49-F238E27FC236}">
                <a16:creationId xmlns:a16="http://schemas.microsoft.com/office/drawing/2014/main" id="{52C6C0D5-AB58-C743-8563-0CFDAA5F2883}"/>
              </a:ext>
            </a:extLst>
          </p:cNvPr>
          <p:cNvSpPr>
            <a:spLocks noGrp="1"/>
          </p:cNvSpPr>
          <p:nvPr>
            <p:ph type="body" sz="quarter" idx="66"/>
          </p:nvPr>
        </p:nvSpPr>
        <p:spPr>
          <a:xfrm>
            <a:off x="8903921" y="9582112"/>
            <a:ext cx="4785571"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5" name="Platshållare för text 21">
            <a:extLst>
              <a:ext uri="{FF2B5EF4-FFF2-40B4-BE49-F238E27FC236}">
                <a16:creationId xmlns:a16="http://schemas.microsoft.com/office/drawing/2014/main" id="{01ED0130-3FBA-4B46-8ECB-AF79D6088EC3}"/>
              </a:ext>
            </a:extLst>
          </p:cNvPr>
          <p:cNvSpPr>
            <a:spLocks noGrp="1"/>
          </p:cNvSpPr>
          <p:nvPr>
            <p:ph type="body" sz="quarter" idx="67"/>
          </p:nvPr>
        </p:nvSpPr>
        <p:spPr>
          <a:xfrm>
            <a:off x="14138530" y="9582112"/>
            <a:ext cx="8300839"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6" name="Platshållare för text 21">
            <a:extLst>
              <a:ext uri="{FF2B5EF4-FFF2-40B4-BE49-F238E27FC236}">
                <a16:creationId xmlns:a16="http://schemas.microsoft.com/office/drawing/2014/main" id="{702AAC28-FC32-E84E-81BF-D598E5AFF0F5}"/>
              </a:ext>
            </a:extLst>
          </p:cNvPr>
          <p:cNvSpPr>
            <a:spLocks noGrp="1"/>
          </p:cNvSpPr>
          <p:nvPr>
            <p:ph type="body" sz="quarter" idx="68"/>
          </p:nvPr>
        </p:nvSpPr>
        <p:spPr>
          <a:xfrm>
            <a:off x="2648897" y="1097359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7" name="Platshållare för text 21">
            <a:extLst>
              <a:ext uri="{FF2B5EF4-FFF2-40B4-BE49-F238E27FC236}">
                <a16:creationId xmlns:a16="http://schemas.microsoft.com/office/drawing/2014/main" id="{8A190CDC-D814-B84D-A574-57E7672BFA51}"/>
              </a:ext>
            </a:extLst>
          </p:cNvPr>
          <p:cNvSpPr>
            <a:spLocks noGrp="1"/>
          </p:cNvSpPr>
          <p:nvPr>
            <p:ph type="body" sz="quarter" idx="69"/>
          </p:nvPr>
        </p:nvSpPr>
        <p:spPr>
          <a:xfrm>
            <a:off x="5763157" y="1097359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8" name="Platshållare för text 21">
            <a:extLst>
              <a:ext uri="{FF2B5EF4-FFF2-40B4-BE49-F238E27FC236}">
                <a16:creationId xmlns:a16="http://schemas.microsoft.com/office/drawing/2014/main" id="{AF03BEC1-430A-9E42-BD95-29083E9D1626}"/>
              </a:ext>
            </a:extLst>
          </p:cNvPr>
          <p:cNvSpPr>
            <a:spLocks noGrp="1"/>
          </p:cNvSpPr>
          <p:nvPr>
            <p:ph type="body" sz="quarter" idx="70"/>
          </p:nvPr>
        </p:nvSpPr>
        <p:spPr>
          <a:xfrm>
            <a:off x="8903921" y="1095434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9" name="Platshållare för text 21">
            <a:extLst>
              <a:ext uri="{FF2B5EF4-FFF2-40B4-BE49-F238E27FC236}">
                <a16:creationId xmlns:a16="http://schemas.microsoft.com/office/drawing/2014/main" id="{2F49AABF-5C7B-304C-87B5-70DC0EA4161B}"/>
              </a:ext>
            </a:extLst>
          </p:cNvPr>
          <p:cNvSpPr>
            <a:spLocks noGrp="1"/>
          </p:cNvSpPr>
          <p:nvPr>
            <p:ph type="body" sz="quarter" idx="71"/>
          </p:nvPr>
        </p:nvSpPr>
        <p:spPr>
          <a:xfrm>
            <a:off x="14138530" y="1095434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1" name="Platshållare för text 21">
            <a:extLst>
              <a:ext uri="{FF2B5EF4-FFF2-40B4-BE49-F238E27FC236}">
                <a16:creationId xmlns:a16="http://schemas.microsoft.com/office/drawing/2014/main" id="{AAD2B35B-EDBA-2B4D-9797-500E10164134}"/>
              </a:ext>
            </a:extLst>
          </p:cNvPr>
          <p:cNvSpPr>
            <a:spLocks noGrp="1"/>
          </p:cNvSpPr>
          <p:nvPr>
            <p:ph type="body" sz="quarter" idx="72"/>
          </p:nvPr>
        </p:nvSpPr>
        <p:spPr>
          <a:xfrm>
            <a:off x="2648897" y="1200726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2" name="Platshållare för text 21">
            <a:extLst>
              <a:ext uri="{FF2B5EF4-FFF2-40B4-BE49-F238E27FC236}">
                <a16:creationId xmlns:a16="http://schemas.microsoft.com/office/drawing/2014/main" id="{7D0B5A64-4058-4645-AA63-0BF6ACE00E31}"/>
              </a:ext>
            </a:extLst>
          </p:cNvPr>
          <p:cNvSpPr>
            <a:spLocks noGrp="1"/>
          </p:cNvSpPr>
          <p:nvPr>
            <p:ph type="body" sz="quarter" idx="73"/>
          </p:nvPr>
        </p:nvSpPr>
        <p:spPr>
          <a:xfrm>
            <a:off x="5763157" y="1200726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3" name="Platshållare för text 21">
            <a:extLst>
              <a:ext uri="{FF2B5EF4-FFF2-40B4-BE49-F238E27FC236}">
                <a16:creationId xmlns:a16="http://schemas.microsoft.com/office/drawing/2014/main" id="{0AAE42AC-4C39-B74D-8F34-6287FF1F8EAC}"/>
              </a:ext>
            </a:extLst>
          </p:cNvPr>
          <p:cNvSpPr>
            <a:spLocks noGrp="1"/>
          </p:cNvSpPr>
          <p:nvPr>
            <p:ph type="body" sz="quarter" idx="74"/>
          </p:nvPr>
        </p:nvSpPr>
        <p:spPr>
          <a:xfrm>
            <a:off x="8903921" y="1198801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4" name="Platshållare för text 21">
            <a:extLst>
              <a:ext uri="{FF2B5EF4-FFF2-40B4-BE49-F238E27FC236}">
                <a16:creationId xmlns:a16="http://schemas.microsoft.com/office/drawing/2014/main" id="{8A3FDB0E-E6D1-6C4A-9671-1CBED0131622}"/>
              </a:ext>
            </a:extLst>
          </p:cNvPr>
          <p:cNvSpPr>
            <a:spLocks noGrp="1"/>
          </p:cNvSpPr>
          <p:nvPr>
            <p:ph type="body" sz="quarter" idx="75"/>
          </p:nvPr>
        </p:nvSpPr>
        <p:spPr>
          <a:xfrm>
            <a:off x="14138530" y="1198801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cxnSp>
        <p:nvCxnSpPr>
          <p:cNvPr id="4" name="Rak 3">
            <a:extLst>
              <a:ext uri="{FF2B5EF4-FFF2-40B4-BE49-F238E27FC236}">
                <a16:creationId xmlns:a16="http://schemas.microsoft.com/office/drawing/2014/main" id="{C18D2AC7-F5D0-864B-9E7A-7CBB71C01415}"/>
              </a:ext>
            </a:extLst>
          </p:cNvPr>
          <p:cNvCxnSpPr>
            <a:cxnSpLocks/>
          </p:cNvCxnSpPr>
          <p:nvPr userDrawn="1"/>
        </p:nvCxnSpPr>
        <p:spPr>
          <a:xfrm>
            <a:off x="5526157" y="5367484"/>
            <a:ext cx="0" cy="7553388"/>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Rak 58">
            <a:extLst>
              <a:ext uri="{FF2B5EF4-FFF2-40B4-BE49-F238E27FC236}">
                <a16:creationId xmlns:a16="http://schemas.microsoft.com/office/drawing/2014/main" id="{A3CA9C88-3C5E-984B-9388-8C37E95453B1}"/>
              </a:ext>
            </a:extLst>
          </p:cNvPr>
          <p:cNvCxnSpPr>
            <a:cxnSpLocks/>
          </p:cNvCxnSpPr>
          <p:nvPr userDrawn="1"/>
        </p:nvCxnSpPr>
        <p:spPr>
          <a:xfrm>
            <a:off x="8719931" y="5367484"/>
            <a:ext cx="0" cy="768591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Rak 59">
            <a:extLst>
              <a:ext uri="{FF2B5EF4-FFF2-40B4-BE49-F238E27FC236}">
                <a16:creationId xmlns:a16="http://schemas.microsoft.com/office/drawing/2014/main" id="{70930C31-FB62-6C40-9579-1FE54E7B83DD}"/>
              </a:ext>
            </a:extLst>
          </p:cNvPr>
          <p:cNvCxnSpPr>
            <a:cxnSpLocks/>
          </p:cNvCxnSpPr>
          <p:nvPr userDrawn="1"/>
        </p:nvCxnSpPr>
        <p:spPr>
          <a:xfrm>
            <a:off x="13928035" y="5176157"/>
            <a:ext cx="0" cy="7925205"/>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 name="Rak 87">
            <a:extLst>
              <a:ext uri="{FF2B5EF4-FFF2-40B4-BE49-F238E27FC236}">
                <a16:creationId xmlns:a16="http://schemas.microsoft.com/office/drawing/2014/main" id="{D04EF7D1-2D60-6043-8E01-9AA470F264EF}"/>
              </a:ext>
            </a:extLst>
          </p:cNvPr>
          <p:cNvCxnSpPr>
            <a:cxnSpLocks/>
          </p:cNvCxnSpPr>
          <p:nvPr userDrawn="1"/>
        </p:nvCxnSpPr>
        <p:spPr>
          <a:xfrm flipH="1">
            <a:off x="1845129" y="6634583"/>
            <a:ext cx="21227142"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 name="Rak 88">
            <a:extLst>
              <a:ext uri="{FF2B5EF4-FFF2-40B4-BE49-F238E27FC236}">
                <a16:creationId xmlns:a16="http://schemas.microsoft.com/office/drawing/2014/main" id="{7A96CAA6-1175-F94E-B1BC-7DFB44A6AC4F}"/>
              </a:ext>
            </a:extLst>
          </p:cNvPr>
          <p:cNvCxnSpPr>
            <a:cxnSpLocks/>
          </p:cNvCxnSpPr>
          <p:nvPr userDrawn="1"/>
        </p:nvCxnSpPr>
        <p:spPr>
          <a:xfrm flipH="1">
            <a:off x="2057412" y="7679611"/>
            <a:ext cx="21014859"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 name="Rak 89">
            <a:extLst>
              <a:ext uri="{FF2B5EF4-FFF2-40B4-BE49-F238E27FC236}">
                <a16:creationId xmlns:a16="http://schemas.microsoft.com/office/drawing/2014/main" id="{7ABE8A74-0AF4-9844-B258-5D614045C3B7}"/>
              </a:ext>
            </a:extLst>
          </p:cNvPr>
          <p:cNvCxnSpPr>
            <a:cxnSpLocks/>
          </p:cNvCxnSpPr>
          <p:nvPr userDrawn="1"/>
        </p:nvCxnSpPr>
        <p:spPr>
          <a:xfrm flipH="1">
            <a:off x="1713600" y="9410439"/>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 name="Rak 90">
            <a:extLst>
              <a:ext uri="{FF2B5EF4-FFF2-40B4-BE49-F238E27FC236}">
                <a16:creationId xmlns:a16="http://schemas.microsoft.com/office/drawing/2014/main" id="{81E96AF9-F008-9944-A406-3AAC36896E12}"/>
              </a:ext>
            </a:extLst>
          </p:cNvPr>
          <p:cNvCxnSpPr>
            <a:cxnSpLocks/>
          </p:cNvCxnSpPr>
          <p:nvPr userDrawn="1"/>
        </p:nvCxnSpPr>
        <p:spPr>
          <a:xfrm flipH="1">
            <a:off x="1894114" y="10814696"/>
            <a:ext cx="21178157"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 name="Rak 91">
            <a:extLst>
              <a:ext uri="{FF2B5EF4-FFF2-40B4-BE49-F238E27FC236}">
                <a16:creationId xmlns:a16="http://schemas.microsoft.com/office/drawing/2014/main" id="{C3ECE661-85B6-3F48-B643-C196AEA1CBB7}"/>
              </a:ext>
            </a:extLst>
          </p:cNvPr>
          <p:cNvCxnSpPr>
            <a:cxnSpLocks/>
          </p:cNvCxnSpPr>
          <p:nvPr userDrawn="1"/>
        </p:nvCxnSpPr>
        <p:spPr>
          <a:xfrm flipH="1">
            <a:off x="1713600" y="11827067"/>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4" name="Bild">
            <a:extLst>
              <a:ext uri="{FF2B5EF4-FFF2-40B4-BE49-F238E27FC236}">
                <a16:creationId xmlns:a16="http://schemas.microsoft.com/office/drawing/2014/main" id="{A015C575-A2C0-7043-A56E-FC70200665C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7" y="4089482"/>
            <a:ext cx="10273300" cy="215081"/>
          </a:xfrm>
          <a:prstGeom prst="rect">
            <a:avLst/>
          </a:prstGeom>
          <a:ln w="12700">
            <a:miter lim="400000"/>
          </a:ln>
        </p:spPr>
      </p:pic>
      <p:pic>
        <p:nvPicPr>
          <p:cNvPr id="98" name="Bild">
            <a:extLst>
              <a:ext uri="{FF2B5EF4-FFF2-40B4-BE49-F238E27FC236}">
                <a16:creationId xmlns:a16="http://schemas.microsoft.com/office/drawing/2014/main" id="{86562447-9947-214C-8B51-92C6D8B9BD4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489868" y="1520802"/>
            <a:ext cx="6442383" cy="1619028"/>
          </a:xfrm>
          <a:prstGeom prst="rect">
            <a:avLst/>
          </a:prstGeom>
          <a:ln w="12700">
            <a:miter lim="400000"/>
          </a:ln>
        </p:spPr>
      </p:pic>
      <p:sp>
        <p:nvSpPr>
          <p:cNvPr id="99" name="Platshållare för text 211">
            <a:extLst>
              <a:ext uri="{FF2B5EF4-FFF2-40B4-BE49-F238E27FC236}">
                <a16:creationId xmlns:a16="http://schemas.microsoft.com/office/drawing/2014/main" id="{EB309356-9EBC-744F-93A4-FF019DFF5C6D}"/>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123144992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Övningens första sida">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893"/>
            <a:ext cx="24382412" cy="13715107"/>
          </a:xfrm>
          <a:prstGeom prst="rect">
            <a:avLst/>
          </a:prstGeom>
        </p:spPr>
      </p:pic>
      <p:sp>
        <p:nvSpPr>
          <p:cNvPr id="11" name="Platshållare för text 10">
            <a:extLst>
              <a:ext uri="{FF2B5EF4-FFF2-40B4-BE49-F238E27FC236}">
                <a16:creationId xmlns:a16="http://schemas.microsoft.com/office/drawing/2014/main" id="{808A6B7C-17CD-7F41-90DE-07B0A46ECA94}"/>
              </a:ext>
            </a:extLst>
          </p:cNvPr>
          <p:cNvSpPr>
            <a:spLocks noGrp="1"/>
          </p:cNvSpPr>
          <p:nvPr>
            <p:ph type="body" sz="quarter" idx="38"/>
          </p:nvPr>
        </p:nvSpPr>
        <p:spPr>
          <a:xfrm>
            <a:off x="1722692" y="3516300"/>
            <a:ext cx="9765841" cy="227553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a:t>Klicka här för att ändra</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a:t>
            </a:r>
          </a:p>
        </p:txBody>
      </p:sp>
      <p:sp>
        <p:nvSpPr>
          <p:cNvPr id="9" name="Platshållare för text 8">
            <a:extLst>
              <a:ext uri="{FF2B5EF4-FFF2-40B4-BE49-F238E27FC236}">
                <a16:creationId xmlns:a16="http://schemas.microsoft.com/office/drawing/2014/main" id="{F5E67C71-75F6-124F-84DA-36E5917E6B1A}"/>
              </a:ext>
            </a:extLst>
          </p:cNvPr>
          <p:cNvSpPr>
            <a:spLocks noGrp="1"/>
          </p:cNvSpPr>
          <p:nvPr>
            <p:ph type="body" sz="quarter" idx="37"/>
          </p:nvPr>
        </p:nvSpPr>
        <p:spPr>
          <a:xfrm>
            <a:off x="1749262" y="6712283"/>
            <a:ext cx="9739272" cy="4503113"/>
          </a:xfrm>
          <a:prstGeom prst="rect">
            <a:avLst/>
          </a:prstGeom>
        </p:spPr>
        <p:txBody>
          <a:bodyPr/>
          <a:lstStyle>
            <a:lvl1pPr marL="0" indent="0">
              <a:buNone/>
              <a:defRPr sz="4300"/>
            </a:lvl1pPr>
          </a:lstStyle>
          <a:p>
            <a:pPr lvl="0"/>
            <a:r>
              <a:rPr lang="sv-SE"/>
              <a:t>Klicka här för att ändra format på bakgrundstexten</a:t>
            </a:r>
          </a:p>
          <a:p>
            <a:pPr lvl="0"/>
            <a:endParaRPr lang="sv-SE"/>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903317"/>
            <a:ext cx="9679814" cy="224710"/>
          </a:xfrm>
          <a:prstGeom prst="rect">
            <a:avLst/>
          </a:prstGeom>
          <a:ln w="12700">
            <a:miter lim="400000"/>
          </a:ln>
        </p:spPr>
      </p:pic>
      <p:sp>
        <p:nvSpPr>
          <p:cNvPr id="5" name="Platshållare för bild 4">
            <a:extLst>
              <a:ext uri="{FF2B5EF4-FFF2-40B4-BE49-F238E27FC236}">
                <a16:creationId xmlns:a16="http://schemas.microsoft.com/office/drawing/2014/main" id="{83A78926-89A8-C145-9BFA-622976875264}"/>
              </a:ext>
              <a:ext uri="{C183D7F6-B498-43B3-948B-1728B52AA6E4}">
                <adec:decorative xmlns:adec="http://schemas.microsoft.com/office/drawing/2017/decorative" val="1"/>
              </a:ext>
            </a:extLst>
          </p:cNvPr>
          <p:cNvSpPr>
            <a:spLocks noGrp="1"/>
          </p:cNvSpPr>
          <p:nvPr>
            <p:ph type="pic" sz="quarter" idx="36"/>
          </p:nvPr>
        </p:nvSpPr>
        <p:spPr>
          <a:xfrm>
            <a:off x="12191206" y="-1588"/>
            <a:ext cx="12191207" cy="13717588"/>
          </a:xfrm>
          <a:prstGeom prst="rect">
            <a:avLst/>
          </a:prstGeom>
        </p:spPr>
        <p:txBody>
          <a:bodyPr/>
          <a:lstStyle/>
          <a:p>
            <a:endParaRPr lang="sv-SE"/>
          </a:p>
        </p:txBody>
      </p:sp>
    </p:spTree>
    <p:extLst>
      <p:ext uri="{BB962C8B-B14F-4D97-AF65-F5344CB8AC3E}">
        <p14:creationId xmlns:p14="http://schemas.microsoft.com/office/powerpoint/2010/main" val="2782116490"/>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Övningens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6944"/>
            <a:ext cx="24382412" cy="13715107"/>
          </a:xfrm>
          <a:prstGeom prst="rect">
            <a:avLst/>
          </a:prstGeom>
        </p:spPr>
      </p:pic>
      <p:pic>
        <p:nvPicPr>
          <p:cNvPr id="4" name="Bild 3">
            <a:extLst>
              <a:ext uri="{FF2B5EF4-FFF2-40B4-BE49-F238E27FC236}">
                <a16:creationId xmlns:a16="http://schemas.microsoft.com/office/drawing/2014/main" id="{501B0D15-530C-C843-A8E6-00502B5B99B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07033" y="2996965"/>
            <a:ext cx="14432347" cy="942247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p:nvPr>
        </p:nvSpPr>
        <p:spPr>
          <a:xfrm>
            <a:off x="1690731" y="2451729"/>
            <a:ext cx="6165646"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a:t>Klicka här för att ändra</a:t>
            </a:r>
          </a:p>
        </p:txBody>
      </p:sp>
      <p:pic>
        <p:nvPicPr>
          <p:cNvPr id="11" name="Bild">
            <a:extLst>
              <a:ext uri="{FF2B5EF4-FFF2-40B4-BE49-F238E27FC236}">
                <a16:creationId xmlns:a16="http://schemas.microsoft.com/office/drawing/2014/main" id="{8D7FAE93-0935-8743-BA64-1B9A21759CD3}"/>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359473"/>
            <a:ext cx="6798970" cy="240132"/>
          </a:xfrm>
          <a:prstGeom prst="rect">
            <a:avLst/>
          </a:prstGeom>
          <a:ln w="12700">
            <a:miter lim="400000"/>
          </a:ln>
        </p:spPr>
      </p:pic>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1" y="6199204"/>
            <a:ext cx="6706975" cy="4295775"/>
          </a:xfrm>
          <a:prstGeom prst="rect">
            <a:avLst/>
          </a:prstGeom>
        </p:spPr>
        <p:txBody>
          <a:bodyPr/>
          <a:lstStyle>
            <a:lvl1pPr marL="0" indent="0">
              <a:buNone/>
              <a:defRPr sz="31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a:t>Klicka här för att ändra format på bakgrundstexten</a:t>
            </a:r>
          </a:p>
        </p:txBody>
      </p:sp>
      <p:pic>
        <p:nvPicPr>
          <p:cNvPr id="7" name="Bildobjekt 6">
            <a:extLst>
              <a:ext uri="{FF2B5EF4-FFF2-40B4-BE49-F238E27FC236}">
                <a16:creationId xmlns:a16="http://schemas.microsoft.com/office/drawing/2014/main" id="{58A1BDCA-2911-7544-9D10-07F896EDA3B6}"/>
              </a:ext>
              <a:ext uri="{C183D7F6-B498-43B3-948B-1728B52AA6E4}">
                <adec:decorative xmlns:adec="http://schemas.microsoft.com/office/drawing/2017/decorative" val="1"/>
              </a:ext>
            </a:extLst>
          </p:cNvPr>
          <p:cNvPicPr>
            <a:picLocks noChangeAspect="1"/>
          </p:cNvPicPr>
          <p:nvPr userDrawn="1"/>
        </p:nvPicPr>
        <p:blipFill>
          <a:blip r:embed="rId8"/>
          <a:stretch>
            <a:fillRect/>
          </a:stretch>
        </p:blipFill>
        <p:spPr>
          <a:xfrm>
            <a:off x="10972279" y="3633742"/>
            <a:ext cx="8990202" cy="8213271"/>
          </a:xfrm>
          <a:prstGeom prst="rect">
            <a:avLst/>
          </a:prstGeom>
        </p:spPr>
      </p:pic>
      <p:sp>
        <p:nvSpPr>
          <p:cNvPr id="17" name="Platshållare för text 21">
            <a:extLst>
              <a:ext uri="{FF2B5EF4-FFF2-40B4-BE49-F238E27FC236}">
                <a16:creationId xmlns:a16="http://schemas.microsoft.com/office/drawing/2014/main" id="{EC3F22AB-DBF2-0048-A58A-2C8FD62DBA7D}"/>
              </a:ext>
            </a:extLst>
          </p:cNvPr>
          <p:cNvSpPr>
            <a:spLocks noGrp="1"/>
          </p:cNvSpPr>
          <p:nvPr>
            <p:ph type="body" sz="quarter" idx="22"/>
          </p:nvPr>
        </p:nvSpPr>
        <p:spPr>
          <a:xfrm>
            <a:off x="11364685" y="4060088"/>
            <a:ext cx="8080311" cy="1770273"/>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F70CE09D-52F8-9F43-BAB3-1B1F0DDE4832}"/>
              </a:ext>
            </a:extLst>
          </p:cNvPr>
          <p:cNvSpPr>
            <a:spLocks noGrp="1"/>
          </p:cNvSpPr>
          <p:nvPr>
            <p:ph type="body" sz="quarter" idx="45"/>
          </p:nvPr>
        </p:nvSpPr>
        <p:spPr>
          <a:xfrm>
            <a:off x="200529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38" name="Platshållare för text 13">
            <a:extLst>
              <a:ext uri="{FF2B5EF4-FFF2-40B4-BE49-F238E27FC236}">
                <a16:creationId xmlns:a16="http://schemas.microsoft.com/office/drawing/2014/main" id="{065F646F-CE7A-5A48-A7F6-2966A00EBAA0}"/>
              </a:ext>
            </a:extLst>
          </p:cNvPr>
          <p:cNvSpPr>
            <a:spLocks noGrp="1"/>
          </p:cNvSpPr>
          <p:nvPr>
            <p:ph type="body" sz="quarter" idx="40"/>
          </p:nvPr>
        </p:nvSpPr>
        <p:spPr>
          <a:xfrm>
            <a:off x="216277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20" name="Platshållare för text 21">
            <a:extLst>
              <a:ext uri="{FF2B5EF4-FFF2-40B4-BE49-F238E27FC236}">
                <a16:creationId xmlns:a16="http://schemas.microsoft.com/office/drawing/2014/main" id="{F8C400F7-F609-B34F-BF8A-1FCC76BB36EF}"/>
              </a:ext>
            </a:extLst>
          </p:cNvPr>
          <p:cNvSpPr>
            <a:spLocks noGrp="1"/>
          </p:cNvSpPr>
          <p:nvPr>
            <p:ph type="body" sz="quarter" idx="38"/>
          </p:nvPr>
        </p:nvSpPr>
        <p:spPr>
          <a:xfrm>
            <a:off x="11364685" y="6840610"/>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D3A16FC0-2058-FB4F-B31E-A742DFE8D7A3}"/>
              </a:ext>
            </a:extLst>
          </p:cNvPr>
          <p:cNvSpPr>
            <a:spLocks noGrp="1"/>
          </p:cNvSpPr>
          <p:nvPr>
            <p:ph type="body" sz="quarter" idx="46"/>
          </p:nvPr>
        </p:nvSpPr>
        <p:spPr>
          <a:xfrm>
            <a:off x="20052927" y="837272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39" name="Platshållare för text 13">
            <a:extLst>
              <a:ext uri="{FF2B5EF4-FFF2-40B4-BE49-F238E27FC236}">
                <a16:creationId xmlns:a16="http://schemas.microsoft.com/office/drawing/2014/main" id="{B491F598-8E3C-8249-AF7D-8DDE548A461B}"/>
              </a:ext>
            </a:extLst>
          </p:cNvPr>
          <p:cNvSpPr>
            <a:spLocks noGrp="1"/>
          </p:cNvSpPr>
          <p:nvPr>
            <p:ph type="body" sz="quarter" idx="41"/>
          </p:nvPr>
        </p:nvSpPr>
        <p:spPr>
          <a:xfrm>
            <a:off x="21627727" y="8381367"/>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21" name="Platshållare för text 21">
            <a:extLst>
              <a:ext uri="{FF2B5EF4-FFF2-40B4-BE49-F238E27FC236}">
                <a16:creationId xmlns:a16="http://schemas.microsoft.com/office/drawing/2014/main" id="{3CDFEF40-DA8A-A347-BC6F-E1F44A0A86C1}"/>
              </a:ext>
            </a:extLst>
          </p:cNvPr>
          <p:cNvSpPr>
            <a:spLocks noGrp="1"/>
          </p:cNvSpPr>
          <p:nvPr>
            <p:ph type="body" sz="quarter" idx="39"/>
          </p:nvPr>
        </p:nvSpPr>
        <p:spPr>
          <a:xfrm>
            <a:off x="11364685" y="9639794"/>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5" name="Platshållare för text 13">
            <a:extLst>
              <a:ext uri="{FF2B5EF4-FFF2-40B4-BE49-F238E27FC236}">
                <a16:creationId xmlns:a16="http://schemas.microsoft.com/office/drawing/2014/main" id="{8FA5656B-9FAA-4A46-A964-1E06565F5CC2}"/>
              </a:ext>
            </a:extLst>
          </p:cNvPr>
          <p:cNvSpPr>
            <a:spLocks noGrp="1"/>
          </p:cNvSpPr>
          <p:nvPr>
            <p:ph type="body" sz="quarter" idx="47"/>
          </p:nvPr>
        </p:nvSpPr>
        <p:spPr>
          <a:xfrm>
            <a:off x="20052927" y="1105370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40" name="Platshållare för text 13">
            <a:extLst>
              <a:ext uri="{FF2B5EF4-FFF2-40B4-BE49-F238E27FC236}">
                <a16:creationId xmlns:a16="http://schemas.microsoft.com/office/drawing/2014/main" id="{EC90BCEB-FA2F-A54B-A4D5-4C6FBD8115EA}"/>
              </a:ext>
            </a:extLst>
          </p:cNvPr>
          <p:cNvSpPr>
            <a:spLocks noGrp="1"/>
          </p:cNvSpPr>
          <p:nvPr>
            <p:ph type="body" sz="quarter" idx="42"/>
          </p:nvPr>
        </p:nvSpPr>
        <p:spPr>
          <a:xfrm>
            <a:off x="21627727" y="11033665"/>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pic>
        <p:nvPicPr>
          <p:cNvPr id="27" name="Bild 26">
            <a:extLst>
              <a:ext uri="{FF2B5EF4-FFF2-40B4-BE49-F238E27FC236}">
                <a16:creationId xmlns:a16="http://schemas.microsoft.com/office/drawing/2014/main" id="{5DCDBF59-AC48-0E48-B06C-D5AFB82BF45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4241047"/>
            <a:ext cx="1132950" cy="1118425"/>
          </a:xfrm>
          <a:prstGeom prst="rect">
            <a:avLst/>
          </a:prstGeom>
        </p:spPr>
      </p:pic>
      <p:pic>
        <p:nvPicPr>
          <p:cNvPr id="29" name="Bild 28">
            <a:extLst>
              <a:ext uri="{FF2B5EF4-FFF2-40B4-BE49-F238E27FC236}">
                <a16:creationId xmlns:a16="http://schemas.microsoft.com/office/drawing/2014/main" id="{A56A8174-508B-A94B-8B67-AD9B004330B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7114876"/>
            <a:ext cx="1132950" cy="1118425"/>
          </a:xfrm>
          <a:prstGeom prst="rect">
            <a:avLst/>
          </a:prstGeom>
        </p:spPr>
      </p:pic>
      <p:pic>
        <p:nvPicPr>
          <p:cNvPr id="31" name="Bild 30">
            <a:extLst>
              <a:ext uri="{FF2B5EF4-FFF2-40B4-BE49-F238E27FC236}">
                <a16:creationId xmlns:a16="http://schemas.microsoft.com/office/drawing/2014/main" id="{F9F912D1-DCB4-524E-91F6-CE33271A9987}"/>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9785835"/>
            <a:ext cx="1132950" cy="1118425"/>
          </a:xfrm>
          <a:prstGeom prst="rect">
            <a:avLst/>
          </a:prstGeom>
        </p:spPr>
      </p:pic>
      <p:pic>
        <p:nvPicPr>
          <p:cNvPr id="28" name="Bild 27">
            <a:extLst>
              <a:ext uri="{FF2B5EF4-FFF2-40B4-BE49-F238E27FC236}">
                <a16:creationId xmlns:a16="http://schemas.microsoft.com/office/drawing/2014/main" id="{8526346B-7B30-D446-8A9B-B5A478AD062F}"/>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4279971"/>
            <a:ext cx="888013" cy="1036015"/>
          </a:xfrm>
          <a:prstGeom prst="rect">
            <a:avLst/>
          </a:prstGeom>
        </p:spPr>
      </p:pic>
      <p:pic>
        <p:nvPicPr>
          <p:cNvPr id="30" name="Bild 29">
            <a:extLst>
              <a:ext uri="{FF2B5EF4-FFF2-40B4-BE49-F238E27FC236}">
                <a16:creationId xmlns:a16="http://schemas.microsoft.com/office/drawing/2014/main" id="{28F45F89-1565-0C4F-B43D-C8FA98671DCD}"/>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7062081"/>
            <a:ext cx="888013" cy="1036015"/>
          </a:xfrm>
          <a:prstGeom prst="rect">
            <a:avLst/>
          </a:prstGeom>
        </p:spPr>
      </p:pic>
      <p:pic>
        <p:nvPicPr>
          <p:cNvPr id="36" name="Bild 35">
            <a:extLst>
              <a:ext uri="{FF2B5EF4-FFF2-40B4-BE49-F238E27FC236}">
                <a16:creationId xmlns:a16="http://schemas.microsoft.com/office/drawing/2014/main" id="{280227E5-9CA4-4446-A49E-FAF3C97C014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9863647"/>
            <a:ext cx="888013" cy="1036015"/>
          </a:xfrm>
          <a:prstGeom prst="rect">
            <a:avLst/>
          </a:prstGeom>
        </p:spPr>
      </p:pic>
    </p:spTree>
    <p:extLst>
      <p:ext uri="{BB962C8B-B14F-4D97-AF65-F5344CB8AC3E}">
        <p14:creationId xmlns:p14="http://schemas.microsoft.com/office/powerpoint/2010/main" val="1360645473"/>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Rubrik för ett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130"/>
            <a:ext cx="24382412" cy="13715106"/>
          </a:xfrm>
          <a:prstGeom prst="rect">
            <a:avLst/>
          </a:prstGeom>
        </p:spPr>
      </p:pic>
      <p:sp>
        <p:nvSpPr>
          <p:cNvPr id="10" name="Platshållare för text 9">
            <a:extLst>
              <a:ext uri="{FF2B5EF4-FFF2-40B4-BE49-F238E27FC236}">
                <a16:creationId xmlns:a16="http://schemas.microsoft.com/office/drawing/2014/main" id="{865C5FB7-3E16-7241-A318-2D7475B8F180}"/>
              </a:ext>
            </a:extLst>
          </p:cNvPr>
          <p:cNvSpPr>
            <a:spLocks noGrp="1"/>
          </p:cNvSpPr>
          <p:nvPr>
            <p:ph type="body" sz="quarter" idx="15"/>
          </p:nvPr>
        </p:nvSpPr>
        <p:spPr>
          <a:xfrm>
            <a:off x="6021007" y="6038600"/>
            <a:ext cx="12340399" cy="1549760"/>
          </a:xfrm>
          <a:prstGeom prst="rect">
            <a:avLst/>
          </a:prstGeom>
        </p:spPr>
        <p:txBody>
          <a:bodyPr/>
          <a:lstStyle>
            <a:lvl1pPr marL="0" indent="0" algn="ctr">
              <a:buNone/>
              <a:defRPr sz="9300" b="1">
                <a:solidFill>
                  <a:srgbClr val="091D23"/>
                </a:solidFill>
                <a:latin typeface="+mj-lt"/>
              </a:defRPr>
            </a:lvl1pPr>
            <a:lvl2pPr marL="914354" indent="0">
              <a:buNone/>
              <a:defRPr sz="9300" b="1">
                <a:latin typeface="+mj-lt"/>
              </a:defRPr>
            </a:lvl2pPr>
            <a:lvl3pPr marL="1828709" indent="0">
              <a:buNone/>
              <a:defRPr sz="9300" b="1">
                <a:latin typeface="+mj-lt"/>
              </a:defRPr>
            </a:lvl3pPr>
            <a:lvl4pPr marL="2743063" indent="0">
              <a:buNone/>
              <a:defRPr sz="9300" b="1">
                <a:latin typeface="+mj-lt"/>
              </a:defRPr>
            </a:lvl4pPr>
            <a:lvl5pPr marL="3657417" indent="0">
              <a:buNone/>
              <a:defRPr sz="9300" b="1">
                <a:latin typeface="+mj-lt"/>
              </a:defRPr>
            </a:lvl5pPr>
          </a:lstStyle>
          <a:p>
            <a:pPr lvl="0"/>
            <a:r>
              <a:rPr lang="sv-SE"/>
              <a:t>Klicka här för att</a:t>
            </a:r>
          </a:p>
        </p:txBody>
      </p:sp>
      <p:sp>
        <p:nvSpPr>
          <p:cNvPr id="42" name="Platshållare för text 11">
            <a:extLst>
              <a:ext uri="{FF2B5EF4-FFF2-40B4-BE49-F238E27FC236}">
                <a16:creationId xmlns:a16="http://schemas.microsoft.com/office/drawing/2014/main" id="{8C9A7E9B-1439-7844-BF99-529BD7139FF0}"/>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a:t>
            </a:r>
          </a:p>
        </p:txBody>
      </p:sp>
      <p:sp>
        <p:nvSpPr>
          <p:cNvPr id="43" name="Platshållare för text 11">
            <a:extLst>
              <a:ext uri="{FF2B5EF4-FFF2-40B4-BE49-F238E27FC236}">
                <a16:creationId xmlns:a16="http://schemas.microsoft.com/office/drawing/2014/main" id="{AB2A0A02-382D-7C4E-8462-A757010E33DA}"/>
              </a:ext>
            </a:extLst>
          </p:cNvPr>
          <p:cNvSpPr>
            <a:spLocks noGrp="1"/>
          </p:cNvSpPr>
          <p:nvPr>
            <p:ph type="body" sz="quarter" idx="16"/>
          </p:nvPr>
        </p:nvSpPr>
        <p:spPr>
          <a:xfrm>
            <a:off x="6177534"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a:t>
            </a:r>
          </a:p>
        </p:txBody>
      </p:sp>
      <p:pic>
        <p:nvPicPr>
          <p:cNvPr id="4" name="Bild 3">
            <a:extLst>
              <a:ext uri="{FF2B5EF4-FFF2-40B4-BE49-F238E27FC236}">
                <a16:creationId xmlns:a16="http://schemas.microsoft.com/office/drawing/2014/main" id="{4D9C8E49-1943-B843-8207-93A2DEC91ED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9824" y="7588360"/>
            <a:ext cx="12582769" cy="292100"/>
          </a:xfrm>
          <a:prstGeom prst="rect">
            <a:avLst/>
          </a:prstGeom>
        </p:spPr>
      </p:pic>
    </p:spTree>
    <p:extLst>
      <p:ext uri="{BB962C8B-B14F-4D97-AF65-F5344CB8AC3E}">
        <p14:creationId xmlns:p14="http://schemas.microsoft.com/office/powerpoint/2010/main" val="3623496973"/>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 om dokumentet">
    <p:bg>
      <p:bgPr>
        <a:solidFill>
          <a:schemeClr val="bg2"/>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8C4CFBD-A6B2-DF4C-B0F8-E9888DF372D8}"/>
              </a:ext>
            </a:extLst>
          </p:cNvPr>
          <p:cNvPicPr>
            <a:picLocks noChangeAspect="1"/>
          </p:cNvPicPr>
          <p:nvPr userDrawn="1"/>
        </p:nvPicPr>
        <p:blipFill>
          <a:blip r:embed="rId2"/>
          <a:stretch>
            <a:fillRect/>
          </a:stretch>
        </p:blipFill>
        <p:spPr>
          <a:xfrm>
            <a:off x="13944600" y="3956334"/>
            <a:ext cx="8790336" cy="4013317"/>
          </a:xfrm>
          <a:prstGeom prst="rect">
            <a:avLst/>
          </a:prstGeom>
        </p:spPr>
      </p:pic>
      <p:pic>
        <p:nvPicPr>
          <p:cNvPr id="4" name="Bildobjekt 3">
            <a:extLst>
              <a:ext uri="{FF2B5EF4-FFF2-40B4-BE49-F238E27FC236}">
                <a16:creationId xmlns:a16="http://schemas.microsoft.com/office/drawing/2014/main" id="{224DE70F-AD56-C048-945C-52D50D4AE8A9}"/>
              </a:ext>
            </a:extLst>
          </p:cNvPr>
          <p:cNvPicPr>
            <a:picLocks noChangeAspect="1"/>
          </p:cNvPicPr>
          <p:nvPr userDrawn="1"/>
        </p:nvPicPr>
        <p:blipFill>
          <a:blip r:embed="rId3"/>
          <a:stretch>
            <a:fillRect/>
          </a:stretch>
        </p:blipFill>
        <p:spPr>
          <a:xfrm>
            <a:off x="1690730" y="5024071"/>
            <a:ext cx="9486900" cy="22860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hasCustomPrompt="1"/>
          </p:nvPr>
        </p:nvSpPr>
        <p:spPr>
          <a:xfrm>
            <a:off x="1690730" y="2110561"/>
            <a:ext cx="10500475"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a:t>Dokumentets syfte</a:t>
            </a:r>
          </a:p>
        </p:txBody>
      </p:sp>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0" y="5842460"/>
            <a:ext cx="10444535" cy="4013317"/>
          </a:xfrm>
          <a:prstGeom prst="rect">
            <a:avLst/>
          </a:prstGeom>
        </p:spPr>
        <p:txBody>
          <a:bodyPr/>
          <a:lstStyle>
            <a:lvl1pPr marL="0" indent="0">
              <a:buNone/>
              <a:defRPr sz="26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a:t>Klicka här för att ändra format på bakgrundstexten</a:t>
            </a:r>
          </a:p>
        </p:txBody>
      </p:sp>
      <p:sp>
        <p:nvSpPr>
          <p:cNvPr id="42" name="Platshållare för text 25">
            <a:extLst>
              <a:ext uri="{FF2B5EF4-FFF2-40B4-BE49-F238E27FC236}">
                <a16:creationId xmlns:a16="http://schemas.microsoft.com/office/drawing/2014/main" id="{D3772D10-7DA9-5547-BCE7-68D1A7F5EB5C}"/>
              </a:ext>
            </a:extLst>
          </p:cNvPr>
          <p:cNvSpPr>
            <a:spLocks noGrp="1"/>
          </p:cNvSpPr>
          <p:nvPr>
            <p:ph type="body" sz="quarter" idx="45"/>
          </p:nvPr>
        </p:nvSpPr>
        <p:spPr>
          <a:xfrm>
            <a:off x="14468913" y="4529712"/>
            <a:ext cx="7586296" cy="3010340"/>
          </a:xfrm>
          <a:prstGeom prst="rect">
            <a:avLst/>
          </a:prstGeom>
        </p:spPr>
        <p:txBody>
          <a:bodyPr/>
          <a:lstStyle>
            <a:lvl1pPr marL="0" indent="0">
              <a:buNone/>
              <a:defRPr sz="3100">
                <a:solidFill>
                  <a:schemeClr val="bg1"/>
                </a:solidFill>
              </a:defRPr>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a:t>Klicka här för att ändra format på bakgrundstexten</a:t>
            </a:r>
          </a:p>
        </p:txBody>
      </p:sp>
      <p:pic>
        <p:nvPicPr>
          <p:cNvPr id="12" name="Bildobjekt 11">
            <a:extLst>
              <a:ext uri="{FF2B5EF4-FFF2-40B4-BE49-F238E27FC236}">
                <a16:creationId xmlns:a16="http://schemas.microsoft.com/office/drawing/2014/main" id="{2499C57F-17E7-7740-83B8-0336F3D093F5}"/>
              </a:ext>
            </a:extLst>
          </p:cNvPr>
          <p:cNvPicPr>
            <a:picLocks noChangeAspect="1"/>
          </p:cNvPicPr>
          <p:nvPr userDrawn="1"/>
        </p:nvPicPr>
        <p:blipFill rotWithShape="1">
          <a:blip r:embed="rId4">
            <a:alphaModFix amt="66000"/>
          </a:blip>
          <a:srcRect l="9642" t="15418" r="13608" b="62939"/>
          <a:stretch/>
        </p:blipFill>
        <p:spPr>
          <a:xfrm>
            <a:off x="0" y="-1"/>
            <a:ext cx="24382413" cy="4718819"/>
          </a:xfrm>
          <a:prstGeom prst="rect">
            <a:avLst/>
          </a:prstGeom>
        </p:spPr>
      </p:pic>
      <p:grpSp>
        <p:nvGrpSpPr>
          <p:cNvPr id="2" name="Grupp 1">
            <a:extLst>
              <a:ext uri="{FF2B5EF4-FFF2-40B4-BE49-F238E27FC236}">
                <a16:creationId xmlns:a16="http://schemas.microsoft.com/office/drawing/2014/main" id="{A966A517-4B06-5FAD-07F2-C36360CB84E6}"/>
              </a:ext>
            </a:extLst>
          </p:cNvPr>
          <p:cNvGrpSpPr/>
          <p:nvPr userDrawn="1"/>
        </p:nvGrpSpPr>
        <p:grpSpPr>
          <a:xfrm>
            <a:off x="-1585" y="10723418"/>
            <a:ext cx="24383998" cy="2992582"/>
            <a:chOff x="503853" y="11513630"/>
            <a:chExt cx="12192000" cy="1496291"/>
          </a:xfrm>
        </p:grpSpPr>
        <p:sp>
          <p:nvSpPr>
            <p:cNvPr id="3" name="Rektangel 2">
              <a:extLst>
                <a:ext uri="{FF2B5EF4-FFF2-40B4-BE49-F238E27FC236}">
                  <a16:creationId xmlns:a16="http://schemas.microsoft.com/office/drawing/2014/main" id="{50CF3FCF-1AA0-93EC-7402-ADC13CAF5904}"/>
                </a:ext>
              </a:extLst>
            </p:cNvPr>
            <p:cNvSpPr/>
            <p:nvPr userDrawn="1"/>
          </p:nvSpPr>
          <p:spPr>
            <a:xfrm>
              <a:off x="503853" y="11513630"/>
              <a:ext cx="12192000" cy="1496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5" name="Bildobjekt 4" descr="Logga: HEJA Innovation.">
              <a:extLst>
                <a:ext uri="{FF2B5EF4-FFF2-40B4-BE49-F238E27FC236}">
                  <a16:creationId xmlns:a16="http://schemas.microsoft.com/office/drawing/2014/main" id="{2E127253-14BD-2309-69E3-190EC497D7C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6679" y="11958120"/>
              <a:ext cx="1661757" cy="559674"/>
            </a:xfrm>
            <a:prstGeom prst="rect">
              <a:avLst/>
            </a:prstGeom>
          </p:spPr>
        </p:pic>
        <p:pic>
          <p:nvPicPr>
            <p:cNvPr id="6" name="Picture 2" descr="Logga: Vinnova Sveriges innovationsmyndighet">
              <a:extLst>
                <a:ext uri="{FF2B5EF4-FFF2-40B4-BE49-F238E27FC236}">
                  <a16:creationId xmlns:a16="http://schemas.microsoft.com/office/drawing/2014/main" id="{CC6A9ED7-389B-2EAF-368A-D1F8B9402E9A}"/>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397240" y="11999696"/>
              <a:ext cx="2230147" cy="4765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Logga: Uppsala kommun">
              <a:extLst>
                <a:ext uri="{FF2B5EF4-FFF2-40B4-BE49-F238E27FC236}">
                  <a16:creationId xmlns:a16="http://schemas.microsoft.com/office/drawing/2014/main" id="{DC096D7A-2553-315F-3820-974988271D98}"/>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r="28860" b="-795"/>
            <a:stretch/>
          </p:blipFill>
          <p:spPr bwMode="auto">
            <a:xfrm>
              <a:off x="7816191" y="11989351"/>
              <a:ext cx="1415507" cy="5011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ogga: Helsingborg stad">
              <a:extLst>
                <a:ext uri="{FF2B5EF4-FFF2-40B4-BE49-F238E27FC236}">
                  <a16:creationId xmlns:a16="http://schemas.microsoft.com/office/drawing/2014/main" id="{DFF12E83-978B-8283-7AE4-5FA25929F99A}"/>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94114" y="11957409"/>
              <a:ext cx="1832955" cy="5051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7174329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bliotek">
    <p:bg>
      <p:bgPr>
        <a:solidFill>
          <a:schemeClr val="accent4"/>
        </a:solidFill>
        <a:effectLst/>
      </p:bgPr>
    </p:bg>
    <p:spTree>
      <p:nvGrpSpPr>
        <p:cNvPr id="1" name=""/>
        <p:cNvGrpSpPr/>
        <p:nvPr/>
      </p:nvGrpSpPr>
      <p:grpSpPr>
        <a:xfrm>
          <a:off x="0" y="0"/>
          <a:ext cx="0" cy="0"/>
          <a:chOff x="0" y="0"/>
          <a:chExt cx="0" cy="0"/>
        </a:xfrm>
      </p:grpSpPr>
      <p:pic>
        <p:nvPicPr>
          <p:cNvPr id="2" name="Gruppera">
            <a:extLst>
              <a:ext uri="{FF2B5EF4-FFF2-40B4-BE49-F238E27FC236}">
                <a16:creationId xmlns:a16="http://schemas.microsoft.com/office/drawing/2014/main" id="{ABD78A1E-A7D7-E825-4F7F-D049CBEA95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3" name="Bild">
            <a:extLst>
              <a:ext uri="{FF2B5EF4-FFF2-40B4-BE49-F238E27FC236}">
                <a16:creationId xmlns:a16="http://schemas.microsoft.com/office/drawing/2014/main" id="{4CAF544D-27F3-047D-1B34-78673BD54339}"/>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334994" y="1369595"/>
            <a:ext cx="544999" cy="474676"/>
          </a:xfrm>
          <a:prstGeom prst="rect">
            <a:avLst/>
          </a:prstGeom>
          <a:ln w="12700">
            <a:miter lim="400000"/>
          </a:ln>
        </p:spPr>
      </p:pic>
      <p:pic>
        <p:nvPicPr>
          <p:cNvPr id="4" name="Bild">
            <a:extLst>
              <a:ext uri="{FF2B5EF4-FFF2-40B4-BE49-F238E27FC236}">
                <a16:creationId xmlns:a16="http://schemas.microsoft.com/office/drawing/2014/main" id="{210B0C10-2E29-64CF-A298-10813D9E8E9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78032" y="1227231"/>
            <a:ext cx="983739" cy="860772"/>
          </a:xfrm>
          <a:prstGeom prst="rect">
            <a:avLst/>
          </a:prstGeom>
          <a:ln w="12700">
            <a:miter lim="400000"/>
          </a:ln>
        </p:spPr>
      </p:pic>
      <p:pic>
        <p:nvPicPr>
          <p:cNvPr id="5" name="Bild">
            <a:extLst>
              <a:ext uri="{FF2B5EF4-FFF2-40B4-BE49-F238E27FC236}">
                <a16:creationId xmlns:a16="http://schemas.microsoft.com/office/drawing/2014/main" id="{29553729-CB0B-1439-3A85-D2B9C602C7A7}"/>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102639" y="2262401"/>
            <a:ext cx="734525" cy="860772"/>
          </a:xfrm>
          <a:prstGeom prst="rect">
            <a:avLst/>
          </a:prstGeom>
          <a:ln w="12700">
            <a:miter lim="400000"/>
          </a:ln>
        </p:spPr>
      </p:pic>
      <p:pic>
        <p:nvPicPr>
          <p:cNvPr id="7" name="Bild">
            <a:extLst>
              <a:ext uri="{FF2B5EF4-FFF2-40B4-BE49-F238E27FC236}">
                <a16:creationId xmlns:a16="http://schemas.microsoft.com/office/drawing/2014/main" id="{CBEBE5C6-7403-3ABA-296F-73BB59B743CE}"/>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011324" y="3347548"/>
            <a:ext cx="1024729" cy="860772"/>
          </a:xfrm>
          <a:prstGeom prst="rect">
            <a:avLst/>
          </a:prstGeom>
          <a:ln w="12700">
            <a:miter lim="400000"/>
          </a:ln>
        </p:spPr>
      </p:pic>
      <p:pic>
        <p:nvPicPr>
          <p:cNvPr id="8" name="Bild">
            <a:extLst>
              <a:ext uri="{FF2B5EF4-FFF2-40B4-BE49-F238E27FC236}">
                <a16:creationId xmlns:a16="http://schemas.microsoft.com/office/drawing/2014/main" id="{6E7DCB81-D96D-2846-F49E-07C54A3F28F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032327" y="4432695"/>
            <a:ext cx="1018580" cy="860772"/>
          </a:xfrm>
          <a:prstGeom prst="rect">
            <a:avLst/>
          </a:prstGeom>
          <a:ln w="12700">
            <a:miter lim="400000"/>
          </a:ln>
        </p:spPr>
      </p:pic>
      <p:pic>
        <p:nvPicPr>
          <p:cNvPr id="10" name="Bild">
            <a:extLst>
              <a:ext uri="{FF2B5EF4-FFF2-40B4-BE49-F238E27FC236}">
                <a16:creationId xmlns:a16="http://schemas.microsoft.com/office/drawing/2014/main" id="{329CB1B6-B4B8-A6CE-D877-F82489958EF3}"/>
              </a:ext>
              <a:ext uri="{C183D7F6-B498-43B3-948B-1728B52AA6E4}">
                <adec:decorative xmlns:adec="http://schemas.microsoft.com/office/drawing/2017/decorative" val="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043827" y="5502371"/>
            <a:ext cx="780433" cy="860772"/>
          </a:xfrm>
          <a:prstGeom prst="rect">
            <a:avLst/>
          </a:prstGeom>
          <a:ln w="12700">
            <a:miter lim="400000"/>
          </a:ln>
        </p:spPr>
      </p:pic>
      <p:pic>
        <p:nvPicPr>
          <p:cNvPr id="11" name="Bild 10">
            <a:extLst>
              <a:ext uri="{FF2B5EF4-FFF2-40B4-BE49-F238E27FC236}">
                <a16:creationId xmlns:a16="http://schemas.microsoft.com/office/drawing/2014/main" id="{7ACDD17D-B31D-C5D6-D63E-DD498A49F2F3}"/>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86534" y="2314160"/>
            <a:ext cx="1083185" cy="532857"/>
          </a:xfrm>
          <a:prstGeom prst="rect">
            <a:avLst/>
          </a:prstGeom>
        </p:spPr>
      </p:pic>
      <p:pic>
        <p:nvPicPr>
          <p:cNvPr id="12" name="Bild">
            <a:extLst>
              <a:ext uri="{FF2B5EF4-FFF2-40B4-BE49-F238E27FC236}">
                <a16:creationId xmlns:a16="http://schemas.microsoft.com/office/drawing/2014/main" id="{AA1B7243-A1E9-AF77-2D62-92612FDC2CAB}"/>
              </a:ext>
              <a:ext uri="{C183D7F6-B498-43B3-948B-1728B52AA6E4}">
                <adec:decorative xmlns:adec="http://schemas.microsoft.com/office/drawing/2017/decorative" val="1"/>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995211" y="6584776"/>
            <a:ext cx="949380" cy="852761"/>
          </a:xfrm>
          <a:prstGeom prst="rect">
            <a:avLst/>
          </a:prstGeom>
          <a:ln w="12700">
            <a:miter lim="400000"/>
          </a:ln>
        </p:spPr>
      </p:pic>
      <p:pic>
        <p:nvPicPr>
          <p:cNvPr id="13" name="Bild 12">
            <a:extLst>
              <a:ext uri="{FF2B5EF4-FFF2-40B4-BE49-F238E27FC236}">
                <a16:creationId xmlns:a16="http://schemas.microsoft.com/office/drawing/2014/main" id="{5CB7DFC7-5D8B-0D6D-14A1-B5ED38BE12A7}"/>
              </a:ext>
              <a:ext uri="{C183D7F6-B498-43B3-948B-1728B52AA6E4}">
                <adec:decorative xmlns:adec="http://schemas.microsoft.com/office/drawing/2017/decorative" val="1"/>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02093" y="3316906"/>
            <a:ext cx="977900" cy="800100"/>
          </a:xfrm>
          <a:prstGeom prst="rect">
            <a:avLst/>
          </a:prstGeom>
        </p:spPr>
      </p:pic>
      <p:pic>
        <p:nvPicPr>
          <p:cNvPr id="23" name="Bild 22">
            <a:extLst>
              <a:ext uri="{FF2B5EF4-FFF2-40B4-BE49-F238E27FC236}">
                <a16:creationId xmlns:a16="http://schemas.microsoft.com/office/drawing/2014/main" id="{25E60037-541B-70B6-3047-95D7605430C5}"/>
              </a:ext>
              <a:ext uri="{C183D7F6-B498-43B3-948B-1728B52AA6E4}">
                <adec:decorative xmlns:adec="http://schemas.microsoft.com/office/drawing/2017/decorative" val="1"/>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09026" y="4463031"/>
            <a:ext cx="838200" cy="800100"/>
          </a:xfrm>
          <a:prstGeom prst="rect">
            <a:avLst/>
          </a:prstGeom>
        </p:spPr>
      </p:pic>
      <p:pic>
        <p:nvPicPr>
          <p:cNvPr id="40" name="Bild 39">
            <a:extLst>
              <a:ext uri="{FF2B5EF4-FFF2-40B4-BE49-F238E27FC236}">
                <a16:creationId xmlns:a16="http://schemas.microsoft.com/office/drawing/2014/main" id="{42A5F075-017F-7206-E73F-834AD7698DF4}"/>
              </a:ext>
              <a:ext uri="{C183D7F6-B498-43B3-948B-1728B52AA6E4}">
                <adec:decorative xmlns:adec="http://schemas.microsoft.com/office/drawing/2017/decorative" val="1"/>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760499" y="1247954"/>
            <a:ext cx="615393" cy="717958"/>
          </a:xfrm>
          <a:prstGeom prst="rect">
            <a:avLst/>
          </a:prstGeom>
        </p:spPr>
      </p:pic>
      <p:pic>
        <p:nvPicPr>
          <p:cNvPr id="41" name="Bild 40">
            <a:extLst>
              <a:ext uri="{FF2B5EF4-FFF2-40B4-BE49-F238E27FC236}">
                <a16:creationId xmlns:a16="http://schemas.microsoft.com/office/drawing/2014/main" id="{3091A4D8-80AC-975F-B469-8A8BED0AA66A}"/>
              </a:ext>
              <a:ext uri="{C183D7F6-B498-43B3-948B-1728B52AA6E4}">
                <adec:decorative xmlns:adec="http://schemas.microsoft.com/office/drawing/2017/decorative" val="1"/>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760499" y="2383471"/>
            <a:ext cx="646337" cy="872555"/>
          </a:xfrm>
          <a:prstGeom prst="rect">
            <a:avLst/>
          </a:prstGeom>
        </p:spPr>
      </p:pic>
      <p:pic>
        <p:nvPicPr>
          <p:cNvPr id="42" name="Bild 41">
            <a:extLst>
              <a:ext uri="{FF2B5EF4-FFF2-40B4-BE49-F238E27FC236}">
                <a16:creationId xmlns:a16="http://schemas.microsoft.com/office/drawing/2014/main" id="{0A3D2630-40AB-7F39-E312-613C56C68EF4}"/>
              </a:ext>
              <a:ext uri="{C183D7F6-B498-43B3-948B-1728B52AA6E4}">
                <adec:decorative xmlns:adec="http://schemas.microsoft.com/office/drawing/2017/decorative" val="1"/>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464965" y="980106"/>
            <a:ext cx="6540500" cy="4673600"/>
          </a:xfrm>
          <a:prstGeom prst="rect">
            <a:avLst/>
          </a:prstGeom>
        </p:spPr>
      </p:pic>
      <p:pic>
        <p:nvPicPr>
          <p:cNvPr id="43" name="Bild 42">
            <a:extLst>
              <a:ext uri="{FF2B5EF4-FFF2-40B4-BE49-F238E27FC236}">
                <a16:creationId xmlns:a16="http://schemas.microsoft.com/office/drawing/2014/main" id="{D63902EF-99D2-F69C-694B-1D7D61AE6B59}"/>
              </a:ext>
              <a:ext uri="{C183D7F6-B498-43B3-948B-1728B52AA6E4}">
                <adec:decorative xmlns:adec="http://schemas.microsoft.com/office/drawing/2017/decorative" val="1"/>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162298" y="6837706"/>
            <a:ext cx="1152900" cy="907909"/>
          </a:xfrm>
          <a:prstGeom prst="rect">
            <a:avLst/>
          </a:prstGeom>
        </p:spPr>
      </p:pic>
      <p:pic>
        <p:nvPicPr>
          <p:cNvPr id="44" name="Bild 43">
            <a:extLst>
              <a:ext uri="{FF2B5EF4-FFF2-40B4-BE49-F238E27FC236}">
                <a16:creationId xmlns:a16="http://schemas.microsoft.com/office/drawing/2014/main" id="{9497E67D-9081-B054-4EE0-BF479AE9AFEB}"/>
              </a:ext>
              <a:ext uri="{C183D7F6-B498-43B3-948B-1728B52AA6E4}">
                <adec:decorative xmlns:adec="http://schemas.microsoft.com/office/drawing/2017/decorative" val="1"/>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a:xfrm>
            <a:off x="7754232" y="6786439"/>
            <a:ext cx="1010445" cy="1010445"/>
          </a:xfrm>
          <a:prstGeom prst="rect">
            <a:avLst/>
          </a:prstGeom>
        </p:spPr>
      </p:pic>
      <p:pic>
        <p:nvPicPr>
          <p:cNvPr id="45" name="Bild 44">
            <a:extLst>
              <a:ext uri="{FF2B5EF4-FFF2-40B4-BE49-F238E27FC236}">
                <a16:creationId xmlns:a16="http://schemas.microsoft.com/office/drawing/2014/main" id="{8CEB0AC8-956A-CA10-1A15-43E8C7680B93}"/>
              </a:ext>
              <a:ext uri="{C183D7F6-B498-43B3-948B-1728B52AA6E4}">
                <adec:decorative xmlns:adec="http://schemas.microsoft.com/office/drawing/2017/decorative" val="1"/>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474777" y="6786439"/>
            <a:ext cx="889000" cy="965200"/>
          </a:xfrm>
          <a:prstGeom prst="rect">
            <a:avLst/>
          </a:prstGeom>
        </p:spPr>
      </p:pic>
      <p:pic>
        <p:nvPicPr>
          <p:cNvPr id="46" name="Bild 45">
            <a:extLst>
              <a:ext uri="{FF2B5EF4-FFF2-40B4-BE49-F238E27FC236}">
                <a16:creationId xmlns:a16="http://schemas.microsoft.com/office/drawing/2014/main" id="{C893A771-2CE2-1220-7CEB-466C3B28FC8E}"/>
              </a:ext>
              <a:ext uri="{C183D7F6-B498-43B3-948B-1728B52AA6E4}">
                <adec:decorative xmlns:adec="http://schemas.microsoft.com/office/drawing/2017/decorative" val="1"/>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821054" y="8514936"/>
            <a:ext cx="4876800" cy="1054100"/>
          </a:xfrm>
          <a:prstGeom prst="rect">
            <a:avLst/>
          </a:prstGeom>
        </p:spPr>
      </p:pic>
      <p:pic>
        <p:nvPicPr>
          <p:cNvPr id="47" name="Bild 46">
            <a:extLst>
              <a:ext uri="{FF2B5EF4-FFF2-40B4-BE49-F238E27FC236}">
                <a16:creationId xmlns:a16="http://schemas.microsoft.com/office/drawing/2014/main" id="{4A5ACA7A-2D1B-3530-48AA-C55F24A9772D}"/>
              </a:ext>
              <a:ext uri="{C183D7F6-B498-43B3-948B-1728B52AA6E4}">
                <adec:decorative xmlns:adec="http://schemas.microsoft.com/office/drawing/2017/decorative" val="1"/>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22745" y="10543461"/>
            <a:ext cx="3924300" cy="190500"/>
          </a:xfrm>
          <a:prstGeom prst="rect">
            <a:avLst/>
          </a:prstGeom>
        </p:spPr>
      </p:pic>
      <p:pic>
        <p:nvPicPr>
          <p:cNvPr id="48" name="Bild 47">
            <a:extLst>
              <a:ext uri="{FF2B5EF4-FFF2-40B4-BE49-F238E27FC236}">
                <a16:creationId xmlns:a16="http://schemas.microsoft.com/office/drawing/2014/main" id="{AC866E87-5A6F-0493-C1ED-A78F6F0373CE}"/>
              </a:ext>
              <a:ext uri="{C183D7F6-B498-43B3-948B-1728B52AA6E4}">
                <adec:decorative xmlns:adec="http://schemas.microsoft.com/office/drawing/2017/decorative" val="1"/>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020682" y="10243956"/>
            <a:ext cx="1092200" cy="1054100"/>
          </a:xfrm>
          <a:prstGeom prst="rect">
            <a:avLst/>
          </a:prstGeom>
        </p:spPr>
      </p:pic>
      <p:pic>
        <p:nvPicPr>
          <p:cNvPr id="49" name="Bild 48">
            <a:extLst>
              <a:ext uri="{FF2B5EF4-FFF2-40B4-BE49-F238E27FC236}">
                <a16:creationId xmlns:a16="http://schemas.microsoft.com/office/drawing/2014/main" id="{1356E3BA-3869-5FAC-88E0-035AB9ED65B3}"/>
              </a:ext>
              <a:ext uri="{C183D7F6-B498-43B3-948B-1728B52AA6E4}">
                <adec:decorative xmlns:adec="http://schemas.microsoft.com/office/drawing/2017/decorative" val="1"/>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672477" y="10243956"/>
            <a:ext cx="1092200" cy="1054100"/>
          </a:xfrm>
          <a:prstGeom prst="rect">
            <a:avLst/>
          </a:prstGeom>
        </p:spPr>
      </p:pic>
      <p:pic>
        <p:nvPicPr>
          <p:cNvPr id="50" name="Bild 49">
            <a:extLst>
              <a:ext uri="{FF2B5EF4-FFF2-40B4-BE49-F238E27FC236}">
                <a16:creationId xmlns:a16="http://schemas.microsoft.com/office/drawing/2014/main" id="{6FCC6679-B26B-EFF3-33EA-EAE9AC28AC7E}"/>
              </a:ext>
              <a:ext uri="{C183D7F6-B498-43B3-948B-1728B52AA6E4}">
                <adec:decorative xmlns:adec="http://schemas.microsoft.com/office/drawing/2017/decorative" val="1"/>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78831" y="12181305"/>
            <a:ext cx="7112000" cy="165100"/>
          </a:xfrm>
          <a:prstGeom prst="rect">
            <a:avLst/>
          </a:prstGeom>
        </p:spPr>
      </p:pic>
      <p:pic>
        <p:nvPicPr>
          <p:cNvPr id="51" name="Bild 50">
            <a:extLst>
              <a:ext uri="{FF2B5EF4-FFF2-40B4-BE49-F238E27FC236}">
                <a16:creationId xmlns:a16="http://schemas.microsoft.com/office/drawing/2014/main" id="{37280EBE-7627-3967-D80B-05F7DA3ED3D1}"/>
              </a:ext>
              <a:ext uri="{C183D7F6-B498-43B3-948B-1728B52AA6E4}">
                <adec:decorative xmlns:adec="http://schemas.microsoft.com/office/drawing/2017/decorative" val="1"/>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1870187" y="11224097"/>
            <a:ext cx="11137825" cy="1990660"/>
          </a:xfrm>
          <a:prstGeom prst="rect">
            <a:avLst/>
          </a:prstGeom>
        </p:spPr>
      </p:pic>
      <p:pic>
        <p:nvPicPr>
          <p:cNvPr id="52" name="Bild">
            <a:extLst>
              <a:ext uri="{FF2B5EF4-FFF2-40B4-BE49-F238E27FC236}">
                <a16:creationId xmlns:a16="http://schemas.microsoft.com/office/drawing/2014/main" id="{FBDFC839-28EA-7E03-6F0C-4F2A63FD1492}"/>
              </a:ext>
              <a:ext uri="{C183D7F6-B498-43B3-948B-1728B52AA6E4}">
                <adec:decorative xmlns:adec="http://schemas.microsoft.com/office/drawing/2017/decorative" val="1"/>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t="134" b="134"/>
          <a:stretch/>
        </p:blipFill>
        <p:spPr>
          <a:xfrm>
            <a:off x="2543003" y="8381825"/>
            <a:ext cx="2916137" cy="1238275"/>
          </a:xfrm>
          <a:prstGeom prst="rect">
            <a:avLst/>
          </a:prstGeom>
          <a:ln w="12700">
            <a:miter lim="400000"/>
          </a:ln>
        </p:spPr>
      </p:pic>
      <p:pic>
        <p:nvPicPr>
          <p:cNvPr id="53" name="Bild 52">
            <a:extLst>
              <a:ext uri="{FF2B5EF4-FFF2-40B4-BE49-F238E27FC236}">
                <a16:creationId xmlns:a16="http://schemas.microsoft.com/office/drawing/2014/main" id="{89FF2A99-B9DE-FD04-F5AA-649150BE4F25}"/>
              </a:ext>
              <a:ext uri="{C183D7F6-B498-43B3-948B-1728B52AA6E4}">
                <adec:decorative xmlns:adec="http://schemas.microsoft.com/office/drawing/2017/decorative" val="1"/>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1367378" y="5793275"/>
            <a:ext cx="2857500" cy="4876800"/>
          </a:xfrm>
          <a:prstGeom prst="rect">
            <a:avLst/>
          </a:prstGeom>
        </p:spPr>
      </p:pic>
      <p:pic>
        <p:nvPicPr>
          <p:cNvPr id="54" name="Bild 53">
            <a:extLst>
              <a:ext uri="{FF2B5EF4-FFF2-40B4-BE49-F238E27FC236}">
                <a16:creationId xmlns:a16="http://schemas.microsoft.com/office/drawing/2014/main" id="{F5E760C5-C408-768F-D25E-4EC4396231EE}"/>
              </a:ext>
              <a:ext uri="{C183D7F6-B498-43B3-948B-1728B52AA6E4}">
                <adec:decorative xmlns:adec="http://schemas.microsoft.com/office/drawing/2017/decorative" val="1"/>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rcRect/>
          <a:stretch/>
        </p:blipFill>
        <p:spPr>
          <a:xfrm>
            <a:off x="15155218" y="7276931"/>
            <a:ext cx="2482151" cy="3187736"/>
          </a:xfrm>
          <a:prstGeom prst="rect">
            <a:avLst/>
          </a:prstGeom>
        </p:spPr>
      </p:pic>
      <p:pic>
        <p:nvPicPr>
          <p:cNvPr id="55" name="Bild 54">
            <a:extLst>
              <a:ext uri="{FF2B5EF4-FFF2-40B4-BE49-F238E27FC236}">
                <a16:creationId xmlns:a16="http://schemas.microsoft.com/office/drawing/2014/main" id="{881CBFDC-B3DA-7943-82DA-4AA4896E7A1F}"/>
              </a:ext>
              <a:ext uri="{C183D7F6-B498-43B3-948B-1728B52AA6E4}">
                <adec:decorative xmlns:adec="http://schemas.microsoft.com/office/drawing/2017/decorative" val="1"/>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rcRect/>
          <a:stretch/>
        </p:blipFill>
        <p:spPr>
          <a:xfrm>
            <a:off x="17953378" y="6604560"/>
            <a:ext cx="2866795" cy="3865342"/>
          </a:xfrm>
          <a:prstGeom prst="rect">
            <a:avLst/>
          </a:prstGeom>
        </p:spPr>
      </p:pic>
      <p:pic>
        <p:nvPicPr>
          <p:cNvPr id="56" name="Bild 55" descr="Kotte">
            <a:extLst>
              <a:ext uri="{FF2B5EF4-FFF2-40B4-BE49-F238E27FC236}">
                <a16:creationId xmlns:a16="http://schemas.microsoft.com/office/drawing/2014/main" id="{E3FC1DF7-DFB6-3700-8D03-FBA093A62873}"/>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rcRect/>
          <a:stretch/>
        </p:blipFill>
        <p:spPr>
          <a:xfrm>
            <a:off x="14453112" y="792309"/>
            <a:ext cx="1170030" cy="1041612"/>
          </a:xfrm>
          <a:prstGeom prst="rect">
            <a:avLst/>
          </a:prstGeom>
        </p:spPr>
      </p:pic>
      <p:pic>
        <p:nvPicPr>
          <p:cNvPr id="57" name="Bild 56" descr="Katt">
            <a:extLst>
              <a:ext uri="{FF2B5EF4-FFF2-40B4-BE49-F238E27FC236}">
                <a16:creationId xmlns:a16="http://schemas.microsoft.com/office/drawing/2014/main" id="{F2F4DDCD-7273-F44F-D0AD-C9F27E3A3F59}"/>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rcRect/>
          <a:stretch/>
        </p:blipFill>
        <p:spPr>
          <a:xfrm>
            <a:off x="15979018" y="792309"/>
            <a:ext cx="972589" cy="1041611"/>
          </a:xfrm>
          <a:prstGeom prst="rect">
            <a:avLst/>
          </a:prstGeom>
        </p:spPr>
      </p:pic>
      <p:pic>
        <p:nvPicPr>
          <p:cNvPr id="58" name="Bild 57" descr="Hund">
            <a:extLst>
              <a:ext uri="{FF2B5EF4-FFF2-40B4-BE49-F238E27FC236}">
                <a16:creationId xmlns:a16="http://schemas.microsoft.com/office/drawing/2014/main" id="{62AC48C8-A68E-CC81-F5F0-56160807716B}"/>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rcRect/>
          <a:stretch/>
        </p:blipFill>
        <p:spPr>
          <a:xfrm>
            <a:off x="17375178" y="835771"/>
            <a:ext cx="972588" cy="954688"/>
          </a:xfrm>
          <a:prstGeom prst="rect">
            <a:avLst/>
          </a:prstGeom>
        </p:spPr>
      </p:pic>
      <p:pic>
        <p:nvPicPr>
          <p:cNvPr id="59" name="Bild 58">
            <a:extLst>
              <a:ext uri="{FF2B5EF4-FFF2-40B4-BE49-F238E27FC236}">
                <a16:creationId xmlns:a16="http://schemas.microsoft.com/office/drawing/2014/main" id="{A53E6E75-73B4-CB2E-8D08-0942DB36B241}"/>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rcRect/>
          <a:stretch/>
        </p:blipFill>
        <p:spPr>
          <a:xfrm>
            <a:off x="14544453" y="5586627"/>
            <a:ext cx="1053793" cy="1041611"/>
          </a:xfrm>
          <a:prstGeom prst="rect">
            <a:avLst/>
          </a:prstGeom>
        </p:spPr>
      </p:pic>
      <p:pic>
        <p:nvPicPr>
          <p:cNvPr id="60" name="Bild 59">
            <a:extLst>
              <a:ext uri="{FF2B5EF4-FFF2-40B4-BE49-F238E27FC236}">
                <a16:creationId xmlns:a16="http://schemas.microsoft.com/office/drawing/2014/main" id="{FED42694-2822-6561-C5D4-C9AA2284FDED}"/>
              </a:ext>
            </a:extLst>
          </p:cNvPr>
          <p:cNvPicPr>
            <a:picLocks noChangeAspect="1"/>
          </p:cNvPicPr>
          <p:nvPr userDrawn="1"/>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rcRect/>
          <a:stretch/>
        </p:blipFill>
        <p:spPr>
          <a:xfrm>
            <a:off x="16012240" y="5621138"/>
            <a:ext cx="972589" cy="972589"/>
          </a:xfrm>
          <a:prstGeom prst="rect">
            <a:avLst/>
          </a:prstGeom>
        </p:spPr>
      </p:pic>
      <p:pic>
        <p:nvPicPr>
          <p:cNvPr id="61" name="Bild 60">
            <a:extLst>
              <a:ext uri="{FF2B5EF4-FFF2-40B4-BE49-F238E27FC236}">
                <a16:creationId xmlns:a16="http://schemas.microsoft.com/office/drawing/2014/main" id="{F761A0AC-763D-EE4A-307A-A1F3EEE9365D}"/>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rcRect/>
          <a:stretch/>
        </p:blipFill>
        <p:spPr>
          <a:xfrm>
            <a:off x="17441623" y="5630089"/>
            <a:ext cx="906143" cy="954686"/>
          </a:xfrm>
          <a:prstGeom prst="rect">
            <a:avLst/>
          </a:prstGeom>
        </p:spPr>
      </p:pic>
      <p:grpSp>
        <p:nvGrpSpPr>
          <p:cNvPr id="62" name="Grupp 61" descr="Färgfält för att lägga till rubrik 1">
            <a:extLst>
              <a:ext uri="{FF2B5EF4-FFF2-40B4-BE49-F238E27FC236}">
                <a16:creationId xmlns:a16="http://schemas.microsoft.com/office/drawing/2014/main" id="{BCD4DD6E-B213-A62E-E7F1-22C24DAD4FFB}"/>
              </a:ext>
            </a:extLst>
          </p:cNvPr>
          <p:cNvGrpSpPr/>
          <p:nvPr userDrawn="1"/>
        </p:nvGrpSpPr>
        <p:grpSpPr>
          <a:xfrm>
            <a:off x="3705768" y="5499714"/>
            <a:ext cx="4512809" cy="882743"/>
            <a:chOff x="1029825" y="5424945"/>
            <a:chExt cx="4512809" cy="882743"/>
          </a:xfrm>
        </p:grpSpPr>
        <p:pic>
          <p:nvPicPr>
            <p:cNvPr id="63" name="Bild">
              <a:extLst>
                <a:ext uri="{FF2B5EF4-FFF2-40B4-BE49-F238E27FC236}">
                  <a16:creationId xmlns:a16="http://schemas.microsoft.com/office/drawing/2014/main" id="{B8B8AFE4-8667-DBF0-FAC9-CA0AB5F51EB5}"/>
                </a:ext>
                <a:ext uri="{C183D7F6-B498-43B3-948B-1728B52AA6E4}">
                  <adec:decorative xmlns:adec="http://schemas.microsoft.com/office/drawing/2017/decorative" val="1"/>
                </a:ext>
              </a:extLst>
            </p:cNvPr>
            <p:cNvPicPr>
              <a:picLocks/>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rcRect/>
            <a:stretch/>
          </p:blipFill>
          <p:spPr>
            <a:xfrm>
              <a:off x="1029826" y="5424945"/>
              <a:ext cx="4512808" cy="882743"/>
            </a:xfrm>
            <a:prstGeom prst="rect">
              <a:avLst/>
            </a:prstGeom>
            <a:ln w="12700">
              <a:miter lim="400000"/>
            </a:ln>
          </p:spPr>
        </p:pic>
        <p:sp>
          <p:nvSpPr>
            <p:cNvPr id="64" name="Platshållare för text 3">
              <a:extLst>
                <a:ext uri="{FF2B5EF4-FFF2-40B4-BE49-F238E27FC236}">
                  <a16:creationId xmlns:a16="http://schemas.microsoft.com/office/drawing/2014/main" id="{46C6AD2B-E5E4-94C0-9D15-C928D4A2DC7A}"/>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tx1"/>
                  </a:solidFill>
                </a:rPr>
                <a:t>Klicka här</a:t>
              </a:r>
            </a:p>
          </p:txBody>
        </p:sp>
      </p:grpSp>
      <p:pic>
        <p:nvPicPr>
          <p:cNvPr id="65" name="Bild 64" descr="Kotte">
            <a:extLst>
              <a:ext uri="{FF2B5EF4-FFF2-40B4-BE49-F238E27FC236}">
                <a16:creationId xmlns:a16="http://schemas.microsoft.com/office/drawing/2014/main" id="{6A2B0EFA-081E-4920-0D61-C30E55F3B5D6}"/>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rcRect/>
          <a:stretch/>
        </p:blipFill>
        <p:spPr>
          <a:xfrm>
            <a:off x="19351683" y="792309"/>
            <a:ext cx="1170029" cy="1041612"/>
          </a:xfrm>
          <a:prstGeom prst="rect">
            <a:avLst/>
          </a:prstGeom>
        </p:spPr>
      </p:pic>
      <p:pic>
        <p:nvPicPr>
          <p:cNvPr id="66" name="Bild 65" descr="Katt">
            <a:extLst>
              <a:ext uri="{FF2B5EF4-FFF2-40B4-BE49-F238E27FC236}">
                <a16:creationId xmlns:a16="http://schemas.microsoft.com/office/drawing/2014/main" id="{F5626726-034F-9DCD-20FE-42465495F1B7}"/>
              </a:ext>
            </a:extLst>
          </p:cNvPr>
          <p:cNvPicPr>
            <a:picLocks noChangeAspect="1"/>
          </p:cNvPicPr>
          <p:nvPr userDrawn="1"/>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rcRect/>
          <a:stretch/>
        </p:blipFill>
        <p:spPr>
          <a:xfrm>
            <a:off x="20877589" y="792309"/>
            <a:ext cx="972588" cy="1041611"/>
          </a:xfrm>
          <a:prstGeom prst="rect">
            <a:avLst/>
          </a:prstGeom>
        </p:spPr>
      </p:pic>
      <p:pic>
        <p:nvPicPr>
          <p:cNvPr id="67" name="Bild 66" descr="Hund">
            <a:extLst>
              <a:ext uri="{FF2B5EF4-FFF2-40B4-BE49-F238E27FC236}">
                <a16:creationId xmlns:a16="http://schemas.microsoft.com/office/drawing/2014/main" id="{5B63678A-2911-D4EC-E62D-A7A93F72A320}"/>
              </a:ext>
            </a:extLst>
          </p:cNvPr>
          <p:cNvPicPr>
            <a:picLocks noChangeAspect="1"/>
          </p:cNvPicPr>
          <p:nvPr userDrawn="1"/>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rcRect/>
          <a:stretch/>
        </p:blipFill>
        <p:spPr>
          <a:xfrm>
            <a:off x="22273749" y="835771"/>
            <a:ext cx="972588" cy="954687"/>
          </a:xfrm>
          <a:prstGeom prst="rect">
            <a:avLst/>
          </a:prstGeom>
        </p:spPr>
      </p:pic>
      <p:pic>
        <p:nvPicPr>
          <p:cNvPr id="68" name="Bild 67" descr="Kotte">
            <a:extLst>
              <a:ext uri="{FF2B5EF4-FFF2-40B4-BE49-F238E27FC236}">
                <a16:creationId xmlns:a16="http://schemas.microsoft.com/office/drawing/2014/main" id="{CF0365F6-072C-3C8B-A3BB-B7E2EC79BB20}"/>
              </a:ext>
            </a:extLst>
          </p:cNvPr>
          <p:cNvPicPr>
            <a:picLocks noChangeAspect="1"/>
          </p:cNvPicPr>
          <p:nvPr userDrawn="1"/>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rcRect/>
          <a:stretch/>
        </p:blipFill>
        <p:spPr>
          <a:xfrm>
            <a:off x="14453112" y="2245552"/>
            <a:ext cx="1170029" cy="1041612"/>
          </a:xfrm>
          <a:prstGeom prst="rect">
            <a:avLst/>
          </a:prstGeom>
        </p:spPr>
      </p:pic>
      <p:pic>
        <p:nvPicPr>
          <p:cNvPr id="69" name="Bild 68" descr="Katt">
            <a:extLst>
              <a:ext uri="{FF2B5EF4-FFF2-40B4-BE49-F238E27FC236}">
                <a16:creationId xmlns:a16="http://schemas.microsoft.com/office/drawing/2014/main" id="{34AE53B6-E303-9173-4D7A-1A665F785D6A}"/>
              </a:ext>
            </a:extLst>
          </p:cNvPr>
          <p:cNvPicPr>
            <a:picLocks noChangeAspect="1"/>
          </p:cNvPicPr>
          <p:nvPr userDrawn="1"/>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rcRect/>
          <a:stretch/>
        </p:blipFill>
        <p:spPr>
          <a:xfrm>
            <a:off x="15979018" y="2245552"/>
            <a:ext cx="972588" cy="1041611"/>
          </a:xfrm>
          <a:prstGeom prst="rect">
            <a:avLst/>
          </a:prstGeom>
        </p:spPr>
      </p:pic>
      <p:pic>
        <p:nvPicPr>
          <p:cNvPr id="70" name="Bild 69" descr="Hund">
            <a:extLst>
              <a:ext uri="{FF2B5EF4-FFF2-40B4-BE49-F238E27FC236}">
                <a16:creationId xmlns:a16="http://schemas.microsoft.com/office/drawing/2014/main" id="{519F2611-E3EF-42D5-E566-E636EE930EDF}"/>
              </a:ext>
            </a:extLst>
          </p:cNvPr>
          <p:cNvPicPr>
            <a:picLocks noChangeAspect="1"/>
          </p:cNvPicPr>
          <p:nvPr userDrawn="1"/>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rcRect/>
          <a:stretch/>
        </p:blipFill>
        <p:spPr>
          <a:xfrm>
            <a:off x="17375178" y="2289014"/>
            <a:ext cx="972588" cy="954687"/>
          </a:xfrm>
          <a:prstGeom prst="rect">
            <a:avLst/>
          </a:prstGeom>
        </p:spPr>
      </p:pic>
      <p:pic>
        <p:nvPicPr>
          <p:cNvPr id="71" name="Bild 70" descr="Kotte">
            <a:extLst>
              <a:ext uri="{FF2B5EF4-FFF2-40B4-BE49-F238E27FC236}">
                <a16:creationId xmlns:a16="http://schemas.microsoft.com/office/drawing/2014/main" id="{290400F1-94C7-20C8-6BAD-0C16B74C78A5}"/>
              </a:ext>
            </a:extLst>
          </p:cNvPr>
          <p:cNvPicPr>
            <a:picLocks noChangeAspect="1"/>
          </p:cNvPicPr>
          <p:nvPr userDrawn="1"/>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rcRect/>
          <a:stretch/>
        </p:blipFill>
        <p:spPr>
          <a:xfrm>
            <a:off x="19351683" y="2245552"/>
            <a:ext cx="1170029" cy="1041612"/>
          </a:xfrm>
          <a:prstGeom prst="rect">
            <a:avLst/>
          </a:prstGeom>
        </p:spPr>
      </p:pic>
      <p:pic>
        <p:nvPicPr>
          <p:cNvPr id="72" name="Bild 71" descr="Katt">
            <a:extLst>
              <a:ext uri="{FF2B5EF4-FFF2-40B4-BE49-F238E27FC236}">
                <a16:creationId xmlns:a16="http://schemas.microsoft.com/office/drawing/2014/main" id="{ADBED518-11E8-9912-C26B-16148E4F95C3}"/>
              </a:ext>
            </a:extLst>
          </p:cNvPr>
          <p:cNvPicPr>
            <a:picLocks noChangeAspect="1"/>
          </p:cNvPicPr>
          <p:nvPr userDrawn="1"/>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rcRect/>
          <a:stretch/>
        </p:blipFill>
        <p:spPr>
          <a:xfrm>
            <a:off x="20877589" y="2245552"/>
            <a:ext cx="972588" cy="1041611"/>
          </a:xfrm>
          <a:prstGeom prst="rect">
            <a:avLst/>
          </a:prstGeom>
        </p:spPr>
      </p:pic>
      <p:pic>
        <p:nvPicPr>
          <p:cNvPr id="73" name="Bild 72" descr="Hund">
            <a:extLst>
              <a:ext uri="{FF2B5EF4-FFF2-40B4-BE49-F238E27FC236}">
                <a16:creationId xmlns:a16="http://schemas.microsoft.com/office/drawing/2014/main" id="{80BABC9D-BDA4-0B94-3695-8B58CABBBBB1}"/>
              </a:ext>
            </a:extLst>
          </p:cNvPr>
          <p:cNvPicPr>
            <a:picLocks noChangeAspect="1"/>
          </p:cNvPicPr>
          <p:nvPr userDrawn="1"/>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rcRect/>
          <a:stretch/>
        </p:blipFill>
        <p:spPr>
          <a:xfrm>
            <a:off x="22273749" y="2289014"/>
            <a:ext cx="972588" cy="954687"/>
          </a:xfrm>
          <a:prstGeom prst="rect">
            <a:avLst/>
          </a:prstGeom>
        </p:spPr>
      </p:pic>
      <p:pic>
        <p:nvPicPr>
          <p:cNvPr id="74" name="Bild 73" descr="Kotte">
            <a:extLst>
              <a:ext uri="{FF2B5EF4-FFF2-40B4-BE49-F238E27FC236}">
                <a16:creationId xmlns:a16="http://schemas.microsoft.com/office/drawing/2014/main" id="{9C107C53-A35D-9CC6-9D73-2E901FE77920}"/>
              </a:ext>
            </a:extLst>
          </p:cNvPr>
          <p:cNvPicPr>
            <a:picLocks noChangeAspect="1"/>
          </p:cNvPicPr>
          <p:nvPr userDrawn="1"/>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rcRect/>
          <a:stretch/>
        </p:blipFill>
        <p:spPr>
          <a:xfrm>
            <a:off x="19428020" y="3633480"/>
            <a:ext cx="1170029" cy="1041612"/>
          </a:xfrm>
          <a:prstGeom prst="rect">
            <a:avLst/>
          </a:prstGeom>
        </p:spPr>
      </p:pic>
      <p:pic>
        <p:nvPicPr>
          <p:cNvPr id="75" name="Bild 74" descr="Katt">
            <a:extLst>
              <a:ext uri="{FF2B5EF4-FFF2-40B4-BE49-F238E27FC236}">
                <a16:creationId xmlns:a16="http://schemas.microsoft.com/office/drawing/2014/main" id="{495D9D64-2174-BF1E-3B55-B2634EFA43DC}"/>
              </a:ext>
            </a:extLst>
          </p:cNvPr>
          <p:cNvPicPr>
            <a:picLocks noChangeAspect="1"/>
          </p:cNvPicPr>
          <p:nvPr userDrawn="1"/>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rcRect/>
          <a:stretch/>
        </p:blipFill>
        <p:spPr>
          <a:xfrm>
            <a:off x="20953926" y="3633480"/>
            <a:ext cx="972588" cy="1041611"/>
          </a:xfrm>
          <a:prstGeom prst="rect">
            <a:avLst/>
          </a:prstGeom>
        </p:spPr>
      </p:pic>
      <p:pic>
        <p:nvPicPr>
          <p:cNvPr id="76" name="Bild 75" descr="Hund">
            <a:extLst>
              <a:ext uri="{FF2B5EF4-FFF2-40B4-BE49-F238E27FC236}">
                <a16:creationId xmlns:a16="http://schemas.microsoft.com/office/drawing/2014/main" id="{B367DB8B-2863-7C67-6ECC-299E05D19E5D}"/>
              </a:ext>
            </a:extLst>
          </p:cNvPr>
          <p:cNvPicPr>
            <a:picLocks noChangeAspect="1"/>
          </p:cNvPicPr>
          <p:nvPr userDrawn="1"/>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rcRect/>
          <a:stretch/>
        </p:blipFill>
        <p:spPr>
          <a:xfrm>
            <a:off x="22350086" y="3676942"/>
            <a:ext cx="972588" cy="954687"/>
          </a:xfrm>
          <a:prstGeom prst="rect">
            <a:avLst/>
          </a:prstGeom>
        </p:spPr>
      </p:pic>
      <p:pic>
        <p:nvPicPr>
          <p:cNvPr id="77" name="Bild 76" descr="Kotte">
            <a:extLst>
              <a:ext uri="{FF2B5EF4-FFF2-40B4-BE49-F238E27FC236}">
                <a16:creationId xmlns:a16="http://schemas.microsoft.com/office/drawing/2014/main" id="{D336C211-FD1D-7BC8-06F1-D6C0C0F599B5}"/>
              </a:ext>
            </a:extLst>
          </p:cNvPr>
          <p:cNvPicPr>
            <a:picLocks noChangeAspect="1"/>
          </p:cNvPicPr>
          <p:nvPr userDrawn="1"/>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rcRect/>
          <a:stretch/>
        </p:blipFill>
        <p:spPr>
          <a:xfrm>
            <a:off x="14453418" y="3669618"/>
            <a:ext cx="1169417" cy="1041612"/>
          </a:xfrm>
          <a:prstGeom prst="rect">
            <a:avLst/>
          </a:prstGeom>
        </p:spPr>
      </p:pic>
      <p:pic>
        <p:nvPicPr>
          <p:cNvPr id="78" name="Bild 77" descr="Katt">
            <a:extLst>
              <a:ext uri="{FF2B5EF4-FFF2-40B4-BE49-F238E27FC236}">
                <a16:creationId xmlns:a16="http://schemas.microsoft.com/office/drawing/2014/main" id="{A681D369-302F-91CF-A0E7-3CB59804078A}"/>
              </a:ext>
            </a:extLst>
          </p:cNvPr>
          <p:cNvPicPr>
            <a:picLocks noChangeAspect="1"/>
          </p:cNvPicPr>
          <p:nvPr userDrawn="1"/>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rcRect/>
          <a:stretch/>
        </p:blipFill>
        <p:spPr>
          <a:xfrm>
            <a:off x="15980907" y="3669618"/>
            <a:ext cx="968810" cy="1041611"/>
          </a:xfrm>
          <a:prstGeom prst="rect">
            <a:avLst/>
          </a:prstGeom>
        </p:spPr>
      </p:pic>
      <p:pic>
        <p:nvPicPr>
          <p:cNvPr id="79" name="Bild 78" descr="Hund">
            <a:extLst>
              <a:ext uri="{FF2B5EF4-FFF2-40B4-BE49-F238E27FC236}">
                <a16:creationId xmlns:a16="http://schemas.microsoft.com/office/drawing/2014/main" id="{37B5423D-B651-07E6-EAB0-043F5643FED5}"/>
              </a:ext>
            </a:extLst>
          </p:cNvPr>
          <p:cNvPicPr>
            <a:picLocks noChangeAspect="1"/>
          </p:cNvPicPr>
          <p:nvPr userDrawn="1"/>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rcRect/>
          <a:stretch/>
        </p:blipFill>
        <p:spPr>
          <a:xfrm>
            <a:off x="17375178" y="3714759"/>
            <a:ext cx="972588" cy="951329"/>
          </a:xfrm>
          <a:prstGeom prst="rect">
            <a:avLst/>
          </a:prstGeom>
        </p:spPr>
      </p:pic>
      <p:pic>
        <p:nvPicPr>
          <p:cNvPr id="80" name="Bild 79">
            <a:extLst>
              <a:ext uri="{FF2B5EF4-FFF2-40B4-BE49-F238E27FC236}">
                <a16:creationId xmlns:a16="http://schemas.microsoft.com/office/drawing/2014/main" id="{1B9DA5D5-4B9C-EF0D-EC94-69EB4973EA4B}"/>
              </a:ext>
            </a:extLst>
          </p:cNvPr>
          <p:cNvPicPr>
            <a:picLocks noChangeAspect="1"/>
          </p:cNvPicPr>
          <p:nvPr userDrawn="1"/>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rcRect/>
          <a:stretch/>
        </p:blipFill>
        <p:spPr>
          <a:xfrm>
            <a:off x="19355552" y="5554682"/>
            <a:ext cx="906142" cy="900811"/>
          </a:xfrm>
          <a:prstGeom prst="rect">
            <a:avLst/>
          </a:prstGeom>
        </p:spPr>
      </p:pic>
      <p:pic>
        <p:nvPicPr>
          <p:cNvPr id="81" name="Bild 80">
            <a:extLst>
              <a:ext uri="{FF2B5EF4-FFF2-40B4-BE49-F238E27FC236}">
                <a16:creationId xmlns:a16="http://schemas.microsoft.com/office/drawing/2014/main" id="{D2A9EBF5-DE6C-620F-F216-EDBDC0F0E6AE}"/>
              </a:ext>
            </a:extLst>
          </p:cNvPr>
          <p:cNvPicPr>
            <a:picLocks noChangeAspect="1"/>
          </p:cNvPicPr>
          <p:nvPr userDrawn="1"/>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rcRect/>
          <a:stretch/>
        </p:blipFill>
        <p:spPr>
          <a:xfrm>
            <a:off x="20599188" y="5554682"/>
            <a:ext cx="900811" cy="900811"/>
          </a:xfrm>
          <a:prstGeom prst="rect">
            <a:avLst/>
          </a:prstGeom>
        </p:spPr>
      </p:pic>
      <p:pic>
        <p:nvPicPr>
          <p:cNvPr id="82" name="Bild 81">
            <a:extLst>
              <a:ext uri="{FF2B5EF4-FFF2-40B4-BE49-F238E27FC236}">
                <a16:creationId xmlns:a16="http://schemas.microsoft.com/office/drawing/2014/main" id="{EA4D292C-81B4-5074-DE48-F2E26123ADA9}"/>
              </a:ext>
            </a:extLst>
          </p:cNvPr>
          <p:cNvPicPr>
            <a:picLocks noChangeAspect="1"/>
          </p:cNvPicPr>
          <p:nvPr userDrawn="1"/>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rcRect/>
          <a:stretch/>
        </p:blipFill>
        <p:spPr>
          <a:xfrm>
            <a:off x="21935569" y="5554682"/>
            <a:ext cx="900811" cy="900811"/>
          </a:xfrm>
          <a:prstGeom prst="rect">
            <a:avLst/>
          </a:prstGeom>
        </p:spPr>
      </p:pic>
    </p:spTree>
    <p:extLst>
      <p:ext uri="{BB962C8B-B14F-4D97-AF65-F5344CB8AC3E}">
        <p14:creationId xmlns:p14="http://schemas.microsoft.com/office/powerpoint/2010/main" val="77470122"/>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skriv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6041425"/>
            <a:ext cx="9434595" cy="6599061"/>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0" name="Platshållare för text 4">
            <a:extLst>
              <a:ext uri="{FF2B5EF4-FFF2-40B4-BE49-F238E27FC236}">
                <a16:creationId xmlns:a16="http://schemas.microsoft.com/office/drawing/2014/main" id="{CCBE8C9A-86FF-D843-A45E-336E240A09EA}"/>
              </a:ext>
            </a:extLst>
          </p:cNvPr>
          <p:cNvSpPr>
            <a:spLocks noGrp="1"/>
          </p:cNvSpPr>
          <p:nvPr>
            <p:ph type="body" sz="quarter" idx="39"/>
          </p:nvPr>
        </p:nvSpPr>
        <p:spPr>
          <a:xfrm>
            <a:off x="13814135" y="3159705"/>
            <a:ext cx="9663113"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21" name="Platshållare för text 2">
            <a:extLst>
              <a:ext uri="{FF2B5EF4-FFF2-40B4-BE49-F238E27FC236}">
                <a16:creationId xmlns:a16="http://schemas.microsoft.com/office/drawing/2014/main" id="{1C12ADD2-045F-7044-A416-DC190A3D47A7}"/>
              </a:ext>
            </a:extLst>
          </p:cNvPr>
          <p:cNvSpPr>
            <a:spLocks noGrp="1"/>
          </p:cNvSpPr>
          <p:nvPr>
            <p:ph type="body" sz="quarter" idx="38"/>
          </p:nvPr>
        </p:nvSpPr>
        <p:spPr>
          <a:xfrm>
            <a:off x="13916381" y="4318208"/>
            <a:ext cx="9306704" cy="909887"/>
          </a:xfrm>
          <a:prstGeom prst="rect">
            <a:avLst/>
          </a:prstGeom>
        </p:spPr>
        <p:txBody>
          <a:bodyPr/>
          <a:lstStyle>
            <a:lvl1pPr marL="457200" indent="-457200">
              <a:buFont typeface="Arial" panose="020B0604020202020204" pitchFamily="34" charset="0"/>
              <a:buChar char="•"/>
              <a:defRPr sz="28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14153514" y="7297978"/>
            <a:ext cx="8839835" cy="479449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3" name="Bild 2">
            <a:extLst>
              <a:ext uri="{FF2B5EF4-FFF2-40B4-BE49-F238E27FC236}">
                <a16:creationId xmlns:a16="http://schemas.microsoft.com/office/drawing/2014/main" id="{ECE6384A-C0E0-4D44-9B69-D8D5487F751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133111" y="-718483"/>
            <a:ext cx="7112000" cy="165100"/>
          </a:xfrm>
          <a:prstGeom prst="rect">
            <a:avLst/>
          </a:prstGeom>
        </p:spPr>
      </p:pic>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
        <p:nvSpPr>
          <p:cNvPr id="2" name="Platshållare för innehåll 28">
            <a:extLst>
              <a:ext uri="{FF2B5EF4-FFF2-40B4-BE49-F238E27FC236}">
                <a16:creationId xmlns:a16="http://schemas.microsoft.com/office/drawing/2014/main" id="{E0811C4E-4D9F-33EE-1E72-8E004AB05D25}"/>
              </a:ext>
            </a:extLst>
          </p:cNvPr>
          <p:cNvSpPr>
            <a:spLocks noGrp="1"/>
          </p:cNvSpPr>
          <p:nvPr>
            <p:ph sz="quarter" idx="16"/>
          </p:nvPr>
        </p:nvSpPr>
        <p:spPr>
          <a:xfrm>
            <a:off x="14153514" y="6529276"/>
            <a:ext cx="8839835" cy="582093"/>
          </a:xfrm>
          <a:prstGeom prst="rect">
            <a:avLst/>
          </a:prstGeom>
        </p:spPr>
        <p:txBody>
          <a:bodyPr anchor="b" anchorCtr="0"/>
          <a:lstStyle>
            <a:lvl1pPr marL="0" indent="0">
              <a:lnSpc>
                <a:spcPct val="100000"/>
              </a:lnSpc>
              <a:buNone/>
              <a:defRPr sz="2700">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260569401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2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7" name="Bild">
            <a:extLst>
              <a:ext uri="{FF2B5EF4-FFF2-40B4-BE49-F238E27FC236}">
                <a16:creationId xmlns:a16="http://schemas.microsoft.com/office/drawing/2014/main" id="{5251FD3E-0920-CC4B-B476-2C4DC5645070}"/>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3500" y="6291381"/>
            <a:ext cx="9291861" cy="649922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214116"/>
            <a:ext cx="9679814" cy="224710"/>
          </a:xfrm>
          <a:prstGeom prst="rect">
            <a:avLst/>
          </a:prstGeom>
          <a:ln w="12700">
            <a:miter lim="400000"/>
          </a:ln>
        </p:spPr>
      </p:pic>
      <p:pic>
        <p:nvPicPr>
          <p:cNvPr id="36" name="Bild">
            <a:extLst>
              <a:ext uri="{FF2B5EF4-FFF2-40B4-BE49-F238E27FC236}">
                <a16:creationId xmlns:a16="http://schemas.microsoft.com/office/drawing/2014/main" id="{6198020C-3630-E14F-B859-18C362E9FAAD}"/>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711162" y="6291381"/>
            <a:ext cx="9292171" cy="6499442"/>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361668"/>
            <a:ext cx="9717914" cy="1756731"/>
          </a:xfrm>
          <a:prstGeom prst="rect">
            <a:avLst/>
          </a:prstGeom>
        </p:spPr>
        <p:txBody>
          <a:bodyPr anchor="b" anchorCtr="0"/>
          <a:lstStyle>
            <a:lvl1pPr marL="0" indent="0">
              <a:lnSpc>
                <a:spcPts val="7020"/>
              </a:lnSpc>
              <a:buNone/>
              <a:defRPr sz="61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2863866"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innehåll 21">
            <a:extLst>
              <a:ext uri="{FF2B5EF4-FFF2-40B4-BE49-F238E27FC236}">
                <a16:creationId xmlns:a16="http://schemas.microsoft.com/office/drawing/2014/main" id="{90161716-9C40-0A41-834D-D1D6AE1DC02E}"/>
              </a:ext>
            </a:extLst>
          </p:cNvPr>
          <p:cNvSpPr>
            <a:spLocks noGrp="1"/>
          </p:cNvSpPr>
          <p:nvPr>
            <p:ph sz="quarter" idx="13"/>
          </p:nvPr>
        </p:nvSpPr>
        <p:spPr>
          <a:xfrm>
            <a:off x="1749600" y="4702287"/>
            <a:ext cx="10214967" cy="537216"/>
          </a:xfrm>
          <a:prstGeom prst="rect">
            <a:avLst/>
          </a:prstGeom>
        </p:spPr>
        <p:txBody>
          <a:bodyPr/>
          <a:lstStyle>
            <a:lvl1pPr marL="0" indent="0">
              <a:lnSpc>
                <a:spcPct val="100000"/>
              </a:lnSpc>
              <a:buFont typeface="Arial" panose="020B0604020202020204" pitchFamily="34" charset="0"/>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19" name="Platshållare för text 2">
            <a:extLst>
              <a:ext uri="{FF2B5EF4-FFF2-40B4-BE49-F238E27FC236}">
                <a16:creationId xmlns:a16="http://schemas.microsoft.com/office/drawing/2014/main" id="{6F95574D-08D2-E34E-ADA5-2BC58B9C33BE}"/>
              </a:ext>
            </a:extLst>
          </p:cNvPr>
          <p:cNvSpPr>
            <a:spLocks noGrp="1"/>
          </p:cNvSpPr>
          <p:nvPr>
            <p:ph type="body" sz="quarter" idx="37"/>
          </p:nvPr>
        </p:nvSpPr>
        <p:spPr>
          <a:xfrm>
            <a:off x="1749263"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7" name="Platshållare för text 3">
            <a:extLst>
              <a:ext uri="{FF2B5EF4-FFF2-40B4-BE49-F238E27FC236}">
                <a16:creationId xmlns:a16="http://schemas.microsoft.com/office/drawing/2014/main" id="{C79236C6-4A88-C543-A527-050071A3F210}"/>
              </a:ext>
            </a:extLst>
          </p:cNvPr>
          <p:cNvSpPr>
            <a:spLocks noGrp="1"/>
          </p:cNvSpPr>
          <p:nvPr>
            <p:ph type="body" sz="quarter" idx="40"/>
          </p:nvPr>
        </p:nvSpPr>
        <p:spPr>
          <a:xfrm>
            <a:off x="2348846" y="6987160"/>
            <a:ext cx="8109606" cy="5342847"/>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innehåll 24">
            <a:extLst>
              <a:ext uri="{FF2B5EF4-FFF2-40B4-BE49-F238E27FC236}">
                <a16:creationId xmlns:a16="http://schemas.microsoft.com/office/drawing/2014/main" id="{1711EB0C-B3CD-F845-9C78-DD666C93CCFD}"/>
              </a:ext>
            </a:extLst>
          </p:cNvPr>
          <p:cNvSpPr>
            <a:spLocks noGrp="1"/>
          </p:cNvSpPr>
          <p:nvPr>
            <p:ph sz="quarter" idx="22"/>
          </p:nvPr>
        </p:nvSpPr>
        <p:spPr>
          <a:xfrm>
            <a:off x="13751100" y="4702287"/>
            <a:ext cx="10095018" cy="537216"/>
          </a:xfrm>
          <a:prstGeom prst="rect">
            <a:avLst/>
          </a:prstGeom>
        </p:spPr>
        <p:txBody>
          <a:bodyPr/>
          <a:lstStyle>
            <a:lvl1pPr marL="0" indent="0">
              <a:lnSpc>
                <a:spcPct val="100000"/>
              </a:lnSpc>
              <a:buFont typeface="Arial" panose="020B0604020202020204" pitchFamily="34" charset="0"/>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20" name="Platshållare för text 2">
            <a:extLst>
              <a:ext uri="{FF2B5EF4-FFF2-40B4-BE49-F238E27FC236}">
                <a16:creationId xmlns:a16="http://schemas.microsoft.com/office/drawing/2014/main" id="{1F3DDA2B-9D3B-4A43-96CE-701944BBEA73}"/>
              </a:ext>
            </a:extLst>
          </p:cNvPr>
          <p:cNvSpPr>
            <a:spLocks noGrp="1"/>
          </p:cNvSpPr>
          <p:nvPr>
            <p:ph type="body" sz="quarter" idx="42"/>
          </p:nvPr>
        </p:nvSpPr>
        <p:spPr>
          <a:xfrm>
            <a:off x="13692447"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8" name="Platshållare för text 3">
            <a:extLst>
              <a:ext uri="{FF2B5EF4-FFF2-40B4-BE49-F238E27FC236}">
                <a16:creationId xmlns:a16="http://schemas.microsoft.com/office/drawing/2014/main" id="{56DC990D-DD77-1A47-9EDB-E3BBCDF7EFD5}"/>
              </a:ext>
            </a:extLst>
          </p:cNvPr>
          <p:cNvSpPr>
            <a:spLocks noGrp="1"/>
          </p:cNvSpPr>
          <p:nvPr>
            <p:ph type="body" sz="quarter" idx="41"/>
          </p:nvPr>
        </p:nvSpPr>
        <p:spPr>
          <a:xfrm>
            <a:off x="14459980" y="6987160"/>
            <a:ext cx="8109606" cy="5342847"/>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2C7CB019-2605-1C4D-826E-F77FC5364C8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367486484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skrivrutor med tip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9" name="Bild">
            <a:extLst>
              <a:ext uri="{FF2B5EF4-FFF2-40B4-BE49-F238E27FC236}">
                <a16:creationId xmlns:a16="http://schemas.microsoft.com/office/drawing/2014/main" id="{F80E749B-D032-AD18-89B5-2607415F18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8324334"/>
            <a:ext cx="9434595" cy="4124691"/>
          </a:xfrm>
          <a:prstGeom prst="rect">
            <a:avLst/>
          </a:prstGeom>
          <a:ln w="12700">
            <a:miter lim="400000"/>
          </a:ln>
        </p:spPr>
      </p:pic>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49262" y="7501996"/>
            <a:ext cx="9434595" cy="4639205"/>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1160942"/>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2344022" y="8726226"/>
            <a:ext cx="8366553"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 name="Bild 2">
            <a:extLst>
              <a:ext uri="{FF2B5EF4-FFF2-40B4-BE49-F238E27FC236}">
                <a16:creationId xmlns:a16="http://schemas.microsoft.com/office/drawing/2014/main" id="{ECE6384A-C0E0-4D44-9B69-D8D5487F751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133111" y="-718483"/>
            <a:ext cx="7112000" cy="165100"/>
          </a:xfrm>
          <a:prstGeom prst="rect">
            <a:avLst/>
          </a:prstGeom>
        </p:spPr>
      </p:pic>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2005023" y="-54617"/>
            <a:ext cx="608750" cy="13696897"/>
          </a:xfrm>
          <a:prstGeom prst="rect">
            <a:avLst/>
          </a:prstGeom>
          <a:ln w="12700">
            <a:miter lim="400000"/>
          </a:ln>
        </p:spPr>
      </p:pic>
      <p:pic>
        <p:nvPicPr>
          <p:cNvPr id="22" name="Bild">
            <a:extLst>
              <a:ext uri="{FF2B5EF4-FFF2-40B4-BE49-F238E27FC236}">
                <a16:creationId xmlns:a16="http://schemas.microsoft.com/office/drawing/2014/main" id="{D5955BE0-6767-604F-967B-5B6B076894A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3833977"/>
            <a:ext cx="9434595" cy="4124691"/>
          </a:xfrm>
          <a:prstGeom prst="rect">
            <a:avLst/>
          </a:prstGeom>
          <a:ln w="12700">
            <a:miter lim="400000"/>
          </a:ln>
        </p:spPr>
      </p:pic>
      <p:sp>
        <p:nvSpPr>
          <p:cNvPr id="26" name="Platshållare för text 3">
            <a:extLst>
              <a:ext uri="{FF2B5EF4-FFF2-40B4-BE49-F238E27FC236}">
                <a16:creationId xmlns:a16="http://schemas.microsoft.com/office/drawing/2014/main" id="{EAA9E8C4-DB79-6347-A626-1866D5070A8D}"/>
              </a:ext>
            </a:extLst>
          </p:cNvPr>
          <p:cNvSpPr>
            <a:spLocks noGrp="1"/>
          </p:cNvSpPr>
          <p:nvPr>
            <p:ph type="body" sz="quarter" idx="41"/>
          </p:nvPr>
        </p:nvSpPr>
        <p:spPr>
          <a:xfrm>
            <a:off x="14372850" y="4862595"/>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1" name="Platshållare för text 3">
            <a:extLst>
              <a:ext uri="{FF2B5EF4-FFF2-40B4-BE49-F238E27FC236}">
                <a16:creationId xmlns:a16="http://schemas.microsoft.com/office/drawing/2014/main" id="{1E48D558-5428-A549-9004-0175C4D9DD03}"/>
              </a:ext>
            </a:extLst>
          </p:cNvPr>
          <p:cNvSpPr>
            <a:spLocks noGrp="1"/>
          </p:cNvSpPr>
          <p:nvPr>
            <p:ph type="body" sz="quarter" idx="42"/>
          </p:nvPr>
        </p:nvSpPr>
        <p:spPr>
          <a:xfrm>
            <a:off x="14372850" y="9350064"/>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978DE10-DAC3-074D-B3E3-386A83CD477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5963641" y="1520801"/>
            <a:ext cx="7222447" cy="1815065"/>
          </a:xfrm>
          <a:prstGeom prst="rect">
            <a:avLst/>
          </a:prstGeom>
          <a:ln w="12700">
            <a:miter lim="400000"/>
          </a:ln>
        </p:spPr>
      </p:pic>
      <p:sp>
        <p:nvSpPr>
          <p:cNvPr id="33" name="Platshållare för text 211">
            <a:extLst>
              <a:ext uri="{FF2B5EF4-FFF2-40B4-BE49-F238E27FC236}">
                <a16:creationId xmlns:a16="http://schemas.microsoft.com/office/drawing/2014/main" id="{396318DC-7C6A-FA49-BA50-1D548A578537}"/>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 name="Platshållare för text 2">
            <a:extLst>
              <a:ext uri="{FF2B5EF4-FFF2-40B4-BE49-F238E27FC236}">
                <a16:creationId xmlns:a16="http://schemas.microsoft.com/office/drawing/2014/main" id="{741ED357-900A-7081-67C8-6C8EADEB1B87}"/>
              </a:ext>
            </a:extLst>
          </p:cNvPr>
          <p:cNvSpPr>
            <a:spLocks noGrp="1"/>
          </p:cNvSpPr>
          <p:nvPr>
            <p:ph type="body" sz="quarter" idx="47"/>
          </p:nvPr>
        </p:nvSpPr>
        <p:spPr>
          <a:xfrm>
            <a:off x="14338300" y="8578824"/>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5684D4FF-FDB5-CA98-A368-ECA6D298CA9E}"/>
              </a:ext>
            </a:extLst>
          </p:cNvPr>
          <p:cNvSpPr>
            <a:spLocks noGrp="1"/>
          </p:cNvSpPr>
          <p:nvPr>
            <p:ph type="body" sz="quarter" idx="52"/>
          </p:nvPr>
        </p:nvSpPr>
        <p:spPr>
          <a:xfrm>
            <a:off x="2344022" y="7912511"/>
            <a:ext cx="8531378"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8" name="Platshållare för text 2">
            <a:extLst>
              <a:ext uri="{FF2B5EF4-FFF2-40B4-BE49-F238E27FC236}">
                <a16:creationId xmlns:a16="http://schemas.microsoft.com/office/drawing/2014/main" id="{1D7A3DAE-506F-73E5-8378-606D2AEE838B}"/>
              </a:ext>
            </a:extLst>
          </p:cNvPr>
          <p:cNvSpPr>
            <a:spLocks noGrp="1"/>
          </p:cNvSpPr>
          <p:nvPr>
            <p:ph type="body" sz="quarter" idx="53"/>
          </p:nvPr>
        </p:nvSpPr>
        <p:spPr>
          <a:xfrm>
            <a:off x="14338300" y="40717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407348299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35" name="Platshållare för innehåll 21">
            <a:extLst>
              <a:ext uri="{FF2B5EF4-FFF2-40B4-BE49-F238E27FC236}">
                <a16:creationId xmlns:a16="http://schemas.microsoft.com/office/drawing/2014/main" id="{4B096910-8990-EF4D-A873-410845F8AAAD}"/>
              </a:ext>
            </a:extLst>
          </p:cNvPr>
          <p:cNvSpPr>
            <a:spLocks noGrp="1"/>
          </p:cNvSpPr>
          <p:nvPr>
            <p:ph sz="quarter" idx="44"/>
          </p:nvPr>
        </p:nvSpPr>
        <p:spPr>
          <a:xfrm>
            <a:off x="1749263" y="4895540"/>
            <a:ext cx="9118434" cy="1315906"/>
          </a:xfrm>
          <a:prstGeom prst="rect">
            <a:avLst/>
          </a:prstGeom>
        </p:spPr>
        <p:txBody>
          <a:bodyPr/>
          <a:lstStyle>
            <a:lvl1pPr marL="0" indent="0">
              <a:lnSpc>
                <a:spcPct val="100000"/>
              </a:lnSpc>
              <a:buFont typeface="+mj-lt"/>
              <a:buNone/>
              <a:defRPr sz="27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23CEE920-2EA3-CE46-83A9-261A2CE6AF8C}"/>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93865" y="7142908"/>
            <a:ext cx="9027257" cy="5647915"/>
          </a:xfrm>
          <a:prstGeom prst="rect">
            <a:avLst/>
          </a:prstGeom>
          <a:ln w="12700">
            <a:miter lim="400000"/>
          </a:ln>
        </p:spPr>
      </p:pic>
      <p:sp>
        <p:nvSpPr>
          <p:cNvPr id="20" name="Platshållare för text 3">
            <a:extLst>
              <a:ext uri="{FF2B5EF4-FFF2-40B4-BE49-F238E27FC236}">
                <a16:creationId xmlns:a16="http://schemas.microsoft.com/office/drawing/2014/main" id="{BDCA8258-71CB-CD41-8047-EF188DB4275A}"/>
              </a:ext>
            </a:extLst>
          </p:cNvPr>
          <p:cNvSpPr>
            <a:spLocks noGrp="1"/>
          </p:cNvSpPr>
          <p:nvPr>
            <p:ph type="body" sz="quarter" idx="50"/>
          </p:nvPr>
        </p:nvSpPr>
        <p:spPr>
          <a:xfrm>
            <a:off x="2178543"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2" name="Platshållare för text 2">
            <a:extLst>
              <a:ext uri="{FF2B5EF4-FFF2-40B4-BE49-F238E27FC236}">
                <a16:creationId xmlns:a16="http://schemas.microsoft.com/office/drawing/2014/main" id="{DF5B53FB-B48A-904D-9D51-9817E16A8F9C}"/>
              </a:ext>
            </a:extLst>
          </p:cNvPr>
          <p:cNvSpPr>
            <a:spLocks noGrp="1"/>
          </p:cNvSpPr>
          <p:nvPr>
            <p:ph type="body" sz="quarter" idx="51"/>
          </p:nvPr>
        </p:nvSpPr>
        <p:spPr>
          <a:xfrm>
            <a:off x="2179197"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105675635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Skrivrutor horisontell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pic>
        <p:nvPicPr>
          <p:cNvPr id="21" name="Bild 20">
            <a:extLst>
              <a:ext uri="{FF2B5EF4-FFF2-40B4-BE49-F238E27FC236}">
                <a16:creationId xmlns:a16="http://schemas.microsoft.com/office/drawing/2014/main" id="{DCA325E2-6714-8F4C-8053-127B0F6FBF8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13600" y="6851789"/>
            <a:ext cx="6137829" cy="5238607"/>
          </a:xfrm>
          <a:prstGeom prst="rect">
            <a:avLst/>
          </a:prstGeom>
        </p:spPr>
      </p:pic>
      <p:pic>
        <p:nvPicPr>
          <p:cNvPr id="22" name="Bild 21">
            <a:extLst>
              <a:ext uri="{FF2B5EF4-FFF2-40B4-BE49-F238E27FC236}">
                <a16:creationId xmlns:a16="http://schemas.microsoft.com/office/drawing/2014/main" id="{B1DACFC8-985D-DA4C-8C61-05E01C6CB6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33600" y="6851789"/>
            <a:ext cx="6137829" cy="5238607"/>
          </a:xfrm>
          <a:prstGeom prst="rect">
            <a:avLst/>
          </a:prstGeom>
        </p:spPr>
      </p:pic>
      <p:pic>
        <p:nvPicPr>
          <p:cNvPr id="23" name="Bild 22">
            <a:extLst>
              <a:ext uri="{FF2B5EF4-FFF2-40B4-BE49-F238E27FC236}">
                <a16:creationId xmlns:a16="http://schemas.microsoft.com/office/drawing/2014/main" id="{BD7A4EB2-392E-0D46-95BA-27926C26C9C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876611" y="6851789"/>
            <a:ext cx="6137829" cy="5238607"/>
          </a:xfrm>
          <a:prstGeom prst="rect">
            <a:avLst/>
          </a:prstGeom>
        </p:spPr>
      </p:pic>
      <p:sp>
        <p:nvSpPr>
          <p:cNvPr id="5" name="Platshållare för text 4">
            <a:extLst>
              <a:ext uri="{FF2B5EF4-FFF2-40B4-BE49-F238E27FC236}">
                <a16:creationId xmlns:a16="http://schemas.microsoft.com/office/drawing/2014/main" id="{A3DAA1B5-48AC-704A-9C91-C56043C6EEA6}"/>
              </a:ext>
            </a:extLst>
          </p:cNvPr>
          <p:cNvSpPr>
            <a:spLocks noGrp="1"/>
          </p:cNvSpPr>
          <p:nvPr>
            <p:ph type="body" sz="quarter" idx="37"/>
          </p:nvPr>
        </p:nvSpPr>
        <p:spPr>
          <a:xfrm>
            <a:off x="2116667"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6" name="Platshållare för text 4">
            <a:extLst>
              <a:ext uri="{FF2B5EF4-FFF2-40B4-BE49-F238E27FC236}">
                <a16:creationId xmlns:a16="http://schemas.microsoft.com/office/drawing/2014/main" id="{0988C351-B7EC-C74E-B26E-B433E180ABD1}"/>
              </a:ext>
            </a:extLst>
          </p:cNvPr>
          <p:cNvSpPr>
            <a:spLocks noGrp="1"/>
          </p:cNvSpPr>
          <p:nvPr>
            <p:ph type="body" sz="quarter" idx="38"/>
          </p:nvPr>
        </p:nvSpPr>
        <p:spPr>
          <a:xfrm>
            <a:off x="97028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7" name="Platshållare för text 4">
            <a:extLst>
              <a:ext uri="{FF2B5EF4-FFF2-40B4-BE49-F238E27FC236}">
                <a16:creationId xmlns:a16="http://schemas.microsoft.com/office/drawing/2014/main" id="{8682A341-3ECE-4E41-BEB1-85192D807CEC}"/>
              </a:ext>
            </a:extLst>
          </p:cNvPr>
          <p:cNvSpPr>
            <a:spLocks noGrp="1"/>
          </p:cNvSpPr>
          <p:nvPr>
            <p:ph type="body" sz="quarter" idx="39"/>
          </p:nvPr>
        </p:nvSpPr>
        <p:spPr>
          <a:xfrm>
            <a:off x="172720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7" name="Platshållare för text 6">
            <a:extLst>
              <a:ext uri="{FF2B5EF4-FFF2-40B4-BE49-F238E27FC236}">
                <a16:creationId xmlns:a16="http://schemas.microsoft.com/office/drawing/2014/main" id="{9CA485A2-E971-AA4B-BF48-A491144A6444}"/>
              </a:ext>
            </a:extLst>
          </p:cNvPr>
          <p:cNvSpPr>
            <a:spLocks noGrp="1"/>
          </p:cNvSpPr>
          <p:nvPr>
            <p:ph type="body" sz="quarter" idx="40" hasCustomPrompt="1"/>
          </p:nvPr>
        </p:nvSpPr>
        <p:spPr>
          <a:xfrm>
            <a:off x="209338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0" name="Platshållare för text 6">
            <a:extLst>
              <a:ext uri="{FF2B5EF4-FFF2-40B4-BE49-F238E27FC236}">
                <a16:creationId xmlns:a16="http://schemas.microsoft.com/office/drawing/2014/main" id="{F62C0047-1BC3-0040-A51E-0AB86FE962D2}"/>
              </a:ext>
            </a:extLst>
          </p:cNvPr>
          <p:cNvSpPr>
            <a:spLocks noGrp="1"/>
          </p:cNvSpPr>
          <p:nvPr>
            <p:ph type="body" sz="quarter" idx="41" hasCustomPrompt="1"/>
          </p:nvPr>
        </p:nvSpPr>
        <p:spPr>
          <a:xfrm>
            <a:off x="966893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1" name="Platshållare för text 6">
            <a:extLst>
              <a:ext uri="{FF2B5EF4-FFF2-40B4-BE49-F238E27FC236}">
                <a16:creationId xmlns:a16="http://schemas.microsoft.com/office/drawing/2014/main" id="{8C5C2D7C-4D09-4845-8E93-72D4DDAF35E9}"/>
              </a:ext>
            </a:extLst>
          </p:cNvPr>
          <p:cNvSpPr>
            <a:spLocks noGrp="1"/>
          </p:cNvSpPr>
          <p:nvPr>
            <p:ph type="body" sz="quarter" idx="42" hasCustomPrompt="1"/>
          </p:nvPr>
        </p:nvSpPr>
        <p:spPr>
          <a:xfrm>
            <a:off x="17221200"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Tree>
    <p:extLst>
      <p:ext uri="{BB962C8B-B14F-4D97-AF65-F5344CB8AC3E}">
        <p14:creationId xmlns:p14="http://schemas.microsoft.com/office/powerpoint/2010/main" val="268768566"/>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skrivrutor vertikal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3B55F0A9-449C-7386-0D90-22D9EDBEB662}"/>
              </a:ext>
            </a:extLst>
          </p:cNvPr>
          <p:cNvSpPr>
            <a:spLocks noGrp="1"/>
          </p:cNvSpPr>
          <p:nvPr>
            <p:ph type="body" sz="quarter" idx="40"/>
          </p:nvPr>
        </p:nvSpPr>
        <p:spPr>
          <a:xfrm>
            <a:off x="1749425" y="4895539"/>
            <a:ext cx="9175838" cy="48711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1520213746"/>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äsrutor 7 st">
    <p:bg>
      <p:bgPr>
        <a:solidFill>
          <a:schemeClr val="accent1"/>
        </a:solidFill>
        <a:effectLst/>
      </p:bgPr>
    </p:bg>
    <p:spTree>
      <p:nvGrpSpPr>
        <p:cNvPr id="1" name=""/>
        <p:cNvGrpSpPr/>
        <p:nvPr/>
      </p:nvGrpSpPr>
      <p:grpSpPr>
        <a:xfrm>
          <a:off x="0" y="0"/>
          <a:ext cx="0" cy="0"/>
          <a:chOff x="0" y="0"/>
          <a:chExt cx="0" cy="0"/>
        </a:xfrm>
      </p:grpSpPr>
      <p:pic>
        <p:nvPicPr>
          <p:cNvPr id="22" name="Bild 21">
            <a:extLst>
              <a:ext uri="{FF2B5EF4-FFF2-40B4-BE49-F238E27FC236}">
                <a16:creationId xmlns:a16="http://schemas.microsoft.com/office/drawing/2014/main" id="{F347FF81-BF9E-6144-8AC1-8716380053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0261348" y="9965581"/>
            <a:ext cx="3281021" cy="4213696"/>
          </a:xfrm>
          <a:prstGeom prst="rect">
            <a:avLst/>
          </a:prstGeom>
        </p:spPr>
      </p:pic>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18">
            <a:extLst>
              <a:ext uri="{FF2B5EF4-FFF2-40B4-BE49-F238E27FC236}">
                <a16:creationId xmlns:a16="http://schemas.microsoft.com/office/drawing/2014/main" id="{C4534783-7CB8-A649-897E-2BE2B011FFBF}"/>
              </a:ext>
            </a:extLst>
          </p:cNvPr>
          <p:cNvSpPr>
            <a:spLocks noGrp="1"/>
          </p:cNvSpPr>
          <p:nvPr>
            <p:ph type="body" sz="quarter" idx="19"/>
          </p:nvPr>
        </p:nvSpPr>
        <p:spPr>
          <a:xfrm>
            <a:off x="14478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9BBF950A-5DBF-5A46-9CA9-58CFA4F02786}"/>
              </a:ext>
            </a:extLst>
          </p:cNvPr>
          <p:cNvSpPr>
            <a:spLocks noGrp="1"/>
          </p:cNvSpPr>
          <p:nvPr>
            <p:ph type="body" sz="quarter" idx="37"/>
          </p:nvPr>
        </p:nvSpPr>
        <p:spPr>
          <a:xfrm>
            <a:off x="1029825"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2" name="Platshållare för text 20">
            <a:extLst>
              <a:ext uri="{FF2B5EF4-FFF2-40B4-BE49-F238E27FC236}">
                <a16:creationId xmlns:a16="http://schemas.microsoft.com/office/drawing/2014/main" id="{D31296D5-1A1D-624D-B956-76659BF8EEC6}"/>
              </a:ext>
            </a:extLst>
          </p:cNvPr>
          <p:cNvSpPr>
            <a:spLocks noGrp="1"/>
          </p:cNvSpPr>
          <p:nvPr>
            <p:ph type="body" sz="quarter" idx="20"/>
          </p:nvPr>
        </p:nvSpPr>
        <p:spPr>
          <a:xfrm>
            <a:off x="7353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3" name="Platshållare för text 3">
            <a:extLst>
              <a:ext uri="{FF2B5EF4-FFF2-40B4-BE49-F238E27FC236}">
                <a16:creationId xmlns:a16="http://schemas.microsoft.com/office/drawing/2014/main" id="{B73B1AC6-42A9-E949-B0D3-ACBEE98DFE73}"/>
              </a:ext>
            </a:extLst>
          </p:cNvPr>
          <p:cNvSpPr>
            <a:spLocks noGrp="1"/>
          </p:cNvSpPr>
          <p:nvPr>
            <p:ph type="body" sz="quarter" idx="38"/>
          </p:nvPr>
        </p:nvSpPr>
        <p:spPr>
          <a:xfrm>
            <a:off x="6777483"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3" name="Platshållare för text 22">
            <a:extLst>
              <a:ext uri="{FF2B5EF4-FFF2-40B4-BE49-F238E27FC236}">
                <a16:creationId xmlns:a16="http://schemas.microsoft.com/office/drawing/2014/main" id="{47193939-4A7E-8C4B-B0B1-6458F0ADF975}"/>
              </a:ext>
            </a:extLst>
          </p:cNvPr>
          <p:cNvSpPr>
            <a:spLocks noGrp="1"/>
          </p:cNvSpPr>
          <p:nvPr>
            <p:ph type="body" sz="quarter" idx="21"/>
          </p:nvPr>
        </p:nvSpPr>
        <p:spPr>
          <a:xfrm>
            <a:off x="13068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3">
            <a:extLst>
              <a:ext uri="{FF2B5EF4-FFF2-40B4-BE49-F238E27FC236}">
                <a16:creationId xmlns:a16="http://schemas.microsoft.com/office/drawing/2014/main" id="{45CADB34-9EF2-374E-B082-631B5C39EA28}"/>
              </a:ext>
            </a:extLst>
          </p:cNvPr>
          <p:cNvSpPr>
            <a:spLocks noGrp="1"/>
          </p:cNvSpPr>
          <p:nvPr>
            <p:ph type="body" sz="quarter" idx="39"/>
          </p:nvPr>
        </p:nvSpPr>
        <p:spPr>
          <a:xfrm>
            <a:off x="12506479"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4" name="Platshållare för text 24">
            <a:extLst>
              <a:ext uri="{FF2B5EF4-FFF2-40B4-BE49-F238E27FC236}">
                <a16:creationId xmlns:a16="http://schemas.microsoft.com/office/drawing/2014/main" id="{131295A5-5017-0848-AA97-FD747F68D8A2}"/>
              </a:ext>
            </a:extLst>
          </p:cNvPr>
          <p:cNvSpPr>
            <a:spLocks noGrp="1"/>
          </p:cNvSpPr>
          <p:nvPr>
            <p:ph type="body" sz="quarter" idx="22"/>
          </p:nvPr>
        </p:nvSpPr>
        <p:spPr>
          <a:xfrm>
            <a:off x="190500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89760C7B-70B2-0642-92BB-1F4282E1CDEE}"/>
              </a:ext>
            </a:extLst>
          </p:cNvPr>
          <p:cNvSpPr>
            <a:spLocks noGrp="1"/>
          </p:cNvSpPr>
          <p:nvPr>
            <p:ph type="body" sz="quarter" idx="40"/>
          </p:nvPr>
        </p:nvSpPr>
        <p:spPr>
          <a:xfrm>
            <a:off x="18496732"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5" name="Platshållare för text 26">
            <a:extLst>
              <a:ext uri="{FF2B5EF4-FFF2-40B4-BE49-F238E27FC236}">
                <a16:creationId xmlns:a16="http://schemas.microsoft.com/office/drawing/2014/main" id="{544CB7E5-3A56-A24F-9E86-36F9D6CD237C}"/>
              </a:ext>
            </a:extLst>
          </p:cNvPr>
          <p:cNvSpPr>
            <a:spLocks noGrp="1"/>
          </p:cNvSpPr>
          <p:nvPr>
            <p:ph type="body" sz="quarter" idx="23"/>
          </p:nvPr>
        </p:nvSpPr>
        <p:spPr>
          <a:xfrm>
            <a:off x="14478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3">
            <a:extLst>
              <a:ext uri="{FF2B5EF4-FFF2-40B4-BE49-F238E27FC236}">
                <a16:creationId xmlns:a16="http://schemas.microsoft.com/office/drawing/2014/main" id="{81705240-5765-754E-A5F7-4EBA13C146BE}"/>
              </a:ext>
            </a:extLst>
          </p:cNvPr>
          <p:cNvSpPr>
            <a:spLocks noGrp="1"/>
          </p:cNvSpPr>
          <p:nvPr>
            <p:ph type="body" sz="quarter" idx="41"/>
          </p:nvPr>
        </p:nvSpPr>
        <p:spPr>
          <a:xfrm>
            <a:off x="1029825"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6" name="Platshållare för text 28">
            <a:extLst>
              <a:ext uri="{FF2B5EF4-FFF2-40B4-BE49-F238E27FC236}">
                <a16:creationId xmlns:a16="http://schemas.microsoft.com/office/drawing/2014/main" id="{3F934FB2-2CC5-F04A-AD16-D9D4E97DCC6B}"/>
              </a:ext>
            </a:extLst>
          </p:cNvPr>
          <p:cNvSpPr>
            <a:spLocks noGrp="1"/>
          </p:cNvSpPr>
          <p:nvPr>
            <p:ph type="body" sz="quarter" idx="24"/>
          </p:nvPr>
        </p:nvSpPr>
        <p:spPr>
          <a:xfrm>
            <a:off x="7353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3">
            <a:extLst>
              <a:ext uri="{FF2B5EF4-FFF2-40B4-BE49-F238E27FC236}">
                <a16:creationId xmlns:a16="http://schemas.microsoft.com/office/drawing/2014/main" id="{3530E3AC-A8DB-D340-9208-48430CA21DB3}"/>
              </a:ext>
            </a:extLst>
          </p:cNvPr>
          <p:cNvSpPr>
            <a:spLocks noGrp="1"/>
          </p:cNvSpPr>
          <p:nvPr>
            <p:ph type="body" sz="quarter" idx="42"/>
          </p:nvPr>
        </p:nvSpPr>
        <p:spPr>
          <a:xfrm>
            <a:off x="6777483"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7" name="Platshållare för text 30">
            <a:extLst>
              <a:ext uri="{FF2B5EF4-FFF2-40B4-BE49-F238E27FC236}">
                <a16:creationId xmlns:a16="http://schemas.microsoft.com/office/drawing/2014/main" id="{D19A70B9-1085-804A-8268-0B03245A121C}"/>
              </a:ext>
            </a:extLst>
          </p:cNvPr>
          <p:cNvSpPr>
            <a:spLocks noGrp="1"/>
          </p:cNvSpPr>
          <p:nvPr>
            <p:ph type="body" sz="quarter" idx="25"/>
          </p:nvPr>
        </p:nvSpPr>
        <p:spPr>
          <a:xfrm>
            <a:off x="13068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8" name="Platshållare för text 3">
            <a:extLst>
              <a:ext uri="{FF2B5EF4-FFF2-40B4-BE49-F238E27FC236}">
                <a16:creationId xmlns:a16="http://schemas.microsoft.com/office/drawing/2014/main" id="{070C13D9-6032-7848-B2FD-F11B9EA4C5A8}"/>
              </a:ext>
            </a:extLst>
          </p:cNvPr>
          <p:cNvSpPr>
            <a:spLocks noGrp="1"/>
          </p:cNvSpPr>
          <p:nvPr>
            <p:ph type="body" sz="quarter" idx="43"/>
          </p:nvPr>
        </p:nvSpPr>
        <p:spPr>
          <a:xfrm>
            <a:off x="12506479"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55957" y="4784000"/>
            <a:ext cx="9679814" cy="224710"/>
          </a:xfrm>
          <a:prstGeom prst="rect">
            <a:avLst/>
          </a:prstGeom>
          <a:ln w="12700">
            <a:miter lim="400000"/>
          </a:ln>
        </p:spPr>
      </p:pic>
    </p:spTree>
    <p:extLst>
      <p:ext uri="{BB962C8B-B14F-4D97-AF65-F5344CB8AC3E}">
        <p14:creationId xmlns:p14="http://schemas.microsoft.com/office/powerpoint/2010/main" val="48294181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2.xml"/><Relationship Id="rId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701" r:id="rId4"/>
    <p:sldLayoutId id="2147483710" r:id="rId5"/>
    <p:sldLayoutId id="2147483702" r:id="rId6"/>
    <p:sldLayoutId id="2147483703" r:id="rId7"/>
    <p:sldLayoutId id="2147483704" r:id="rId8"/>
    <p:sldLayoutId id="2147483664" r:id="rId9"/>
    <p:sldLayoutId id="2147483665" r:id="rId10"/>
    <p:sldLayoutId id="2147483705" r:id="rId11"/>
    <p:sldLayoutId id="2147483666" r:id="rId12"/>
    <p:sldLayoutId id="2147483667" r:id="rId13"/>
    <p:sldLayoutId id="2147483679" r:id="rId14"/>
    <p:sldLayoutId id="2147483697" r:id="rId15"/>
    <p:sldLayoutId id="2147483706" r:id="rId16"/>
    <p:sldLayoutId id="2147483707" r:id="rId17"/>
    <p:sldLayoutId id="2147483669" r:id="rId18"/>
    <p:sldLayoutId id="2147483708" r:id="rId19"/>
    <p:sldLayoutId id="2147483709" r:id="rId20"/>
    <p:sldLayoutId id="2147483670" r:id="rId21"/>
    <p:sldLayoutId id="2147483677" r:id="rId22"/>
    <p:sldLayoutId id="2147483682" r:id="rId23"/>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1533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99" r:id="rId3"/>
    <p:sldLayoutId id="2147483681" r:id="rId4"/>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711443"/>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208.jpeg"/><Relationship Id="rId4" Type="http://schemas.openxmlformats.org/officeDocument/2006/relationships/image" Target="../media/image207.svg"/></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13.png"/><Relationship Id="rId7" Type="http://schemas.openxmlformats.org/officeDocument/2006/relationships/image" Target="../media/image21.png"/><Relationship Id="rId12" Type="http://schemas.openxmlformats.org/officeDocument/2006/relationships/image" Target="../media/image232.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8.svg"/><Relationship Id="rId11" Type="http://schemas.openxmlformats.org/officeDocument/2006/relationships/image" Target="../media/image114.png"/><Relationship Id="rId5" Type="http://schemas.openxmlformats.org/officeDocument/2006/relationships/image" Target="../media/image227.png"/><Relationship Id="rId10" Type="http://schemas.openxmlformats.org/officeDocument/2006/relationships/image" Target="../media/image36.svg"/><Relationship Id="rId4" Type="http://schemas.openxmlformats.org/officeDocument/2006/relationships/image" Target="../media/image214.sv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234.svg"/><Relationship Id="rId3" Type="http://schemas.openxmlformats.org/officeDocument/2006/relationships/image" Target="../media/image21.png"/><Relationship Id="rId7" Type="http://schemas.openxmlformats.org/officeDocument/2006/relationships/image" Target="../media/image213.png"/><Relationship Id="rId12" Type="http://schemas.openxmlformats.org/officeDocument/2006/relationships/image" Target="../media/image236.sv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33.svg"/><Relationship Id="rId11" Type="http://schemas.openxmlformats.org/officeDocument/2006/relationships/image" Target="../media/image215.png"/><Relationship Id="rId5" Type="http://schemas.openxmlformats.org/officeDocument/2006/relationships/image" Target="../media/image230.png"/><Relationship Id="rId10" Type="http://schemas.openxmlformats.org/officeDocument/2006/relationships/image" Target="../media/image235.svg"/><Relationship Id="rId4" Type="http://schemas.openxmlformats.org/officeDocument/2006/relationships/image" Target="../media/image22.svg"/><Relationship Id="rId9" Type="http://schemas.openxmlformats.org/officeDocument/2006/relationships/image" Target="../media/image118.png"/></Relationships>
</file>

<file path=ppt/slides/_rels/slide12.xml.rels><?xml version="1.0" encoding="UTF-8" standalone="yes"?>
<Relationships xmlns="http://schemas.openxmlformats.org/package/2006/relationships"><Relationship Id="rId8" Type="http://schemas.openxmlformats.org/officeDocument/2006/relationships/image" Target="../media/image228.svg"/><Relationship Id="rId13" Type="http://schemas.openxmlformats.org/officeDocument/2006/relationships/image" Target="../media/image213.png"/><Relationship Id="rId3" Type="http://schemas.openxmlformats.org/officeDocument/2006/relationships/image" Target="../media/image35.png"/><Relationship Id="rId7" Type="http://schemas.openxmlformats.org/officeDocument/2006/relationships/image" Target="../media/image227.png"/><Relationship Id="rId12" Type="http://schemas.openxmlformats.org/officeDocument/2006/relationships/image" Target="../media/image22.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8.svg"/><Relationship Id="rId11" Type="http://schemas.openxmlformats.org/officeDocument/2006/relationships/image" Target="../media/image21.png"/><Relationship Id="rId5" Type="http://schemas.openxmlformats.org/officeDocument/2006/relationships/image" Target="../media/image37.png"/><Relationship Id="rId10" Type="http://schemas.openxmlformats.org/officeDocument/2006/relationships/image" Target="../media/image232.svg"/><Relationship Id="rId4" Type="http://schemas.openxmlformats.org/officeDocument/2006/relationships/image" Target="../media/image36.svg"/><Relationship Id="rId9" Type="http://schemas.openxmlformats.org/officeDocument/2006/relationships/image" Target="../media/image114.png"/><Relationship Id="rId14" Type="http://schemas.openxmlformats.org/officeDocument/2006/relationships/image" Target="../media/image214.svg"/></Relationships>
</file>

<file path=ppt/slides/_rels/slide13.xml.rels><?xml version="1.0" encoding="UTF-8" standalone="yes"?>
<Relationships xmlns="http://schemas.openxmlformats.org/package/2006/relationships"><Relationship Id="rId8" Type="http://schemas.openxmlformats.org/officeDocument/2006/relationships/image" Target="../media/image235.svg"/><Relationship Id="rId3" Type="http://schemas.openxmlformats.org/officeDocument/2006/relationships/image" Target="../media/image230.png"/><Relationship Id="rId7" Type="http://schemas.openxmlformats.org/officeDocument/2006/relationships/image" Target="../media/image118.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34.svg"/><Relationship Id="rId5" Type="http://schemas.openxmlformats.org/officeDocument/2006/relationships/image" Target="../media/image213.png"/><Relationship Id="rId10" Type="http://schemas.openxmlformats.org/officeDocument/2006/relationships/image" Target="../media/image237.svg"/><Relationship Id="rId4" Type="http://schemas.openxmlformats.org/officeDocument/2006/relationships/image" Target="../media/image233.svg"/><Relationship Id="rId9" Type="http://schemas.openxmlformats.org/officeDocument/2006/relationships/image" Target="../media/image227.png"/></Relationships>
</file>

<file path=ppt/slides/_rels/slide14.xml.rels><?xml version="1.0" encoding="UTF-8" standalone="yes"?>
<Relationships xmlns="http://schemas.openxmlformats.org/package/2006/relationships"><Relationship Id="rId8" Type="http://schemas.openxmlformats.org/officeDocument/2006/relationships/image" Target="../media/image228.svg"/><Relationship Id="rId13" Type="http://schemas.openxmlformats.org/officeDocument/2006/relationships/image" Target="../media/image242.png"/><Relationship Id="rId18" Type="http://schemas.openxmlformats.org/officeDocument/2006/relationships/image" Target="../media/image165.svg"/><Relationship Id="rId3" Type="http://schemas.openxmlformats.org/officeDocument/2006/relationships/image" Target="../media/image213.png"/><Relationship Id="rId7" Type="http://schemas.openxmlformats.org/officeDocument/2006/relationships/image" Target="../media/image227.png"/><Relationship Id="rId12" Type="http://schemas.openxmlformats.org/officeDocument/2006/relationships/image" Target="../media/image70.svg"/><Relationship Id="rId17" Type="http://schemas.openxmlformats.org/officeDocument/2006/relationships/image" Target="../media/image164.png"/><Relationship Id="rId2" Type="http://schemas.openxmlformats.org/officeDocument/2006/relationships/notesSlide" Target="../notesSlides/notesSlide12.xml"/><Relationship Id="rId16" Type="http://schemas.openxmlformats.org/officeDocument/2006/relationships/image" Target="../media/image163.svg"/><Relationship Id="rId20" Type="http://schemas.openxmlformats.org/officeDocument/2006/relationships/image" Target="../media/image167.svg"/><Relationship Id="rId1" Type="http://schemas.openxmlformats.org/officeDocument/2006/relationships/slideLayout" Target="../slideLayouts/slideLayout1.xml"/><Relationship Id="rId6" Type="http://schemas.openxmlformats.org/officeDocument/2006/relationships/image" Target="../media/image239.svg"/><Relationship Id="rId11" Type="http://schemas.openxmlformats.org/officeDocument/2006/relationships/image" Target="../media/image66.png"/><Relationship Id="rId5" Type="http://schemas.openxmlformats.org/officeDocument/2006/relationships/image" Target="../media/image238.png"/><Relationship Id="rId15" Type="http://schemas.openxmlformats.org/officeDocument/2006/relationships/image" Target="../media/image162.png"/><Relationship Id="rId10" Type="http://schemas.openxmlformats.org/officeDocument/2006/relationships/image" Target="../media/image241.svg"/><Relationship Id="rId19" Type="http://schemas.openxmlformats.org/officeDocument/2006/relationships/image" Target="../media/image166.png"/><Relationship Id="rId4" Type="http://schemas.openxmlformats.org/officeDocument/2006/relationships/image" Target="../media/image214.svg"/><Relationship Id="rId9" Type="http://schemas.openxmlformats.org/officeDocument/2006/relationships/image" Target="../media/image240.png"/><Relationship Id="rId14" Type="http://schemas.openxmlformats.org/officeDocument/2006/relationships/image" Target="../media/image243.svg"/></Relationships>
</file>

<file path=ppt/slides/_rels/slide15.xml.rels><?xml version="1.0" encoding="UTF-8" standalone="yes"?>
<Relationships xmlns="http://schemas.openxmlformats.org/package/2006/relationships"><Relationship Id="rId3" Type="http://schemas.openxmlformats.org/officeDocument/2006/relationships/image" Target="../media/image244.svg"/><Relationship Id="rId2" Type="http://schemas.openxmlformats.org/officeDocument/2006/relationships/image" Target="../media/image97.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8" Type="http://schemas.openxmlformats.org/officeDocument/2006/relationships/image" Target="../media/image245.svg"/><Relationship Id="rId3" Type="http://schemas.openxmlformats.org/officeDocument/2006/relationships/image" Target="../media/image213.png"/><Relationship Id="rId7" Type="http://schemas.openxmlformats.org/officeDocument/2006/relationships/image" Target="../media/image12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28.svg"/><Relationship Id="rId5" Type="http://schemas.openxmlformats.org/officeDocument/2006/relationships/image" Target="../media/image227.png"/><Relationship Id="rId4" Type="http://schemas.openxmlformats.org/officeDocument/2006/relationships/image" Target="../media/image214.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07.svg"/><Relationship Id="rId2" Type="http://schemas.openxmlformats.org/officeDocument/2006/relationships/image" Target="../media/image206.png"/><Relationship Id="rId1" Type="http://schemas.openxmlformats.org/officeDocument/2006/relationships/slideLayout" Target="../slideLayouts/slideLayout26.xml"/><Relationship Id="rId5" Type="http://schemas.openxmlformats.org/officeDocument/2006/relationships/image" Target="../media/image211.svg"/><Relationship Id="rId4" Type="http://schemas.openxmlformats.org/officeDocument/2006/relationships/image" Target="../media/image210.png"/></Relationships>
</file>

<file path=ppt/slides/_rels/slide19.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213.png"/><Relationship Id="rId7" Type="http://schemas.openxmlformats.org/officeDocument/2006/relationships/image" Target="../media/image11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16.svg"/><Relationship Id="rId5" Type="http://schemas.openxmlformats.org/officeDocument/2006/relationships/image" Target="../media/image215.png"/><Relationship Id="rId4" Type="http://schemas.openxmlformats.org/officeDocument/2006/relationships/image" Target="../media/image214.svg"/></Relationships>
</file>

<file path=ppt/slides/_rels/slide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209.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hyperlink" Target="https://www.hejainnovation.se/" TargetMode="External"/><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hyperlink" Target="https://www.uppsala.se/innovationskraf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07.svg"/><Relationship Id="rId2" Type="http://schemas.openxmlformats.org/officeDocument/2006/relationships/image" Target="../media/image206.png"/><Relationship Id="rId1" Type="http://schemas.openxmlformats.org/officeDocument/2006/relationships/slideLayout" Target="../slideLayouts/slideLayout26.xml"/><Relationship Id="rId5" Type="http://schemas.openxmlformats.org/officeDocument/2006/relationships/image" Target="../media/image211.svg"/><Relationship Id="rId4" Type="http://schemas.openxmlformats.org/officeDocument/2006/relationships/image" Target="../media/image210.png"/></Relationships>
</file>

<file path=ppt/slides/_rels/slide4.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notesSlide" Target="../notesSlides/notesSlide3.xml"/><Relationship Id="rId7" Type="http://schemas.openxmlformats.org/officeDocument/2006/relationships/image" Target="../media/image214.svg"/><Relationship Id="rId12" Type="http://schemas.openxmlformats.org/officeDocument/2006/relationships/image" Target="../media/image219.jpeg"/><Relationship Id="rId2" Type="http://schemas.openxmlformats.org/officeDocument/2006/relationships/slideLayout" Target="../slideLayouts/slideLayout13.xml"/><Relationship Id="rId1" Type="http://schemas.openxmlformats.org/officeDocument/2006/relationships/video" Target="https://www.youtube.com/embed/7zk1bW-bdEg?feature=oembed" TargetMode="External"/><Relationship Id="rId6" Type="http://schemas.openxmlformats.org/officeDocument/2006/relationships/image" Target="../media/image213.png"/><Relationship Id="rId11" Type="http://schemas.openxmlformats.org/officeDocument/2006/relationships/image" Target="../media/image218.svg"/><Relationship Id="rId5" Type="http://schemas.openxmlformats.org/officeDocument/2006/relationships/image" Target="../media/image212.svg"/><Relationship Id="rId10" Type="http://schemas.openxmlformats.org/officeDocument/2006/relationships/image" Target="../media/image217.png"/><Relationship Id="rId4" Type="http://schemas.openxmlformats.org/officeDocument/2006/relationships/image" Target="../media/image120.png"/><Relationship Id="rId9" Type="http://schemas.openxmlformats.org/officeDocument/2006/relationships/image" Target="../media/image216.svg"/></Relationships>
</file>

<file path=ppt/slides/_rels/slide5.xml.rels><?xml version="1.0" encoding="UTF-8" standalone="yes"?>
<Relationships xmlns="http://schemas.openxmlformats.org/package/2006/relationships"><Relationship Id="rId8" Type="http://schemas.openxmlformats.org/officeDocument/2006/relationships/image" Target="../media/image214.svg"/><Relationship Id="rId3" Type="http://schemas.openxmlformats.org/officeDocument/2006/relationships/hyperlink" Target="https://support.microsoft.com/sv-se/office/dela-inneh%C3%A5ll-i-ett-m%C3%B6te-i-teams-fcc2bf59-aecd-4481-8f99-ce55dd836ce8" TargetMode="External"/><Relationship Id="rId7" Type="http://schemas.openxmlformats.org/officeDocument/2006/relationships/image" Target="../media/image213.png"/><Relationship Id="rId12" Type="http://schemas.openxmlformats.org/officeDocument/2006/relationships/image" Target="../media/image223.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6.svg"/><Relationship Id="rId11" Type="http://schemas.openxmlformats.org/officeDocument/2006/relationships/image" Target="../media/image222.png"/><Relationship Id="rId5" Type="http://schemas.openxmlformats.org/officeDocument/2006/relationships/image" Target="../media/image215.png"/><Relationship Id="rId10" Type="http://schemas.openxmlformats.org/officeDocument/2006/relationships/image" Target="../media/image221.svg"/><Relationship Id="rId4" Type="http://schemas.openxmlformats.org/officeDocument/2006/relationships/hyperlink" Target="https://support.microsoft.com/sv-se/topic/skapa-och-hantera-grupprum-under-klassm%c3%b6ten-18b340cd-1106-4fa5-a852-5676614f7e7d?ui=sv-se&amp;rs=sv-se&amp;ad=se" TargetMode="External"/><Relationship Id="rId9" Type="http://schemas.openxmlformats.org/officeDocument/2006/relationships/image" Target="../media/image220.png"/></Relationships>
</file>

<file path=ppt/slides/_rels/slide6.xml.rels><?xml version="1.0" encoding="UTF-8" standalone="yes"?>
<Relationships xmlns="http://schemas.openxmlformats.org/package/2006/relationships"><Relationship Id="rId3" Type="http://schemas.openxmlformats.org/officeDocument/2006/relationships/image" Target="../media/image207.svg"/><Relationship Id="rId2" Type="http://schemas.openxmlformats.org/officeDocument/2006/relationships/image" Target="../media/image206.png"/><Relationship Id="rId1" Type="http://schemas.openxmlformats.org/officeDocument/2006/relationships/slideLayout" Target="../slideLayouts/slideLayout26.xml"/><Relationship Id="rId5" Type="http://schemas.openxmlformats.org/officeDocument/2006/relationships/image" Target="../media/image225.svg"/><Relationship Id="rId4" Type="http://schemas.openxmlformats.org/officeDocument/2006/relationships/image" Target="../media/image224.png"/></Relationships>
</file>

<file path=ppt/slides/_rels/slide7.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notesSlide" Target="../notesSlides/notesSlide5.xml"/><Relationship Id="rId7" Type="http://schemas.openxmlformats.org/officeDocument/2006/relationships/image" Target="../media/image212.svg"/><Relationship Id="rId12" Type="http://schemas.openxmlformats.org/officeDocument/2006/relationships/image" Target="../media/image219.jpeg"/><Relationship Id="rId2" Type="http://schemas.openxmlformats.org/officeDocument/2006/relationships/slideLayout" Target="../slideLayouts/slideLayout13.xml"/><Relationship Id="rId1" Type="http://schemas.openxmlformats.org/officeDocument/2006/relationships/video" Target="https://www.youtube.com/embed/7zk1bW-bdEg?feature=oembed" TargetMode="External"/><Relationship Id="rId6" Type="http://schemas.openxmlformats.org/officeDocument/2006/relationships/image" Target="../media/image120.png"/><Relationship Id="rId11" Type="http://schemas.openxmlformats.org/officeDocument/2006/relationships/image" Target="../media/image228.svg"/><Relationship Id="rId5" Type="http://schemas.openxmlformats.org/officeDocument/2006/relationships/image" Target="../media/image226.svg"/><Relationship Id="rId10" Type="http://schemas.openxmlformats.org/officeDocument/2006/relationships/image" Target="../media/image227.png"/><Relationship Id="rId4" Type="http://schemas.openxmlformats.org/officeDocument/2006/relationships/image" Target="../media/image217.png"/><Relationship Id="rId9" Type="http://schemas.openxmlformats.org/officeDocument/2006/relationships/image" Target="../media/image214.svg"/></Relationships>
</file>

<file path=ppt/slides/_rels/slide8.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213.png"/><Relationship Id="rId7" Type="http://schemas.openxmlformats.org/officeDocument/2006/relationships/image" Target="../media/image11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8.svg"/><Relationship Id="rId5" Type="http://schemas.openxmlformats.org/officeDocument/2006/relationships/image" Target="../media/image227.png"/><Relationship Id="rId4" Type="http://schemas.openxmlformats.org/officeDocument/2006/relationships/image" Target="../media/image214.svg"/></Relationships>
</file>

<file path=ppt/slides/_rels/slide9.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7.png"/><Relationship Id="rId7" Type="http://schemas.openxmlformats.org/officeDocument/2006/relationships/image" Target="../media/image118.png"/><Relationship Id="rId12" Type="http://schemas.openxmlformats.org/officeDocument/2006/relationships/image" Target="../media/image228.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1.svg"/><Relationship Id="rId11" Type="http://schemas.openxmlformats.org/officeDocument/2006/relationships/image" Target="../media/image227.png"/><Relationship Id="rId5" Type="http://schemas.openxmlformats.org/officeDocument/2006/relationships/image" Target="../media/image230.png"/><Relationship Id="rId10" Type="http://schemas.openxmlformats.org/officeDocument/2006/relationships/image" Target="../media/image214.svg"/><Relationship Id="rId4" Type="http://schemas.openxmlformats.org/officeDocument/2006/relationships/image" Target="../media/image229.svg"/><Relationship Id="rId9" Type="http://schemas.openxmlformats.org/officeDocument/2006/relationships/image" Target="../media/image2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6916E577-662D-154C-BF3F-EF6613395237}"/>
              </a:ext>
            </a:extLst>
          </p:cNvPr>
          <p:cNvSpPr>
            <a:spLocks noGrp="1"/>
          </p:cNvSpPr>
          <p:nvPr>
            <p:ph type="title" idx="4294967295"/>
          </p:nvPr>
        </p:nvSpPr>
        <p:spPr>
          <a:xfrm>
            <a:off x="1722692" y="3516300"/>
            <a:ext cx="9765841" cy="2275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tx1"/>
                </a:solidFill>
                <a:effectLst/>
                <a:uLnTx/>
                <a:uFillTx/>
                <a:latin typeface="+mj-lt"/>
                <a:ea typeface="+mn-ea"/>
                <a:cs typeface="+mn-cs"/>
              </a:rPr>
              <a:t>Skapa en användarresa</a:t>
            </a:r>
          </a:p>
        </p:txBody>
      </p:sp>
      <p:sp>
        <p:nvSpPr>
          <p:cNvPr id="6" name="Platshållare för text 5">
            <a:extLst>
              <a:ext uri="{FF2B5EF4-FFF2-40B4-BE49-F238E27FC236}">
                <a16:creationId xmlns:a16="http://schemas.microsoft.com/office/drawing/2014/main" id="{EC296E7B-8D1A-9C40-B1AE-3A1653101413}"/>
              </a:ext>
            </a:extLst>
          </p:cNvPr>
          <p:cNvSpPr>
            <a:spLocks noGrp="1"/>
          </p:cNvSpPr>
          <p:nvPr>
            <p:ph type="body" sz="quarter" idx="10"/>
          </p:nvPr>
        </p:nvSpPr>
        <p:spPr>
          <a:xfrm>
            <a:off x="2498399" y="1423315"/>
            <a:ext cx="5320653" cy="1066258"/>
          </a:xfrm>
        </p:spPr>
        <p:txBody>
          <a:bodyPr/>
          <a:lstStyle/>
          <a:p>
            <a:r>
              <a:rPr lang="sv-SE"/>
              <a:t>1 timme och 30 minuter</a:t>
            </a:r>
          </a:p>
        </p:txBody>
      </p:sp>
      <p:sp>
        <p:nvSpPr>
          <p:cNvPr id="8" name="Platshållare för text 7">
            <a:extLst>
              <a:ext uri="{FF2B5EF4-FFF2-40B4-BE49-F238E27FC236}">
                <a16:creationId xmlns:a16="http://schemas.microsoft.com/office/drawing/2014/main" id="{F458121A-16E7-9F48-B2AA-1E1940D0B3E9}"/>
              </a:ext>
            </a:extLst>
          </p:cNvPr>
          <p:cNvSpPr>
            <a:spLocks noGrp="1"/>
          </p:cNvSpPr>
          <p:nvPr>
            <p:ph type="body" sz="quarter" idx="37"/>
          </p:nvPr>
        </p:nvSpPr>
        <p:spPr/>
        <p:txBody>
          <a:bodyPr/>
          <a:lstStyle/>
          <a:p>
            <a:r>
              <a:rPr lang="sv-SE"/>
              <a:t>Dags att prova användarnas skor!</a:t>
            </a:r>
          </a:p>
          <a:p>
            <a:r>
              <a:rPr lang="sv-SE"/>
              <a:t>I övningen kommer du och din grupp att utgå från era användares behov, skapa en översikt av deras upplevelse och visualisera den i en användarresa.</a:t>
            </a:r>
          </a:p>
        </p:txBody>
      </p:sp>
      <p:pic>
        <p:nvPicPr>
          <p:cNvPr id="20" name="Bild">
            <a:extLst>
              <a:ext uri="{FF2B5EF4-FFF2-40B4-BE49-F238E27FC236}">
                <a16:creationId xmlns:a16="http://schemas.microsoft.com/office/drawing/2014/main" id="{BF152A62-9DD1-6144-AF90-41D8017DA4E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705202" y="1295063"/>
            <a:ext cx="734525" cy="725108"/>
          </a:xfrm>
          <a:prstGeom prst="rect">
            <a:avLst/>
          </a:prstGeom>
          <a:ln w="12700">
            <a:miter lim="400000"/>
          </a:ln>
        </p:spPr>
      </p:pic>
      <p:pic>
        <p:nvPicPr>
          <p:cNvPr id="10" name="Platshållare för bild 2">
            <a:extLst>
              <a:ext uri="{FF2B5EF4-FFF2-40B4-BE49-F238E27FC236}">
                <a16:creationId xmlns:a16="http://schemas.microsoft.com/office/drawing/2014/main" id="{DDE56BC3-3F31-1443-A51D-97D26B33B877}"/>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4952" t="4573" r="9137" b="2601"/>
          <a:stretch/>
        </p:blipFill>
        <p:spPr>
          <a:xfrm>
            <a:off x="12191205" y="0"/>
            <a:ext cx="12191208" cy="13716000"/>
          </a:xfrm>
          <a:prstGeom prst="rect">
            <a:avLst/>
          </a:prstGeom>
        </p:spPr>
      </p:pic>
    </p:spTree>
    <p:extLst>
      <p:ext uri="{BB962C8B-B14F-4D97-AF65-F5344CB8AC3E}">
        <p14:creationId xmlns:p14="http://schemas.microsoft.com/office/powerpoint/2010/main" val="1665247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latshållare för text 16">
            <a:extLst>
              <a:ext uri="{FF2B5EF4-FFF2-40B4-BE49-F238E27FC236}">
                <a16:creationId xmlns:a16="http://schemas.microsoft.com/office/drawing/2014/main" id="{A0658F5D-61DF-8D4E-85B8-BC8A0F51EC8B}"/>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Vad gör användarna?</a:t>
            </a:r>
          </a:p>
        </p:txBody>
      </p:sp>
      <p:sp>
        <p:nvSpPr>
          <p:cNvPr id="9" name="Platshållare för text 8">
            <a:extLst>
              <a:ext uri="{FF2B5EF4-FFF2-40B4-BE49-F238E27FC236}">
                <a16:creationId xmlns:a16="http://schemas.microsoft.com/office/drawing/2014/main" id="{D18DD99B-C5CD-6949-936E-64E730B070E5}"/>
              </a:ext>
            </a:extLst>
          </p:cNvPr>
          <p:cNvSpPr>
            <a:spLocks noGrp="1"/>
          </p:cNvSpPr>
          <p:nvPr>
            <p:ph type="body" sz="quarter" idx="10"/>
          </p:nvPr>
        </p:nvSpPr>
        <p:spPr/>
        <p:txBody>
          <a:bodyPr/>
          <a:lstStyle/>
          <a:p>
            <a:r>
              <a:rPr lang="sv-SE">
                <a:solidFill>
                  <a:schemeClr val="bg1"/>
                </a:solidFill>
              </a:rPr>
              <a:t>2 min</a:t>
            </a:r>
          </a:p>
        </p:txBody>
      </p:sp>
      <p:sp>
        <p:nvSpPr>
          <p:cNvPr id="11" name="Platshållare för text 10">
            <a:extLst>
              <a:ext uri="{FF2B5EF4-FFF2-40B4-BE49-F238E27FC236}">
                <a16:creationId xmlns:a16="http://schemas.microsoft.com/office/drawing/2014/main" id="{82DFCD02-C851-4049-B18C-EC8674A5229A}"/>
              </a:ext>
            </a:extLst>
          </p:cNvPr>
          <p:cNvSpPr>
            <a:spLocks noGrp="1"/>
          </p:cNvSpPr>
          <p:nvPr>
            <p:ph type="body" sz="quarter" idx="35"/>
          </p:nvPr>
        </p:nvSpPr>
        <p:spPr/>
        <p:txBody>
          <a:bodyPr/>
          <a:lstStyle/>
          <a:p>
            <a:r>
              <a:rPr lang="sv-SE" dirty="0">
                <a:solidFill>
                  <a:schemeClr val="bg1"/>
                </a:solidFill>
              </a:rPr>
              <a:t>Läsa</a:t>
            </a:r>
          </a:p>
        </p:txBody>
      </p:sp>
      <p:sp>
        <p:nvSpPr>
          <p:cNvPr id="27" name="Platshållare för text 7">
            <a:extLst>
              <a:ext uri="{FF2B5EF4-FFF2-40B4-BE49-F238E27FC236}">
                <a16:creationId xmlns:a16="http://schemas.microsoft.com/office/drawing/2014/main" id="{3189F6B9-1F1B-D047-8682-029E1B9E45E8}"/>
              </a:ext>
            </a:extLst>
          </p:cNvPr>
          <p:cNvSpPr>
            <a:spLocks noGrp="1"/>
          </p:cNvSpPr>
          <p:nvPr>
            <p:ph type="body" sz="quarter" idx="11"/>
          </p:nvPr>
        </p:nvSpPr>
        <p:spPr/>
        <p:txBody>
          <a:bodyPr/>
          <a:lstStyle/>
          <a:p>
            <a:r>
              <a:rPr lang="sv-SE"/>
              <a:t>Grupp</a:t>
            </a:r>
          </a:p>
        </p:txBody>
      </p:sp>
      <p:sp>
        <p:nvSpPr>
          <p:cNvPr id="18" name="Platshållare för text 17">
            <a:extLst>
              <a:ext uri="{FF2B5EF4-FFF2-40B4-BE49-F238E27FC236}">
                <a16:creationId xmlns:a16="http://schemas.microsoft.com/office/drawing/2014/main" id="{4023D4E7-D029-8A4E-83F7-FA9E69A72273}"/>
              </a:ext>
            </a:extLst>
          </p:cNvPr>
          <p:cNvSpPr>
            <a:spLocks noGrp="1"/>
          </p:cNvSpPr>
          <p:nvPr>
            <p:ph type="body" sz="quarter" idx="37"/>
          </p:nvPr>
        </p:nvSpPr>
        <p:spPr/>
        <p:txBody>
          <a:bodyPr/>
          <a:lstStyle/>
          <a:p>
            <a:r>
              <a:rPr lang="sv-SE" b="1"/>
              <a:t>Arbeta självständigt på en av de kommande sidorna under 5 minuter. Skriv individuellt ner allt som ni tror eller vet att den typiske användaren normalt gör mellan startpunkten och slutpunkten. </a:t>
            </a:r>
          </a:p>
        </p:txBody>
      </p:sp>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28" name="Bild 27">
            <a:extLst>
              <a:ext uri="{FF2B5EF4-FFF2-40B4-BE49-F238E27FC236}">
                <a16:creationId xmlns:a16="http://schemas.microsoft.com/office/drawing/2014/main" id="{41F3758A-E482-8644-9CC6-8CE670A17D9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18971" y="1373597"/>
            <a:ext cx="1083185" cy="532857"/>
          </a:xfrm>
          <a:prstGeom prst="rect">
            <a:avLst/>
          </a:prstGeom>
        </p:spPr>
      </p:pic>
      <p:sp>
        <p:nvSpPr>
          <p:cNvPr id="12" name="Tips!…">
            <a:extLst>
              <a:ext uri="{FF2B5EF4-FFF2-40B4-BE49-F238E27FC236}">
                <a16:creationId xmlns:a16="http://schemas.microsoft.com/office/drawing/2014/main" id="{6F997239-EF1E-4159-90C1-0B70C8A7166D}"/>
              </a:ext>
            </a:extLst>
          </p:cNvPr>
          <p:cNvSpPr txBox="1"/>
          <p:nvPr/>
        </p:nvSpPr>
        <p:spPr>
          <a:xfrm>
            <a:off x="13566312" y="6171192"/>
            <a:ext cx="4462943" cy="5850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110000"/>
              </a:lnSpc>
              <a:defRPr sz="3000">
                <a:solidFill>
                  <a:srgbClr val="091E23"/>
                </a:solidFill>
                <a:latin typeface="Calibri"/>
                <a:ea typeface="Calibri"/>
                <a:cs typeface="Calibri"/>
                <a:sym typeface="Calibri"/>
              </a:defRPr>
            </a:pPr>
            <a:r>
              <a:rPr lang="sv-SE" sz="3000" b="1">
                <a:solidFill>
                  <a:schemeClr val="bg1"/>
                </a:solidFill>
                <a:latin typeface="+mj-lt"/>
              </a:rPr>
              <a:t>Tips</a:t>
            </a:r>
          </a:p>
        </p:txBody>
      </p:sp>
      <p:pic>
        <p:nvPicPr>
          <p:cNvPr id="13" name="Bild">
            <a:extLst>
              <a:ext uri="{FF2B5EF4-FFF2-40B4-BE49-F238E27FC236}">
                <a16:creationId xmlns:a16="http://schemas.microsoft.com/office/drawing/2014/main" id="{48BC000E-D8F0-436A-8078-5710709D417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3430599" y="6772768"/>
            <a:ext cx="9715057" cy="2441480"/>
          </a:xfrm>
          <a:prstGeom prst="rect">
            <a:avLst/>
          </a:prstGeom>
          <a:ln w="12700">
            <a:miter lim="400000"/>
          </a:ln>
        </p:spPr>
      </p:pic>
      <p:pic>
        <p:nvPicPr>
          <p:cNvPr id="14" name="Bild">
            <a:extLst>
              <a:ext uri="{FF2B5EF4-FFF2-40B4-BE49-F238E27FC236}">
                <a16:creationId xmlns:a16="http://schemas.microsoft.com/office/drawing/2014/main" id="{2672CCF9-A76A-4E13-9C8A-749162430195}"/>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rot="21557571">
            <a:off x="13553550" y="9562535"/>
            <a:ext cx="9716237" cy="1996374"/>
          </a:xfrm>
          <a:prstGeom prst="rect">
            <a:avLst/>
          </a:prstGeom>
          <a:ln w="12700">
            <a:miter lim="400000"/>
          </a:ln>
        </p:spPr>
      </p:pic>
      <p:sp>
        <p:nvSpPr>
          <p:cNvPr id="15" name="Platshållare för text 21">
            <a:extLst>
              <a:ext uri="{FF2B5EF4-FFF2-40B4-BE49-F238E27FC236}">
                <a16:creationId xmlns:a16="http://schemas.microsoft.com/office/drawing/2014/main" id="{E300CD96-A0D4-4F5E-B54C-3737B3C625A9}"/>
              </a:ext>
            </a:extLst>
          </p:cNvPr>
          <p:cNvSpPr txBox="1">
            <a:spLocks/>
          </p:cNvSpPr>
          <p:nvPr/>
        </p:nvSpPr>
        <p:spPr>
          <a:xfrm>
            <a:off x="13918948" y="7263131"/>
            <a:ext cx="8785224" cy="1642057"/>
          </a:xfrm>
          <a:prstGeom prst="rect">
            <a:avLst/>
          </a:prstGeom>
        </p:spPr>
        <p:txBody>
          <a:bodyPr anchor="t" anchorCtr="0"/>
          <a:lstStyle>
            <a:lvl1pPr marL="0" indent="0" algn="l" defTabSz="1828709" rtl="0" eaLnBrk="1" latinLnBrk="0" hangingPunct="1">
              <a:lnSpc>
                <a:spcPct val="90000"/>
              </a:lnSpc>
              <a:spcBef>
                <a:spcPts val="2000"/>
              </a:spcBef>
              <a:buFont typeface="Arial" panose="020B0604020202020204" pitchFamily="34" charset="0"/>
              <a:buNone/>
              <a:defRPr sz="3000" b="0"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800" b="1"/>
              <a:t>Är det svårt att beskriva "vad den typiske användaren normalt gör”? </a:t>
            </a:r>
            <a:r>
              <a:rPr lang="sv-SE" sz="2800"/>
              <a:t>Prova att tänka utifrån en specifik person som du känner till. Vad gör Elsa, Mohammed, Bertil eller Claire?</a:t>
            </a:r>
          </a:p>
        </p:txBody>
      </p:sp>
      <p:sp>
        <p:nvSpPr>
          <p:cNvPr id="16" name="Platshållare för text 22">
            <a:extLst>
              <a:ext uri="{FF2B5EF4-FFF2-40B4-BE49-F238E27FC236}">
                <a16:creationId xmlns:a16="http://schemas.microsoft.com/office/drawing/2014/main" id="{64CD2933-07D8-461E-B6E5-A8DF09307CEE}"/>
              </a:ext>
            </a:extLst>
          </p:cNvPr>
          <p:cNvSpPr txBox="1">
            <a:spLocks/>
          </p:cNvSpPr>
          <p:nvPr/>
        </p:nvSpPr>
        <p:spPr>
          <a:xfrm>
            <a:off x="13918948" y="9921867"/>
            <a:ext cx="8785224" cy="1388533"/>
          </a:xfrm>
          <a:prstGeom prst="rect">
            <a:avLst/>
          </a:prstGeom>
        </p:spPr>
        <p:txBody>
          <a:bodyPr anchor="t" anchorCtr="0"/>
          <a:lstStyle>
            <a:lvl1pPr marL="0" indent="0" algn="l" defTabSz="1828709" rtl="0" eaLnBrk="1" latinLnBrk="0" hangingPunct="1">
              <a:lnSpc>
                <a:spcPct val="90000"/>
              </a:lnSpc>
              <a:spcBef>
                <a:spcPts val="2000"/>
              </a:spcBef>
              <a:buFont typeface="Arial" panose="020B0604020202020204" pitchFamily="34" charset="0"/>
              <a:buNone/>
              <a:defRPr sz="3000" b="0"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2800" b="1"/>
              <a:t>Behöver ni skriva mer? </a:t>
            </a:r>
            <a:r>
              <a:rPr lang="sv-SE" sz="2800"/>
              <a:t>Kopiera lappar eller hela mallsidor. </a:t>
            </a:r>
          </a:p>
        </p:txBody>
      </p:sp>
      <p:pic>
        <p:nvPicPr>
          <p:cNvPr id="2" name="Bild">
            <a:extLst>
              <a:ext uri="{FF2B5EF4-FFF2-40B4-BE49-F238E27FC236}">
                <a16:creationId xmlns:a16="http://schemas.microsoft.com/office/drawing/2014/main" id="{9FFDEC94-980D-8A0E-C896-D348C392F32B}"/>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223712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text 9">
            <a:extLst>
              <a:ext uri="{FF2B5EF4-FFF2-40B4-BE49-F238E27FC236}">
                <a16:creationId xmlns:a16="http://schemas.microsoft.com/office/drawing/2014/main" id="{179AF572-2CA2-8F4F-90DF-31FDF31EAD1B}"/>
              </a:ext>
            </a:extLst>
          </p:cNvPr>
          <p:cNvSpPr>
            <a:spLocks noGrp="1"/>
          </p:cNvSpPr>
          <p:nvPr>
            <p:ph type="title" idx="4294967295"/>
          </p:nvPr>
        </p:nvSpPr>
        <p:spPr>
          <a:xfrm>
            <a:off x="1690729" y="3016397"/>
            <a:ext cx="4303671" cy="2358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8080"/>
              </a:lnSpc>
              <a:spcBef>
                <a:spcPts val="2000"/>
              </a:spcBef>
              <a:spcAft>
                <a:spcPts val="0"/>
              </a:spcAft>
              <a:buClrTx/>
              <a:buSzTx/>
              <a:buFontTx/>
              <a:buNone/>
              <a:tabLst/>
              <a:defRPr/>
            </a:pPr>
            <a:r>
              <a:rPr kumimoji="0" lang="sv-SE" sz="6600" b="1" i="0" u="none" strike="noStrike" kern="1200" cap="none" spc="0" normalizeH="0" baseline="0" noProof="0">
                <a:ln>
                  <a:noFill/>
                </a:ln>
                <a:solidFill>
                  <a:schemeClr val="bg1"/>
                </a:solidFill>
                <a:effectLst/>
                <a:uLnTx/>
                <a:uFillTx/>
                <a:latin typeface="+mj-lt"/>
                <a:ea typeface="+mn-ea"/>
                <a:cs typeface="+mn-cs"/>
              </a:rPr>
              <a:t>Aktiviteter</a:t>
            </a:r>
          </a:p>
        </p:txBody>
      </p:sp>
      <p:sp>
        <p:nvSpPr>
          <p:cNvPr id="34" name="Platshållare för text 50">
            <a:extLst>
              <a:ext uri="{FF2B5EF4-FFF2-40B4-BE49-F238E27FC236}">
                <a16:creationId xmlns:a16="http://schemas.microsoft.com/office/drawing/2014/main" id="{53531B3C-989C-4583-B503-DB76C9C86904}"/>
              </a:ext>
            </a:extLst>
          </p:cNvPr>
          <p:cNvSpPr txBox="1">
            <a:spLocks/>
          </p:cNvSpPr>
          <p:nvPr/>
        </p:nvSpPr>
        <p:spPr>
          <a:xfrm>
            <a:off x="1713600" y="1423315"/>
            <a:ext cx="1802138"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a:solidFill>
                  <a:schemeClr val="bg1"/>
                </a:solidFill>
              </a:rPr>
              <a:t>5 min</a:t>
            </a:r>
          </a:p>
        </p:txBody>
      </p:sp>
      <p:sp>
        <p:nvSpPr>
          <p:cNvPr id="61" name="Platshållare för text 53">
            <a:extLst>
              <a:ext uri="{FF2B5EF4-FFF2-40B4-BE49-F238E27FC236}">
                <a16:creationId xmlns:a16="http://schemas.microsoft.com/office/drawing/2014/main" id="{D8C5DB22-2E4B-44B4-9FC5-F2A1C2871AA2}"/>
              </a:ext>
            </a:extLst>
          </p:cNvPr>
          <p:cNvSpPr txBox="1">
            <a:spLocks/>
          </p:cNvSpPr>
          <p:nvPr/>
        </p:nvSpPr>
        <p:spPr>
          <a:xfrm>
            <a:off x="4734743" y="1423315"/>
            <a:ext cx="1802138"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a:solidFill>
                  <a:schemeClr val="bg1"/>
                </a:solidFill>
              </a:rPr>
              <a:t>Skriva</a:t>
            </a:r>
          </a:p>
        </p:txBody>
      </p:sp>
      <p:sp>
        <p:nvSpPr>
          <p:cNvPr id="68" name="Platshållare för text 7">
            <a:extLst>
              <a:ext uri="{FF2B5EF4-FFF2-40B4-BE49-F238E27FC236}">
                <a16:creationId xmlns:a16="http://schemas.microsoft.com/office/drawing/2014/main" id="{9E48F791-55E0-4D1E-A976-FAE508EFC70E}"/>
              </a:ext>
            </a:extLst>
          </p:cNvPr>
          <p:cNvSpPr txBox="1">
            <a:spLocks/>
          </p:cNvSpPr>
          <p:nvPr/>
        </p:nvSpPr>
        <p:spPr>
          <a:xfrm>
            <a:off x="1749425" y="2676118"/>
            <a:ext cx="1842635"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a:solidFill>
                  <a:schemeClr val="bg1"/>
                </a:solidFill>
              </a:rPr>
              <a:t>Enskilt</a:t>
            </a:r>
          </a:p>
        </p:txBody>
      </p:sp>
      <p:sp>
        <p:nvSpPr>
          <p:cNvPr id="9" name="Platshållare för text 8">
            <a:extLst>
              <a:ext uri="{FF2B5EF4-FFF2-40B4-BE49-F238E27FC236}">
                <a16:creationId xmlns:a16="http://schemas.microsoft.com/office/drawing/2014/main" id="{D18DD99B-C5CD-6949-936E-64E730B070E5}"/>
              </a:ext>
            </a:extLst>
          </p:cNvPr>
          <p:cNvSpPr>
            <a:spLocks noGrp="1"/>
          </p:cNvSpPr>
          <p:nvPr>
            <p:ph type="body" sz="quarter" idx="45"/>
          </p:nvPr>
        </p:nvSpPr>
        <p:spPr>
          <a:xfrm>
            <a:off x="1749425" y="6359035"/>
            <a:ext cx="4244975" cy="2358442"/>
          </a:xfrm>
        </p:spPr>
        <p:txBody>
          <a:bodyPr/>
          <a:lstStyle/>
          <a:p>
            <a:r>
              <a:rPr lang="sv-SE" b="1">
                <a:solidFill>
                  <a:schemeClr val="bg1"/>
                </a:solidFill>
              </a:rPr>
              <a:t>Vad gör användaren på vägen från startpunkten till slutpunkten? Skriv en sak per lapp​.</a:t>
            </a:r>
          </a:p>
        </p:txBody>
      </p:sp>
      <p:pic>
        <p:nvPicPr>
          <p:cNvPr id="31" name="Bild">
            <a:extLst>
              <a:ext uri="{FF2B5EF4-FFF2-40B4-BE49-F238E27FC236}">
                <a16:creationId xmlns:a16="http://schemas.microsoft.com/office/drawing/2014/main" id="{16B9F946-9AFC-4D45-A779-132C7C20FE2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713601" y="8633963"/>
            <a:ext cx="4370768" cy="1260669"/>
          </a:xfrm>
          <a:prstGeom prst="rect">
            <a:avLst/>
          </a:prstGeom>
          <a:ln w="12700">
            <a:miter lim="400000"/>
          </a:ln>
        </p:spPr>
      </p:pic>
      <p:sp>
        <p:nvSpPr>
          <p:cNvPr id="32" name="Platshållare för text 211">
            <a:extLst>
              <a:ext uri="{FF2B5EF4-FFF2-40B4-BE49-F238E27FC236}">
                <a16:creationId xmlns:a16="http://schemas.microsoft.com/office/drawing/2014/main" id="{E3A50C11-33F1-4D32-8BED-FD8EF0479325}"/>
              </a:ext>
            </a:extLst>
          </p:cNvPr>
          <p:cNvSpPr txBox="1">
            <a:spLocks/>
          </p:cNvSpPr>
          <p:nvPr/>
        </p:nvSpPr>
        <p:spPr>
          <a:xfrm>
            <a:off x="2115612" y="8987786"/>
            <a:ext cx="3334930" cy="648805"/>
          </a:xfrm>
          <a:prstGeom prst="rect">
            <a:avLst/>
          </a:prstGeom>
        </p:spPr>
        <p:txBody>
          <a:bodyPr/>
          <a:lstStyle>
            <a:lvl1pPr marL="0" indent="0" algn="l" defTabSz="1828709" rtl="0" eaLnBrk="1" latinLnBrk="0" hangingPunct="1">
              <a:lnSpc>
                <a:spcPct val="90000"/>
              </a:lnSpc>
              <a:spcBef>
                <a:spcPts val="2000"/>
              </a:spcBef>
              <a:buFontTx/>
              <a:buNone/>
              <a:defRPr sz="2700" b="1"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t>Skriv ditt namn här</a:t>
            </a:r>
          </a:p>
        </p:txBody>
      </p:sp>
      <p:grpSp>
        <p:nvGrpSpPr>
          <p:cNvPr id="2" name="Grupp 1">
            <a:extLst>
              <a:ext uri="{FF2B5EF4-FFF2-40B4-BE49-F238E27FC236}">
                <a16:creationId xmlns:a16="http://schemas.microsoft.com/office/drawing/2014/main" id="{46B59362-83B0-314B-B718-EA760B359E1B}"/>
              </a:ext>
              <a:ext uri="{C183D7F6-B498-43B3-948B-1728B52AA6E4}">
                <adec:decorative xmlns:adec="http://schemas.microsoft.com/office/drawing/2017/decorative" val="1"/>
              </a:ext>
            </a:extLst>
          </p:cNvPr>
          <p:cNvGrpSpPr/>
          <p:nvPr/>
        </p:nvGrpSpPr>
        <p:grpSpPr>
          <a:xfrm>
            <a:off x="7752556" y="3591946"/>
            <a:ext cx="4896644" cy="1785148"/>
            <a:chOff x="7752556" y="3591946"/>
            <a:chExt cx="4896644" cy="1785148"/>
          </a:xfrm>
        </p:grpSpPr>
        <p:pic>
          <p:nvPicPr>
            <p:cNvPr id="30" name="Bild 29">
              <a:extLst>
                <a:ext uri="{FF2B5EF4-FFF2-40B4-BE49-F238E27FC236}">
                  <a16:creationId xmlns:a16="http://schemas.microsoft.com/office/drawing/2014/main" id="{C701DC66-4BF8-6A46-83BD-5788FE5654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52556" y="3591946"/>
              <a:ext cx="4896644" cy="1785148"/>
            </a:xfrm>
            <a:prstGeom prst="rect">
              <a:avLst/>
            </a:prstGeom>
          </p:spPr>
        </p:pic>
        <p:sp>
          <p:nvSpPr>
            <p:cNvPr id="52" name="Platshållare för text 8">
              <a:extLst>
                <a:ext uri="{FF2B5EF4-FFF2-40B4-BE49-F238E27FC236}">
                  <a16:creationId xmlns:a16="http://schemas.microsoft.com/office/drawing/2014/main" id="{1B6BE13A-D07B-7A4A-9C81-E79D671206E9}"/>
                </a:ext>
              </a:extLst>
            </p:cNvPr>
            <p:cNvSpPr txBox="1">
              <a:spLocks/>
            </p:cNvSpPr>
            <p:nvPr/>
          </p:nvSpPr>
          <p:spPr>
            <a:xfrm>
              <a:off x="8201025" y="3759448"/>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700"/>
                <a:t>Skriv en aktivitet</a:t>
              </a:r>
            </a:p>
          </p:txBody>
        </p:sp>
      </p:grpSp>
      <p:grpSp>
        <p:nvGrpSpPr>
          <p:cNvPr id="3" name="Grupp 2">
            <a:extLst>
              <a:ext uri="{FF2B5EF4-FFF2-40B4-BE49-F238E27FC236}">
                <a16:creationId xmlns:a16="http://schemas.microsoft.com/office/drawing/2014/main" id="{C3825AD5-5FA1-224C-8698-FE216B2E709E}"/>
              </a:ext>
              <a:ext uri="{C183D7F6-B498-43B3-948B-1728B52AA6E4}">
                <adec:decorative xmlns:adec="http://schemas.microsoft.com/office/drawing/2017/decorative" val="1"/>
              </a:ext>
            </a:extLst>
          </p:cNvPr>
          <p:cNvGrpSpPr/>
          <p:nvPr/>
        </p:nvGrpSpPr>
        <p:grpSpPr>
          <a:xfrm>
            <a:off x="12993423" y="3591946"/>
            <a:ext cx="4896644" cy="1785148"/>
            <a:chOff x="12993423" y="3591946"/>
            <a:chExt cx="4896644" cy="1785148"/>
          </a:xfrm>
        </p:grpSpPr>
        <p:pic>
          <p:nvPicPr>
            <p:cNvPr id="35" name="Bild 34">
              <a:extLst>
                <a:ext uri="{FF2B5EF4-FFF2-40B4-BE49-F238E27FC236}">
                  <a16:creationId xmlns:a16="http://schemas.microsoft.com/office/drawing/2014/main" id="{EC5AE3E8-4B60-6E4C-B27A-9B48165EB0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993423" y="3591946"/>
              <a:ext cx="4896644" cy="1785148"/>
            </a:xfrm>
            <a:prstGeom prst="rect">
              <a:avLst/>
            </a:prstGeom>
          </p:spPr>
        </p:pic>
        <p:sp>
          <p:nvSpPr>
            <p:cNvPr id="53" name="Platshållare för text 8">
              <a:extLst>
                <a:ext uri="{FF2B5EF4-FFF2-40B4-BE49-F238E27FC236}">
                  <a16:creationId xmlns:a16="http://schemas.microsoft.com/office/drawing/2014/main" id="{2D612CD0-EB5D-344B-9018-ED16AC9FAF26}"/>
                </a:ext>
              </a:extLst>
            </p:cNvPr>
            <p:cNvSpPr txBox="1">
              <a:spLocks/>
            </p:cNvSpPr>
            <p:nvPr/>
          </p:nvSpPr>
          <p:spPr>
            <a:xfrm>
              <a:off x="13331825" y="3759448"/>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700"/>
                <a:t>Skriv en aktivitet</a:t>
              </a:r>
            </a:p>
          </p:txBody>
        </p:sp>
      </p:grpSp>
      <p:grpSp>
        <p:nvGrpSpPr>
          <p:cNvPr id="4" name="Grupp 3">
            <a:extLst>
              <a:ext uri="{FF2B5EF4-FFF2-40B4-BE49-F238E27FC236}">
                <a16:creationId xmlns:a16="http://schemas.microsoft.com/office/drawing/2014/main" id="{54C8F5E1-B1E4-3243-B751-16E6298946D7}"/>
              </a:ext>
              <a:ext uri="{C183D7F6-B498-43B3-948B-1728B52AA6E4}">
                <adec:decorative xmlns:adec="http://schemas.microsoft.com/office/drawing/2017/decorative" val="1"/>
              </a:ext>
            </a:extLst>
          </p:cNvPr>
          <p:cNvGrpSpPr/>
          <p:nvPr/>
        </p:nvGrpSpPr>
        <p:grpSpPr>
          <a:xfrm>
            <a:off x="18234290" y="3591946"/>
            <a:ext cx="4896644" cy="1785148"/>
            <a:chOff x="18234290" y="3591946"/>
            <a:chExt cx="4896644" cy="1785148"/>
          </a:xfrm>
        </p:grpSpPr>
        <p:pic>
          <p:nvPicPr>
            <p:cNvPr id="36" name="Bild 35">
              <a:extLst>
                <a:ext uri="{FF2B5EF4-FFF2-40B4-BE49-F238E27FC236}">
                  <a16:creationId xmlns:a16="http://schemas.microsoft.com/office/drawing/2014/main" id="{78C35E95-6DF6-194F-874F-8B9D53E220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234290" y="3591946"/>
              <a:ext cx="4896644" cy="1785148"/>
            </a:xfrm>
            <a:prstGeom prst="rect">
              <a:avLst/>
            </a:prstGeom>
          </p:spPr>
        </p:pic>
        <p:sp>
          <p:nvSpPr>
            <p:cNvPr id="54" name="Platshållare för text 8">
              <a:extLst>
                <a:ext uri="{FF2B5EF4-FFF2-40B4-BE49-F238E27FC236}">
                  <a16:creationId xmlns:a16="http://schemas.microsoft.com/office/drawing/2014/main" id="{17C5E963-D523-2048-9BCB-ECE615C60BCA}"/>
                </a:ext>
              </a:extLst>
            </p:cNvPr>
            <p:cNvSpPr txBox="1">
              <a:spLocks/>
            </p:cNvSpPr>
            <p:nvPr/>
          </p:nvSpPr>
          <p:spPr>
            <a:xfrm>
              <a:off x="18530358" y="3759448"/>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700"/>
                <a:t>Skriv en aktivitet</a:t>
              </a:r>
            </a:p>
          </p:txBody>
        </p:sp>
      </p:grpSp>
      <p:grpSp>
        <p:nvGrpSpPr>
          <p:cNvPr id="5" name="Grupp 4">
            <a:extLst>
              <a:ext uri="{FF2B5EF4-FFF2-40B4-BE49-F238E27FC236}">
                <a16:creationId xmlns:a16="http://schemas.microsoft.com/office/drawing/2014/main" id="{88C39C7B-94F8-8948-AB59-EDA8E775F356}"/>
              </a:ext>
              <a:ext uri="{C183D7F6-B498-43B3-948B-1728B52AA6E4}">
                <adec:decorative xmlns:adec="http://schemas.microsoft.com/office/drawing/2017/decorative" val="1"/>
              </a:ext>
            </a:extLst>
          </p:cNvPr>
          <p:cNvGrpSpPr/>
          <p:nvPr/>
        </p:nvGrpSpPr>
        <p:grpSpPr>
          <a:xfrm>
            <a:off x="7752556" y="5850715"/>
            <a:ext cx="4896644" cy="1785148"/>
            <a:chOff x="7752556" y="5850715"/>
            <a:chExt cx="4896644" cy="1785148"/>
          </a:xfrm>
        </p:grpSpPr>
        <p:pic>
          <p:nvPicPr>
            <p:cNvPr id="40" name="Bild 39">
              <a:extLst>
                <a:ext uri="{FF2B5EF4-FFF2-40B4-BE49-F238E27FC236}">
                  <a16:creationId xmlns:a16="http://schemas.microsoft.com/office/drawing/2014/main" id="{899AFF8A-BAB6-794D-9170-57249B31DA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52556" y="5850715"/>
              <a:ext cx="4896644" cy="1785148"/>
            </a:xfrm>
            <a:prstGeom prst="rect">
              <a:avLst/>
            </a:prstGeom>
          </p:spPr>
        </p:pic>
        <p:sp>
          <p:nvSpPr>
            <p:cNvPr id="55" name="Platshållare för text 8">
              <a:extLst>
                <a:ext uri="{FF2B5EF4-FFF2-40B4-BE49-F238E27FC236}">
                  <a16:creationId xmlns:a16="http://schemas.microsoft.com/office/drawing/2014/main" id="{81135ABF-CDB4-0F44-8C5B-F2FA79FAC5BB}"/>
                </a:ext>
              </a:extLst>
            </p:cNvPr>
            <p:cNvSpPr txBox="1">
              <a:spLocks/>
            </p:cNvSpPr>
            <p:nvPr/>
          </p:nvSpPr>
          <p:spPr>
            <a:xfrm>
              <a:off x="8201025" y="6018217"/>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700"/>
                <a:t>Skriv en aktivitet</a:t>
              </a:r>
            </a:p>
          </p:txBody>
        </p:sp>
      </p:grpSp>
      <p:grpSp>
        <p:nvGrpSpPr>
          <p:cNvPr id="6" name="Grupp 5">
            <a:extLst>
              <a:ext uri="{FF2B5EF4-FFF2-40B4-BE49-F238E27FC236}">
                <a16:creationId xmlns:a16="http://schemas.microsoft.com/office/drawing/2014/main" id="{D27F190C-077D-584F-A05A-EE5EB84349DF}"/>
              </a:ext>
              <a:ext uri="{C183D7F6-B498-43B3-948B-1728B52AA6E4}">
                <adec:decorative xmlns:adec="http://schemas.microsoft.com/office/drawing/2017/decorative" val="1"/>
              </a:ext>
            </a:extLst>
          </p:cNvPr>
          <p:cNvGrpSpPr/>
          <p:nvPr/>
        </p:nvGrpSpPr>
        <p:grpSpPr>
          <a:xfrm>
            <a:off x="12993423" y="5850715"/>
            <a:ext cx="4896644" cy="1785148"/>
            <a:chOff x="12993423" y="5850715"/>
            <a:chExt cx="4896644" cy="1785148"/>
          </a:xfrm>
        </p:grpSpPr>
        <p:pic>
          <p:nvPicPr>
            <p:cNvPr id="41" name="Bild 40">
              <a:extLst>
                <a:ext uri="{FF2B5EF4-FFF2-40B4-BE49-F238E27FC236}">
                  <a16:creationId xmlns:a16="http://schemas.microsoft.com/office/drawing/2014/main" id="{66D43322-DF38-6A41-A1B3-5A912B6DDD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993423" y="5850715"/>
              <a:ext cx="4896644" cy="1785148"/>
            </a:xfrm>
            <a:prstGeom prst="rect">
              <a:avLst/>
            </a:prstGeom>
          </p:spPr>
        </p:pic>
        <p:sp>
          <p:nvSpPr>
            <p:cNvPr id="56" name="Platshållare för text 8">
              <a:extLst>
                <a:ext uri="{FF2B5EF4-FFF2-40B4-BE49-F238E27FC236}">
                  <a16:creationId xmlns:a16="http://schemas.microsoft.com/office/drawing/2014/main" id="{13CEF3C2-84F8-814A-B1A9-034ED7D82EAE}"/>
                </a:ext>
              </a:extLst>
            </p:cNvPr>
            <p:cNvSpPr txBox="1">
              <a:spLocks/>
            </p:cNvSpPr>
            <p:nvPr/>
          </p:nvSpPr>
          <p:spPr>
            <a:xfrm>
              <a:off x="13331825" y="6018217"/>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700"/>
                <a:t>Skriv en aktivitet</a:t>
              </a:r>
            </a:p>
          </p:txBody>
        </p:sp>
      </p:grpSp>
      <p:grpSp>
        <p:nvGrpSpPr>
          <p:cNvPr id="7" name="Grupp 6">
            <a:extLst>
              <a:ext uri="{FF2B5EF4-FFF2-40B4-BE49-F238E27FC236}">
                <a16:creationId xmlns:a16="http://schemas.microsoft.com/office/drawing/2014/main" id="{3E823069-FA46-BB44-A6D6-7568E39231A6}"/>
              </a:ext>
              <a:ext uri="{C183D7F6-B498-43B3-948B-1728B52AA6E4}">
                <adec:decorative xmlns:adec="http://schemas.microsoft.com/office/drawing/2017/decorative" val="1"/>
              </a:ext>
            </a:extLst>
          </p:cNvPr>
          <p:cNvGrpSpPr/>
          <p:nvPr/>
        </p:nvGrpSpPr>
        <p:grpSpPr>
          <a:xfrm>
            <a:off x="18234290" y="5850715"/>
            <a:ext cx="4896644" cy="1785148"/>
            <a:chOff x="18234290" y="5850715"/>
            <a:chExt cx="4896644" cy="1785148"/>
          </a:xfrm>
        </p:grpSpPr>
        <p:pic>
          <p:nvPicPr>
            <p:cNvPr id="42" name="Bild 41">
              <a:extLst>
                <a:ext uri="{FF2B5EF4-FFF2-40B4-BE49-F238E27FC236}">
                  <a16:creationId xmlns:a16="http://schemas.microsoft.com/office/drawing/2014/main" id="{E6E60B8B-47B9-6147-93F9-8F9B16A2C2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234290" y="5850715"/>
              <a:ext cx="4896644" cy="1785148"/>
            </a:xfrm>
            <a:prstGeom prst="rect">
              <a:avLst/>
            </a:prstGeom>
          </p:spPr>
        </p:pic>
        <p:sp>
          <p:nvSpPr>
            <p:cNvPr id="57" name="Platshållare för text 8">
              <a:extLst>
                <a:ext uri="{FF2B5EF4-FFF2-40B4-BE49-F238E27FC236}">
                  <a16:creationId xmlns:a16="http://schemas.microsoft.com/office/drawing/2014/main" id="{99770D2C-1A34-4940-A273-B09667646006}"/>
                </a:ext>
              </a:extLst>
            </p:cNvPr>
            <p:cNvSpPr txBox="1">
              <a:spLocks/>
            </p:cNvSpPr>
            <p:nvPr/>
          </p:nvSpPr>
          <p:spPr>
            <a:xfrm>
              <a:off x="18530358" y="6018217"/>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700"/>
                <a:t>Skriv en aktivitet</a:t>
              </a:r>
            </a:p>
          </p:txBody>
        </p:sp>
      </p:grpSp>
      <p:grpSp>
        <p:nvGrpSpPr>
          <p:cNvPr id="8" name="Grupp 7">
            <a:extLst>
              <a:ext uri="{FF2B5EF4-FFF2-40B4-BE49-F238E27FC236}">
                <a16:creationId xmlns:a16="http://schemas.microsoft.com/office/drawing/2014/main" id="{22EA3EA8-B8D1-EA4D-92C1-B6FE1CAAF667}"/>
              </a:ext>
              <a:ext uri="{C183D7F6-B498-43B3-948B-1728B52AA6E4}">
                <adec:decorative xmlns:adec="http://schemas.microsoft.com/office/drawing/2017/decorative" val="1"/>
              </a:ext>
            </a:extLst>
          </p:cNvPr>
          <p:cNvGrpSpPr/>
          <p:nvPr/>
        </p:nvGrpSpPr>
        <p:grpSpPr>
          <a:xfrm>
            <a:off x="7752556" y="8109484"/>
            <a:ext cx="4896644" cy="1785148"/>
            <a:chOff x="7752556" y="8109484"/>
            <a:chExt cx="4896644" cy="1785148"/>
          </a:xfrm>
        </p:grpSpPr>
        <p:pic>
          <p:nvPicPr>
            <p:cNvPr id="46" name="Bild 45">
              <a:extLst>
                <a:ext uri="{FF2B5EF4-FFF2-40B4-BE49-F238E27FC236}">
                  <a16:creationId xmlns:a16="http://schemas.microsoft.com/office/drawing/2014/main" id="{CF6D71D0-72FD-1444-8CA7-D21A006F7C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52556" y="8109484"/>
              <a:ext cx="4896644" cy="1785148"/>
            </a:xfrm>
            <a:prstGeom prst="rect">
              <a:avLst/>
            </a:prstGeom>
          </p:spPr>
        </p:pic>
        <p:sp>
          <p:nvSpPr>
            <p:cNvPr id="58" name="Platshållare för text 8">
              <a:extLst>
                <a:ext uri="{FF2B5EF4-FFF2-40B4-BE49-F238E27FC236}">
                  <a16:creationId xmlns:a16="http://schemas.microsoft.com/office/drawing/2014/main" id="{69C76C16-57EE-C94E-AF57-0F585D0AD31E}"/>
                </a:ext>
              </a:extLst>
            </p:cNvPr>
            <p:cNvSpPr txBox="1">
              <a:spLocks/>
            </p:cNvSpPr>
            <p:nvPr/>
          </p:nvSpPr>
          <p:spPr>
            <a:xfrm>
              <a:off x="8201025" y="8276985"/>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700"/>
                <a:t>Skriv en aktivitet</a:t>
              </a:r>
            </a:p>
          </p:txBody>
        </p:sp>
      </p:grpSp>
      <p:grpSp>
        <p:nvGrpSpPr>
          <p:cNvPr id="11" name="Grupp 10">
            <a:extLst>
              <a:ext uri="{FF2B5EF4-FFF2-40B4-BE49-F238E27FC236}">
                <a16:creationId xmlns:a16="http://schemas.microsoft.com/office/drawing/2014/main" id="{DAC2B6D6-AED4-4B4D-925D-E484EE67B018}"/>
              </a:ext>
              <a:ext uri="{C183D7F6-B498-43B3-948B-1728B52AA6E4}">
                <adec:decorative xmlns:adec="http://schemas.microsoft.com/office/drawing/2017/decorative" val="1"/>
              </a:ext>
            </a:extLst>
          </p:cNvPr>
          <p:cNvGrpSpPr/>
          <p:nvPr/>
        </p:nvGrpSpPr>
        <p:grpSpPr>
          <a:xfrm>
            <a:off x="12993423" y="8109484"/>
            <a:ext cx="4896644" cy="1785148"/>
            <a:chOff x="12993423" y="8109484"/>
            <a:chExt cx="4896644" cy="1785148"/>
          </a:xfrm>
        </p:grpSpPr>
        <p:pic>
          <p:nvPicPr>
            <p:cNvPr id="47" name="Bild 46">
              <a:extLst>
                <a:ext uri="{FF2B5EF4-FFF2-40B4-BE49-F238E27FC236}">
                  <a16:creationId xmlns:a16="http://schemas.microsoft.com/office/drawing/2014/main" id="{89031827-0AFB-0844-A528-8E96405A0E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993423" y="8109484"/>
              <a:ext cx="4896644" cy="1785148"/>
            </a:xfrm>
            <a:prstGeom prst="rect">
              <a:avLst/>
            </a:prstGeom>
          </p:spPr>
        </p:pic>
        <p:sp>
          <p:nvSpPr>
            <p:cNvPr id="59" name="Platshållare för text 8">
              <a:extLst>
                <a:ext uri="{FF2B5EF4-FFF2-40B4-BE49-F238E27FC236}">
                  <a16:creationId xmlns:a16="http://schemas.microsoft.com/office/drawing/2014/main" id="{C728DB5D-71EB-4048-BBFA-60CEC47FBD6C}"/>
                </a:ext>
              </a:extLst>
            </p:cNvPr>
            <p:cNvSpPr txBox="1">
              <a:spLocks/>
            </p:cNvSpPr>
            <p:nvPr/>
          </p:nvSpPr>
          <p:spPr>
            <a:xfrm>
              <a:off x="13331825" y="8276985"/>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700"/>
                <a:t>Skriv en aktivitet</a:t>
              </a:r>
            </a:p>
          </p:txBody>
        </p:sp>
      </p:grpSp>
      <p:grpSp>
        <p:nvGrpSpPr>
          <p:cNvPr id="12" name="Grupp 11">
            <a:extLst>
              <a:ext uri="{FF2B5EF4-FFF2-40B4-BE49-F238E27FC236}">
                <a16:creationId xmlns:a16="http://schemas.microsoft.com/office/drawing/2014/main" id="{005283C3-975E-9B45-BD85-7FA01161A0D7}"/>
              </a:ext>
              <a:ext uri="{C183D7F6-B498-43B3-948B-1728B52AA6E4}">
                <adec:decorative xmlns:adec="http://schemas.microsoft.com/office/drawing/2017/decorative" val="1"/>
              </a:ext>
            </a:extLst>
          </p:cNvPr>
          <p:cNvGrpSpPr/>
          <p:nvPr/>
        </p:nvGrpSpPr>
        <p:grpSpPr>
          <a:xfrm>
            <a:off x="18234290" y="8109484"/>
            <a:ext cx="4896644" cy="1785148"/>
            <a:chOff x="18234290" y="8109484"/>
            <a:chExt cx="4896644" cy="1785148"/>
          </a:xfrm>
        </p:grpSpPr>
        <p:pic>
          <p:nvPicPr>
            <p:cNvPr id="48" name="Bild 47">
              <a:extLst>
                <a:ext uri="{FF2B5EF4-FFF2-40B4-BE49-F238E27FC236}">
                  <a16:creationId xmlns:a16="http://schemas.microsoft.com/office/drawing/2014/main" id="{7E59C53E-C2C7-C747-AE85-297DC17399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234290" y="8109484"/>
              <a:ext cx="4896644" cy="1785148"/>
            </a:xfrm>
            <a:prstGeom prst="rect">
              <a:avLst/>
            </a:prstGeom>
          </p:spPr>
        </p:pic>
        <p:sp>
          <p:nvSpPr>
            <p:cNvPr id="60" name="Platshållare för text 8">
              <a:extLst>
                <a:ext uri="{FF2B5EF4-FFF2-40B4-BE49-F238E27FC236}">
                  <a16:creationId xmlns:a16="http://schemas.microsoft.com/office/drawing/2014/main" id="{40D8A97E-BBFF-0140-84CF-DF3E68CAE009}"/>
                </a:ext>
              </a:extLst>
            </p:cNvPr>
            <p:cNvSpPr txBox="1">
              <a:spLocks/>
            </p:cNvSpPr>
            <p:nvPr/>
          </p:nvSpPr>
          <p:spPr>
            <a:xfrm>
              <a:off x="18530358" y="8276985"/>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700"/>
                <a:t>Skriv en aktivitet</a:t>
              </a:r>
            </a:p>
          </p:txBody>
        </p:sp>
      </p:grpSp>
      <p:pic>
        <p:nvPicPr>
          <p:cNvPr id="33" name="Gruppera">
            <a:extLst>
              <a:ext uri="{FF2B5EF4-FFF2-40B4-BE49-F238E27FC236}">
                <a16:creationId xmlns:a16="http://schemas.microsoft.com/office/drawing/2014/main" id="{B8DB54D2-6F0D-4FC3-BC8C-F792C54D431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1" r="641"/>
          <a:stretch/>
        </p:blipFill>
        <p:spPr>
          <a:xfrm>
            <a:off x="939536" y="1320528"/>
            <a:ext cx="617191" cy="617191"/>
          </a:xfrm>
          <a:prstGeom prst="rect">
            <a:avLst/>
          </a:prstGeom>
          <a:ln w="12700">
            <a:miter lim="400000"/>
          </a:ln>
        </p:spPr>
      </p:pic>
      <p:pic>
        <p:nvPicPr>
          <p:cNvPr id="62" name="Bild">
            <a:extLst>
              <a:ext uri="{FF2B5EF4-FFF2-40B4-BE49-F238E27FC236}">
                <a16:creationId xmlns:a16="http://schemas.microsoft.com/office/drawing/2014/main" id="{D0BEFB4E-4357-44BC-80D3-3D0BF5D0854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578353" y="1227231"/>
            <a:ext cx="1024729" cy="860772"/>
          </a:xfrm>
          <a:prstGeom prst="rect">
            <a:avLst/>
          </a:prstGeom>
          <a:ln w="12700">
            <a:miter lim="400000"/>
          </a:ln>
        </p:spPr>
      </p:pic>
      <p:pic>
        <p:nvPicPr>
          <p:cNvPr id="66" name="Bild">
            <a:extLst>
              <a:ext uri="{FF2B5EF4-FFF2-40B4-BE49-F238E27FC236}">
                <a16:creationId xmlns:a16="http://schemas.microsoft.com/office/drawing/2014/main" id="{0E88751A-2F1E-41B9-9FF9-6248EFE99F2B}"/>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5631" y="2628910"/>
            <a:ext cx="544999" cy="474676"/>
          </a:xfrm>
          <a:prstGeom prst="rect">
            <a:avLst/>
          </a:prstGeom>
          <a:ln w="12700">
            <a:miter lim="400000"/>
          </a:ln>
        </p:spPr>
      </p:pic>
    </p:spTree>
    <p:extLst>
      <p:ext uri="{BB962C8B-B14F-4D97-AF65-F5344CB8AC3E}">
        <p14:creationId xmlns:p14="http://schemas.microsoft.com/office/powerpoint/2010/main" val="3796982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latshållare för text 16">
            <a:extLst>
              <a:ext uri="{FF2B5EF4-FFF2-40B4-BE49-F238E27FC236}">
                <a16:creationId xmlns:a16="http://schemas.microsoft.com/office/drawing/2014/main" id="{A0658F5D-61DF-8D4E-85B8-BC8A0F51EC8B}"/>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Gemensam bild</a:t>
            </a:r>
          </a:p>
        </p:txBody>
      </p:sp>
      <p:sp>
        <p:nvSpPr>
          <p:cNvPr id="21" name="Platshållare för text 50">
            <a:extLst>
              <a:ext uri="{FF2B5EF4-FFF2-40B4-BE49-F238E27FC236}">
                <a16:creationId xmlns:a16="http://schemas.microsoft.com/office/drawing/2014/main" id="{F8794CD6-F843-B640-AB28-DF52C70FEED3}"/>
              </a:ext>
            </a:extLst>
          </p:cNvPr>
          <p:cNvSpPr>
            <a:spLocks noGrp="1"/>
          </p:cNvSpPr>
          <p:nvPr>
            <p:ph type="body" sz="quarter" idx="10"/>
          </p:nvPr>
        </p:nvSpPr>
        <p:spPr>
          <a:xfrm>
            <a:off x="1713600" y="1423315"/>
            <a:ext cx="1802138" cy="536400"/>
          </a:xfrm>
        </p:spPr>
        <p:txBody>
          <a:bodyPr/>
          <a:lstStyle/>
          <a:p>
            <a:r>
              <a:rPr lang="sv-SE"/>
              <a:t>2 min</a:t>
            </a:r>
          </a:p>
        </p:txBody>
      </p:sp>
      <p:sp>
        <p:nvSpPr>
          <p:cNvPr id="22" name="Platshållare för text 53">
            <a:extLst>
              <a:ext uri="{FF2B5EF4-FFF2-40B4-BE49-F238E27FC236}">
                <a16:creationId xmlns:a16="http://schemas.microsoft.com/office/drawing/2014/main" id="{0F56B402-587B-9543-B041-0FC4B78BFFC6}"/>
              </a:ext>
            </a:extLst>
          </p:cNvPr>
          <p:cNvSpPr>
            <a:spLocks noGrp="1"/>
          </p:cNvSpPr>
          <p:nvPr>
            <p:ph type="body" sz="quarter" idx="35"/>
          </p:nvPr>
        </p:nvSpPr>
        <p:spPr>
          <a:xfrm>
            <a:off x="4734743" y="1423315"/>
            <a:ext cx="1802138" cy="537215"/>
          </a:xfrm>
        </p:spPr>
        <p:txBody>
          <a:bodyPr/>
          <a:lstStyle/>
          <a:p>
            <a:r>
              <a:rPr lang="sv-SE"/>
              <a:t>Läsa</a:t>
            </a:r>
          </a:p>
        </p:txBody>
      </p:sp>
      <p:sp>
        <p:nvSpPr>
          <p:cNvPr id="27" name="Platshållare för text 7">
            <a:extLst>
              <a:ext uri="{FF2B5EF4-FFF2-40B4-BE49-F238E27FC236}">
                <a16:creationId xmlns:a16="http://schemas.microsoft.com/office/drawing/2014/main" id="{93DB7769-94DE-FC4C-A01F-4065E68E9D56}"/>
              </a:ext>
            </a:extLst>
          </p:cNvPr>
          <p:cNvSpPr>
            <a:spLocks noGrp="1"/>
          </p:cNvSpPr>
          <p:nvPr>
            <p:ph type="body" sz="quarter" idx="11"/>
          </p:nvPr>
        </p:nvSpPr>
        <p:spPr>
          <a:xfrm>
            <a:off x="7594586" y="1423315"/>
            <a:ext cx="1842635" cy="537215"/>
          </a:xfrm>
        </p:spPr>
        <p:txBody>
          <a:bodyPr/>
          <a:lstStyle/>
          <a:p>
            <a:r>
              <a:rPr lang="sv-SE"/>
              <a:t>Grupp</a:t>
            </a:r>
          </a:p>
        </p:txBody>
      </p:sp>
      <p:sp>
        <p:nvSpPr>
          <p:cNvPr id="18" name="Platshållare för text 17">
            <a:extLst>
              <a:ext uri="{FF2B5EF4-FFF2-40B4-BE49-F238E27FC236}">
                <a16:creationId xmlns:a16="http://schemas.microsoft.com/office/drawing/2014/main" id="{4023D4E7-D029-8A4E-83F7-FA9E69A72273}"/>
              </a:ext>
            </a:extLst>
          </p:cNvPr>
          <p:cNvSpPr>
            <a:spLocks noGrp="1"/>
          </p:cNvSpPr>
          <p:nvPr>
            <p:ph type="body" sz="quarter" idx="37"/>
          </p:nvPr>
        </p:nvSpPr>
        <p:spPr>
          <a:xfrm>
            <a:off x="1749263" y="6171191"/>
            <a:ext cx="9447502" cy="6121494"/>
          </a:xfrm>
        </p:spPr>
        <p:txBody>
          <a:bodyPr lIns="91440" tIns="45720" rIns="91440" bIns="45720" anchor="t"/>
          <a:lstStyle/>
          <a:p>
            <a:r>
              <a:rPr lang="sv-SE" b="1"/>
              <a:t>Nu har ni en mängd aktiviteter som användaren gör. Det är dags att bygga ett gemensamt händelseförlopp från start till slut (på nästa sida). </a:t>
            </a:r>
          </a:p>
          <a:p>
            <a:r>
              <a:rPr lang="sv-SE"/>
              <a:t>Beskriv resan så att ni senare kan stämma av med era användare om beskrivningen stämmer. </a:t>
            </a:r>
          </a:p>
          <a:p>
            <a:endParaRPr lang="sv-SE"/>
          </a:p>
          <a:p>
            <a:endParaRPr lang="sv-SE"/>
          </a:p>
          <a:p>
            <a:endParaRPr lang="sv-SE"/>
          </a:p>
        </p:txBody>
      </p:sp>
      <p:pic>
        <p:nvPicPr>
          <p:cNvPr id="32" name="Bild">
            <a:extLst>
              <a:ext uri="{FF2B5EF4-FFF2-40B4-BE49-F238E27FC236}">
                <a16:creationId xmlns:a16="http://schemas.microsoft.com/office/drawing/2014/main" id="{1EBAE511-9C1A-4CEF-8C4D-CB0C01423FF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21557571">
            <a:off x="13463902" y="5558880"/>
            <a:ext cx="9716237" cy="1996374"/>
          </a:xfrm>
          <a:prstGeom prst="rect">
            <a:avLst/>
          </a:prstGeom>
          <a:ln w="12700">
            <a:miter lim="400000"/>
          </a:ln>
        </p:spPr>
      </p:pic>
      <p:pic>
        <p:nvPicPr>
          <p:cNvPr id="33" name="Bild">
            <a:extLst>
              <a:ext uri="{FF2B5EF4-FFF2-40B4-BE49-F238E27FC236}">
                <a16:creationId xmlns:a16="http://schemas.microsoft.com/office/drawing/2014/main" id="{0DBD87AB-A9C2-4566-BC47-20C136E9364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rot="10800000" flipH="1">
            <a:off x="13476664" y="7903540"/>
            <a:ext cx="9697466" cy="3569435"/>
          </a:xfrm>
          <a:prstGeom prst="rect">
            <a:avLst/>
          </a:prstGeom>
          <a:ln w="12700">
            <a:miter lim="400000"/>
          </a:ln>
        </p:spPr>
      </p:pic>
      <p:pic>
        <p:nvPicPr>
          <p:cNvPr id="28" name="Bild 27">
            <a:extLst>
              <a:ext uri="{FF2B5EF4-FFF2-40B4-BE49-F238E27FC236}">
                <a16:creationId xmlns:a16="http://schemas.microsoft.com/office/drawing/2014/main" id="{11E9E90F-57E7-0D47-9994-2E46ABFF195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8971" y="1373597"/>
            <a:ext cx="1083185" cy="532857"/>
          </a:xfrm>
          <a:prstGeom prst="rect">
            <a:avLst/>
          </a:prstGeom>
        </p:spPr>
      </p:pic>
      <p:pic>
        <p:nvPicPr>
          <p:cNvPr id="29" name="Bild">
            <a:extLst>
              <a:ext uri="{FF2B5EF4-FFF2-40B4-BE49-F238E27FC236}">
                <a16:creationId xmlns:a16="http://schemas.microsoft.com/office/drawing/2014/main" id="{CB01FA6F-76F6-9147-8338-2B0B1EDE0043}"/>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545061" y="1227231"/>
            <a:ext cx="983739" cy="860772"/>
          </a:xfrm>
          <a:prstGeom prst="rect">
            <a:avLst/>
          </a:prstGeom>
          <a:ln w="12700">
            <a:miter lim="400000"/>
          </a:ln>
        </p:spPr>
      </p:pic>
      <p:pic>
        <p:nvPicPr>
          <p:cNvPr id="31" name="Bild">
            <a:extLst>
              <a:ext uri="{FF2B5EF4-FFF2-40B4-BE49-F238E27FC236}">
                <a16:creationId xmlns:a16="http://schemas.microsoft.com/office/drawing/2014/main" id="{9E7453AB-E029-4E10-B080-707185CAC7A1}"/>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3340951" y="2769113"/>
            <a:ext cx="9715057" cy="2441480"/>
          </a:xfrm>
          <a:prstGeom prst="rect">
            <a:avLst/>
          </a:prstGeom>
          <a:ln w="12700">
            <a:miter lim="400000"/>
          </a:ln>
        </p:spPr>
      </p:pic>
      <p:sp>
        <p:nvSpPr>
          <p:cNvPr id="26" name="Tips!…">
            <a:extLst>
              <a:ext uri="{FF2B5EF4-FFF2-40B4-BE49-F238E27FC236}">
                <a16:creationId xmlns:a16="http://schemas.microsoft.com/office/drawing/2014/main" id="{89BD467E-8881-BC45-84A3-69D134E5787C}"/>
              </a:ext>
            </a:extLst>
          </p:cNvPr>
          <p:cNvSpPr txBox="1"/>
          <p:nvPr/>
        </p:nvSpPr>
        <p:spPr>
          <a:xfrm>
            <a:off x="13476664" y="2167537"/>
            <a:ext cx="4462943" cy="5850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110000"/>
              </a:lnSpc>
              <a:defRPr sz="3000">
                <a:solidFill>
                  <a:srgbClr val="091E23"/>
                </a:solidFill>
                <a:latin typeface="Calibri"/>
                <a:ea typeface="Calibri"/>
                <a:cs typeface="Calibri"/>
                <a:sym typeface="Calibri"/>
              </a:defRPr>
            </a:pPr>
            <a:r>
              <a:rPr lang="sv-SE" sz="3000" b="1">
                <a:solidFill>
                  <a:schemeClr val="bg1"/>
                </a:solidFill>
                <a:latin typeface="+mj-lt"/>
              </a:rPr>
              <a:t>Tips</a:t>
            </a:r>
          </a:p>
        </p:txBody>
      </p:sp>
      <p:sp>
        <p:nvSpPr>
          <p:cNvPr id="34" name="Platshållare för text 21">
            <a:extLst>
              <a:ext uri="{FF2B5EF4-FFF2-40B4-BE49-F238E27FC236}">
                <a16:creationId xmlns:a16="http://schemas.microsoft.com/office/drawing/2014/main" id="{810696F6-6030-43A5-AB10-D37E4409B86E}"/>
              </a:ext>
            </a:extLst>
          </p:cNvPr>
          <p:cNvSpPr txBox="1">
            <a:spLocks/>
          </p:cNvSpPr>
          <p:nvPr/>
        </p:nvSpPr>
        <p:spPr>
          <a:xfrm>
            <a:off x="13829300" y="3259476"/>
            <a:ext cx="8785224" cy="1642057"/>
          </a:xfrm>
          <a:prstGeom prst="rect">
            <a:avLst/>
          </a:prstGeom>
        </p:spPr>
        <p:txBody>
          <a:bodyPr anchor="t" anchorCtr="0"/>
          <a:lstStyle>
            <a:lvl1pPr marL="0" indent="0" algn="l" defTabSz="1828709" rtl="0" eaLnBrk="1" latinLnBrk="0" hangingPunct="1">
              <a:lnSpc>
                <a:spcPct val="90000"/>
              </a:lnSpc>
              <a:spcBef>
                <a:spcPts val="2000"/>
              </a:spcBef>
              <a:buFont typeface="Arial" panose="020B0604020202020204" pitchFamily="34" charset="0"/>
              <a:buNone/>
              <a:defRPr sz="3000" b="0"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800" b="1"/>
              <a:t>Hur lång är användarens resa? </a:t>
            </a:r>
            <a:r>
              <a:rPr lang="sv-SE" sz="2800"/>
              <a:t>Begränsa er inte av mallen för användarens aktiviteter. Fokusera på att beskriva resan ur användarnas perspektiv och låt den bli så lång eller kort den är (eller som ni hinner). </a:t>
            </a:r>
          </a:p>
        </p:txBody>
      </p:sp>
      <p:sp>
        <p:nvSpPr>
          <p:cNvPr id="35" name="Platshållare för text 22">
            <a:extLst>
              <a:ext uri="{FF2B5EF4-FFF2-40B4-BE49-F238E27FC236}">
                <a16:creationId xmlns:a16="http://schemas.microsoft.com/office/drawing/2014/main" id="{D8C8EDD5-3B23-4D49-8D23-121DC0BB62D8}"/>
              </a:ext>
            </a:extLst>
          </p:cNvPr>
          <p:cNvSpPr txBox="1">
            <a:spLocks/>
          </p:cNvSpPr>
          <p:nvPr/>
        </p:nvSpPr>
        <p:spPr>
          <a:xfrm>
            <a:off x="13829300" y="5918212"/>
            <a:ext cx="8785224" cy="1388533"/>
          </a:xfrm>
          <a:prstGeom prst="rect">
            <a:avLst/>
          </a:prstGeom>
        </p:spPr>
        <p:txBody>
          <a:bodyPr anchor="t" anchorCtr="0"/>
          <a:lstStyle>
            <a:lvl1pPr marL="0" indent="0" algn="l" defTabSz="1828709" rtl="0" eaLnBrk="1" latinLnBrk="0" hangingPunct="1">
              <a:lnSpc>
                <a:spcPct val="90000"/>
              </a:lnSpc>
              <a:spcBef>
                <a:spcPts val="2000"/>
              </a:spcBef>
              <a:buFont typeface="Arial" panose="020B0604020202020204" pitchFamily="34" charset="0"/>
              <a:buNone/>
              <a:defRPr sz="3000" b="0"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800" b="1"/>
              <a:t>Saknas aktiviteter? </a:t>
            </a:r>
            <a:r>
              <a:rPr lang="sv-SE" sz="2800"/>
              <a:t>Lägg till och justera era aktiviteter så att ni fångar och beskriver vanligt förekommande aktiviteter. </a:t>
            </a:r>
          </a:p>
        </p:txBody>
      </p:sp>
      <p:sp>
        <p:nvSpPr>
          <p:cNvPr id="36" name="Platshållare för text 23">
            <a:extLst>
              <a:ext uri="{FF2B5EF4-FFF2-40B4-BE49-F238E27FC236}">
                <a16:creationId xmlns:a16="http://schemas.microsoft.com/office/drawing/2014/main" id="{75CF3F00-0FB3-4F4B-93CF-A40BFA9C908C}"/>
              </a:ext>
            </a:extLst>
          </p:cNvPr>
          <p:cNvSpPr txBox="1">
            <a:spLocks/>
          </p:cNvSpPr>
          <p:nvPr/>
        </p:nvSpPr>
        <p:spPr>
          <a:xfrm>
            <a:off x="13829300" y="8305812"/>
            <a:ext cx="8785224" cy="2812093"/>
          </a:xfrm>
          <a:prstGeom prst="rect">
            <a:avLst/>
          </a:prstGeom>
        </p:spPr>
        <p:txBody>
          <a:bodyPr anchor="t" anchorCtr="0"/>
          <a:lstStyle>
            <a:lvl1pPr marL="0" indent="0" algn="l" defTabSz="1828709" rtl="0" eaLnBrk="1" latinLnBrk="0" hangingPunct="1">
              <a:lnSpc>
                <a:spcPct val="90000"/>
              </a:lnSpc>
              <a:spcBef>
                <a:spcPts val="2000"/>
              </a:spcBef>
              <a:buFont typeface="Arial" panose="020B0604020202020204" pitchFamily="34" charset="0"/>
              <a:buNone/>
              <a:defRPr sz="3000" b="0"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800" b="1"/>
              <a:t>Hur ska vi hinna allt? </a:t>
            </a:r>
            <a:r>
              <a:rPr lang="sv-SE" sz="2800"/>
              <a:t>Under övningen får ni troligen syn på sådant ni gärna vill veta mer om eller bygga vidare på. Ni kanske får idéer om hur ni kan utveckla er tjänst. Ingen fara! Det går alltid att fortsätta senare. Skriv gärna ner era idéer så ni inte tappar bort dem. Använd användarresan som ett levande dokument för ert utvecklingsarbete.</a:t>
            </a:r>
          </a:p>
        </p:txBody>
      </p:sp>
      <p:pic>
        <p:nvPicPr>
          <p:cNvPr id="20" name="Gruppera">
            <a:extLst>
              <a:ext uri="{FF2B5EF4-FFF2-40B4-BE49-F238E27FC236}">
                <a16:creationId xmlns:a16="http://schemas.microsoft.com/office/drawing/2014/main" id="{89E6E14F-CBB1-E14D-B3EB-01B56958DE81}"/>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41" r="641"/>
          <a:stretch/>
        </p:blipFill>
        <p:spPr>
          <a:xfrm>
            <a:off x="939536" y="1320528"/>
            <a:ext cx="617191" cy="617191"/>
          </a:xfrm>
          <a:prstGeom prst="rect">
            <a:avLst/>
          </a:prstGeom>
          <a:ln w="12700">
            <a:miter lim="400000"/>
          </a:ln>
        </p:spPr>
      </p:pic>
    </p:spTree>
    <p:extLst>
      <p:ext uri="{BB962C8B-B14F-4D97-AF65-F5344CB8AC3E}">
        <p14:creationId xmlns:p14="http://schemas.microsoft.com/office/powerpoint/2010/main" val="2082266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text 9">
            <a:extLst>
              <a:ext uri="{FF2B5EF4-FFF2-40B4-BE49-F238E27FC236}">
                <a16:creationId xmlns:a16="http://schemas.microsoft.com/office/drawing/2014/main" id="{179AF572-2CA2-8F4F-90DF-31FDF31EAD1B}"/>
              </a:ext>
            </a:extLst>
          </p:cNvPr>
          <p:cNvSpPr>
            <a:spLocks noGrp="1"/>
          </p:cNvSpPr>
          <p:nvPr>
            <p:ph type="title" idx="4294967295"/>
          </p:nvPr>
        </p:nvSpPr>
        <p:spPr>
          <a:xfrm>
            <a:off x="1690729" y="3016397"/>
            <a:ext cx="4303671" cy="2358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8080"/>
              </a:lnSpc>
              <a:spcBef>
                <a:spcPts val="2000"/>
              </a:spcBef>
              <a:spcAft>
                <a:spcPts val="0"/>
              </a:spcAft>
              <a:buClrTx/>
              <a:buSzTx/>
              <a:buFontTx/>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Resan</a:t>
            </a:r>
          </a:p>
        </p:txBody>
      </p:sp>
      <p:sp>
        <p:nvSpPr>
          <p:cNvPr id="32" name="Platshållare för text 50">
            <a:extLst>
              <a:ext uri="{FF2B5EF4-FFF2-40B4-BE49-F238E27FC236}">
                <a16:creationId xmlns:a16="http://schemas.microsoft.com/office/drawing/2014/main" id="{EAC49E20-9107-4607-9753-0686FE1AEDB3}"/>
              </a:ext>
            </a:extLst>
          </p:cNvPr>
          <p:cNvSpPr txBox="1">
            <a:spLocks/>
          </p:cNvSpPr>
          <p:nvPr/>
        </p:nvSpPr>
        <p:spPr>
          <a:xfrm>
            <a:off x="1690729" y="1423315"/>
            <a:ext cx="1802138"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a:solidFill>
                  <a:schemeClr val="bg1"/>
                </a:solidFill>
              </a:rPr>
              <a:t>30 min</a:t>
            </a:r>
          </a:p>
        </p:txBody>
      </p:sp>
      <p:sp>
        <p:nvSpPr>
          <p:cNvPr id="33" name="Platshållare för text 53">
            <a:extLst>
              <a:ext uri="{FF2B5EF4-FFF2-40B4-BE49-F238E27FC236}">
                <a16:creationId xmlns:a16="http://schemas.microsoft.com/office/drawing/2014/main" id="{E172453C-71A1-4903-A162-10CA07F292F3}"/>
              </a:ext>
            </a:extLst>
          </p:cNvPr>
          <p:cNvSpPr txBox="1">
            <a:spLocks/>
          </p:cNvSpPr>
          <p:nvPr/>
        </p:nvSpPr>
        <p:spPr>
          <a:xfrm>
            <a:off x="4734743" y="1423315"/>
            <a:ext cx="1802138"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a:solidFill>
                  <a:schemeClr val="bg1"/>
                </a:solidFill>
              </a:rPr>
              <a:t>Skriva</a:t>
            </a:r>
          </a:p>
        </p:txBody>
      </p:sp>
      <p:sp>
        <p:nvSpPr>
          <p:cNvPr id="61" name="Platshållare för text 7">
            <a:extLst>
              <a:ext uri="{FF2B5EF4-FFF2-40B4-BE49-F238E27FC236}">
                <a16:creationId xmlns:a16="http://schemas.microsoft.com/office/drawing/2014/main" id="{DB108F41-43D8-4CFB-88B9-34F51342324F}"/>
              </a:ext>
            </a:extLst>
          </p:cNvPr>
          <p:cNvSpPr txBox="1">
            <a:spLocks/>
          </p:cNvSpPr>
          <p:nvPr/>
        </p:nvSpPr>
        <p:spPr>
          <a:xfrm>
            <a:off x="2063705" y="2676118"/>
            <a:ext cx="1842635"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a:solidFill>
                  <a:schemeClr val="bg1"/>
                </a:solidFill>
              </a:rPr>
              <a:t>Grupp</a:t>
            </a:r>
          </a:p>
        </p:txBody>
      </p:sp>
      <p:sp>
        <p:nvSpPr>
          <p:cNvPr id="9" name="Platshållare för text 8">
            <a:extLst>
              <a:ext uri="{FF2B5EF4-FFF2-40B4-BE49-F238E27FC236}">
                <a16:creationId xmlns:a16="http://schemas.microsoft.com/office/drawing/2014/main" id="{D18DD99B-C5CD-6949-936E-64E730B070E5}"/>
              </a:ext>
            </a:extLst>
          </p:cNvPr>
          <p:cNvSpPr>
            <a:spLocks noGrp="1"/>
          </p:cNvSpPr>
          <p:nvPr>
            <p:ph type="body" sz="quarter" idx="45"/>
          </p:nvPr>
        </p:nvSpPr>
        <p:spPr>
          <a:xfrm>
            <a:off x="1749425" y="6359035"/>
            <a:ext cx="4244975" cy="2358442"/>
          </a:xfrm>
        </p:spPr>
        <p:txBody>
          <a:bodyPr/>
          <a:lstStyle/>
          <a:p>
            <a:r>
              <a:rPr lang="sv-SE" b="1"/>
              <a:t>Börja med startpunkten och skapa resan i tidsordning mot slutpunkten.</a:t>
            </a:r>
          </a:p>
          <a:p>
            <a:r>
              <a:rPr lang="sv-SE"/>
              <a:t>Flytta över det ni skrivit, en person i taget. Resonera er fram till en typisk resa för en vanlig användare. </a:t>
            </a:r>
          </a:p>
          <a:p>
            <a:r>
              <a:rPr lang="sv-SE"/>
              <a:t>Kopiera sidan om ni behöver mer yta.</a:t>
            </a:r>
          </a:p>
        </p:txBody>
      </p:sp>
      <p:grpSp>
        <p:nvGrpSpPr>
          <p:cNvPr id="14" name="Grupp 13">
            <a:extLst>
              <a:ext uri="{FF2B5EF4-FFF2-40B4-BE49-F238E27FC236}">
                <a16:creationId xmlns:a16="http://schemas.microsoft.com/office/drawing/2014/main" id="{1D43F156-9D47-0346-8F4A-3091DAB334CA}"/>
              </a:ext>
              <a:ext uri="{C183D7F6-B498-43B3-948B-1728B52AA6E4}">
                <adec:decorative xmlns:adec="http://schemas.microsoft.com/office/drawing/2017/decorative" val="1"/>
              </a:ext>
            </a:extLst>
          </p:cNvPr>
          <p:cNvGrpSpPr/>
          <p:nvPr/>
        </p:nvGrpSpPr>
        <p:grpSpPr>
          <a:xfrm>
            <a:off x="7752556" y="808566"/>
            <a:ext cx="4896644" cy="1785148"/>
            <a:chOff x="7752556" y="808566"/>
            <a:chExt cx="4896644" cy="1785148"/>
          </a:xfrm>
        </p:grpSpPr>
        <p:pic>
          <p:nvPicPr>
            <p:cNvPr id="30" name="Bild 29">
              <a:extLst>
                <a:ext uri="{FF2B5EF4-FFF2-40B4-BE49-F238E27FC236}">
                  <a16:creationId xmlns:a16="http://schemas.microsoft.com/office/drawing/2014/main" id="{C701DC66-4BF8-6A46-83BD-5788FE5654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556" y="808566"/>
              <a:ext cx="4896644" cy="1785148"/>
            </a:xfrm>
            <a:prstGeom prst="rect">
              <a:avLst/>
            </a:prstGeom>
          </p:spPr>
        </p:pic>
        <p:sp>
          <p:nvSpPr>
            <p:cNvPr id="52" name="Platshållare för text 8">
              <a:extLst>
                <a:ext uri="{FF2B5EF4-FFF2-40B4-BE49-F238E27FC236}">
                  <a16:creationId xmlns:a16="http://schemas.microsoft.com/office/drawing/2014/main" id="{1B6BE13A-D07B-7A4A-9C81-E79D671206E9}"/>
                </a:ext>
              </a:extLst>
            </p:cNvPr>
            <p:cNvSpPr txBox="1">
              <a:spLocks/>
            </p:cNvSpPr>
            <p:nvPr/>
          </p:nvSpPr>
          <p:spPr>
            <a:xfrm>
              <a:off x="8201025" y="976068"/>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514350" indent="-514350">
                <a:buFont typeface="+mj-lt"/>
                <a:buAutoNum type="arabicPeriod"/>
              </a:pPr>
              <a:r>
                <a:rPr lang="sv-SE" sz="2700"/>
                <a:t>Startpunkt</a:t>
              </a:r>
            </a:p>
          </p:txBody>
        </p:sp>
      </p:grpSp>
      <p:grpSp>
        <p:nvGrpSpPr>
          <p:cNvPr id="3" name="Grupp 2">
            <a:extLst>
              <a:ext uri="{FF2B5EF4-FFF2-40B4-BE49-F238E27FC236}">
                <a16:creationId xmlns:a16="http://schemas.microsoft.com/office/drawing/2014/main" id="{5F79CDE6-5835-DE43-9A52-015809495439}"/>
              </a:ext>
              <a:ext uri="{C183D7F6-B498-43B3-948B-1728B52AA6E4}">
                <adec:decorative xmlns:adec="http://schemas.microsoft.com/office/drawing/2017/decorative" val="1"/>
              </a:ext>
            </a:extLst>
          </p:cNvPr>
          <p:cNvGrpSpPr/>
          <p:nvPr/>
        </p:nvGrpSpPr>
        <p:grpSpPr>
          <a:xfrm>
            <a:off x="12993423" y="808566"/>
            <a:ext cx="4896644" cy="1785148"/>
            <a:chOff x="12993423" y="808566"/>
            <a:chExt cx="4896644" cy="1785148"/>
          </a:xfrm>
        </p:grpSpPr>
        <p:pic>
          <p:nvPicPr>
            <p:cNvPr id="35" name="Bild 34">
              <a:extLst>
                <a:ext uri="{FF2B5EF4-FFF2-40B4-BE49-F238E27FC236}">
                  <a16:creationId xmlns:a16="http://schemas.microsoft.com/office/drawing/2014/main" id="{EC5AE3E8-4B60-6E4C-B27A-9B48165EB0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93423" y="808566"/>
              <a:ext cx="4896644" cy="1785148"/>
            </a:xfrm>
            <a:prstGeom prst="rect">
              <a:avLst/>
            </a:prstGeom>
          </p:spPr>
        </p:pic>
        <p:sp>
          <p:nvSpPr>
            <p:cNvPr id="53" name="Platshållare för text 8">
              <a:extLst>
                <a:ext uri="{FF2B5EF4-FFF2-40B4-BE49-F238E27FC236}">
                  <a16:creationId xmlns:a16="http://schemas.microsoft.com/office/drawing/2014/main" id="{2D612CD0-EB5D-344B-9018-ED16AC9FAF26}"/>
                </a:ext>
              </a:extLst>
            </p:cNvPr>
            <p:cNvSpPr txBox="1">
              <a:spLocks/>
            </p:cNvSpPr>
            <p:nvPr/>
          </p:nvSpPr>
          <p:spPr>
            <a:xfrm>
              <a:off x="13331825" y="976068"/>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514350" indent="-514350">
                <a:buFont typeface="+mj-lt"/>
                <a:buAutoNum type="arabicPeriod" startAt="2"/>
              </a:pPr>
              <a:r>
                <a:rPr lang="sv-SE" sz="2700"/>
                <a:t>Aktivitet</a:t>
              </a:r>
            </a:p>
          </p:txBody>
        </p:sp>
      </p:grpSp>
      <p:grpSp>
        <p:nvGrpSpPr>
          <p:cNvPr id="4" name="Grupp 3">
            <a:extLst>
              <a:ext uri="{FF2B5EF4-FFF2-40B4-BE49-F238E27FC236}">
                <a16:creationId xmlns:a16="http://schemas.microsoft.com/office/drawing/2014/main" id="{DF411C32-44BB-DB49-9988-DDB4322B98DF}"/>
              </a:ext>
              <a:ext uri="{C183D7F6-B498-43B3-948B-1728B52AA6E4}">
                <adec:decorative xmlns:adec="http://schemas.microsoft.com/office/drawing/2017/decorative" val="1"/>
              </a:ext>
            </a:extLst>
          </p:cNvPr>
          <p:cNvGrpSpPr/>
          <p:nvPr/>
        </p:nvGrpSpPr>
        <p:grpSpPr>
          <a:xfrm>
            <a:off x="18234290" y="808566"/>
            <a:ext cx="4896644" cy="1785148"/>
            <a:chOff x="18234290" y="808566"/>
            <a:chExt cx="4896644" cy="1785148"/>
          </a:xfrm>
        </p:grpSpPr>
        <p:pic>
          <p:nvPicPr>
            <p:cNvPr id="36" name="Bild 35">
              <a:extLst>
                <a:ext uri="{FF2B5EF4-FFF2-40B4-BE49-F238E27FC236}">
                  <a16:creationId xmlns:a16="http://schemas.microsoft.com/office/drawing/2014/main" id="{78C35E95-6DF6-194F-874F-8B9D53E220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34290" y="808566"/>
              <a:ext cx="4896644" cy="1785148"/>
            </a:xfrm>
            <a:prstGeom prst="rect">
              <a:avLst/>
            </a:prstGeom>
          </p:spPr>
        </p:pic>
        <p:sp>
          <p:nvSpPr>
            <p:cNvPr id="54" name="Platshållare för text 8">
              <a:extLst>
                <a:ext uri="{FF2B5EF4-FFF2-40B4-BE49-F238E27FC236}">
                  <a16:creationId xmlns:a16="http://schemas.microsoft.com/office/drawing/2014/main" id="{17C5E963-D523-2048-9BCB-ECE615C60BCA}"/>
                </a:ext>
              </a:extLst>
            </p:cNvPr>
            <p:cNvSpPr txBox="1">
              <a:spLocks/>
            </p:cNvSpPr>
            <p:nvPr/>
          </p:nvSpPr>
          <p:spPr>
            <a:xfrm>
              <a:off x="18530358" y="976068"/>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514350" indent="-514350">
                <a:buFont typeface="+mj-lt"/>
                <a:buAutoNum type="arabicPeriod" startAt="3"/>
              </a:pPr>
              <a:r>
                <a:rPr lang="sv-SE" sz="2700"/>
                <a:t>Aktivitet</a:t>
              </a:r>
            </a:p>
          </p:txBody>
        </p:sp>
      </p:grpSp>
      <p:grpSp>
        <p:nvGrpSpPr>
          <p:cNvPr id="5" name="Grupp 4">
            <a:extLst>
              <a:ext uri="{FF2B5EF4-FFF2-40B4-BE49-F238E27FC236}">
                <a16:creationId xmlns:a16="http://schemas.microsoft.com/office/drawing/2014/main" id="{830E1C42-83A6-1B42-9901-B6760E3154D5}"/>
              </a:ext>
              <a:ext uri="{C183D7F6-B498-43B3-948B-1728B52AA6E4}">
                <adec:decorative xmlns:adec="http://schemas.microsoft.com/office/drawing/2017/decorative" val="1"/>
              </a:ext>
            </a:extLst>
          </p:cNvPr>
          <p:cNvGrpSpPr/>
          <p:nvPr/>
        </p:nvGrpSpPr>
        <p:grpSpPr>
          <a:xfrm>
            <a:off x="7752556" y="5008033"/>
            <a:ext cx="4896644" cy="1785148"/>
            <a:chOff x="7752556" y="5008033"/>
            <a:chExt cx="4896644" cy="1785148"/>
          </a:xfrm>
        </p:grpSpPr>
        <p:pic>
          <p:nvPicPr>
            <p:cNvPr id="40" name="Bild 39">
              <a:extLst>
                <a:ext uri="{FF2B5EF4-FFF2-40B4-BE49-F238E27FC236}">
                  <a16:creationId xmlns:a16="http://schemas.microsoft.com/office/drawing/2014/main" id="{899AFF8A-BAB6-794D-9170-57249B31DA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556" y="5008033"/>
              <a:ext cx="4896644" cy="1785148"/>
            </a:xfrm>
            <a:prstGeom prst="rect">
              <a:avLst/>
            </a:prstGeom>
          </p:spPr>
        </p:pic>
        <p:sp>
          <p:nvSpPr>
            <p:cNvPr id="55" name="Platshållare för text 8">
              <a:extLst>
                <a:ext uri="{FF2B5EF4-FFF2-40B4-BE49-F238E27FC236}">
                  <a16:creationId xmlns:a16="http://schemas.microsoft.com/office/drawing/2014/main" id="{81135ABF-CDB4-0F44-8C5B-F2FA79FAC5BB}"/>
                </a:ext>
              </a:extLst>
            </p:cNvPr>
            <p:cNvSpPr txBox="1">
              <a:spLocks/>
            </p:cNvSpPr>
            <p:nvPr/>
          </p:nvSpPr>
          <p:spPr>
            <a:xfrm>
              <a:off x="8201025" y="5175535"/>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514350" indent="-514350">
                <a:buFont typeface="+mj-lt"/>
                <a:buAutoNum type="arabicPeriod" startAt="4"/>
              </a:pPr>
              <a:r>
                <a:rPr lang="sv-SE" sz="2700"/>
                <a:t>Aktivitet</a:t>
              </a:r>
            </a:p>
          </p:txBody>
        </p:sp>
      </p:grpSp>
      <p:grpSp>
        <p:nvGrpSpPr>
          <p:cNvPr id="6" name="Grupp 5">
            <a:extLst>
              <a:ext uri="{FF2B5EF4-FFF2-40B4-BE49-F238E27FC236}">
                <a16:creationId xmlns:a16="http://schemas.microsoft.com/office/drawing/2014/main" id="{B9E5217B-619A-E24F-8616-674A7503E887}"/>
              </a:ext>
              <a:ext uri="{C183D7F6-B498-43B3-948B-1728B52AA6E4}">
                <adec:decorative xmlns:adec="http://schemas.microsoft.com/office/drawing/2017/decorative" val="1"/>
              </a:ext>
            </a:extLst>
          </p:cNvPr>
          <p:cNvGrpSpPr/>
          <p:nvPr/>
        </p:nvGrpSpPr>
        <p:grpSpPr>
          <a:xfrm>
            <a:off x="12993423" y="5008033"/>
            <a:ext cx="4896644" cy="1785148"/>
            <a:chOff x="12993423" y="5008033"/>
            <a:chExt cx="4896644" cy="1785148"/>
          </a:xfrm>
        </p:grpSpPr>
        <p:pic>
          <p:nvPicPr>
            <p:cNvPr id="41" name="Bild 40">
              <a:extLst>
                <a:ext uri="{FF2B5EF4-FFF2-40B4-BE49-F238E27FC236}">
                  <a16:creationId xmlns:a16="http://schemas.microsoft.com/office/drawing/2014/main" id="{66D43322-DF38-6A41-A1B3-5A912B6DDD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93423" y="5008033"/>
              <a:ext cx="4896644" cy="1785148"/>
            </a:xfrm>
            <a:prstGeom prst="rect">
              <a:avLst/>
            </a:prstGeom>
          </p:spPr>
        </p:pic>
        <p:sp>
          <p:nvSpPr>
            <p:cNvPr id="56" name="Platshållare för text 8">
              <a:extLst>
                <a:ext uri="{FF2B5EF4-FFF2-40B4-BE49-F238E27FC236}">
                  <a16:creationId xmlns:a16="http://schemas.microsoft.com/office/drawing/2014/main" id="{13CEF3C2-84F8-814A-B1A9-034ED7D82EAE}"/>
                </a:ext>
              </a:extLst>
            </p:cNvPr>
            <p:cNvSpPr txBox="1">
              <a:spLocks/>
            </p:cNvSpPr>
            <p:nvPr/>
          </p:nvSpPr>
          <p:spPr>
            <a:xfrm>
              <a:off x="13331825" y="5175535"/>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514350" indent="-514350">
                <a:buFont typeface="+mj-lt"/>
                <a:buAutoNum type="arabicPeriod" startAt="5"/>
              </a:pPr>
              <a:r>
                <a:rPr lang="sv-SE" sz="2700"/>
                <a:t>Aktivitet</a:t>
              </a:r>
            </a:p>
          </p:txBody>
        </p:sp>
      </p:grpSp>
      <p:grpSp>
        <p:nvGrpSpPr>
          <p:cNvPr id="7" name="Grupp 6">
            <a:extLst>
              <a:ext uri="{FF2B5EF4-FFF2-40B4-BE49-F238E27FC236}">
                <a16:creationId xmlns:a16="http://schemas.microsoft.com/office/drawing/2014/main" id="{D6EFED53-D04D-5740-BCCB-DD3CC095C93D}"/>
              </a:ext>
              <a:ext uri="{C183D7F6-B498-43B3-948B-1728B52AA6E4}">
                <adec:decorative xmlns:adec="http://schemas.microsoft.com/office/drawing/2017/decorative" val="1"/>
              </a:ext>
            </a:extLst>
          </p:cNvPr>
          <p:cNvGrpSpPr/>
          <p:nvPr/>
        </p:nvGrpSpPr>
        <p:grpSpPr>
          <a:xfrm>
            <a:off x="18234290" y="5008033"/>
            <a:ext cx="4896644" cy="1785148"/>
            <a:chOff x="18234290" y="5008033"/>
            <a:chExt cx="4896644" cy="1785148"/>
          </a:xfrm>
        </p:grpSpPr>
        <p:pic>
          <p:nvPicPr>
            <p:cNvPr id="42" name="Bild 41">
              <a:extLst>
                <a:ext uri="{FF2B5EF4-FFF2-40B4-BE49-F238E27FC236}">
                  <a16:creationId xmlns:a16="http://schemas.microsoft.com/office/drawing/2014/main" id="{E6E60B8B-47B9-6147-93F9-8F9B16A2C2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34290" y="5008033"/>
              <a:ext cx="4896644" cy="1785148"/>
            </a:xfrm>
            <a:prstGeom prst="rect">
              <a:avLst/>
            </a:prstGeom>
          </p:spPr>
        </p:pic>
        <p:sp>
          <p:nvSpPr>
            <p:cNvPr id="57" name="Platshållare för text 8">
              <a:extLst>
                <a:ext uri="{FF2B5EF4-FFF2-40B4-BE49-F238E27FC236}">
                  <a16:creationId xmlns:a16="http://schemas.microsoft.com/office/drawing/2014/main" id="{99770D2C-1A34-4940-A273-B09667646006}"/>
                </a:ext>
              </a:extLst>
            </p:cNvPr>
            <p:cNvSpPr txBox="1">
              <a:spLocks/>
            </p:cNvSpPr>
            <p:nvPr/>
          </p:nvSpPr>
          <p:spPr>
            <a:xfrm>
              <a:off x="18530358" y="5175535"/>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700"/>
                <a:t>6. Aktivitet</a:t>
              </a:r>
            </a:p>
          </p:txBody>
        </p:sp>
      </p:grpSp>
      <p:grpSp>
        <p:nvGrpSpPr>
          <p:cNvPr id="8" name="Grupp 7">
            <a:extLst>
              <a:ext uri="{FF2B5EF4-FFF2-40B4-BE49-F238E27FC236}">
                <a16:creationId xmlns:a16="http://schemas.microsoft.com/office/drawing/2014/main" id="{6C923442-CCE1-4641-AB00-5754259F920F}"/>
              </a:ext>
              <a:ext uri="{C183D7F6-B498-43B3-948B-1728B52AA6E4}">
                <adec:decorative xmlns:adec="http://schemas.microsoft.com/office/drawing/2017/decorative" val="1"/>
              </a:ext>
            </a:extLst>
          </p:cNvPr>
          <p:cNvGrpSpPr/>
          <p:nvPr/>
        </p:nvGrpSpPr>
        <p:grpSpPr>
          <a:xfrm>
            <a:off x="7752556" y="9190567"/>
            <a:ext cx="4896644" cy="1785148"/>
            <a:chOff x="7752556" y="9190567"/>
            <a:chExt cx="4896644" cy="1785148"/>
          </a:xfrm>
        </p:grpSpPr>
        <p:pic>
          <p:nvPicPr>
            <p:cNvPr id="46" name="Bild 45">
              <a:extLst>
                <a:ext uri="{FF2B5EF4-FFF2-40B4-BE49-F238E27FC236}">
                  <a16:creationId xmlns:a16="http://schemas.microsoft.com/office/drawing/2014/main" id="{CF6D71D0-72FD-1444-8CA7-D21A006F7C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556" y="9190567"/>
              <a:ext cx="4896644" cy="1785148"/>
            </a:xfrm>
            <a:prstGeom prst="rect">
              <a:avLst/>
            </a:prstGeom>
          </p:spPr>
        </p:pic>
        <p:sp>
          <p:nvSpPr>
            <p:cNvPr id="58" name="Platshållare för text 8">
              <a:extLst>
                <a:ext uri="{FF2B5EF4-FFF2-40B4-BE49-F238E27FC236}">
                  <a16:creationId xmlns:a16="http://schemas.microsoft.com/office/drawing/2014/main" id="{69C76C16-57EE-C94E-AF57-0F585D0AD31E}"/>
                </a:ext>
              </a:extLst>
            </p:cNvPr>
            <p:cNvSpPr txBox="1">
              <a:spLocks/>
            </p:cNvSpPr>
            <p:nvPr/>
          </p:nvSpPr>
          <p:spPr>
            <a:xfrm>
              <a:off x="8201025" y="9358068"/>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700"/>
                <a:t>7. Aktivitet</a:t>
              </a:r>
            </a:p>
          </p:txBody>
        </p:sp>
      </p:grpSp>
      <p:grpSp>
        <p:nvGrpSpPr>
          <p:cNvPr id="11" name="Grupp 10">
            <a:extLst>
              <a:ext uri="{FF2B5EF4-FFF2-40B4-BE49-F238E27FC236}">
                <a16:creationId xmlns:a16="http://schemas.microsoft.com/office/drawing/2014/main" id="{AC2B1CC9-BDDC-104D-86E3-4C7C1F469289}"/>
              </a:ext>
              <a:ext uri="{C183D7F6-B498-43B3-948B-1728B52AA6E4}">
                <adec:decorative xmlns:adec="http://schemas.microsoft.com/office/drawing/2017/decorative" val="1"/>
              </a:ext>
            </a:extLst>
          </p:cNvPr>
          <p:cNvGrpSpPr/>
          <p:nvPr/>
        </p:nvGrpSpPr>
        <p:grpSpPr>
          <a:xfrm>
            <a:off x="12993423" y="9190567"/>
            <a:ext cx="4896644" cy="1785148"/>
            <a:chOff x="12993423" y="9190567"/>
            <a:chExt cx="4896644" cy="1785148"/>
          </a:xfrm>
        </p:grpSpPr>
        <p:pic>
          <p:nvPicPr>
            <p:cNvPr id="47" name="Bild 46">
              <a:extLst>
                <a:ext uri="{FF2B5EF4-FFF2-40B4-BE49-F238E27FC236}">
                  <a16:creationId xmlns:a16="http://schemas.microsoft.com/office/drawing/2014/main" id="{89031827-0AFB-0844-A528-8E96405A0E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93423" y="9190567"/>
              <a:ext cx="4896644" cy="1785148"/>
            </a:xfrm>
            <a:prstGeom prst="rect">
              <a:avLst/>
            </a:prstGeom>
          </p:spPr>
        </p:pic>
        <p:sp>
          <p:nvSpPr>
            <p:cNvPr id="59" name="Platshållare för text 8">
              <a:extLst>
                <a:ext uri="{FF2B5EF4-FFF2-40B4-BE49-F238E27FC236}">
                  <a16:creationId xmlns:a16="http://schemas.microsoft.com/office/drawing/2014/main" id="{C728DB5D-71EB-4048-BBFA-60CEC47FBD6C}"/>
                </a:ext>
              </a:extLst>
            </p:cNvPr>
            <p:cNvSpPr txBox="1">
              <a:spLocks/>
            </p:cNvSpPr>
            <p:nvPr/>
          </p:nvSpPr>
          <p:spPr>
            <a:xfrm>
              <a:off x="13331825" y="9358068"/>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700"/>
                <a:t>8. Aktivitet</a:t>
              </a:r>
            </a:p>
          </p:txBody>
        </p:sp>
      </p:grpSp>
      <p:grpSp>
        <p:nvGrpSpPr>
          <p:cNvPr id="12" name="Grupp 11">
            <a:extLst>
              <a:ext uri="{FF2B5EF4-FFF2-40B4-BE49-F238E27FC236}">
                <a16:creationId xmlns:a16="http://schemas.microsoft.com/office/drawing/2014/main" id="{8FF68F0C-ABCA-0648-8638-ACDDF26A73D1}"/>
              </a:ext>
              <a:ext uri="{C183D7F6-B498-43B3-948B-1728B52AA6E4}">
                <adec:decorative xmlns:adec="http://schemas.microsoft.com/office/drawing/2017/decorative" val="1"/>
              </a:ext>
            </a:extLst>
          </p:cNvPr>
          <p:cNvGrpSpPr/>
          <p:nvPr/>
        </p:nvGrpSpPr>
        <p:grpSpPr>
          <a:xfrm>
            <a:off x="18234290" y="9190567"/>
            <a:ext cx="4896644" cy="1785148"/>
            <a:chOff x="18234290" y="9190567"/>
            <a:chExt cx="4896644" cy="1785148"/>
          </a:xfrm>
        </p:grpSpPr>
        <p:pic>
          <p:nvPicPr>
            <p:cNvPr id="48" name="Bild 47">
              <a:extLst>
                <a:ext uri="{FF2B5EF4-FFF2-40B4-BE49-F238E27FC236}">
                  <a16:creationId xmlns:a16="http://schemas.microsoft.com/office/drawing/2014/main" id="{7E59C53E-C2C7-C747-AE85-297DC17399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34290" y="9190567"/>
              <a:ext cx="4896644" cy="1785148"/>
            </a:xfrm>
            <a:prstGeom prst="rect">
              <a:avLst/>
            </a:prstGeom>
          </p:spPr>
        </p:pic>
        <p:sp>
          <p:nvSpPr>
            <p:cNvPr id="60" name="Platshållare för text 8">
              <a:extLst>
                <a:ext uri="{FF2B5EF4-FFF2-40B4-BE49-F238E27FC236}">
                  <a16:creationId xmlns:a16="http://schemas.microsoft.com/office/drawing/2014/main" id="{40D8A97E-BBFF-0140-84CF-DF3E68CAE009}"/>
                </a:ext>
              </a:extLst>
            </p:cNvPr>
            <p:cNvSpPr txBox="1">
              <a:spLocks/>
            </p:cNvSpPr>
            <p:nvPr/>
          </p:nvSpPr>
          <p:spPr>
            <a:xfrm>
              <a:off x="18530358" y="9358068"/>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700"/>
                <a:t>9. Aktivitet</a:t>
              </a:r>
            </a:p>
          </p:txBody>
        </p:sp>
      </p:grpSp>
      <p:pic>
        <p:nvPicPr>
          <p:cNvPr id="31" name="Gruppera">
            <a:extLst>
              <a:ext uri="{FF2B5EF4-FFF2-40B4-BE49-F238E27FC236}">
                <a16:creationId xmlns:a16="http://schemas.microsoft.com/office/drawing/2014/main" id="{E68B07D7-77F8-4FF1-AFAA-99150EF0113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34" name="Bild">
            <a:extLst>
              <a:ext uri="{FF2B5EF4-FFF2-40B4-BE49-F238E27FC236}">
                <a16:creationId xmlns:a16="http://schemas.microsoft.com/office/drawing/2014/main" id="{02C8F65E-8DEC-492C-AA6E-B02D8EEF987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78353" y="1227231"/>
            <a:ext cx="1024729" cy="860772"/>
          </a:xfrm>
          <a:prstGeom prst="rect">
            <a:avLst/>
          </a:prstGeom>
          <a:ln w="12700">
            <a:miter lim="400000"/>
          </a:ln>
        </p:spPr>
      </p:pic>
      <p:pic>
        <p:nvPicPr>
          <p:cNvPr id="62" name="Bild 61">
            <a:extLst>
              <a:ext uri="{FF2B5EF4-FFF2-40B4-BE49-F238E27FC236}">
                <a16:creationId xmlns:a16="http://schemas.microsoft.com/office/drawing/2014/main" id="{4C78900F-8F2C-4E1E-B343-8D4957F2FAE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0961" y="2626400"/>
            <a:ext cx="1083185" cy="532857"/>
          </a:xfrm>
          <a:prstGeom prst="rect">
            <a:avLst/>
          </a:prstGeom>
        </p:spPr>
      </p:pic>
    </p:spTree>
    <p:extLst>
      <p:ext uri="{BB962C8B-B14F-4D97-AF65-F5344CB8AC3E}">
        <p14:creationId xmlns:p14="http://schemas.microsoft.com/office/powerpoint/2010/main" val="2095671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A910646-7D42-454E-B9E3-1AFFA4C2BE05}"/>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Vad säger användarna?</a:t>
            </a:r>
          </a:p>
        </p:txBody>
      </p:sp>
      <p:sp>
        <p:nvSpPr>
          <p:cNvPr id="9" name="Platshållare för text 8">
            <a:extLst>
              <a:ext uri="{FF2B5EF4-FFF2-40B4-BE49-F238E27FC236}">
                <a16:creationId xmlns:a16="http://schemas.microsoft.com/office/drawing/2014/main" id="{D18DD99B-C5CD-6949-936E-64E730B070E5}"/>
              </a:ext>
            </a:extLst>
          </p:cNvPr>
          <p:cNvSpPr>
            <a:spLocks noGrp="1"/>
          </p:cNvSpPr>
          <p:nvPr>
            <p:ph type="body" sz="quarter" idx="10"/>
          </p:nvPr>
        </p:nvSpPr>
        <p:spPr/>
        <p:txBody>
          <a:bodyPr/>
          <a:lstStyle/>
          <a:p>
            <a:r>
              <a:rPr lang="sv-SE">
                <a:solidFill>
                  <a:schemeClr val="bg1"/>
                </a:solidFill>
              </a:rPr>
              <a:t>5 min</a:t>
            </a:r>
          </a:p>
        </p:txBody>
      </p:sp>
      <p:sp>
        <p:nvSpPr>
          <p:cNvPr id="11" name="Platshållare för text 10">
            <a:extLst>
              <a:ext uri="{FF2B5EF4-FFF2-40B4-BE49-F238E27FC236}">
                <a16:creationId xmlns:a16="http://schemas.microsoft.com/office/drawing/2014/main" id="{82DFCD02-C851-4049-B18C-EC8674A5229A}"/>
              </a:ext>
            </a:extLst>
          </p:cNvPr>
          <p:cNvSpPr>
            <a:spLocks noGrp="1"/>
          </p:cNvSpPr>
          <p:nvPr>
            <p:ph type="body" sz="quarter" idx="35"/>
          </p:nvPr>
        </p:nvSpPr>
        <p:spPr>
          <a:xfrm>
            <a:off x="4203824" y="1423315"/>
            <a:ext cx="1802138" cy="537215"/>
          </a:xfrm>
        </p:spPr>
        <p:txBody>
          <a:bodyPr/>
          <a:lstStyle/>
          <a:p>
            <a:r>
              <a:rPr lang="sv-SE"/>
              <a:t>Interaktiv</a:t>
            </a:r>
            <a:endParaRPr lang="sv-SE">
              <a:solidFill>
                <a:schemeClr val="bg1"/>
              </a:solidFill>
            </a:endParaRPr>
          </a:p>
        </p:txBody>
      </p:sp>
      <p:sp>
        <p:nvSpPr>
          <p:cNvPr id="10" name="Platshållare för text 9">
            <a:extLst>
              <a:ext uri="{FF2B5EF4-FFF2-40B4-BE49-F238E27FC236}">
                <a16:creationId xmlns:a16="http://schemas.microsoft.com/office/drawing/2014/main" id="{179AF572-2CA2-8F4F-90DF-31FDF31EAD1B}"/>
              </a:ext>
            </a:extLst>
          </p:cNvPr>
          <p:cNvSpPr>
            <a:spLocks noGrp="1"/>
          </p:cNvSpPr>
          <p:nvPr>
            <p:ph type="body" sz="quarter" idx="11"/>
          </p:nvPr>
        </p:nvSpPr>
        <p:spPr>
          <a:xfrm>
            <a:off x="7594586" y="1423315"/>
            <a:ext cx="2565414" cy="537215"/>
          </a:xfrm>
        </p:spPr>
        <p:txBody>
          <a:bodyPr/>
          <a:lstStyle/>
          <a:p>
            <a:r>
              <a:rPr lang="sv-SE">
                <a:solidFill>
                  <a:schemeClr val="bg1"/>
                </a:solidFill>
              </a:rPr>
              <a:t>Grupp</a:t>
            </a:r>
          </a:p>
        </p:txBody>
      </p:sp>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sp>
        <p:nvSpPr>
          <p:cNvPr id="5" name="Platshållare för text 4">
            <a:extLst>
              <a:ext uri="{FF2B5EF4-FFF2-40B4-BE49-F238E27FC236}">
                <a16:creationId xmlns:a16="http://schemas.microsoft.com/office/drawing/2014/main" id="{ADD12822-7292-AB4F-8A78-A86C19006A03}"/>
              </a:ext>
            </a:extLst>
          </p:cNvPr>
          <p:cNvSpPr>
            <a:spLocks noGrp="1"/>
          </p:cNvSpPr>
          <p:nvPr>
            <p:ph type="body" sz="quarter" idx="37"/>
          </p:nvPr>
        </p:nvSpPr>
        <p:spPr>
          <a:xfrm>
            <a:off x="1749263" y="6171191"/>
            <a:ext cx="8905241" cy="2127420"/>
          </a:xfrm>
        </p:spPr>
        <p:txBody>
          <a:bodyPr/>
          <a:lstStyle/>
          <a:p>
            <a:r>
              <a:rPr lang="sv-SE" b="1"/>
              <a:t>Hur upplever användarna aktiviteterna? Skriv anteckningar och uppmärksamma aktiviteter med smileys som representerar användarnas upplevelse. </a:t>
            </a:r>
          </a:p>
          <a:p>
            <a:r>
              <a:rPr lang="sv-SE"/>
              <a:t>Skriv i anteckningsrutorna till aktiviteter som ni vill kommentera (på föregående sida).</a:t>
            </a:r>
          </a:p>
          <a:p>
            <a:r>
              <a:rPr lang="sv-SE"/>
              <a:t>Flytta och kopiera smileys till aktiviteter (på föregående sida) som ni vill sammanfatta användarnas upplevelse av. </a:t>
            </a:r>
          </a:p>
        </p:txBody>
      </p:sp>
      <p:pic>
        <p:nvPicPr>
          <p:cNvPr id="13" name="Bild">
            <a:extLst>
              <a:ext uri="{FF2B5EF4-FFF2-40B4-BE49-F238E27FC236}">
                <a16:creationId xmlns:a16="http://schemas.microsoft.com/office/drawing/2014/main" id="{8C4CF76E-068A-9D46-9239-6A1967925C4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303286" y="1278148"/>
            <a:ext cx="780433" cy="860772"/>
          </a:xfrm>
          <a:prstGeom prst="rect">
            <a:avLst/>
          </a:prstGeom>
          <a:ln w="12700">
            <a:miter lim="400000"/>
          </a:ln>
        </p:spPr>
      </p:pic>
      <p:pic>
        <p:nvPicPr>
          <p:cNvPr id="14" name="Bild 13">
            <a:extLst>
              <a:ext uri="{FF2B5EF4-FFF2-40B4-BE49-F238E27FC236}">
                <a16:creationId xmlns:a16="http://schemas.microsoft.com/office/drawing/2014/main" id="{517241CE-7D78-3F4F-8A6F-F74BF598FE5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8971" y="1373597"/>
            <a:ext cx="1083185" cy="532857"/>
          </a:xfrm>
          <a:prstGeom prst="rect">
            <a:avLst/>
          </a:prstGeom>
        </p:spPr>
      </p:pic>
      <p:grpSp>
        <p:nvGrpSpPr>
          <p:cNvPr id="19" name="Grupp 18" descr="Färgfält för att lägga till rubrik 1">
            <a:extLst>
              <a:ext uri="{FF2B5EF4-FFF2-40B4-BE49-F238E27FC236}">
                <a16:creationId xmlns:a16="http://schemas.microsoft.com/office/drawing/2014/main" id="{920B9635-2F43-B74D-8BDF-D1BD5B19721F}"/>
              </a:ext>
            </a:extLst>
          </p:cNvPr>
          <p:cNvGrpSpPr/>
          <p:nvPr/>
        </p:nvGrpSpPr>
        <p:grpSpPr>
          <a:xfrm>
            <a:off x="13727908" y="5385000"/>
            <a:ext cx="4512809" cy="882743"/>
            <a:chOff x="1029825" y="5424945"/>
            <a:chExt cx="4512809" cy="882743"/>
          </a:xfrm>
        </p:grpSpPr>
        <p:pic>
          <p:nvPicPr>
            <p:cNvPr id="22" name="Bild">
              <a:extLst>
                <a:ext uri="{FF2B5EF4-FFF2-40B4-BE49-F238E27FC236}">
                  <a16:creationId xmlns:a16="http://schemas.microsoft.com/office/drawing/2014/main" id="{9E92C63E-8555-954B-B3A0-A11CE47995F7}"/>
                </a:ext>
                <a:ext uri="{C183D7F6-B498-43B3-948B-1728B52AA6E4}">
                  <adec:decorative xmlns:adec="http://schemas.microsoft.com/office/drawing/2017/decorative" val="1"/>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29826" y="5424945"/>
              <a:ext cx="4512808" cy="882743"/>
            </a:xfrm>
            <a:prstGeom prst="rect">
              <a:avLst/>
            </a:prstGeom>
            <a:ln w="12700">
              <a:miter lim="400000"/>
            </a:ln>
          </p:spPr>
        </p:pic>
        <p:sp>
          <p:nvSpPr>
            <p:cNvPr id="23" name="Platshållare för text 3">
              <a:extLst>
                <a:ext uri="{FF2B5EF4-FFF2-40B4-BE49-F238E27FC236}">
                  <a16:creationId xmlns:a16="http://schemas.microsoft.com/office/drawing/2014/main" id="{6DEF8D70-41EC-F84E-817A-A9B8EA0F839A}"/>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a:solidFill>
                    <a:schemeClr val="bg1"/>
                  </a:solidFill>
                </a:rPr>
                <a:t>Kommentar till aktivitet</a:t>
              </a:r>
            </a:p>
          </p:txBody>
        </p:sp>
      </p:grpSp>
      <p:grpSp>
        <p:nvGrpSpPr>
          <p:cNvPr id="24" name="Grupp 23" descr="Färgfält för att lägga till rubrik 1">
            <a:extLst>
              <a:ext uri="{FF2B5EF4-FFF2-40B4-BE49-F238E27FC236}">
                <a16:creationId xmlns:a16="http://schemas.microsoft.com/office/drawing/2014/main" id="{AFBB8DBD-D717-E84D-96AA-D6F7C038BB3E}"/>
              </a:ext>
            </a:extLst>
          </p:cNvPr>
          <p:cNvGrpSpPr/>
          <p:nvPr/>
        </p:nvGrpSpPr>
        <p:grpSpPr>
          <a:xfrm>
            <a:off x="13727908" y="9190437"/>
            <a:ext cx="4512809" cy="882743"/>
            <a:chOff x="1029825" y="5424945"/>
            <a:chExt cx="4512809" cy="882743"/>
          </a:xfrm>
        </p:grpSpPr>
        <p:pic>
          <p:nvPicPr>
            <p:cNvPr id="25" name="Bild">
              <a:extLst>
                <a:ext uri="{FF2B5EF4-FFF2-40B4-BE49-F238E27FC236}">
                  <a16:creationId xmlns:a16="http://schemas.microsoft.com/office/drawing/2014/main" id="{CC7EDBC7-F00A-A047-8C6B-B61EB502D120}"/>
                </a:ext>
                <a:ext uri="{C183D7F6-B498-43B3-948B-1728B52AA6E4}">
                  <adec:decorative xmlns:adec="http://schemas.microsoft.com/office/drawing/2017/decorative" val="1"/>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29826" y="5424945"/>
              <a:ext cx="4512808" cy="882743"/>
            </a:xfrm>
            <a:prstGeom prst="rect">
              <a:avLst/>
            </a:prstGeom>
            <a:ln w="12700">
              <a:miter lim="400000"/>
            </a:ln>
          </p:spPr>
        </p:pic>
        <p:sp>
          <p:nvSpPr>
            <p:cNvPr id="26" name="Platshållare för text 3">
              <a:extLst>
                <a:ext uri="{FF2B5EF4-FFF2-40B4-BE49-F238E27FC236}">
                  <a16:creationId xmlns:a16="http://schemas.microsoft.com/office/drawing/2014/main" id="{BE8182DD-04C5-0A41-8B1D-3A8746ED1494}"/>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a:solidFill>
                    <a:schemeClr val="bg1"/>
                  </a:solidFill>
                </a:rPr>
                <a:t>Användarnas upplevelse</a:t>
              </a:r>
            </a:p>
          </p:txBody>
        </p:sp>
      </p:grpSp>
      <p:pic>
        <p:nvPicPr>
          <p:cNvPr id="34" name="Bild 33">
            <a:extLst>
              <a:ext uri="{FF2B5EF4-FFF2-40B4-BE49-F238E27FC236}">
                <a16:creationId xmlns:a16="http://schemas.microsoft.com/office/drawing/2014/main" id="{723FB3F8-9479-6A4C-B661-6AFB8F7514DA}"/>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885755">
            <a:off x="1842612" y="10796513"/>
            <a:ext cx="1382021" cy="1500480"/>
          </a:xfrm>
          <a:prstGeom prst="rect">
            <a:avLst/>
          </a:prstGeom>
        </p:spPr>
      </p:pic>
      <p:grpSp>
        <p:nvGrpSpPr>
          <p:cNvPr id="2" name="Grupp 1">
            <a:extLst>
              <a:ext uri="{FF2B5EF4-FFF2-40B4-BE49-F238E27FC236}">
                <a16:creationId xmlns:a16="http://schemas.microsoft.com/office/drawing/2014/main" id="{97C1E466-18BD-3849-A39B-70690D0CE61E}"/>
              </a:ext>
              <a:ext uri="{C183D7F6-B498-43B3-948B-1728B52AA6E4}">
                <adec:decorative xmlns:adec="http://schemas.microsoft.com/office/drawing/2017/decorative" val="1"/>
              </a:ext>
            </a:extLst>
          </p:cNvPr>
          <p:cNvGrpSpPr/>
          <p:nvPr/>
        </p:nvGrpSpPr>
        <p:grpSpPr>
          <a:xfrm>
            <a:off x="13727908" y="6426334"/>
            <a:ext cx="4784848" cy="1785148"/>
            <a:chOff x="13727908" y="6426334"/>
            <a:chExt cx="4784848" cy="1785148"/>
          </a:xfrm>
        </p:grpSpPr>
        <p:pic>
          <p:nvPicPr>
            <p:cNvPr id="36" name="Bild 35">
              <a:extLst>
                <a:ext uri="{FF2B5EF4-FFF2-40B4-BE49-F238E27FC236}">
                  <a16:creationId xmlns:a16="http://schemas.microsoft.com/office/drawing/2014/main" id="{71689849-7785-435C-A42A-A408691653E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rot="10800000">
              <a:off x="13727908" y="6426334"/>
              <a:ext cx="4784848" cy="1785148"/>
            </a:xfrm>
            <a:prstGeom prst="rect">
              <a:avLst/>
            </a:prstGeom>
          </p:spPr>
        </p:pic>
        <p:sp>
          <p:nvSpPr>
            <p:cNvPr id="27" name="Platshållare för text 8">
              <a:extLst>
                <a:ext uri="{FF2B5EF4-FFF2-40B4-BE49-F238E27FC236}">
                  <a16:creationId xmlns:a16="http://schemas.microsoft.com/office/drawing/2014/main" id="{4CA89D77-20AD-E744-B69C-244A729DF2FD}"/>
                </a:ext>
              </a:extLst>
            </p:cNvPr>
            <p:cNvSpPr txBox="1">
              <a:spLocks/>
            </p:cNvSpPr>
            <p:nvPr/>
          </p:nvSpPr>
          <p:spPr>
            <a:xfrm>
              <a:off x="14025114" y="6866689"/>
              <a:ext cx="4177241" cy="1129705"/>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700">
                  <a:solidFill>
                    <a:schemeClr val="tx1"/>
                  </a:solidFill>
                </a:rPr>
                <a:t>Skriv text här</a:t>
              </a:r>
            </a:p>
          </p:txBody>
        </p:sp>
      </p:grpSp>
      <p:pic>
        <p:nvPicPr>
          <p:cNvPr id="29" name="Bild 28" descr="Glad smiley">
            <a:extLst>
              <a:ext uri="{FF2B5EF4-FFF2-40B4-BE49-F238E27FC236}">
                <a16:creationId xmlns:a16="http://schemas.microsoft.com/office/drawing/2014/main" id="{78DD665D-50B6-4FDD-B8D5-00B9C0C7ACC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3727908" y="10472913"/>
            <a:ext cx="1171987" cy="1158439"/>
          </a:xfrm>
          <a:prstGeom prst="rect">
            <a:avLst/>
          </a:prstGeom>
        </p:spPr>
      </p:pic>
      <p:pic>
        <p:nvPicPr>
          <p:cNvPr id="37" name="Bild 36" descr="Neutral smiley">
            <a:extLst>
              <a:ext uri="{FF2B5EF4-FFF2-40B4-BE49-F238E27FC236}">
                <a16:creationId xmlns:a16="http://schemas.microsoft.com/office/drawing/2014/main" id="{BC775B27-2A71-4D4B-9CD3-11D3553F753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15360324" y="10511295"/>
            <a:ext cx="1081675" cy="1081675"/>
          </a:xfrm>
          <a:prstGeom prst="rect">
            <a:avLst/>
          </a:prstGeom>
        </p:spPr>
      </p:pic>
      <p:pic>
        <p:nvPicPr>
          <p:cNvPr id="38" name="Bild 37" descr="Ledsen smiley">
            <a:extLst>
              <a:ext uri="{FF2B5EF4-FFF2-40B4-BE49-F238E27FC236}">
                <a16:creationId xmlns:a16="http://schemas.microsoft.com/office/drawing/2014/main" id="{68120C98-6FA3-4996-9361-798AD9574AC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16950027" y="10521250"/>
            <a:ext cx="1007776" cy="1061765"/>
          </a:xfrm>
          <a:prstGeom prst="rect">
            <a:avLst/>
          </a:prstGeom>
        </p:spPr>
      </p:pic>
    </p:spTree>
    <p:extLst>
      <p:ext uri="{BB962C8B-B14F-4D97-AF65-F5344CB8AC3E}">
        <p14:creationId xmlns:p14="http://schemas.microsoft.com/office/powerpoint/2010/main" val="2410323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8A0E769-CFB3-4039-BD68-7ED0ADE500E7}"/>
              </a:ext>
            </a:extLst>
          </p:cNvPr>
          <p:cNvSpPr>
            <a:spLocks noGrp="1"/>
          </p:cNvSpPr>
          <p:nvPr>
            <p:ph type="title" idx="4294967295"/>
          </p:nvPr>
        </p:nvSpPr>
        <p:spPr>
          <a:xfrm>
            <a:off x="1711161" y="2397308"/>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Bra jobbat!</a:t>
            </a:r>
          </a:p>
        </p:txBody>
      </p:sp>
      <p:sp>
        <p:nvSpPr>
          <p:cNvPr id="3" name="Platshållare för text 2">
            <a:extLst>
              <a:ext uri="{FF2B5EF4-FFF2-40B4-BE49-F238E27FC236}">
                <a16:creationId xmlns:a16="http://schemas.microsoft.com/office/drawing/2014/main" id="{28F041CE-862F-402A-9850-362A31E3A233}"/>
              </a:ext>
            </a:extLst>
          </p:cNvPr>
          <p:cNvSpPr>
            <a:spLocks noGrp="1"/>
          </p:cNvSpPr>
          <p:nvPr>
            <p:ph type="body" sz="quarter" idx="38"/>
          </p:nvPr>
        </p:nvSpPr>
        <p:spPr/>
        <p:txBody>
          <a:bodyPr/>
          <a:lstStyle/>
          <a:p>
            <a:r>
              <a:rPr lang="sv-SE" b="1"/>
              <a:t>Nu har ni gjort en beskrivning som ger er en gemensam bild av användarnas resa genom er tjänst. Det är ett värdefullt verktyg för att enkelt kunna prata om er tjänst. </a:t>
            </a:r>
          </a:p>
          <a:p>
            <a:endParaRPr lang="sv-SE" b="1"/>
          </a:p>
          <a:p>
            <a:r>
              <a:rPr lang="sv-SE" b="1"/>
              <a:t>Fortsätt till nästa sida</a:t>
            </a:r>
          </a:p>
          <a:p>
            <a:endParaRPr lang="sv-SE"/>
          </a:p>
        </p:txBody>
      </p:sp>
      <p:pic>
        <p:nvPicPr>
          <p:cNvPr id="4" name="Bild 3">
            <a:extLst>
              <a:ext uri="{FF2B5EF4-FFF2-40B4-BE49-F238E27FC236}">
                <a16:creationId xmlns:a16="http://schemas.microsoft.com/office/drawing/2014/main" id="{682336DF-981E-4DA6-B6EC-F0F402B93CD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84572" y="10140942"/>
            <a:ext cx="615393" cy="717958"/>
          </a:xfrm>
          <a:prstGeom prst="rect">
            <a:avLst/>
          </a:prstGeom>
        </p:spPr>
      </p:pic>
    </p:spTree>
    <p:extLst>
      <p:ext uri="{BB962C8B-B14F-4D97-AF65-F5344CB8AC3E}">
        <p14:creationId xmlns:p14="http://schemas.microsoft.com/office/powerpoint/2010/main" val="4282412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16952EE-28ED-44EC-B9BE-DE3B0E8C38ED}"/>
              </a:ext>
            </a:extLst>
          </p:cNvPr>
          <p:cNvSpPr>
            <a:spLocks noGrp="1"/>
          </p:cNvSpPr>
          <p:nvPr>
            <p:ph type="title" idx="4294967295"/>
          </p:nvPr>
        </p:nvSpPr>
        <p:spPr>
          <a:xfrm>
            <a:off x="1710000" y="2829600"/>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Användarresan är ett verktyg</a:t>
            </a:r>
          </a:p>
        </p:txBody>
      </p:sp>
      <p:sp>
        <p:nvSpPr>
          <p:cNvPr id="9" name="Platshållare för text 8">
            <a:extLst>
              <a:ext uri="{FF2B5EF4-FFF2-40B4-BE49-F238E27FC236}">
                <a16:creationId xmlns:a16="http://schemas.microsoft.com/office/drawing/2014/main" id="{D18DD99B-C5CD-6949-936E-64E730B070E5}"/>
              </a:ext>
            </a:extLst>
          </p:cNvPr>
          <p:cNvSpPr>
            <a:spLocks noGrp="1"/>
          </p:cNvSpPr>
          <p:nvPr>
            <p:ph type="body" sz="quarter" idx="10"/>
          </p:nvPr>
        </p:nvSpPr>
        <p:spPr/>
        <p:txBody>
          <a:bodyPr/>
          <a:lstStyle/>
          <a:p>
            <a:r>
              <a:rPr lang="sv-SE">
                <a:solidFill>
                  <a:schemeClr val="bg1"/>
                </a:solidFill>
              </a:rPr>
              <a:t>5 min</a:t>
            </a:r>
          </a:p>
        </p:txBody>
      </p:sp>
      <p:sp>
        <p:nvSpPr>
          <p:cNvPr id="11" name="Platshållare för text 10">
            <a:extLst>
              <a:ext uri="{FF2B5EF4-FFF2-40B4-BE49-F238E27FC236}">
                <a16:creationId xmlns:a16="http://schemas.microsoft.com/office/drawing/2014/main" id="{82DFCD02-C851-4049-B18C-EC8674A5229A}"/>
              </a:ext>
            </a:extLst>
          </p:cNvPr>
          <p:cNvSpPr>
            <a:spLocks noGrp="1"/>
          </p:cNvSpPr>
          <p:nvPr>
            <p:ph type="body" sz="quarter" idx="35"/>
          </p:nvPr>
        </p:nvSpPr>
        <p:spPr/>
        <p:txBody>
          <a:bodyPr/>
          <a:lstStyle/>
          <a:p>
            <a:r>
              <a:rPr lang="sv-SE">
                <a:solidFill>
                  <a:schemeClr val="bg1"/>
                </a:solidFill>
              </a:rPr>
              <a:t>Prata</a:t>
            </a:r>
          </a:p>
        </p:txBody>
      </p:sp>
      <p:sp>
        <p:nvSpPr>
          <p:cNvPr id="19" name="Platshållare för text 9">
            <a:extLst>
              <a:ext uri="{FF2B5EF4-FFF2-40B4-BE49-F238E27FC236}">
                <a16:creationId xmlns:a16="http://schemas.microsoft.com/office/drawing/2014/main" id="{57F6A2F5-D9CC-5949-BB3A-54F82DD64AC0}"/>
              </a:ext>
            </a:extLst>
          </p:cNvPr>
          <p:cNvSpPr>
            <a:spLocks noGrp="1"/>
          </p:cNvSpPr>
          <p:nvPr>
            <p:ph type="body" sz="quarter" idx="11"/>
          </p:nvPr>
        </p:nvSpPr>
        <p:spPr/>
        <p:txBody>
          <a:bodyPr/>
          <a:lstStyle/>
          <a:p>
            <a:r>
              <a:rPr lang="sv-SE">
                <a:solidFill>
                  <a:schemeClr val="bg1"/>
                </a:solidFill>
              </a:rPr>
              <a:t>Grupp</a:t>
            </a:r>
          </a:p>
        </p:txBody>
      </p:sp>
      <p:sp>
        <p:nvSpPr>
          <p:cNvPr id="4" name="Platshållare för text 3">
            <a:extLst>
              <a:ext uri="{FF2B5EF4-FFF2-40B4-BE49-F238E27FC236}">
                <a16:creationId xmlns:a16="http://schemas.microsoft.com/office/drawing/2014/main" id="{3407080B-567D-40EC-B999-FB64DB199090}"/>
              </a:ext>
            </a:extLst>
          </p:cNvPr>
          <p:cNvSpPr>
            <a:spLocks noGrp="1"/>
          </p:cNvSpPr>
          <p:nvPr>
            <p:ph type="body" sz="quarter" idx="37"/>
          </p:nvPr>
        </p:nvSpPr>
        <p:spPr/>
        <p:txBody>
          <a:bodyPr/>
          <a:lstStyle/>
          <a:p>
            <a:r>
              <a:rPr lang="sv-SE" b="1"/>
              <a:t>Fira era höjdpunkter och utveckla där det finns potential.</a:t>
            </a:r>
          </a:p>
          <a:p>
            <a:r>
              <a:rPr lang="sv-SE" b="1"/>
              <a:t>Användarresan är ett verktyg som justeras i takt med ny kunskap</a:t>
            </a:r>
          </a:p>
          <a:p>
            <a:r>
              <a:rPr lang="sv-SE"/>
              <a:t>När ni jobbar vidare i er arbetsvardag och pratar med era användare, fånga upp deras upplevelser justera resan. Lyssna på orsakerna bakom användarnas upplevelse. Varför upplevs en aktivitet positivt eller negativt? </a:t>
            </a:r>
          </a:p>
          <a:p>
            <a:endParaRPr lang="sv-SE"/>
          </a:p>
        </p:txBody>
      </p:sp>
      <p:sp>
        <p:nvSpPr>
          <p:cNvPr id="5" name="Platshållare för text 4">
            <a:extLst>
              <a:ext uri="{FF2B5EF4-FFF2-40B4-BE49-F238E27FC236}">
                <a16:creationId xmlns:a16="http://schemas.microsoft.com/office/drawing/2014/main" id="{9EF42F2A-0489-4E31-AEC5-BFEAE0FC609A}"/>
              </a:ext>
            </a:extLst>
          </p:cNvPr>
          <p:cNvSpPr>
            <a:spLocks noGrp="1"/>
          </p:cNvSpPr>
          <p:nvPr>
            <p:ph type="body" sz="quarter" idx="39"/>
          </p:nvPr>
        </p:nvSpPr>
        <p:spPr>
          <a:xfrm>
            <a:off x="14486965" y="6566293"/>
            <a:ext cx="8146185" cy="914400"/>
          </a:xfrm>
        </p:spPr>
        <p:txBody>
          <a:bodyPr/>
          <a:lstStyle/>
          <a:p>
            <a:r>
              <a:rPr lang="sv-SE" sz="3100" dirty="0">
                <a:solidFill>
                  <a:schemeClr val="bg1"/>
                </a:solidFill>
                <a:latin typeface="+mn-lt"/>
              </a:rPr>
              <a:t>Hur upplevde ni övningen? </a:t>
            </a:r>
            <a:endParaRPr lang="sv-SE" sz="3100" dirty="0">
              <a:latin typeface="+mn-lt"/>
            </a:endParaRPr>
          </a:p>
        </p:txBody>
      </p:sp>
      <p:sp>
        <p:nvSpPr>
          <p:cNvPr id="10" name="Platshållare för text 9">
            <a:extLst>
              <a:ext uri="{FF2B5EF4-FFF2-40B4-BE49-F238E27FC236}">
                <a16:creationId xmlns:a16="http://schemas.microsoft.com/office/drawing/2014/main" id="{7B7044E5-85EE-458A-B2AD-EA1F9F020DE4}"/>
              </a:ext>
            </a:extLst>
          </p:cNvPr>
          <p:cNvSpPr>
            <a:spLocks noGrp="1"/>
          </p:cNvSpPr>
          <p:nvPr>
            <p:ph type="body" sz="quarter" idx="40"/>
          </p:nvPr>
        </p:nvSpPr>
        <p:spPr/>
        <p:txBody>
          <a:bodyPr/>
          <a:lstStyle/>
          <a:p>
            <a:endParaRPr lang="sv-SE"/>
          </a:p>
        </p:txBody>
      </p:sp>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20" name="Bild 19">
            <a:extLst>
              <a:ext uri="{FF2B5EF4-FFF2-40B4-BE49-F238E27FC236}">
                <a16:creationId xmlns:a16="http://schemas.microsoft.com/office/drawing/2014/main" id="{B8CD437A-EE3E-8446-B178-F69C4A04541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18971" y="1373597"/>
            <a:ext cx="1083185" cy="532857"/>
          </a:xfrm>
          <a:prstGeom prst="rect">
            <a:avLst/>
          </a:prstGeom>
        </p:spPr>
      </p:pic>
      <p:pic>
        <p:nvPicPr>
          <p:cNvPr id="21" name="Bild">
            <a:extLst>
              <a:ext uri="{FF2B5EF4-FFF2-40B4-BE49-F238E27FC236}">
                <a16:creationId xmlns:a16="http://schemas.microsoft.com/office/drawing/2014/main" id="{E0C694BA-C0B8-4B7B-8DF2-80365317BAC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62240" y="1202742"/>
            <a:ext cx="949380" cy="852761"/>
          </a:xfrm>
          <a:prstGeom prst="rect">
            <a:avLst/>
          </a:prstGeom>
          <a:ln w="12700">
            <a:miter lim="400000"/>
          </a:ln>
        </p:spPr>
      </p:pic>
    </p:spTree>
    <p:extLst>
      <p:ext uri="{BB962C8B-B14F-4D97-AF65-F5344CB8AC3E}">
        <p14:creationId xmlns:p14="http://schemas.microsoft.com/office/powerpoint/2010/main" val="47849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1206087C-125A-49E8-9842-E9557A99C267}"/>
              </a:ext>
            </a:extLst>
          </p:cNvPr>
          <p:cNvSpPr>
            <a:spLocks noGrp="1"/>
          </p:cNvSpPr>
          <p:nvPr>
            <p:ph type="title" idx="4294967295"/>
          </p:nvPr>
        </p:nvSpPr>
        <p:spPr>
          <a:xfrm>
            <a:off x="1711161" y="2397308"/>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Grupparbetet är klart för nu</a:t>
            </a:r>
          </a:p>
        </p:txBody>
      </p:sp>
      <p:sp>
        <p:nvSpPr>
          <p:cNvPr id="6" name="Platshållare för text 5">
            <a:extLst>
              <a:ext uri="{FF2B5EF4-FFF2-40B4-BE49-F238E27FC236}">
                <a16:creationId xmlns:a16="http://schemas.microsoft.com/office/drawing/2014/main" id="{433B082C-9B79-4E99-9C1B-100FBDFA6853}"/>
              </a:ext>
            </a:extLst>
          </p:cNvPr>
          <p:cNvSpPr>
            <a:spLocks noGrp="1"/>
          </p:cNvSpPr>
          <p:nvPr>
            <p:ph type="body" sz="quarter" idx="38"/>
          </p:nvPr>
        </p:nvSpPr>
        <p:spPr/>
        <p:txBody>
          <a:bodyPr/>
          <a:lstStyle/>
          <a:p>
            <a:r>
              <a:rPr lang="sv-SE"/>
              <a:t>Bra jobbat!</a:t>
            </a:r>
          </a:p>
          <a:p>
            <a:endParaRPr lang="sv-SE"/>
          </a:p>
        </p:txBody>
      </p:sp>
    </p:spTree>
    <p:extLst>
      <p:ext uri="{BB962C8B-B14F-4D97-AF65-F5344CB8AC3E}">
        <p14:creationId xmlns:p14="http://schemas.microsoft.com/office/powerpoint/2010/main" val="2202614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text 7">
            <a:extLst>
              <a:ext uri="{FF2B5EF4-FFF2-40B4-BE49-F238E27FC236}">
                <a16:creationId xmlns:a16="http://schemas.microsoft.com/office/drawing/2014/main" id="{4AA19D0F-335C-43F1-B0AD-25B054312419}"/>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Utveckla</a:t>
            </a:r>
          </a:p>
        </p:txBody>
      </p:sp>
      <p:sp>
        <p:nvSpPr>
          <p:cNvPr id="6" name="Platshållare för text 5">
            <a:extLst>
              <a:ext uri="{FF2B5EF4-FFF2-40B4-BE49-F238E27FC236}">
                <a16:creationId xmlns:a16="http://schemas.microsoft.com/office/drawing/2014/main" id="{0193C0B3-7F89-41EB-9BCB-C71E45BC477D}"/>
              </a:ext>
            </a:extLst>
          </p:cNvPr>
          <p:cNvSpPr>
            <a:spLocks noGrp="1"/>
          </p:cNvSpPr>
          <p:nvPr>
            <p:ph type="body" sz="quarter" idx="10"/>
          </p:nvPr>
        </p:nvSpPr>
        <p:spPr/>
        <p:txBody>
          <a:bodyPr/>
          <a:lstStyle/>
          <a:p>
            <a:r>
              <a:rPr lang="sv-SE" dirty="0"/>
              <a:t>15 min</a:t>
            </a:r>
          </a:p>
        </p:txBody>
      </p:sp>
      <p:sp>
        <p:nvSpPr>
          <p:cNvPr id="9" name="Platshållare för text 8">
            <a:extLst>
              <a:ext uri="{FF2B5EF4-FFF2-40B4-BE49-F238E27FC236}">
                <a16:creationId xmlns:a16="http://schemas.microsoft.com/office/drawing/2014/main" id="{00387308-5C2C-4734-9CFE-AEB6FCA59EAE}"/>
              </a:ext>
            </a:extLst>
          </p:cNvPr>
          <p:cNvSpPr>
            <a:spLocks noGrp="1"/>
          </p:cNvSpPr>
          <p:nvPr>
            <p:ph type="body" sz="quarter" idx="16"/>
          </p:nvPr>
        </p:nvSpPr>
        <p:spPr/>
        <p:txBody>
          <a:bodyPr/>
          <a:lstStyle/>
          <a:p>
            <a:r>
              <a:rPr lang="sv-SE" dirty="0"/>
              <a:t>Enskilt</a:t>
            </a:r>
          </a:p>
        </p:txBody>
      </p:sp>
      <p:pic>
        <p:nvPicPr>
          <p:cNvPr id="10" name="Bild">
            <a:extLst>
              <a:ext uri="{FF2B5EF4-FFF2-40B4-BE49-F238E27FC236}">
                <a16:creationId xmlns:a16="http://schemas.microsoft.com/office/drawing/2014/main" id="{41167166-489F-41F9-A833-3764A6E59C1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70292" y="1295063"/>
            <a:ext cx="734525" cy="725108"/>
          </a:xfrm>
          <a:prstGeom prst="rect">
            <a:avLst/>
          </a:prstGeom>
          <a:ln w="12700">
            <a:miter lim="400000"/>
          </a:ln>
        </p:spPr>
      </p:pic>
      <p:pic>
        <p:nvPicPr>
          <p:cNvPr id="11" name="Bild">
            <a:extLst>
              <a:ext uri="{FF2B5EF4-FFF2-40B4-BE49-F238E27FC236}">
                <a16:creationId xmlns:a16="http://schemas.microsoft.com/office/drawing/2014/main" id="{CCCF08E9-C303-4320-94AE-31B5AD2744C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476008" y="1369595"/>
            <a:ext cx="544999" cy="474676"/>
          </a:xfrm>
          <a:prstGeom prst="rect">
            <a:avLst/>
          </a:prstGeom>
          <a:ln w="12700">
            <a:miter lim="400000"/>
          </a:ln>
        </p:spPr>
      </p:pic>
    </p:spTree>
    <p:extLst>
      <p:ext uri="{BB962C8B-B14F-4D97-AF65-F5344CB8AC3E}">
        <p14:creationId xmlns:p14="http://schemas.microsoft.com/office/powerpoint/2010/main" val="721363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7229EF1F-DE25-4C4D-B529-84023CF34136}"/>
              </a:ext>
            </a:extLst>
          </p:cNvPr>
          <p:cNvSpPr>
            <a:spLocks noGrp="1"/>
          </p:cNvSpPr>
          <p:nvPr>
            <p:ph type="title" idx="4294967295"/>
          </p:nvPr>
        </p:nvSpPr>
        <p:spPr>
          <a:xfrm>
            <a:off x="1710000" y="2829600"/>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Hur var det?</a:t>
            </a:r>
          </a:p>
        </p:txBody>
      </p:sp>
      <p:sp>
        <p:nvSpPr>
          <p:cNvPr id="7" name="Platshållare för text 6">
            <a:extLst>
              <a:ext uri="{FF2B5EF4-FFF2-40B4-BE49-F238E27FC236}">
                <a16:creationId xmlns:a16="http://schemas.microsoft.com/office/drawing/2014/main" id="{327EB5D8-A9D5-CD41-8C16-EF663713C53F}"/>
              </a:ext>
            </a:extLst>
          </p:cNvPr>
          <p:cNvSpPr>
            <a:spLocks noGrp="1"/>
          </p:cNvSpPr>
          <p:nvPr>
            <p:ph type="body" sz="quarter" idx="10"/>
          </p:nvPr>
        </p:nvSpPr>
        <p:spPr/>
        <p:txBody>
          <a:bodyPr/>
          <a:lstStyle/>
          <a:p>
            <a:r>
              <a:rPr lang="sv-SE"/>
              <a:t>15 min</a:t>
            </a:r>
          </a:p>
        </p:txBody>
      </p:sp>
      <p:sp>
        <p:nvSpPr>
          <p:cNvPr id="3" name="Platshållare för text 2">
            <a:extLst>
              <a:ext uri="{FF2B5EF4-FFF2-40B4-BE49-F238E27FC236}">
                <a16:creationId xmlns:a16="http://schemas.microsoft.com/office/drawing/2014/main" id="{3C87F0FB-21F9-F843-84F2-D29FD4BCB5BC}"/>
              </a:ext>
            </a:extLst>
          </p:cNvPr>
          <p:cNvSpPr>
            <a:spLocks noGrp="1"/>
          </p:cNvSpPr>
          <p:nvPr>
            <p:ph type="body" sz="quarter" idx="35"/>
          </p:nvPr>
        </p:nvSpPr>
        <p:spPr/>
        <p:txBody>
          <a:bodyPr/>
          <a:lstStyle/>
          <a:p>
            <a:r>
              <a:rPr lang="sv-SE"/>
              <a:t>Skriva</a:t>
            </a:r>
          </a:p>
        </p:txBody>
      </p:sp>
      <p:sp>
        <p:nvSpPr>
          <p:cNvPr id="13" name="Platshållare för text 12">
            <a:extLst>
              <a:ext uri="{FF2B5EF4-FFF2-40B4-BE49-F238E27FC236}">
                <a16:creationId xmlns:a16="http://schemas.microsoft.com/office/drawing/2014/main" id="{E598032E-D366-394E-AF5C-FEF0BC7D3D0F}"/>
              </a:ext>
            </a:extLst>
          </p:cNvPr>
          <p:cNvSpPr>
            <a:spLocks noGrp="1"/>
          </p:cNvSpPr>
          <p:nvPr>
            <p:ph type="body" sz="quarter" idx="11"/>
          </p:nvPr>
        </p:nvSpPr>
        <p:spPr>
          <a:xfrm>
            <a:off x="7594586" y="1423315"/>
            <a:ext cx="2616214" cy="537215"/>
          </a:xfrm>
        </p:spPr>
        <p:txBody>
          <a:bodyPr/>
          <a:lstStyle/>
          <a:p>
            <a:r>
              <a:rPr lang="sv-SE"/>
              <a:t>Enskilt</a:t>
            </a:r>
          </a:p>
        </p:txBody>
      </p:sp>
      <p:sp>
        <p:nvSpPr>
          <p:cNvPr id="2" name="Platshållare för innehåll 1">
            <a:extLst>
              <a:ext uri="{FF2B5EF4-FFF2-40B4-BE49-F238E27FC236}">
                <a16:creationId xmlns:a16="http://schemas.microsoft.com/office/drawing/2014/main" id="{1A015631-9166-B147-90DE-E82CEDB2F523}"/>
              </a:ext>
            </a:extLst>
          </p:cNvPr>
          <p:cNvSpPr>
            <a:spLocks noGrp="1"/>
          </p:cNvSpPr>
          <p:nvPr>
            <p:ph type="body" sz="quarter" idx="37"/>
          </p:nvPr>
        </p:nvSpPr>
        <p:spPr/>
        <p:txBody>
          <a:bodyPr/>
          <a:lstStyle/>
          <a:p>
            <a:r>
              <a:rPr lang="sv-SE" b="1" i="0"/>
              <a:t>Hoppas övningen med gruppen gick bra. Du kan nu fördjupa ditt lärande genom att reflektera kring följande:</a:t>
            </a:r>
          </a:p>
          <a:p>
            <a:pPr marL="457200" indent="-457200">
              <a:buFont typeface="Arial" panose="020B0604020202020204" pitchFamily="34" charset="0"/>
              <a:buChar char="•"/>
            </a:pPr>
            <a:r>
              <a:rPr lang="sv-SE"/>
              <a:t>Hur var det att genomföra övningen? Vad gick bra och vad var utmanande?</a:t>
            </a:r>
          </a:p>
          <a:p>
            <a:pPr marL="457200" indent="-457200">
              <a:buFont typeface="Arial" panose="020B0604020202020204" pitchFamily="34" charset="0"/>
              <a:buChar char="•"/>
            </a:pPr>
            <a:r>
              <a:rPr lang="sv-SE"/>
              <a:t>Vad har du lärt dig om dig själv som ledare, teamet och innovation? </a:t>
            </a:r>
          </a:p>
          <a:p>
            <a:pPr marL="457200" indent="-457200">
              <a:buFont typeface="Arial" panose="020B0604020202020204" pitchFamily="34" charset="0"/>
              <a:buChar char="•"/>
            </a:pPr>
            <a:r>
              <a:rPr lang="sv-SE"/>
              <a:t>Hur kan du ta detta arbetssätt vidare i din vardag?</a:t>
            </a:r>
          </a:p>
          <a:p>
            <a:pPr marL="457200" indent="-457200">
              <a:buFont typeface="Arial" panose="020B0604020202020204" pitchFamily="34" charset="0"/>
              <a:buChar char="•"/>
            </a:pPr>
            <a:endParaRPr lang="sv-SE"/>
          </a:p>
          <a:p>
            <a:endParaRPr lang="sv-SE"/>
          </a:p>
        </p:txBody>
      </p:sp>
      <p:sp>
        <p:nvSpPr>
          <p:cNvPr id="27" name="Platshållare för text 26">
            <a:extLst>
              <a:ext uri="{FF2B5EF4-FFF2-40B4-BE49-F238E27FC236}">
                <a16:creationId xmlns:a16="http://schemas.microsoft.com/office/drawing/2014/main" id="{018CDC11-BF75-BD49-8A86-7B9A8F8A003F}"/>
              </a:ext>
            </a:extLst>
          </p:cNvPr>
          <p:cNvSpPr>
            <a:spLocks noGrp="1"/>
          </p:cNvSpPr>
          <p:nvPr>
            <p:ph type="body" sz="quarter" idx="40"/>
          </p:nvPr>
        </p:nvSpPr>
        <p:spPr>
          <a:xfrm>
            <a:off x="14291733" y="6688668"/>
            <a:ext cx="8701616" cy="5403806"/>
          </a:xfrm>
        </p:spPr>
        <p:txBody>
          <a:bodyPr/>
          <a:lstStyle/>
          <a:p>
            <a:r>
              <a:rPr lang="sv-SE" dirty="0"/>
              <a:t>Skriv här:</a:t>
            </a:r>
          </a:p>
          <a:p>
            <a:endParaRPr lang="sv-SE" dirty="0"/>
          </a:p>
        </p:txBody>
      </p:sp>
      <p:pic>
        <p:nvPicPr>
          <p:cNvPr id="14" name="Gruppera">
            <a:extLst>
              <a:ext uri="{FF2B5EF4-FFF2-40B4-BE49-F238E27FC236}">
                <a16:creationId xmlns:a16="http://schemas.microsoft.com/office/drawing/2014/main" id="{9C9A05B6-76DA-A744-A535-78A9DDE8C58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15" name="Bild">
            <a:extLst>
              <a:ext uri="{FF2B5EF4-FFF2-40B4-BE49-F238E27FC236}">
                <a16:creationId xmlns:a16="http://schemas.microsoft.com/office/drawing/2014/main" id="{105F3BD8-7E25-B949-8DC8-0512D84CD75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21" name="Bild">
            <a:extLst>
              <a:ext uri="{FF2B5EF4-FFF2-40B4-BE49-F238E27FC236}">
                <a16:creationId xmlns:a16="http://schemas.microsoft.com/office/drawing/2014/main" id="{E5DCE341-6218-9D49-B621-18917CB5282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78353" y="1227231"/>
            <a:ext cx="1024729" cy="860772"/>
          </a:xfrm>
          <a:prstGeom prst="rect">
            <a:avLst/>
          </a:prstGeom>
          <a:ln w="12700">
            <a:miter lim="400000"/>
          </a:ln>
        </p:spPr>
      </p:pic>
    </p:spTree>
    <p:extLst>
      <p:ext uri="{BB962C8B-B14F-4D97-AF65-F5344CB8AC3E}">
        <p14:creationId xmlns:p14="http://schemas.microsoft.com/office/powerpoint/2010/main" val="2434359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9D04A91C-7AE1-4C22-8045-C129E55DC2E0}"/>
              </a:ext>
            </a:extLst>
          </p:cNvPr>
          <p:cNvSpPr>
            <a:spLocks noGrp="1"/>
          </p:cNvSpPr>
          <p:nvPr>
            <p:ph type="title" idx="4294967295"/>
          </p:nvPr>
        </p:nvSpPr>
        <p:spPr>
          <a:xfrm>
            <a:off x="1690731" y="2451729"/>
            <a:ext cx="6165646"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tx1"/>
                </a:solidFill>
                <a:effectLst/>
                <a:uLnTx/>
                <a:uFillTx/>
                <a:latin typeface="+mj-lt"/>
                <a:ea typeface="+mn-ea"/>
                <a:cs typeface="+mn-cs"/>
              </a:rPr>
              <a:t>Övningens steg</a:t>
            </a:r>
          </a:p>
        </p:txBody>
      </p:sp>
      <p:sp>
        <p:nvSpPr>
          <p:cNvPr id="5" name="Platshållare för text 4">
            <a:extLst>
              <a:ext uri="{FF2B5EF4-FFF2-40B4-BE49-F238E27FC236}">
                <a16:creationId xmlns:a16="http://schemas.microsoft.com/office/drawing/2014/main" id="{758E3D12-9C2B-4535-B321-3FA05A5E40C6}"/>
              </a:ext>
            </a:extLst>
          </p:cNvPr>
          <p:cNvSpPr>
            <a:spLocks noGrp="1"/>
          </p:cNvSpPr>
          <p:nvPr>
            <p:ph type="body" sz="quarter" idx="44"/>
          </p:nvPr>
        </p:nvSpPr>
        <p:spPr>
          <a:xfrm>
            <a:off x="1746671" y="6198653"/>
            <a:ext cx="6798970" cy="5240678"/>
          </a:xfrm>
          <a:noFill/>
        </p:spPr>
        <p:txBody>
          <a:bodyPr/>
          <a:lstStyle/>
          <a:p>
            <a:r>
              <a:rPr lang="sv-SE" b="1" dirty="0"/>
              <a:t>I denna övning</a:t>
            </a:r>
            <a:r>
              <a:rPr lang="sv-SE" dirty="0"/>
              <a:t> kommer ni att beskriva vad användarna gör och känner när de tar del av er verksamhet. </a:t>
            </a:r>
          </a:p>
          <a:p>
            <a:r>
              <a:rPr lang="sv-SE" b="1" dirty="0"/>
              <a:t>Ni utgår ifrån </a:t>
            </a:r>
            <a:r>
              <a:rPr lang="sv-SE" dirty="0"/>
              <a:t>vad ni själva vet eller tror. Vi vill uppmuntra er att efter övningen prata med era användare för att få deras perspektiv. </a:t>
            </a:r>
          </a:p>
          <a:p>
            <a:r>
              <a:rPr lang="sv-SE" b="1" dirty="0"/>
              <a:t>Har ni gjort </a:t>
            </a:r>
            <a:r>
              <a:rPr lang="sv-SE" dirty="0"/>
              <a:t>”Beskriv era användare” eller ”Hitta utvecklingsområden”? Då kan ni se denna övning som ett sätt att fördjupa er och fortsätta arbeta med samma tjänst. </a:t>
            </a:r>
          </a:p>
          <a:p>
            <a:endParaRPr lang="sv-SE" dirty="0"/>
          </a:p>
          <a:p>
            <a:endParaRPr lang="sv-SE" dirty="0"/>
          </a:p>
        </p:txBody>
      </p:sp>
      <p:sp>
        <p:nvSpPr>
          <p:cNvPr id="2" name="Platshållare för text 1">
            <a:extLst>
              <a:ext uri="{FF2B5EF4-FFF2-40B4-BE49-F238E27FC236}">
                <a16:creationId xmlns:a16="http://schemas.microsoft.com/office/drawing/2014/main" id="{BFA8501D-74AF-1542-B9B1-F1EDD86248B7}"/>
              </a:ext>
            </a:extLst>
          </p:cNvPr>
          <p:cNvSpPr>
            <a:spLocks noGrp="1"/>
          </p:cNvSpPr>
          <p:nvPr>
            <p:ph type="body" sz="quarter" idx="22"/>
          </p:nvPr>
        </p:nvSpPr>
        <p:spPr/>
        <p:txBody>
          <a:bodyPr lIns="91440" tIns="45720" rIns="91440" bIns="45720" anchor="t" anchorCtr="0"/>
          <a:lstStyle/>
          <a:p>
            <a:r>
              <a:rPr lang="sv-SE" b="1" dirty="0"/>
              <a:t>Börja</a:t>
            </a:r>
          </a:p>
          <a:p>
            <a:r>
              <a:rPr lang="sv-SE" dirty="0">
                <a:cs typeface="Calibri"/>
              </a:rPr>
              <a:t>Förbered för att tillsammans med andra skapa en användarresa, utifrån det ni tror er veta just nu.</a:t>
            </a:r>
          </a:p>
        </p:txBody>
      </p:sp>
      <p:sp>
        <p:nvSpPr>
          <p:cNvPr id="20" name="Platshållare för text 19">
            <a:extLst>
              <a:ext uri="{FF2B5EF4-FFF2-40B4-BE49-F238E27FC236}">
                <a16:creationId xmlns:a16="http://schemas.microsoft.com/office/drawing/2014/main" id="{233F6166-9DC2-7742-86B9-9D028EAAFB94}"/>
              </a:ext>
            </a:extLst>
          </p:cNvPr>
          <p:cNvSpPr>
            <a:spLocks noGrp="1"/>
          </p:cNvSpPr>
          <p:nvPr>
            <p:ph type="body" sz="quarter" idx="45"/>
          </p:nvPr>
        </p:nvSpPr>
        <p:spPr/>
        <p:txBody>
          <a:bodyPr lIns="91440" tIns="45720" rIns="91440" bIns="45720" anchor="t"/>
          <a:lstStyle/>
          <a:p>
            <a:r>
              <a:rPr lang="sv-SE"/>
              <a:t>Enskilt</a:t>
            </a:r>
          </a:p>
        </p:txBody>
      </p:sp>
      <p:sp>
        <p:nvSpPr>
          <p:cNvPr id="15" name="Platshållare för text 14">
            <a:extLst>
              <a:ext uri="{FF2B5EF4-FFF2-40B4-BE49-F238E27FC236}">
                <a16:creationId xmlns:a16="http://schemas.microsoft.com/office/drawing/2014/main" id="{8B439C26-38D4-DC4E-8752-616915B4D6FA}"/>
              </a:ext>
            </a:extLst>
          </p:cNvPr>
          <p:cNvSpPr>
            <a:spLocks noGrp="1"/>
          </p:cNvSpPr>
          <p:nvPr>
            <p:ph type="body" sz="quarter" idx="40"/>
          </p:nvPr>
        </p:nvSpPr>
        <p:spPr/>
        <p:txBody>
          <a:bodyPr/>
          <a:lstStyle/>
          <a:p>
            <a:r>
              <a:rPr lang="sv-SE"/>
              <a:t>15 min</a:t>
            </a:r>
          </a:p>
        </p:txBody>
      </p:sp>
      <p:sp>
        <p:nvSpPr>
          <p:cNvPr id="13" name="Platshållare för text 12">
            <a:extLst>
              <a:ext uri="{FF2B5EF4-FFF2-40B4-BE49-F238E27FC236}">
                <a16:creationId xmlns:a16="http://schemas.microsoft.com/office/drawing/2014/main" id="{DAEE348A-AB7A-A444-A3F9-3142E8B2DB2D}"/>
              </a:ext>
            </a:extLst>
          </p:cNvPr>
          <p:cNvSpPr>
            <a:spLocks noGrp="1"/>
          </p:cNvSpPr>
          <p:nvPr>
            <p:ph type="body" sz="quarter" idx="38"/>
          </p:nvPr>
        </p:nvSpPr>
        <p:spPr/>
        <p:txBody>
          <a:bodyPr lIns="91440" tIns="45720" rIns="91440" bIns="45720" anchor="t" anchorCtr="0"/>
          <a:lstStyle/>
          <a:p>
            <a:r>
              <a:rPr lang="sv-SE" b="1" dirty="0"/>
              <a:t>Pröva</a:t>
            </a:r>
            <a:endParaRPr lang="sv-SE" b="1" dirty="0">
              <a:cs typeface="Calibri"/>
            </a:endParaRPr>
          </a:p>
          <a:p>
            <a:r>
              <a:rPr lang="sv-SE" dirty="0">
                <a:cs typeface="Calibri"/>
              </a:rPr>
              <a:t>Skapa en användarresa tillsammans.</a:t>
            </a:r>
            <a:endParaRPr lang="sv-SE" b="1" dirty="0">
              <a:cs typeface="Calibri"/>
            </a:endParaRPr>
          </a:p>
        </p:txBody>
      </p:sp>
      <p:sp>
        <p:nvSpPr>
          <p:cNvPr id="21" name="Platshållare för text 20">
            <a:extLst>
              <a:ext uri="{FF2B5EF4-FFF2-40B4-BE49-F238E27FC236}">
                <a16:creationId xmlns:a16="http://schemas.microsoft.com/office/drawing/2014/main" id="{F5906C16-D523-4D48-B44C-807336DAAA39}"/>
              </a:ext>
            </a:extLst>
          </p:cNvPr>
          <p:cNvSpPr>
            <a:spLocks noGrp="1"/>
          </p:cNvSpPr>
          <p:nvPr>
            <p:ph type="body" sz="quarter" idx="46"/>
          </p:nvPr>
        </p:nvSpPr>
        <p:spPr/>
        <p:txBody>
          <a:bodyPr lIns="91440" tIns="45720" rIns="91440" bIns="45720" anchor="t"/>
          <a:lstStyle/>
          <a:p>
            <a:r>
              <a:rPr lang="sv-SE"/>
              <a:t>Grupp</a:t>
            </a:r>
          </a:p>
        </p:txBody>
      </p:sp>
      <p:sp>
        <p:nvSpPr>
          <p:cNvPr id="16" name="Platshållare för text 15">
            <a:extLst>
              <a:ext uri="{FF2B5EF4-FFF2-40B4-BE49-F238E27FC236}">
                <a16:creationId xmlns:a16="http://schemas.microsoft.com/office/drawing/2014/main" id="{43F63FCF-9693-6841-8612-D75D34864E7D}"/>
              </a:ext>
            </a:extLst>
          </p:cNvPr>
          <p:cNvSpPr>
            <a:spLocks noGrp="1"/>
          </p:cNvSpPr>
          <p:nvPr>
            <p:ph type="body" sz="quarter" idx="41"/>
          </p:nvPr>
        </p:nvSpPr>
        <p:spPr/>
        <p:txBody>
          <a:bodyPr lIns="91440" tIns="45720" rIns="91440" bIns="45720" anchor="t"/>
          <a:lstStyle/>
          <a:p>
            <a:r>
              <a:rPr lang="sv-SE"/>
              <a:t>60 min</a:t>
            </a:r>
          </a:p>
        </p:txBody>
      </p:sp>
      <p:sp>
        <p:nvSpPr>
          <p:cNvPr id="14" name="Platshållare för text 13">
            <a:extLst>
              <a:ext uri="{FF2B5EF4-FFF2-40B4-BE49-F238E27FC236}">
                <a16:creationId xmlns:a16="http://schemas.microsoft.com/office/drawing/2014/main" id="{C75495F6-7640-E647-B1A3-28D9C262A953}"/>
              </a:ext>
            </a:extLst>
          </p:cNvPr>
          <p:cNvSpPr>
            <a:spLocks noGrp="1"/>
          </p:cNvSpPr>
          <p:nvPr>
            <p:ph type="body" sz="quarter" idx="39"/>
          </p:nvPr>
        </p:nvSpPr>
        <p:spPr/>
        <p:txBody>
          <a:bodyPr lIns="91440" tIns="45720" rIns="91440" bIns="45720" anchor="t" anchorCtr="0"/>
          <a:lstStyle/>
          <a:p>
            <a:r>
              <a:rPr lang="sv-SE" b="1" dirty="0"/>
              <a:t>Utveckla </a:t>
            </a:r>
            <a:endParaRPr lang="sv-SE" b="1" dirty="0">
              <a:cs typeface="Calibri"/>
            </a:endParaRPr>
          </a:p>
          <a:p>
            <a:r>
              <a:rPr lang="sv-SE" dirty="0">
                <a:cs typeface="Calibri"/>
              </a:rPr>
              <a:t>Reflektera kring verktyget användarresa och ert lärande.</a:t>
            </a:r>
            <a:endParaRPr lang="sv-SE" b="1" dirty="0">
              <a:cs typeface="Calibri"/>
            </a:endParaRPr>
          </a:p>
        </p:txBody>
      </p:sp>
      <p:sp>
        <p:nvSpPr>
          <p:cNvPr id="22" name="Platshållare för text 21">
            <a:extLst>
              <a:ext uri="{FF2B5EF4-FFF2-40B4-BE49-F238E27FC236}">
                <a16:creationId xmlns:a16="http://schemas.microsoft.com/office/drawing/2014/main" id="{D5477EE5-9B9D-4542-AF86-3E9DF572A516}"/>
              </a:ext>
            </a:extLst>
          </p:cNvPr>
          <p:cNvSpPr>
            <a:spLocks noGrp="1"/>
          </p:cNvSpPr>
          <p:nvPr>
            <p:ph type="body" sz="quarter" idx="47"/>
          </p:nvPr>
        </p:nvSpPr>
        <p:spPr/>
        <p:txBody>
          <a:bodyPr lIns="91440" tIns="45720" rIns="91440" bIns="45720" anchor="t"/>
          <a:lstStyle/>
          <a:p>
            <a:r>
              <a:rPr lang="sv-SE"/>
              <a:t>Enskilt</a:t>
            </a:r>
          </a:p>
        </p:txBody>
      </p:sp>
      <p:sp>
        <p:nvSpPr>
          <p:cNvPr id="17" name="Platshållare för text 16">
            <a:extLst>
              <a:ext uri="{FF2B5EF4-FFF2-40B4-BE49-F238E27FC236}">
                <a16:creationId xmlns:a16="http://schemas.microsoft.com/office/drawing/2014/main" id="{96FCB8D8-B8AD-2345-B91D-14FDA496C4AD}"/>
              </a:ext>
            </a:extLst>
          </p:cNvPr>
          <p:cNvSpPr>
            <a:spLocks noGrp="1"/>
          </p:cNvSpPr>
          <p:nvPr>
            <p:ph type="body" sz="quarter" idx="42"/>
          </p:nvPr>
        </p:nvSpPr>
        <p:spPr/>
        <p:txBody>
          <a:bodyPr lIns="91440" tIns="45720" rIns="91440" bIns="45720" anchor="t"/>
          <a:lstStyle/>
          <a:p>
            <a:r>
              <a:rPr lang="sv-SE"/>
              <a:t>15 min</a:t>
            </a:r>
          </a:p>
        </p:txBody>
      </p:sp>
      <p:pic>
        <p:nvPicPr>
          <p:cNvPr id="23" name="Bild 22">
            <a:extLst>
              <a:ext uri="{FF2B5EF4-FFF2-40B4-BE49-F238E27FC236}">
                <a16:creationId xmlns:a16="http://schemas.microsoft.com/office/drawing/2014/main" id="{9D1AA9C2-BF65-E346-94E9-2FF697C9155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4241047"/>
            <a:ext cx="1171683" cy="1118425"/>
          </a:xfrm>
          <a:prstGeom prst="rect">
            <a:avLst/>
          </a:prstGeom>
        </p:spPr>
      </p:pic>
      <p:pic>
        <p:nvPicPr>
          <p:cNvPr id="25" name="Bild 24">
            <a:extLst>
              <a:ext uri="{FF2B5EF4-FFF2-40B4-BE49-F238E27FC236}">
                <a16:creationId xmlns:a16="http://schemas.microsoft.com/office/drawing/2014/main" id="{ACEB266F-670B-0640-97C7-A359057AEFD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9785835"/>
            <a:ext cx="1171683" cy="1118425"/>
          </a:xfrm>
          <a:prstGeom prst="rect">
            <a:avLst/>
          </a:prstGeom>
        </p:spPr>
      </p:pic>
      <p:pic>
        <p:nvPicPr>
          <p:cNvPr id="27" name="Bild 26">
            <a:extLst>
              <a:ext uri="{FF2B5EF4-FFF2-40B4-BE49-F238E27FC236}">
                <a16:creationId xmlns:a16="http://schemas.microsoft.com/office/drawing/2014/main" id="{E3630C5B-F06D-E842-9F05-D0E963BDDC8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7065890"/>
            <a:ext cx="1171683" cy="1118425"/>
          </a:xfrm>
          <a:prstGeom prst="rect">
            <a:avLst/>
          </a:prstGeom>
        </p:spPr>
      </p:pic>
    </p:spTree>
    <p:extLst>
      <p:ext uri="{BB962C8B-B14F-4D97-AF65-F5344CB8AC3E}">
        <p14:creationId xmlns:p14="http://schemas.microsoft.com/office/powerpoint/2010/main" val="3828656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DB80DB9-6C0F-4F0D-B821-52F6A0E0A09D}"/>
              </a:ext>
            </a:extLst>
          </p:cNvPr>
          <p:cNvSpPr>
            <a:spLocks noGrp="1"/>
          </p:cNvSpPr>
          <p:nvPr>
            <p:ph type="title" idx="4294967295"/>
          </p:nvPr>
        </p:nvSpPr>
        <p:spPr>
          <a:xfrm>
            <a:off x="1711161" y="2397308"/>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Bra jobbat!</a:t>
            </a:r>
          </a:p>
        </p:txBody>
      </p:sp>
      <p:sp>
        <p:nvSpPr>
          <p:cNvPr id="3" name="Platshållare för text 2">
            <a:extLst>
              <a:ext uri="{FF2B5EF4-FFF2-40B4-BE49-F238E27FC236}">
                <a16:creationId xmlns:a16="http://schemas.microsoft.com/office/drawing/2014/main" id="{9852029A-BF1C-45D9-8D0C-A4337CCC5AE4}"/>
              </a:ext>
            </a:extLst>
          </p:cNvPr>
          <p:cNvSpPr>
            <a:spLocks noGrp="1"/>
          </p:cNvSpPr>
          <p:nvPr>
            <p:ph type="body" sz="quarter" idx="38"/>
          </p:nvPr>
        </p:nvSpPr>
        <p:spPr/>
        <p:txBody>
          <a:bodyPr/>
          <a:lstStyle/>
          <a:p>
            <a:endParaRPr lang="sv-SE"/>
          </a:p>
        </p:txBody>
      </p:sp>
    </p:spTree>
    <p:extLst>
      <p:ext uri="{BB962C8B-B14F-4D97-AF65-F5344CB8AC3E}">
        <p14:creationId xmlns:p14="http://schemas.microsoft.com/office/powerpoint/2010/main" val="3471451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text 9">
            <a:extLst>
              <a:ext uri="{FF2B5EF4-FFF2-40B4-BE49-F238E27FC236}">
                <a16:creationId xmlns:a16="http://schemas.microsoft.com/office/drawing/2014/main" id="{7C9DEEB2-38AA-AC4B-8B15-9BEC0E8EB20A}"/>
              </a:ext>
            </a:extLst>
          </p:cNvPr>
          <p:cNvSpPr>
            <a:spLocks noGrp="1"/>
          </p:cNvSpPr>
          <p:nvPr>
            <p:ph type="title" idx="4294967295"/>
          </p:nvPr>
        </p:nvSpPr>
        <p:spPr>
          <a:xfrm>
            <a:off x="1690730" y="2110561"/>
            <a:ext cx="10500475"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tx1"/>
                </a:solidFill>
                <a:effectLst/>
                <a:uLnTx/>
                <a:uFillTx/>
                <a:latin typeface="+mj-lt"/>
                <a:ea typeface="+mn-ea"/>
                <a:cs typeface="+mn-cs"/>
              </a:rPr>
              <a:t>Dokumentets syfte</a:t>
            </a:r>
          </a:p>
        </p:txBody>
      </p:sp>
      <p:sp>
        <p:nvSpPr>
          <p:cNvPr id="3" name="Platshållare för text 2">
            <a:extLst>
              <a:ext uri="{FF2B5EF4-FFF2-40B4-BE49-F238E27FC236}">
                <a16:creationId xmlns:a16="http://schemas.microsoft.com/office/drawing/2014/main" id="{4300A0F6-4321-6845-8EE4-17C1E0FA80B9}"/>
              </a:ext>
            </a:extLst>
          </p:cNvPr>
          <p:cNvSpPr>
            <a:spLocks noGrp="1"/>
          </p:cNvSpPr>
          <p:nvPr>
            <p:ph type="body" sz="quarter" idx="44"/>
          </p:nvPr>
        </p:nvSpPr>
        <p:spPr/>
        <p:txBody>
          <a:bodyPr/>
          <a:lstStyle/>
          <a:p>
            <a:r>
              <a:rPr lang="sv-SE" b="1" dirty="0"/>
              <a:t>Detta dokument är en prototyp av Lärandeprojektet för innovationsledning (2021-2022). </a:t>
            </a:r>
          </a:p>
          <a:p>
            <a:r>
              <a:rPr lang="sv-SE" dirty="0"/>
              <a:t>Ett projekt av Uppsala kommun tillsammans med Helsingborgs stad, och flera andra kommuner. </a:t>
            </a:r>
            <a:r>
              <a:rPr lang="sv-SE" dirty="0" err="1"/>
              <a:t>Vinnova</a:t>
            </a:r>
            <a:r>
              <a:rPr lang="sv-SE" dirty="0"/>
              <a:t> finansierade arbetet. </a:t>
            </a:r>
          </a:p>
          <a:p>
            <a:r>
              <a:rPr lang="sv-SE" dirty="0"/>
              <a:t>I vetskap om informationen på denna sida får innehållet delas.</a:t>
            </a:r>
          </a:p>
        </p:txBody>
      </p:sp>
      <p:sp>
        <p:nvSpPr>
          <p:cNvPr id="5" name="Platshållare för text 4">
            <a:extLst>
              <a:ext uri="{FF2B5EF4-FFF2-40B4-BE49-F238E27FC236}">
                <a16:creationId xmlns:a16="http://schemas.microsoft.com/office/drawing/2014/main" id="{EDCD6900-BDA8-F14A-9B98-80171545673C}"/>
              </a:ext>
            </a:extLst>
          </p:cNvPr>
          <p:cNvSpPr>
            <a:spLocks noGrp="1"/>
          </p:cNvSpPr>
          <p:nvPr>
            <p:ph type="body" sz="quarter" idx="45"/>
          </p:nvPr>
        </p:nvSpPr>
        <p:spPr/>
        <p:txBody>
          <a:bodyPr/>
          <a:lstStyle/>
          <a:p>
            <a:r>
              <a:rPr lang="sv-SE" b="1" dirty="0"/>
              <a:t>Mer info:</a:t>
            </a:r>
          </a:p>
          <a:p>
            <a:r>
              <a:rPr lang="sv-SE" b="1" dirty="0">
                <a:hlinkClick r:id="rId3"/>
              </a:rPr>
              <a:t>Länk: www.hejainnovation.se </a:t>
            </a:r>
            <a:endParaRPr lang="sv-SE" b="1" dirty="0"/>
          </a:p>
          <a:p>
            <a:r>
              <a:rPr lang="sv-SE" b="1" dirty="0">
                <a:hlinkClick r:id="rId4"/>
              </a:rPr>
              <a:t>Länk: uppsala.se/innovationskraft</a:t>
            </a:r>
            <a:endParaRPr lang="sv-SE" b="1" dirty="0"/>
          </a:p>
          <a:p>
            <a:r>
              <a:rPr lang="sv-SE" b="1" dirty="0"/>
              <a:t>E-post: </a:t>
            </a:r>
            <a:r>
              <a:rPr lang="sv-SE" b="1" dirty="0" err="1"/>
              <a:t>innovation@uppsala.se</a:t>
            </a:r>
            <a:endParaRPr lang="sv-SE" b="1" dirty="0"/>
          </a:p>
        </p:txBody>
      </p:sp>
    </p:spTree>
    <p:extLst>
      <p:ext uri="{BB962C8B-B14F-4D97-AF65-F5344CB8AC3E}">
        <p14:creationId xmlns:p14="http://schemas.microsoft.com/office/powerpoint/2010/main" val="223933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text 7">
            <a:extLst>
              <a:ext uri="{FF2B5EF4-FFF2-40B4-BE49-F238E27FC236}">
                <a16:creationId xmlns:a16="http://schemas.microsoft.com/office/drawing/2014/main" id="{4AA19D0F-335C-43F1-B0AD-25B054312419}"/>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Börja</a:t>
            </a:r>
          </a:p>
        </p:txBody>
      </p:sp>
      <p:sp>
        <p:nvSpPr>
          <p:cNvPr id="6" name="Platshållare för text 5">
            <a:extLst>
              <a:ext uri="{FF2B5EF4-FFF2-40B4-BE49-F238E27FC236}">
                <a16:creationId xmlns:a16="http://schemas.microsoft.com/office/drawing/2014/main" id="{0193C0B3-7F89-41EB-9BCB-C71E45BC477D}"/>
              </a:ext>
            </a:extLst>
          </p:cNvPr>
          <p:cNvSpPr>
            <a:spLocks noGrp="1"/>
          </p:cNvSpPr>
          <p:nvPr>
            <p:ph type="body" sz="quarter" idx="10"/>
          </p:nvPr>
        </p:nvSpPr>
        <p:spPr/>
        <p:txBody>
          <a:bodyPr/>
          <a:lstStyle/>
          <a:p>
            <a:r>
              <a:rPr lang="sv-SE" dirty="0"/>
              <a:t>15 min</a:t>
            </a:r>
          </a:p>
        </p:txBody>
      </p:sp>
      <p:sp>
        <p:nvSpPr>
          <p:cNvPr id="9" name="Platshållare för text 8">
            <a:extLst>
              <a:ext uri="{FF2B5EF4-FFF2-40B4-BE49-F238E27FC236}">
                <a16:creationId xmlns:a16="http://schemas.microsoft.com/office/drawing/2014/main" id="{00387308-5C2C-4734-9CFE-AEB6FCA59EAE}"/>
              </a:ext>
            </a:extLst>
          </p:cNvPr>
          <p:cNvSpPr>
            <a:spLocks noGrp="1"/>
          </p:cNvSpPr>
          <p:nvPr>
            <p:ph type="body" sz="quarter" idx="16"/>
          </p:nvPr>
        </p:nvSpPr>
        <p:spPr/>
        <p:txBody>
          <a:bodyPr/>
          <a:lstStyle/>
          <a:p>
            <a:r>
              <a:rPr lang="sv-SE" dirty="0"/>
              <a:t>Enskilt</a:t>
            </a:r>
          </a:p>
        </p:txBody>
      </p:sp>
      <p:pic>
        <p:nvPicPr>
          <p:cNvPr id="10" name="Bild">
            <a:extLst>
              <a:ext uri="{FF2B5EF4-FFF2-40B4-BE49-F238E27FC236}">
                <a16:creationId xmlns:a16="http://schemas.microsoft.com/office/drawing/2014/main" id="{41167166-489F-41F9-A833-3764A6E59C1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70292" y="1295063"/>
            <a:ext cx="734525" cy="725108"/>
          </a:xfrm>
          <a:prstGeom prst="rect">
            <a:avLst/>
          </a:prstGeom>
          <a:ln w="12700">
            <a:miter lim="400000"/>
          </a:ln>
        </p:spPr>
      </p:pic>
      <p:pic>
        <p:nvPicPr>
          <p:cNvPr id="11" name="Bild">
            <a:extLst>
              <a:ext uri="{FF2B5EF4-FFF2-40B4-BE49-F238E27FC236}">
                <a16:creationId xmlns:a16="http://schemas.microsoft.com/office/drawing/2014/main" id="{CCCF08E9-C303-4320-94AE-31B5AD2744C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476008" y="1369595"/>
            <a:ext cx="544999" cy="474676"/>
          </a:xfrm>
          <a:prstGeom prst="rect">
            <a:avLst/>
          </a:prstGeom>
          <a:ln w="12700">
            <a:miter lim="400000"/>
          </a:ln>
        </p:spPr>
      </p:pic>
    </p:spTree>
    <p:extLst>
      <p:ext uri="{BB962C8B-B14F-4D97-AF65-F5344CB8AC3E}">
        <p14:creationId xmlns:p14="http://schemas.microsoft.com/office/powerpoint/2010/main" val="4167847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D3EDC34C-F32F-3143-9403-0AE83B39C287}"/>
              </a:ext>
            </a:extLst>
          </p:cNvPr>
          <p:cNvSpPr>
            <a:spLocks noGrp="1"/>
          </p:cNvSpPr>
          <p:nvPr>
            <p:ph type="title" idx="4294967295"/>
          </p:nvPr>
        </p:nvSpPr>
        <p:spPr>
          <a:xfrm>
            <a:off x="1711161" y="2924627"/>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Kika!</a:t>
            </a:r>
          </a:p>
        </p:txBody>
      </p:sp>
      <p:sp>
        <p:nvSpPr>
          <p:cNvPr id="4" name="Platshållare för text 3">
            <a:extLst>
              <a:ext uri="{FF2B5EF4-FFF2-40B4-BE49-F238E27FC236}">
                <a16:creationId xmlns:a16="http://schemas.microsoft.com/office/drawing/2014/main" id="{083F7A9C-B52A-D44F-B6F9-FB23EFA86E07}"/>
              </a:ext>
            </a:extLst>
          </p:cNvPr>
          <p:cNvSpPr>
            <a:spLocks noGrp="1"/>
          </p:cNvSpPr>
          <p:nvPr>
            <p:ph type="body" sz="quarter" idx="10"/>
          </p:nvPr>
        </p:nvSpPr>
        <p:spPr/>
        <p:txBody>
          <a:bodyPr/>
          <a:lstStyle/>
          <a:p>
            <a:r>
              <a:rPr lang="sv-SE"/>
              <a:t>3 min</a:t>
            </a:r>
          </a:p>
        </p:txBody>
      </p:sp>
      <p:sp>
        <p:nvSpPr>
          <p:cNvPr id="6" name="Platshållare för text 5">
            <a:extLst>
              <a:ext uri="{FF2B5EF4-FFF2-40B4-BE49-F238E27FC236}">
                <a16:creationId xmlns:a16="http://schemas.microsoft.com/office/drawing/2014/main" id="{41FA1B6D-8C4D-1547-99DB-D1A56EE41730}"/>
              </a:ext>
            </a:extLst>
          </p:cNvPr>
          <p:cNvSpPr>
            <a:spLocks noGrp="1"/>
          </p:cNvSpPr>
          <p:nvPr>
            <p:ph type="body" sz="quarter" idx="35"/>
          </p:nvPr>
        </p:nvSpPr>
        <p:spPr/>
        <p:txBody>
          <a:bodyPr/>
          <a:lstStyle/>
          <a:p>
            <a:r>
              <a:rPr lang="sv-SE" dirty="0"/>
              <a:t>Film</a:t>
            </a:r>
          </a:p>
        </p:txBody>
      </p:sp>
      <p:sp>
        <p:nvSpPr>
          <p:cNvPr id="5" name="Platshållare för text 4">
            <a:extLst>
              <a:ext uri="{FF2B5EF4-FFF2-40B4-BE49-F238E27FC236}">
                <a16:creationId xmlns:a16="http://schemas.microsoft.com/office/drawing/2014/main" id="{1E32948C-6A31-944C-A7AD-AA558D42C923}"/>
              </a:ext>
            </a:extLst>
          </p:cNvPr>
          <p:cNvSpPr>
            <a:spLocks noGrp="1"/>
          </p:cNvSpPr>
          <p:nvPr>
            <p:ph type="body" sz="quarter" idx="11"/>
          </p:nvPr>
        </p:nvSpPr>
        <p:spPr>
          <a:xfrm>
            <a:off x="7594586" y="1423315"/>
            <a:ext cx="2103197" cy="537215"/>
          </a:xfrm>
        </p:spPr>
        <p:txBody>
          <a:bodyPr/>
          <a:lstStyle/>
          <a:p>
            <a:r>
              <a:rPr lang="sv-SE"/>
              <a:t>Enskilt</a:t>
            </a:r>
          </a:p>
        </p:txBody>
      </p:sp>
      <p:sp>
        <p:nvSpPr>
          <p:cNvPr id="8" name="Platshållare för text 7">
            <a:extLst>
              <a:ext uri="{FF2B5EF4-FFF2-40B4-BE49-F238E27FC236}">
                <a16:creationId xmlns:a16="http://schemas.microsoft.com/office/drawing/2014/main" id="{8974A98A-0A31-0848-BEAD-C5846449AB8A}"/>
              </a:ext>
            </a:extLst>
          </p:cNvPr>
          <p:cNvSpPr>
            <a:spLocks noGrp="1"/>
          </p:cNvSpPr>
          <p:nvPr>
            <p:ph type="body" sz="quarter" idx="37"/>
          </p:nvPr>
        </p:nvSpPr>
        <p:spPr>
          <a:xfrm>
            <a:off x="1749263" y="6351060"/>
            <a:ext cx="6952766" cy="1496155"/>
          </a:xfrm>
        </p:spPr>
        <p:txBody>
          <a:bodyPr/>
          <a:lstStyle/>
          <a:p>
            <a:pPr marL="0" indent="0">
              <a:buFont typeface="Arial" panose="020B0604020202020204" pitchFamily="34" charset="0"/>
              <a:buNone/>
            </a:pPr>
            <a:r>
              <a:rPr lang="sv-SE" b="1"/>
              <a:t>Frågeställningar som ni tränar på i denna övning:</a:t>
            </a:r>
          </a:p>
          <a:p>
            <a:pPr marL="457200" indent="-457200">
              <a:buFont typeface="Arial" panose="020B0604020202020204" pitchFamily="34" charset="0"/>
              <a:buChar char="•"/>
            </a:pPr>
            <a:r>
              <a:rPr lang="sv-SE"/>
              <a:t>Varför är användarens upplevelse viktig?</a:t>
            </a:r>
            <a:endParaRPr lang="sv-SE">
              <a:cs typeface="Calibri"/>
            </a:endParaRPr>
          </a:p>
          <a:p>
            <a:pPr marL="457200" indent="-457200">
              <a:buFont typeface="Arial" panose="020B0604020202020204" pitchFamily="34" charset="0"/>
              <a:buChar char="•"/>
            </a:pPr>
            <a:r>
              <a:rPr lang="sv-SE"/>
              <a:t>Hur kan vi skapa en användarresa?</a:t>
            </a:r>
          </a:p>
          <a:p>
            <a:pPr marL="457200" indent="-457200">
              <a:buFont typeface="Arial" panose="020B0604020202020204" pitchFamily="34" charset="0"/>
              <a:buChar char="•"/>
            </a:pPr>
            <a:r>
              <a:rPr lang="sv-SE"/>
              <a:t>Hur identifierar vi problem och/eller förbättringsområden?</a:t>
            </a:r>
          </a:p>
          <a:p>
            <a:endParaRPr lang="sv-SE"/>
          </a:p>
          <a:p>
            <a:r>
              <a:rPr lang="sv-SE" b="1"/>
              <a:t>Kolla på filmen </a:t>
            </a:r>
            <a:r>
              <a:rPr lang="sv-SE"/>
              <a:t>där Jonas introducerar användarresan.</a:t>
            </a:r>
          </a:p>
        </p:txBody>
      </p:sp>
      <p:pic>
        <p:nvPicPr>
          <p:cNvPr id="10" name="Bild">
            <a:extLst>
              <a:ext uri="{FF2B5EF4-FFF2-40B4-BE49-F238E27FC236}">
                <a16:creationId xmlns:a16="http://schemas.microsoft.com/office/drawing/2014/main" id="{A0448941-5328-854E-9EB5-01BF97B98F3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3498" y="1227231"/>
            <a:ext cx="1018580" cy="860772"/>
          </a:xfrm>
          <a:prstGeom prst="rect">
            <a:avLst/>
          </a:prstGeom>
          <a:ln w="12700">
            <a:miter lim="400000"/>
          </a:ln>
        </p:spPr>
      </p:pic>
      <p:pic>
        <p:nvPicPr>
          <p:cNvPr id="11" name="Gruppera">
            <a:extLst>
              <a:ext uri="{FF2B5EF4-FFF2-40B4-BE49-F238E27FC236}">
                <a16:creationId xmlns:a16="http://schemas.microsoft.com/office/drawing/2014/main" id="{50135FF1-AC43-1841-9548-4A197F1A82A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1" r="641"/>
          <a:stretch/>
        </p:blipFill>
        <p:spPr>
          <a:xfrm>
            <a:off x="939536" y="1320528"/>
            <a:ext cx="617191" cy="617191"/>
          </a:xfrm>
          <a:prstGeom prst="rect">
            <a:avLst/>
          </a:prstGeom>
          <a:ln w="12700">
            <a:miter lim="400000"/>
          </a:ln>
        </p:spPr>
      </p:pic>
      <p:pic>
        <p:nvPicPr>
          <p:cNvPr id="12" name="Bild">
            <a:extLst>
              <a:ext uri="{FF2B5EF4-FFF2-40B4-BE49-F238E27FC236}">
                <a16:creationId xmlns:a16="http://schemas.microsoft.com/office/drawing/2014/main" id="{ED6CB875-0917-A248-AF10-BBDB1851A1C9}"/>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867431" y="1369595"/>
            <a:ext cx="544999" cy="474676"/>
          </a:xfrm>
          <a:prstGeom prst="rect">
            <a:avLst/>
          </a:prstGeom>
          <a:ln w="12700">
            <a:miter lim="400000"/>
          </a:ln>
        </p:spPr>
      </p:pic>
      <p:pic>
        <p:nvPicPr>
          <p:cNvPr id="17" name="Bild 16">
            <a:extLst>
              <a:ext uri="{FF2B5EF4-FFF2-40B4-BE49-F238E27FC236}">
                <a16:creationId xmlns:a16="http://schemas.microsoft.com/office/drawing/2014/main" id="{18611E68-D45A-4C79-A1EA-28B0F2514CCC}"/>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flipH="1">
            <a:off x="16498543" y="1320528"/>
            <a:ext cx="7266433" cy="2008607"/>
          </a:xfrm>
          <a:prstGeom prst="rect">
            <a:avLst/>
          </a:prstGeom>
        </p:spPr>
      </p:pic>
      <p:sp>
        <p:nvSpPr>
          <p:cNvPr id="18" name="Platshållare för text 7">
            <a:extLst>
              <a:ext uri="{FF2B5EF4-FFF2-40B4-BE49-F238E27FC236}">
                <a16:creationId xmlns:a16="http://schemas.microsoft.com/office/drawing/2014/main" id="{530B1116-3D65-4588-8A2C-1BC06F732B11}"/>
              </a:ext>
            </a:extLst>
          </p:cNvPr>
          <p:cNvSpPr txBox="1">
            <a:spLocks/>
          </p:cNvSpPr>
          <p:nvPr/>
        </p:nvSpPr>
        <p:spPr>
          <a:xfrm>
            <a:off x="17058046" y="1572448"/>
            <a:ext cx="6398444" cy="1048806"/>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3400" b="1" dirty="0">
                <a:latin typeface="+mj-lt"/>
              </a:rPr>
              <a:t>Användarna är dem som ni </a:t>
            </a:r>
            <a:br>
              <a:rPr lang="sv-SE" sz="3400" b="1" dirty="0">
                <a:latin typeface="+mj-lt"/>
              </a:rPr>
            </a:br>
            <a:r>
              <a:rPr lang="sv-SE" sz="3400" b="1" dirty="0">
                <a:latin typeface="+mj-lt"/>
              </a:rPr>
              <a:t>är till för.</a:t>
            </a:r>
          </a:p>
        </p:txBody>
      </p:sp>
      <p:pic>
        <p:nvPicPr>
          <p:cNvPr id="2" name="Onlinemedia 1" title="Skapa en användarresa 2022-12">
            <a:hlinkClick r:id="" action="ppaction://media"/>
            <a:extLst>
              <a:ext uri="{FF2B5EF4-FFF2-40B4-BE49-F238E27FC236}">
                <a16:creationId xmlns:a16="http://schemas.microsoft.com/office/drawing/2014/main" id="{457B5E3D-B7D5-4964-BBC2-FEAB7C5157E3}"/>
              </a:ext>
            </a:extLst>
          </p:cNvPr>
          <p:cNvPicPr>
            <a:picLocks noRot="1" noChangeAspect="1"/>
          </p:cNvPicPr>
          <p:nvPr>
            <a:videoFile r:link="rId1"/>
          </p:nvPr>
        </p:nvPicPr>
        <p:blipFill>
          <a:blip r:embed="rId12"/>
          <a:stretch>
            <a:fillRect/>
          </a:stretch>
        </p:blipFill>
        <p:spPr>
          <a:xfrm>
            <a:off x="10561270" y="3851031"/>
            <a:ext cx="12916132" cy="7297615"/>
          </a:xfrm>
          <a:prstGeom prst="rect">
            <a:avLst/>
          </a:prstGeom>
        </p:spPr>
      </p:pic>
    </p:spTree>
    <p:extLst>
      <p:ext uri="{BB962C8B-B14F-4D97-AF65-F5344CB8AC3E}">
        <p14:creationId xmlns:p14="http://schemas.microsoft.com/office/powerpoint/2010/main" val="405535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83B923F5-8090-494A-8924-A93DA74B6710}"/>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Förberedelser</a:t>
            </a:r>
          </a:p>
        </p:txBody>
      </p:sp>
      <p:sp>
        <p:nvSpPr>
          <p:cNvPr id="2" name="Platshållare för text 1">
            <a:extLst>
              <a:ext uri="{FF2B5EF4-FFF2-40B4-BE49-F238E27FC236}">
                <a16:creationId xmlns:a16="http://schemas.microsoft.com/office/drawing/2014/main" id="{02DF916C-66CC-8F42-A945-F05D0B51655E}"/>
              </a:ext>
            </a:extLst>
          </p:cNvPr>
          <p:cNvSpPr>
            <a:spLocks noGrp="1"/>
          </p:cNvSpPr>
          <p:nvPr>
            <p:ph type="body" sz="quarter" idx="10"/>
          </p:nvPr>
        </p:nvSpPr>
        <p:spPr/>
        <p:txBody>
          <a:bodyPr/>
          <a:lstStyle/>
          <a:p>
            <a:r>
              <a:rPr lang="sv-SE"/>
              <a:t>10 min</a:t>
            </a:r>
          </a:p>
        </p:txBody>
      </p:sp>
      <p:sp>
        <p:nvSpPr>
          <p:cNvPr id="4" name="Platshållare för text 3">
            <a:extLst>
              <a:ext uri="{FF2B5EF4-FFF2-40B4-BE49-F238E27FC236}">
                <a16:creationId xmlns:a16="http://schemas.microsoft.com/office/drawing/2014/main" id="{9F0573FD-DBE8-B74F-A9D5-990C5A6DA5C8}"/>
              </a:ext>
            </a:extLst>
          </p:cNvPr>
          <p:cNvSpPr>
            <a:spLocks noGrp="1"/>
          </p:cNvSpPr>
          <p:nvPr>
            <p:ph type="body" sz="quarter" idx="35"/>
          </p:nvPr>
        </p:nvSpPr>
        <p:spPr/>
        <p:txBody>
          <a:bodyPr/>
          <a:lstStyle/>
          <a:p>
            <a:r>
              <a:rPr lang="sv-SE"/>
              <a:t>Läsa</a:t>
            </a:r>
          </a:p>
        </p:txBody>
      </p:sp>
      <p:sp>
        <p:nvSpPr>
          <p:cNvPr id="3" name="Platshållare för text 2">
            <a:extLst>
              <a:ext uri="{FF2B5EF4-FFF2-40B4-BE49-F238E27FC236}">
                <a16:creationId xmlns:a16="http://schemas.microsoft.com/office/drawing/2014/main" id="{5DFEC6AD-8770-674C-A36B-4CA59FCE407F}"/>
              </a:ext>
            </a:extLst>
          </p:cNvPr>
          <p:cNvSpPr>
            <a:spLocks noGrp="1"/>
          </p:cNvSpPr>
          <p:nvPr>
            <p:ph type="body" sz="quarter" idx="11"/>
          </p:nvPr>
        </p:nvSpPr>
        <p:spPr>
          <a:xfrm>
            <a:off x="7594586" y="1423315"/>
            <a:ext cx="2281082" cy="537215"/>
          </a:xfrm>
        </p:spPr>
        <p:txBody>
          <a:bodyPr/>
          <a:lstStyle/>
          <a:p>
            <a:r>
              <a:rPr lang="sv-SE"/>
              <a:t>Enskilt</a:t>
            </a:r>
          </a:p>
        </p:txBody>
      </p:sp>
      <p:sp>
        <p:nvSpPr>
          <p:cNvPr id="6" name="Platshållare för text 5">
            <a:extLst>
              <a:ext uri="{FF2B5EF4-FFF2-40B4-BE49-F238E27FC236}">
                <a16:creationId xmlns:a16="http://schemas.microsoft.com/office/drawing/2014/main" id="{E48D9C0B-FF62-5E4A-981B-B6E0E650D38E}"/>
              </a:ext>
            </a:extLst>
          </p:cNvPr>
          <p:cNvSpPr>
            <a:spLocks noGrp="1"/>
          </p:cNvSpPr>
          <p:nvPr>
            <p:ph type="body" sz="quarter" idx="37"/>
          </p:nvPr>
        </p:nvSpPr>
        <p:spPr/>
        <p:txBody>
          <a:bodyPr/>
          <a:lstStyle/>
          <a:p>
            <a:r>
              <a:rPr lang="sv-SE" sz="3400" b="1">
                <a:latin typeface="+mj-lt"/>
              </a:rPr>
              <a:t>Tid</a:t>
            </a:r>
          </a:p>
          <a:p>
            <a:r>
              <a:rPr lang="sv-SE"/>
              <a:t>Boka in ett digitalt möte på 1 h med in grupp . Kanske har ni redan ett stående möte som passar?</a:t>
            </a:r>
          </a:p>
          <a:p>
            <a:endParaRPr lang="sv-SE"/>
          </a:p>
          <a:p>
            <a:r>
              <a:rPr lang="sv-SE" sz="3400" b="1">
                <a:latin typeface="+mj-lt"/>
              </a:rPr>
              <a:t>PPT</a:t>
            </a:r>
          </a:p>
          <a:p>
            <a:r>
              <a:rPr lang="sv-SE"/>
              <a:t>Titta på nästa del i denna PPT. Spara filen så att gruppen har tillgång att tillsammans direkt arbeta i den.</a:t>
            </a:r>
          </a:p>
        </p:txBody>
      </p:sp>
      <p:sp>
        <p:nvSpPr>
          <p:cNvPr id="7" name="Platshållare för text 6">
            <a:extLst>
              <a:ext uri="{FF2B5EF4-FFF2-40B4-BE49-F238E27FC236}">
                <a16:creationId xmlns:a16="http://schemas.microsoft.com/office/drawing/2014/main" id="{9807E922-A0F2-9648-8EBB-F12047839A92}"/>
              </a:ext>
            </a:extLst>
          </p:cNvPr>
          <p:cNvSpPr>
            <a:spLocks noGrp="1"/>
          </p:cNvSpPr>
          <p:nvPr>
            <p:ph type="body" sz="quarter" idx="38"/>
          </p:nvPr>
        </p:nvSpPr>
        <p:spPr/>
        <p:txBody>
          <a:bodyPr/>
          <a:lstStyle/>
          <a:p>
            <a:pPr marL="0" indent="0">
              <a:buNone/>
            </a:pPr>
            <a:r>
              <a:rPr lang="sv-SE" sz="3400" b="1" dirty="0">
                <a:latin typeface="+mj-lt"/>
              </a:rPr>
              <a:t>Film</a:t>
            </a:r>
          </a:p>
          <a:p>
            <a:pPr marL="0" indent="0">
              <a:buNone/>
            </a:pPr>
            <a:r>
              <a:rPr lang="sv-SE" dirty="0"/>
              <a:t>Denna fil innehåller film. Tips: Dela ljud och bild genom Länk: </a:t>
            </a:r>
            <a:r>
              <a:rPr lang="sv-SE" dirty="0">
                <a:solidFill>
                  <a:srgbClr val="FFFFFF"/>
                </a:solidFill>
                <a:hlinkClick r:id="rId3">
                  <a:extLst>
                    <a:ext uri="{A12FA001-AC4F-418D-AE19-62706E023703}">
                      <ahyp:hlinkClr xmlns:ahyp="http://schemas.microsoft.com/office/drawing/2018/hyperlinkcolor" val="tx"/>
                    </a:ext>
                  </a:extLst>
                </a:hlinkClick>
              </a:rPr>
              <a:t>Teams</a:t>
            </a:r>
            <a:r>
              <a:rPr lang="sv-SE" dirty="0"/>
              <a:t>/er digitala tjänst.</a:t>
            </a:r>
          </a:p>
          <a:p>
            <a:pPr marL="0" indent="0">
              <a:buNone/>
            </a:pPr>
            <a:endParaRPr lang="sv-SE" dirty="0">
              <a:highlight>
                <a:srgbClr val="FFFF00"/>
              </a:highlight>
            </a:endParaRPr>
          </a:p>
          <a:p>
            <a:pPr marL="0" indent="0">
              <a:buNone/>
            </a:pPr>
            <a:r>
              <a:rPr lang="sv-SE" sz="3400" b="1" dirty="0">
                <a:latin typeface="+mj-lt"/>
              </a:rPr>
              <a:t>Grupprum</a:t>
            </a:r>
          </a:p>
          <a:p>
            <a:pPr marL="0" indent="0">
              <a:buNone/>
            </a:pPr>
            <a:r>
              <a:rPr lang="sv-SE" dirty="0"/>
              <a:t>Tänk på att dela in er i grupper på 3-6 personer för bra diskussion. Tips: Länk: ’</a:t>
            </a:r>
            <a:r>
              <a:rPr lang="sv-SE" dirty="0">
                <a:solidFill>
                  <a:srgbClr val="FFFFFF"/>
                </a:solidFill>
                <a:hlinkClick r:id="rId4">
                  <a:extLst>
                    <a:ext uri="{A12FA001-AC4F-418D-AE19-62706E023703}">
                      <ahyp:hlinkClr xmlns:ahyp="http://schemas.microsoft.com/office/drawing/2018/hyperlinkcolor" val="tx"/>
                    </a:ext>
                  </a:extLst>
                </a:hlinkClick>
              </a:rPr>
              <a:t>Grupprum</a:t>
            </a:r>
            <a:r>
              <a:rPr lang="sv-SE" dirty="0"/>
              <a:t>’ i Teams/er digitala tjänst.</a:t>
            </a:r>
          </a:p>
          <a:p>
            <a:pPr marL="0" indent="0">
              <a:buNone/>
            </a:pPr>
            <a:endParaRPr lang="sv-SE" b="1" dirty="0"/>
          </a:p>
          <a:p>
            <a:pPr marL="0" indent="0">
              <a:buNone/>
            </a:pPr>
            <a:endParaRPr lang="sv-SE" dirty="0"/>
          </a:p>
          <a:p>
            <a:pPr marL="0" indent="0">
              <a:buNone/>
            </a:pPr>
            <a:endParaRPr lang="sv-SE" dirty="0"/>
          </a:p>
          <a:p>
            <a:endParaRPr lang="sv-SE" dirty="0"/>
          </a:p>
        </p:txBody>
      </p:sp>
      <p:pic>
        <p:nvPicPr>
          <p:cNvPr id="14" name="Bild">
            <a:extLst>
              <a:ext uri="{FF2B5EF4-FFF2-40B4-BE49-F238E27FC236}">
                <a16:creationId xmlns:a16="http://schemas.microsoft.com/office/drawing/2014/main" id="{EE99012A-2F8E-D340-B929-DB9A68B7C0C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1" r="641"/>
          <a:stretch/>
        </p:blipFill>
        <p:spPr>
          <a:xfrm>
            <a:off x="939536" y="1320528"/>
            <a:ext cx="617191" cy="617191"/>
          </a:xfrm>
          <a:prstGeom prst="rect">
            <a:avLst/>
          </a:prstGeom>
          <a:ln w="12700">
            <a:miter lim="400000"/>
          </a:ln>
        </p:spPr>
      </p:pic>
      <p:pic>
        <p:nvPicPr>
          <p:cNvPr id="18" name="Bild">
            <a:extLst>
              <a:ext uri="{FF2B5EF4-FFF2-40B4-BE49-F238E27FC236}">
                <a16:creationId xmlns:a16="http://schemas.microsoft.com/office/drawing/2014/main" id="{70538241-934C-5944-9993-1959D590DEB9}"/>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545061" y="1227231"/>
            <a:ext cx="983739" cy="860772"/>
          </a:xfrm>
          <a:prstGeom prst="rect">
            <a:avLst/>
          </a:prstGeom>
          <a:ln w="12700">
            <a:miter lim="400000"/>
          </a:ln>
        </p:spPr>
      </p:pic>
      <p:pic>
        <p:nvPicPr>
          <p:cNvPr id="19" name="Bild 18">
            <a:extLst>
              <a:ext uri="{FF2B5EF4-FFF2-40B4-BE49-F238E27FC236}">
                <a16:creationId xmlns:a16="http://schemas.microsoft.com/office/drawing/2014/main" id="{415B31D9-5A15-B442-B845-9B62DE351663}"/>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026751" y="10519082"/>
            <a:ext cx="3193683" cy="4101531"/>
          </a:xfrm>
          <a:prstGeom prst="rect">
            <a:avLst/>
          </a:prstGeom>
        </p:spPr>
      </p:pic>
    </p:spTree>
    <p:extLst>
      <p:ext uri="{BB962C8B-B14F-4D97-AF65-F5344CB8AC3E}">
        <p14:creationId xmlns:p14="http://schemas.microsoft.com/office/powerpoint/2010/main" val="3266950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text 7">
            <a:extLst>
              <a:ext uri="{FF2B5EF4-FFF2-40B4-BE49-F238E27FC236}">
                <a16:creationId xmlns:a16="http://schemas.microsoft.com/office/drawing/2014/main" id="{4AA19D0F-335C-43F1-B0AD-25B054312419}"/>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Pröva</a:t>
            </a:r>
          </a:p>
        </p:txBody>
      </p:sp>
      <p:sp>
        <p:nvSpPr>
          <p:cNvPr id="6" name="Platshållare för text 5">
            <a:extLst>
              <a:ext uri="{FF2B5EF4-FFF2-40B4-BE49-F238E27FC236}">
                <a16:creationId xmlns:a16="http://schemas.microsoft.com/office/drawing/2014/main" id="{0193C0B3-7F89-41EB-9BCB-C71E45BC477D}"/>
              </a:ext>
            </a:extLst>
          </p:cNvPr>
          <p:cNvSpPr>
            <a:spLocks noGrp="1"/>
          </p:cNvSpPr>
          <p:nvPr>
            <p:ph type="body" sz="quarter" idx="10"/>
          </p:nvPr>
        </p:nvSpPr>
        <p:spPr/>
        <p:txBody>
          <a:bodyPr/>
          <a:lstStyle/>
          <a:p>
            <a:r>
              <a:rPr lang="sv-SE" dirty="0"/>
              <a:t>60 min</a:t>
            </a:r>
          </a:p>
        </p:txBody>
      </p:sp>
      <p:sp>
        <p:nvSpPr>
          <p:cNvPr id="9" name="Platshållare för text 8">
            <a:extLst>
              <a:ext uri="{FF2B5EF4-FFF2-40B4-BE49-F238E27FC236}">
                <a16:creationId xmlns:a16="http://schemas.microsoft.com/office/drawing/2014/main" id="{00387308-5C2C-4734-9CFE-AEB6FCA59EAE}"/>
              </a:ext>
            </a:extLst>
          </p:cNvPr>
          <p:cNvSpPr>
            <a:spLocks noGrp="1"/>
          </p:cNvSpPr>
          <p:nvPr>
            <p:ph type="body" sz="quarter" idx="16"/>
          </p:nvPr>
        </p:nvSpPr>
        <p:spPr/>
        <p:txBody>
          <a:bodyPr/>
          <a:lstStyle/>
          <a:p>
            <a:r>
              <a:rPr lang="sv-SE" dirty="0"/>
              <a:t>Grupp</a:t>
            </a:r>
          </a:p>
        </p:txBody>
      </p:sp>
      <p:pic>
        <p:nvPicPr>
          <p:cNvPr id="10" name="Bild">
            <a:extLst>
              <a:ext uri="{FF2B5EF4-FFF2-40B4-BE49-F238E27FC236}">
                <a16:creationId xmlns:a16="http://schemas.microsoft.com/office/drawing/2014/main" id="{41167166-489F-41F9-A833-3764A6E59C1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70292" y="1295063"/>
            <a:ext cx="734525" cy="725108"/>
          </a:xfrm>
          <a:prstGeom prst="rect">
            <a:avLst/>
          </a:prstGeom>
          <a:ln w="12700">
            <a:miter lim="400000"/>
          </a:ln>
        </p:spPr>
      </p:pic>
      <p:pic>
        <p:nvPicPr>
          <p:cNvPr id="7" name="Bild 6">
            <a:extLst>
              <a:ext uri="{FF2B5EF4-FFF2-40B4-BE49-F238E27FC236}">
                <a16:creationId xmlns:a16="http://schemas.microsoft.com/office/drawing/2014/main" id="{AD9A4436-3427-417C-A859-FBA1A9CD3D6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7228" y="1295063"/>
            <a:ext cx="1209727" cy="595107"/>
          </a:xfrm>
          <a:prstGeom prst="rect">
            <a:avLst/>
          </a:prstGeom>
        </p:spPr>
      </p:pic>
    </p:spTree>
    <p:extLst>
      <p:ext uri="{BB962C8B-B14F-4D97-AF65-F5344CB8AC3E}">
        <p14:creationId xmlns:p14="http://schemas.microsoft.com/office/powerpoint/2010/main" val="906325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a:extLst>
              <a:ext uri="{FF2B5EF4-FFF2-40B4-BE49-F238E27FC236}">
                <a16:creationId xmlns:a16="http://schemas.microsoft.com/office/drawing/2014/main" id="{1CA1D74A-2519-9846-ADEB-0BAF7A71A6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16498543" y="1320528"/>
            <a:ext cx="7266433" cy="2008607"/>
          </a:xfrm>
          <a:prstGeom prst="rect">
            <a:avLst/>
          </a:prstGeom>
        </p:spPr>
      </p:pic>
      <p:sp>
        <p:nvSpPr>
          <p:cNvPr id="7" name="Platshållare för text 6">
            <a:extLst>
              <a:ext uri="{FF2B5EF4-FFF2-40B4-BE49-F238E27FC236}">
                <a16:creationId xmlns:a16="http://schemas.microsoft.com/office/drawing/2014/main" id="{D3EDC34C-F32F-3143-9403-0AE83B39C287}"/>
              </a:ext>
            </a:extLst>
          </p:cNvPr>
          <p:cNvSpPr>
            <a:spLocks noGrp="1"/>
          </p:cNvSpPr>
          <p:nvPr>
            <p:ph type="title" idx="4294967295"/>
          </p:nvPr>
        </p:nvSpPr>
        <p:spPr>
          <a:xfrm>
            <a:off x="1711161" y="2924627"/>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8000" b="1" i="0" u="none" strike="noStrike" kern="1200" cap="none" spc="0" normalizeH="0" baseline="0" noProof="0">
                <a:ln>
                  <a:noFill/>
                </a:ln>
                <a:solidFill>
                  <a:schemeClr val="bg1"/>
                </a:solidFill>
                <a:effectLst/>
                <a:uLnTx/>
                <a:uFillTx/>
                <a:latin typeface="+mj-lt"/>
                <a:ea typeface="+mn-ea"/>
                <a:cs typeface="+mn-cs"/>
              </a:rPr>
              <a:t>Idag ska vi tillsammans:</a:t>
            </a:r>
          </a:p>
        </p:txBody>
      </p:sp>
      <p:sp>
        <p:nvSpPr>
          <p:cNvPr id="4" name="Platshållare för text 3">
            <a:extLst>
              <a:ext uri="{FF2B5EF4-FFF2-40B4-BE49-F238E27FC236}">
                <a16:creationId xmlns:a16="http://schemas.microsoft.com/office/drawing/2014/main" id="{083F7A9C-B52A-D44F-B6F9-FB23EFA86E07}"/>
              </a:ext>
            </a:extLst>
          </p:cNvPr>
          <p:cNvSpPr>
            <a:spLocks noGrp="1"/>
          </p:cNvSpPr>
          <p:nvPr>
            <p:ph type="body" sz="quarter" idx="10"/>
          </p:nvPr>
        </p:nvSpPr>
        <p:spPr/>
        <p:txBody>
          <a:bodyPr/>
          <a:lstStyle/>
          <a:p>
            <a:r>
              <a:rPr lang="sv-SE"/>
              <a:t>3 min</a:t>
            </a:r>
          </a:p>
        </p:txBody>
      </p:sp>
      <p:sp>
        <p:nvSpPr>
          <p:cNvPr id="6" name="Platshållare för text 5">
            <a:extLst>
              <a:ext uri="{FF2B5EF4-FFF2-40B4-BE49-F238E27FC236}">
                <a16:creationId xmlns:a16="http://schemas.microsoft.com/office/drawing/2014/main" id="{41FA1B6D-8C4D-1547-99DB-D1A56EE41730}"/>
              </a:ext>
            </a:extLst>
          </p:cNvPr>
          <p:cNvSpPr>
            <a:spLocks noGrp="1"/>
          </p:cNvSpPr>
          <p:nvPr>
            <p:ph type="body" sz="quarter" idx="35"/>
          </p:nvPr>
        </p:nvSpPr>
        <p:spPr/>
        <p:txBody>
          <a:bodyPr/>
          <a:lstStyle/>
          <a:p>
            <a:r>
              <a:rPr lang="sv-SE" dirty="0"/>
              <a:t>Film</a:t>
            </a:r>
          </a:p>
        </p:txBody>
      </p:sp>
      <p:sp>
        <p:nvSpPr>
          <p:cNvPr id="20" name="Platshållare för text 7">
            <a:extLst>
              <a:ext uri="{FF2B5EF4-FFF2-40B4-BE49-F238E27FC236}">
                <a16:creationId xmlns:a16="http://schemas.microsoft.com/office/drawing/2014/main" id="{7090A89E-7146-6248-8F17-2527CE11569F}"/>
              </a:ext>
            </a:extLst>
          </p:cNvPr>
          <p:cNvSpPr>
            <a:spLocks noGrp="1"/>
          </p:cNvSpPr>
          <p:nvPr>
            <p:ph type="body" sz="quarter" idx="11"/>
          </p:nvPr>
        </p:nvSpPr>
        <p:spPr>
          <a:xfrm>
            <a:off x="7594586" y="1423315"/>
            <a:ext cx="1842635" cy="537215"/>
          </a:xfrm>
        </p:spPr>
        <p:txBody>
          <a:bodyPr/>
          <a:lstStyle/>
          <a:p>
            <a:r>
              <a:rPr lang="sv-SE"/>
              <a:t>Grupp</a:t>
            </a:r>
          </a:p>
        </p:txBody>
      </p:sp>
      <p:sp>
        <p:nvSpPr>
          <p:cNvPr id="8" name="Platshållare för text 7">
            <a:extLst>
              <a:ext uri="{FF2B5EF4-FFF2-40B4-BE49-F238E27FC236}">
                <a16:creationId xmlns:a16="http://schemas.microsoft.com/office/drawing/2014/main" id="{8974A98A-0A31-0848-BEAD-C5846449AB8A}"/>
              </a:ext>
            </a:extLst>
          </p:cNvPr>
          <p:cNvSpPr>
            <a:spLocks noGrp="1"/>
          </p:cNvSpPr>
          <p:nvPr>
            <p:ph type="body" sz="quarter" idx="37"/>
          </p:nvPr>
        </p:nvSpPr>
        <p:spPr>
          <a:xfrm>
            <a:off x="1749263" y="6351060"/>
            <a:ext cx="6952766" cy="1496155"/>
          </a:xfrm>
        </p:spPr>
        <p:txBody>
          <a:bodyPr/>
          <a:lstStyle/>
          <a:p>
            <a:pPr marL="457200" indent="-457200">
              <a:buFont typeface="Arial" panose="020B0604020202020204" pitchFamily="34" charset="0"/>
              <a:buChar char="•"/>
            </a:pPr>
            <a:r>
              <a:rPr lang="sv-SE"/>
              <a:t>Starta med filmen här, 3 min </a:t>
            </a:r>
          </a:p>
          <a:p>
            <a:pPr marL="457200" indent="-457200">
              <a:buFont typeface="Arial" panose="020B0604020202020204" pitchFamily="34" charset="0"/>
              <a:buChar char="•"/>
            </a:pPr>
            <a:r>
              <a:rPr lang="sv-SE"/>
              <a:t>Välj tjänst och användare, 7 min.</a:t>
            </a:r>
          </a:p>
          <a:p>
            <a:pPr marL="457200" indent="-457200">
              <a:buFont typeface="Arial" panose="020B0604020202020204" pitchFamily="34" charset="0"/>
              <a:buChar char="•"/>
            </a:pPr>
            <a:r>
              <a:rPr lang="sv-SE"/>
              <a:t>Välj start och slutpunkt, 5 min.</a:t>
            </a:r>
          </a:p>
          <a:p>
            <a:pPr marL="457200" indent="-457200">
              <a:buFont typeface="Arial" panose="020B0604020202020204" pitchFamily="34" charset="0"/>
              <a:buChar char="•"/>
            </a:pPr>
            <a:r>
              <a:rPr lang="sv-SE"/>
              <a:t>Vad gör användaren på vägen från start- till slutpunkten? Skriv individuellt, 5 min.</a:t>
            </a:r>
          </a:p>
          <a:p>
            <a:pPr marL="457200" indent="-457200">
              <a:buFont typeface="Arial" panose="020B0604020202020204" pitchFamily="34" charset="0"/>
              <a:buChar char="•"/>
            </a:pPr>
            <a:r>
              <a:rPr lang="sv-SE"/>
              <a:t>Bygg en gemensam bild, 30 min.</a:t>
            </a:r>
          </a:p>
          <a:p>
            <a:pPr marL="457200" indent="-457200">
              <a:buFont typeface="Arial" panose="020B0604020202020204" pitchFamily="34" charset="0"/>
              <a:buChar char="•"/>
            </a:pPr>
            <a:r>
              <a:rPr lang="sv-SE"/>
              <a:t>Avslutning, 5 min.</a:t>
            </a:r>
          </a:p>
          <a:p>
            <a:endParaRPr lang="sv-SE"/>
          </a:p>
        </p:txBody>
      </p:sp>
      <p:sp>
        <p:nvSpPr>
          <p:cNvPr id="15" name="Platshållare för text 7">
            <a:extLst>
              <a:ext uri="{FF2B5EF4-FFF2-40B4-BE49-F238E27FC236}">
                <a16:creationId xmlns:a16="http://schemas.microsoft.com/office/drawing/2014/main" id="{90856A24-90AE-9343-98CA-9DD834DDA139}"/>
              </a:ext>
            </a:extLst>
          </p:cNvPr>
          <p:cNvSpPr txBox="1">
            <a:spLocks/>
          </p:cNvSpPr>
          <p:nvPr/>
        </p:nvSpPr>
        <p:spPr>
          <a:xfrm>
            <a:off x="17236150" y="1741259"/>
            <a:ext cx="6468407" cy="1048806"/>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3400" b="1">
                <a:latin typeface="+mj-lt"/>
              </a:rPr>
              <a:t>Börja med att kika på filmen!</a:t>
            </a:r>
          </a:p>
        </p:txBody>
      </p:sp>
      <p:pic>
        <p:nvPicPr>
          <p:cNvPr id="10" name="Bild">
            <a:extLst>
              <a:ext uri="{FF2B5EF4-FFF2-40B4-BE49-F238E27FC236}">
                <a16:creationId xmlns:a16="http://schemas.microsoft.com/office/drawing/2014/main" id="{A0448941-5328-854E-9EB5-01BF97B98F3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563498" y="1227231"/>
            <a:ext cx="1018580" cy="860772"/>
          </a:xfrm>
          <a:prstGeom prst="rect">
            <a:avLst/>
          </a:prstGeom>
          <a:ln w="12700">
            <a:miter lim="400000"/>
          </a:ln>
        </p:spPr>
      </p:pic>
      <p:pic>
        <p:nvPicPr>
          <p:cNvPr id="11" name="Gruppera">
            <a:extLst>
              <a:ext uri="{FF2B5EF4-FFF2-40B4-BE49-F238E27FC236}">
                <a16:creationId xmlns:a16="http://schemas.microsoft.com/office/drawing/2014/main" id="{50135FF1-AC43-1841-9548-4A197F1A82A3}"/>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41" r="641"/>
          <a:stretch/>
        </p:blipFill>
        <p:spPr>
          <a:xfrm>
            <a:off x="939536" y="1320528"/>
            <a:ext cx="617191" cy="617191"/>
          </a:xfrm>
          <a:prstGeom prst="rect">
            <a:avLst/>
          </a:prstGeom>
          <a:ln w="12700">
            <a:miter lim="400000"/>
          </a:ln>
        </p:spPr>
      </p:pic>
      <p:pic>
        <p:nvPicPr>
          <p:cNvPr id="22" name="Bild 21">
            <a:extLst>
              <a:ext uri="{FF2B5EF4-FFF2-40B4-BE49-F238E27FC236}">
                <a16:creationId xmlns:a16="http://schemas.microsoft.com/office/drawing/2014/main" id="{57EAB748-E026-6B4C-8B29-80ECD8262DC4}"/>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18971" y="1373597"/>
            <a:ext cx="1083185" cy="532857"/>
          </a:xfrm>
          <a:prstGeom prst="rect">
            <a:avLst/>
          </a:prstGeom>
        </p:spPr>
      </p:pic>
      <p:pic>
        <p:nvPicPr>
          <p:cNvPr id="2" name="Onlinemedia 1" title="Skapa en användarresa 2022-12">
            <a:hlinkClick r:id="" action="ppaction://media"/>
            <a:extLst>
              <a:ext uri="{FF2B5EF4-FFF2-40B4-BE49-F238E27FC236}">
                <a16:creationId xmlns:a16="http://schemas.microsoft.com/office/drawing/2014/main" id="{C9E6FEF9-F58C-4474-948F-7D87B6662A19}"/>
              </a:ext>
            </a:extLst>
          </p:cNvPr>
          <p:cNvPicPr>
            <a:picLocks noRot="1" noChangeAspect="1"/>
          </p:cNvPicPr>
          <p:nvPr>
            <a:videoFile r:link="rId1"/>
          </p:nvPr>
        </p:nvPicPr>
        <p:blipFill>
          <a:blip r:embed="rId12"/>
          <a:stretch>
            <a:fillRect/>
          </a:stretch>
        </p:blipFill>
        <p:spPr>
          <a:xfrm>
            <a:off x="10621475" y="3916005"/>
            <a:ext cx="12607802" cy="7123408"/>
          </a:xfrm>
          <a:prstGeom prst="rect">
            <a:avLst/>
          </a:prstGeom>
        </p:spPr>
      </p:pic>
    </p:spTree>
    <p:extLst>
      <p:ext uri="{BB962C8B-B14F-4D97-AF65-F5344CB8AC3E}">
        <p14:creationId xmlns:p14="http://schemas.microsoft.com/office/powerpoint/2010/main" val="200465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latshållare för text 7">
            <a:extLst>
              <a:ext uri="{FF2B5EF4-FFF2-40B4-BE49-F238E27FC236}">
                <a16:creationId xmlns:a16="http://schemas.microsoft.com/office/drawing/2014/main" id="{D7A2846B-1D96-1B43-913A-25446E85E9BC}"/>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Välj tjänst &amp; användare</a:t>
            </a:r>
          </a:p>
        </p:txBody>
      </p:sp>
      <p:sp>
        <p:nvSpPr>
          <p:cNvPr id="9" name="Platshållare för text 8">
            <a:extLst>
              <a:ext uri="{FF2B5EF4-FFF2-40B4-BE49-F238E27FC236}">
                <a16:creationId xmlns:a16="http://schemas.microsoft.com/office/drawing/2014/main" id="{D18DD99B-C5CD-6949-936E-64E730B070E5}"/>
              </a:ext>
            </a:extLst>
          </p:cNvPr>
          <p:cNvSpPr>
            <a:spLocks noGrp="1"/>
          </p:cNvSpPr>
          <p:nvPr>
            <p:ph type="body" sz="quarter" idx="10"/>
          </p:nvPr>
        </p:nvSpPr>
        <p:spPr/>
        <p:txBody>
          <a:bodyPr/>
          <a:lstStyle/>
          <a:p>
            <a:r>
              <a:rPr lang="sv-SE">
                <a:solidFill>
                  <a:schemeClr val="bg1"/>
                </a:solidFill>
              </a:rPr>
              <a:t>5 min</a:t>
            </a:r>
          </a:p>
        </p:txBody>
      </p:sp>
      <p:sp>
        <p:nvSpPr>
          <p:cNvPr id="11" name="Platshållare för text 10">
            <a:extLst>
              <a:ext uri="{FF2B5EF4-FFF2-40B4-BE49-F238E27FC236}">
                <a16:creationId xmlns:a16="http://schemas.microsoft.com/office/drawing/2014/main" id="{82DFCD02-C851-4049-B18C-EC8674A5229A}"/>
              </a:ext>
            </a:extLst>
          </p:cNvPr>
          <p:cNvSpPr>
            <a:spLocks noGrp="1"/>
          </p:cNvSpPr>
          <p:nvPr>
            <p:ph type="body" sz="quarter" idx="35"/>
          </p:nvPr>
        </p:nvSpPr>
        <p:spPr/>
        <p:txBody>
          <a:bodyPr/>
          <a:lstStyle/>
          <a:p>
            <a:r>
              <a:rPr lang="sv-SE" dirty="0">
                <a:solidFill>
                  <a:schemeClr val="bg1"/>
                </a:solidFill>
              </a:rPr>
              <a:t>Skriva</a:t>
            </a:r>
          </a:p>
        </p:txBody>
      </p:sp>
      <p:sp>
        <p:nvSpPr>
          <p:cNvPr id="18" name="Platshållare för text 17">
            <a:extLst>
              <a:ext uri="{FF2B5EF4-FFF2-40B4-BE49-F238E27FC236}">
                <a16:creationId xmlns:a16="http://schemas.microsoft.com/office/drawing/2014/main" id="{4B31D34F-72F3-1148-BA6C-95C9BC2886F2}"/>
              </a:ext>
            </a:extLst>
          </p:cNvPr>
          <p:cNvSpPr>
            <a:spLocks noGrp="1"/>
          </p:cNvSpPr>
          <p:nvPr>
            <p:ph type="body" sz="quarter" idx="11"/>
          </p:nvPr>
        </p:nvSpPr>
        <p:spPr/>
        <p:txBody>
          <a:bodyPr/>
          <a:lstStyle/>
          <a:p>
            <a:r>
              <a:rPr lang="sv-SE"/>
              <a:t>Grupp</a:t>
            </a:r>
          </a:p>
        </p:txBody>
      </p:sp>
      <p:sp>
        <p:nvSpPr>
          <p:cNvPr id="22" name="Platshållare för text 12">
            <a:extLst>
              <a:ext uri="{FF2B5EF4-FFF2-40B4-BE49-F238E27FC236}">
                <a16:creationId xmlns:a16="http://schemas.microsoft.com/office/drawing/2014/main" id="{47E26FF4-908D-4440-BB6D-F104C6EF3031}"/>
              </a:ext>
            </a:extLst>
          </p:cNvPr>
          <p:cNvSpPr>
            <a:spLocks noGrp="1"/>
          </p:cNvSpPr>
          <p:nvPr>
            <p:ph type="body" sz="quarter" idx="37"/>
          </p:nvPr>
        </p:nvSpPr>
        <p:spPr>
          <a:xfrm>
            <a:off x="1749263" y="6171191"/>
            <a:ext cx="9717914" cy="6121494"/>
          </a:xfrm>
        </p:spPr>
        <p:txBody>
          <a:bodyPr/>
          <a:lstStyle/>
          <a:p>
            <a:r>
              <a:rPr lang="sv-SE" dirty="0"/>
              <a:t>Börja med att välja något av det som ni gör för era användare, en del av er verksamhet - en tjänst. Om ni har flera olika användare av tjänsten, välj vilka ni ska fokusera på i övningen. Det kan till exempel handla om en insats eller en ansökningsprocess. </a:t>
            </a:r>
          </a:p>
          <a:p>
            <a:r>
              <a:rPr lang="sv-SE" dirty="0"/>
              <a:t>Välj något som ni i gruppen känner väl till. Gärna något som ni tror har utvecklingspotential. </a:t>
            </a:r>
          </a:p>
          <a:p>
            <a:endParaRPr lang="sv-SE" dirty="0"/>
          </a:p>
          <a:p>
            <a:endParaRPr lang="sv-SE" dirty="0"/>
          </a:p>
          <a:p>
            <a:endParaRPr lang="sv-SE" dirty="0"/>
          </a:p>
        </p:txBody>
      </p:sp>
      <p:sp>
        <p:nvSpPr>
          <p:cNvPr id="15" name="Platshållare för text 14">
            <a:extLst>
              <a:ext uri="{FF2B5EF4-FFF2-40B4-BE49-F238E27FC236}">
                <a16:creationId xmlns:a16="http://schemas.microsoft.com/office/drawing/2014/main" id="{990B0DE8-C263-EC4A-9156-A6AF480D0615}"/>
              </a:ext>
            </a:extLst>
          </p:cNvPr>
          <p:cNvSpPr>
            <a:spLocks noGrp="1"/>
          </p:cNvSpPr>
          <p:nvPr>
            <p:ph type="body" sz="quarter" idx="39"/>
          </p:nvPr>
        </p:nvSpPr>
        <p:spPr/>
        <p:txBody>
          <a:bodyPr/>
          <a:lstStyle/>
          <a:p>
            <a:r>
              <a:rPr lang="sv-SE"/>
              <a:t>Exempel: Hemtjänstbesök </a:t>
            </a:r>
          </a:p>
        </p:txBody>
      </p:sp>
      <p:sp>
        <p:nvSpPr>
          <p:cNvPr id="14" name="Platshållare för text 13">
            <a:extLst>
              <a:ext uri="{FF2B5EF4-FFF2-40B4-BE49-F238E27FC236}">
                <a16:creationId xmlns:a16="http://schemas.microsoft.com/office/drawing/2014/main" id="{262FE8DC-A4B0-6044-81AB-3748065CEEC4}"/>
              </a:ext>
            </a:extLst>
          </p:cNvPr>
          <p:cNvSpPr>
            <a:spLocks noGrp="1"/>
          </p:cNvSpPr>
          <p:nvPr>
            <p:ph type="body" sz="quarter" idx="38"/>
          </p:nvPr>
        </p:nvSpPr>
        <p:spPr>
          <a:xfrm>
            <a:off x="13916381" y="3968492"/>
            <a:ext cx="9306704" cy="1852983"/>
          </a:xfrm>
        </p:spPr>
        <p:txBody>
          <a:bodyPr/>
          <a:lstStyle/>
          <a:p>
            <a:r>
              <a:rPr lang="sv-SE"/>
              <a:t>Supportsamtal</a:t>
            </a:r>
          </a:p>
          <a:p>
            <a:r>
              <a:rPr lang="sv-SE"/>
              <a:t>Undervisningstillfälle</a:t>
            </a:r>
          </a:p>
          <a:p>
            <a:r>
              <a:rPr lang="sv-SE"/>
              <a:t>Söka till gymnasieskola</a:t>
            </a:r>
          </a:p>
        </p:txBody>
      </p:sp>
      <p:sp>
        <p:nvSpPr>
          <p:cNvPr id="24" name="Platshållare för text 15">
            <a:extLst>
              <a:ext uri="{FF2B5EF4-FFF2-40B4-BE49-F238E27FC236}">
                <a16:creationId xmlns:a16="http://schemas.microsoft.com/office/drawing/2014/main" id="{D7A2F8F3-D6A1-3848-8162-43B37E8F6A57}"/>
              </a:ext>
            </a:extLst>
          </p:cNvPr>
          <p:cNvSpPr txBox="1">
            <a:spLocks/>
          </p:cNvSpPr>
          <p:nvPr/>
        </p:nvSpPr>
        <p:spPr>
          <a:xfrm>
            <a:off x="14153514" y="6383869"/>
            <a:ext cx="8839835" cy="795865"/>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b="1" i="0"/>
              <a:t>Skriv vilken tjänst och användare som ni ska arbeta med nu.</a:t>
            </a:r>
          </a:p>
        </p:txBody>
      </p:sp>
      <p:sp>
        <p:nvSpPr>
          <p:cNvPr id="16" name="Platshållare för text 15">
            <a:extLst>
              <a:ext uri="{FF2B5EF4-FFF2-40B4-BE49-F238E27FC236}">
                <a16:creationId xmlns:a16="http://schemas.microsoft.com/office/drawing/2014/main" id="{ED9ACF2A-91D7-CE4B-B88C-86E0982B846A}"/>
              </a:ext>
            </a:extLst>
          </p:cNvPr>
          <p:cNvSpPr>
            <a:spLocks noGrp="1"/>
          </p:cNvSpPr>
          <p:nvPr>
            <p:ph type="body" sz="quarter" idx="40"/>
          </p:nvPr>
        </p:nvSpPr>
        <p:spPr>
          <a:xfrm>
            <a:off x="14153514" y="7196666"/>
            <a:ext cx="8839835" cy="4895808"/>
          </a:xfrm>
        </p:spPr>
        <p:txBody>
          <a:bodyPr/>
          <a:lstStyle/>
          <a:p>
            <a:endParaRPr lang="sv-SE"/>
          </a:p>
        </p:txBody>
      </p:sp>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28" name="Bild 27">
            <a:extLst>
              <a:ext uri="{FF2B5EF4-FFF2-40B4-BE49-F238E27FC236}">
                <a16:creationId xmlns:a16="http://schemas.microsoft.com/office/drawing/2014/main" id="{25C17252-2042-664E-B949-123C01766AF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18971" y="1373597"/>
            <a:ext cx="1083185" cy="532857"/>
          </a:xfrm>
          <a:prstGeom prst="rect">
            <a:avLst/>
          </a:prstGeom>
        </p:spPr>
      </p:pic>
      <p:pic>
        <p:nvPicPr>
          <p:cNvPr id="2" name="Bild">
            <a:extLst>
              <a:ext uri="{FF2B5EF4-FFF2-40B4-BE49-F238E27FC236}">
                <a16:creationId xmlns:a16="http://schemas.microsoft.com/office/drawing/2014/main" id="{37A46B5E-347C-C7CE-C66C-243CB1AFA5C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78353" y="1227231"/>
            <a:ext cx="1024729" cy="860772"/>
          </a:xfrm>
          <a:prstGeom prst="rect">
            <a:avLst/>
          </a:prstGeom>
          <a:ln w="12700">
            <a:miter lim="400000"/>
          </a:ln>
        </p:spPr>
      </p:pic>
    </p:spTree>
    <p:extLst>
      <p:ext uri="{BB962C8B-B14F-4D97-AF65-F5344CB8AC3E}">
        <p14:creationId xmlns:p14="http://schemas.microsoft.com/office/powerpoint/2010/main" val="1465814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latshållare för text 16">
            <a:extLst>
              <a:ext uri="{FF2B5EF4-FFF2-40B4-BE49-F238E27FC236}">
                <a16:creationId xmlns:a16="http://schemas.microsoft.com/office/drawing/2014/main" id="{A0658F5D-61DF-8D4E-85B8-BC8A0F51EC8B}"/>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Start- och slutpunkt</a:t>
            </a:r>
          </a:p>
        </p:txBody>
      </p:sp>
      <p:sp>
        <p:nvSpPr>
          <p:cNvPr id="9" name="Platshållare för text 8">
            <a:extLst>
              <a:ext uri="{FF2B5EF4-FFF2-40B4-BE49-F238E27FC236}">
                <a16:creationId xmlns:a16="http://schemas.microsoft.com/office/drawing/2014/main" id="{D18DD99B-C5CD-6949-936E-64E730B070E5}"/>
              </a:ext>
            </a:extLst>
          </p:cNvPr>
          <p:cNvSpPr>
            <a:spLocks noGrp="1"/>
          </p:cNvSpPr>
          <p:nvPr>
            <p:ph type="body" sz="quarter" idx="10"/>
          </p:nvPr>
        </p:nvSpPr>
        <p:spPr/>
        <p:txBody>
          <a:bodyPr/>
          <a:lstStyle/>
          <a:p>
            <a:r>
              <a:rPr lang="sv-SE">
                <a:solidFill>
                  <a:schemeClr val="bg1"/>
                </a:solidFill>
              </a:rPr>
              <a:t>5 min</a:t>
            </a:r>
          </a:p>
        </p:txBody>
      </p:sp>
      <p:sp>
        <p:nvSpPr>
          <p:cNvPr id="11" name="Platshållare för text 10">
            <a:extLst>
              <a:ext uri="{FF2B5EF4-FFF2-40B4-BE49-F238E27FC236}">
                <a16:creationId xmlns:a16="http://schemas.microsoft.com/office/drawing/2014/main" id="{82DFCD02-C851-4049-B18C-EC8674A5229A}"/>
              </a:ext>
            </a:extLst>
          </p:cNvPr>
          <p:cNvSpPr>
            <a:spLocks noGrp="1"/>
          </p:cNvSpPr>
          <p:nvPr>
            <p:ph type="body" sz="quarter" idx="35"/>
          </p:nvPr>
        </p:nvSpPr>
        <p:spPr/>
        <p:txBody>
          <a:bodyPr/>
          <a:lstStyle/>
          <a:p>
            <a:r>
              <a:rPr lang="sv-SE">
                <a:solidFill>
                  <a:schemeClr val="bg1"/>
                </a:solidFill>
              </a:rPr>
              <a:t>Skriva</a:t>
            </a:r>
          </a:p>
        </p:txBody>
      </p:sp>
      <p:sp>
        <p:nvSpPr>
          <p:cNvPr id="29" name="Platshållare för text 7">
            <a:extLst>
              <a:ext uri="{FF2B5EF4-FFF2-40B4-BE49-F238E27FC236}">
                <a16:creationId xmlns:a16="http://schemas.microsoft.com/office/drawing/2014/main" id="{1F6B404D-7E18-4544-BF7C-233A619BC93C}"/>
              </a:ext>
            </a:extLst>
          </p:cNvPr>
          <p:cNvSpPr>
            <a:spLocks noGrp="1"/>
          </p:cNvSpPr>
          <p:nvPr>
            <p:ph type="body" sz="quarter" idx="11"/>
          </p:nvPr>
        </p:nvSpPr>
        <p:spPr>
          <a:xfrm>
            <a:off x="7594586" y="1423315"/>
            <a:ext cx="1842635" cy="537215"/>
          </a:xfrm>
        </p:spPr>
        <p:txBody>
          <a:bodyPr/>
          <a:lstStyle/>
          <a:p>
            <a:r>
              <a:rPr lang="sv-SE"/>
              <a:t>Grupp</a:t>
            </a:r>
          </a:p>
        </p:txBody>
      </p:sp>
      <p:sp>
        <p:nvSpPr>
          <p:cNvPr id="18" name="Platshållare för text 17">
            <a:extLst>
              <a:ext uri="{FF2B5EF4-FFF2-40B4-BE49-F238E27FC236}">
                <a16:creationId xmlns:a16="http://schemas.microsoft.com/office/drawing/2014/main" id="{4023D4E7-D029-8A4E-83F7-FA9E69A72273}"/>
              </a:ext>
            </a:extLst>
          </p:cNvPr>
          <p:cNvSpPr>
            <a:spLocks noGrp="1"/>
          </p:cNvSpPr>
          <p:nvPr>
            <p:ph type="body" sz="quarter" idx="37"/>
          </p:nvPr>
        </p:nvSpPr>
        <p:spPr/>
        <p:txBody>
          <a:bodyPr/>
          <a:lstStyle/>
          <a:p>
            <a:r>
              <a:rPr lang="sv-SE"/>
              <a:t>Fokusera på vad den typiske användaren </a:t>
            </a:r>
            <a:r>
              <a:rPr lang="sv-SE" b="1"/>
              <a:t>normalt</a:t>
            </a:r>
            <a:r>
              <a:rPr lang="sv-SE"/>
              <a:t> gör i den tjänst ni har valt. Ange det första som användaren gör som er </a:t>
            </a:r>
            <a:r>
              <a:rPr lang="sv-SE" b="1"/>
              <a:t>startpunkt</a:t>
            </a:r>
            <a:r>
              <a:rPr lang="sv-SE"/>
              <a:t>. Ange det sista som användaren gör som </a:t>
            </a:r>
            <a:r>
              <a:rPr lang="sv-SE" b="1"/>
              <a:t>slutpunkt</a:t>
            </a:r>
            <a:r>
              <a:rPr lang="sv-SE"/>
              <a:t>. </a:t>
            </a:r>
          </a:p>
          <a:p>
            <a:endParaRPr lang="sv-SE"/>
          </a:p>
          <a:p>
            <a:r>
              <a:rPr lang="sv-SE" b="1"/>
              <a:t>Hjälpande frågor för att se användarens perspektiv:</a:t>
            </a:r>
          </a:p>
          <a:p>
            <a:pPr marL="457200" indent="-457200">
              <a:buFont typeface="Arial" panose="020B0604020202020204" pitchFamily="34" charset="0"/>
              <a:buChar char="•"/>
            </a:pPr>
            <a:r>
              <a:rPr lang="sv-SE"/>
              <a:t>När upplever användaren att hens resa börjar och slutar? </a:t>
            </a:r>
          </a:p>
          <a:p>
            <a:pPr marL="457200" indent="-457200">
              <a:buFont typeface="Arial" panose="020B0604020202020204" pitchFamily="34" charset="0"/>
              <a:buChar char="•"/>
            </a:pPr>
            <a:r>
              <a:rPr lang="sv-SE"/>
              <a:t>När uppstår användarens behov av er tjänst? </a:t>
            </a:r>
          </a:p>
          <a:p>
            <a:pPr marL="457200" indent="-457200">
              <a:buFont typeface="Arial" panose="020B0604020202020204" pitchFamily="34" charset="0"/>
              <a:buChar char="•"/>
            </a:pPr>
            <a:r>
              <a:rPr lang="sv-SE"/>
              <a:t>När är hen nöjd? </a:t>
            </a:r>
          </a:p>
          <a:p>
            <a:endParaRPr lang="sv-SE"/>
          </a:p>
          <a:p>
            <a:endParaRPr lang="sv-SE"/>
          </a:p>
          <a:p>
            <a:endParaRPr lang="sv-SE"/>
          </a:p>
        </p:txBody>
      </p:sp>
      <p:grpSp>
        <p:nvGrpSpPr>
          <p:cNvPr id="2" name="Grupp 1">
            <a:extLst>
              <a:ext uri="{FF2B5EF4-FFF2-40B4-BE49-F238E27FC236}">
                <a16:creationId xmlns:a16="http://schemas.microsoft.com/office/drawing/2014/main" id="{C9DEE487-5D06-41BA-B5F3-33227D988A65}"/>
              </a:ext>
              <a:ext uri="{C183D7F6-B498-43B3-948B-1728B52AA6E4}">
                <adec:decorative xmlns:adec="http://schemas.microsoft.com/office/drawing/2017/decorative" val="1"/>
              </a:ext>
            </a:extLst>
          </p:cNvPr>
          <p:cNvGrpSpPr/>
          <p:nvPr/>
        </p:nvGrpSpPr>
        <p:grpSpPr>
          <a:xfrm>
            <a:off x="13708296" y="1621762"/>
            <a:ext cx="5661051" cy="4045178"/>
            <a:chOff x="14276455" y="808733"/>
            <a:chExt cx="5661051" cy="4045178"/>
          </a:xfrm>
        </p:grpSpPr>
        <p:pic>
          <p:nvPicPr>
            <p:cNvPr id="24" name="Bild 23">
              <a:extLst>
                <a:ext uri="{FF2B5EF4-FFF2-40B4-BE49-F238E27FC236}">
                  <a16:creationId xmlns:a16="http://schemas.microsoft.com/office/drawing/2014/main" id="{0DCB3892-9B9C-40DC-813A-D8D2EC186F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276455" y="808733"/>
              <a:ext cx="5661051" cy="4045178"/>
            </a:xfrm>
            <a:prstGeom prst="rect">
              <a:avLst/>
            </a:prstGeom>
          </p:spPr>
        </p:pic>
        <p:sp>
          <p:nvSpPr>
            <p:cNvPr id="25" name="Tips!…">
              <a:extLst>
                <a:ext uri="{FF2B5EF4-FFF2-40B4-BE49-F238E27FC236}">
                  <a16:creationId xmlns:a16="http://schemas.microsoft.com/office/drawing/2014/main" id="{AB3F2988-FAE1-4FB8-B65E-4E08774F1492}"/>
                </a:ext>
              </a:extLst>
            </p:cNvPr>
            <p:cNvSpPr txBox="1"/>
            <p:nvPr/>
          </p:nvSpPr>
          <p:spPr>
            <a:xfrm>
              <a:off x="14718754" y="1584574"/>
              <a:ext cx="4664175" cy="1600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lnSpc>
                  <a:spcPct val="110000"/>
                </a:lnSpc>
                <a:defRPr sz="3000">
                  <a:solidFill>
                    <a:srgbClr val="091E23"/>
                  </a:solidFill>
                  <a:latin typeface="Calibri"/>
                  <a:ea typeface="Calibri"/>
                  <a:cs typeface="Calibri"/>
                  <a:sym typeface="Calibri"/>
                </a:defRPr>
              </a:pPr>
              <a:r>
                <a:rPr lang="sv-SE" sz="3000" b="1">
                  <a:solidFill>
                    <a:schemeClr val="bg1"/>
                  </a:solidFill>
                </a:rPr>
                <a:t>Det behöver inte vara perfekt – ni kan justera start- och slutpunkt senare. </a:t>
              </a:r>
            </a:p>
          </p:txBody>
        </p:sp>
      </p:grpSp>
      <p:sp>
        <p:nvSpPr>
          <p:cNvPr id="8" name="Platshållare för text 7">
            <a:extLst>
              <a:ext uri="{FF2B5EF4-FFF2-40B4-BE49-F238E27FC236}">
                <a16:creationId xmlns:a16="http://schemas.microsoft.com/office/drawing/2014/main" id="{0CA02C54-086B-DF49-883B-DDFB1BA52B0F}"/>
              </a:ext>
            </a:extLst>
          </p:cNvPr>
          <p:cNvSpPr>
            <a:spLocks noGrp="1"/>
          </p:cNvSpPr>
          <p:nvPr>
            <p:ph type="body" sz="quarter" idx="38"/>
          </p:nvPr>
        </p:nvSpPr>
        <p:spPr>
          <a:xfrm>
            <a:off x="13916381" y="6171191"/>
            <a:ext cx="9717914" cy="948267"/>
          </a:xfrm>
        </p:spPr>
        <p:txBody>
          <a:bodyPr lIns="91440" tIns="45720" rIns="91440" bIns="45720" anchor="t"/>
          <a:lstStyle/>
          <a:p>
            <a:pPr marL="0" indent="0">
              <a:buNone/>
            </a:pPr>
            <a:r>
              <a:rPr lang="sv-SE" sz="3400" b="1">
                <a:latin typeface="+mj-lt"/>
              </a:rPr>
              <a:t>Skriv på lapparna:</a:t>
            </a:r>
          </a:p>
        </p:txBody>
      </p:sp>
      <p:grpSp>
        <p:nvGrpSpPr>
          <p:cNvPr id="4" name="Grupp 3">
            <a:extLst>
              <a:ext uri="{FF2B5EF4-FFF2-40B4-BE49-F238E27FC236}">
                <a16:creationId xmlns:a16="http://schemas.microsoft.com/office/drawing/2014/main" id="{8FF189B3-AE09-B44B-B3D6-4D042B56D8AF}"/>
              </a:ext>
              <a:ext uri="{C183D7F6-B498-43B3-948B-1728B52AA6E4}">
                <adec:decorative xmlns:adec="http://schemas.microsoft.com/office/drawing/2017/decorative" val="1"/>
              </a:ext>
            </a:extLst>
          </p:cNvPr>
          <p:cNvGrpSpPr/>
          <p:nvPr/>
        </p:nvGrpSpPr>
        <p:grpSpPr>
          <a:xfrm>
            <a:off x="14099567" y="7232187"/>
            <a:ext cx="6766911" cy="2466983"/>
            <a:chOff x="14099568" y="7232188"/>
            <a:chExt cx="4896644" cy="1785148"/>
          </a:xfrm>
        </p:grpSpPr>
        <p:pic>
          <p:nvPicPr>
            <p:cNvPr id="15" name="Bild 14">
              <a:extLst>
                <a:ext uri="{FF2B5EF4-FFF2-40B4-BE49-F238E27FC236}">
                  <a16:creationId xmlns:a16="http://schemas.microsoft.com/office/drawing/2014/main" id="{C3C2F80D-CF73-45BC-A7BB-E19881C372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99568" y="7232188"/>
              <a:ext cx="4896644" cy="1785148"/>
            </a:xfrm>
            <a:prstGeom prst="rect">
              <a:avLst/>
            </a:prstGeom>
          </p:spPr>
        </p:pic>
        <p:sp>
          <p:nvSpPr>
            <p:cNvPr id="21" name="Platshållare för text 3">
              <a:extLst>
                <a:ext uri="{FF2B5EF4-FFF2-40B4-BE49-F238E27FC236}">
                  <a16:creationId xmlns:a16="http://schemas.microsoft.com/office/drawing/2014/main" id="{248403EC-576D-2E4F-8D54-75AB29CBB9E8}"/>
                </a:ext>
              </a:extLst>
            </p:cNvPr>
            <p:cNvSpPr txBox="1">
              <a:spLocks/>
            </p:cNvSpPr>
            <p:nvPr/>
          </p:nvSpPr>
          <p:spPr>
            <a:xfrm>
              <a:off x="14347048" y="7358905"/>
              <a:ext cx="4467722" cy="1496108"/>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a:t>Startpunkt:</a:t>
              </a:r>
            </a:p>
          </p:txBody>
        </p:sp>
      </p:grpSp>
      <p:grpSp>
        <p:nvGrpSpPr>
          <p:cNvPr id="20" name="Grupp 19">
            <a:extLst>
              <a:ext uri="{FF2B5EF4-FFF2-40B4-BE49-F238E27FC236}">
                <a16:creationId xmlns:a16="http://schemas.microsoft.com/office/drawing/2014/main" id="{C299E5A4-DC97-FE48-8E39-01BD92D8DBDB}"/>
              </a:ext>
              <a:ext uri="{C183D7F6-B498-43B3-948B-1728B52AA6E4}">
                <adec:decorative xmlns:adec="http://schemas.microsoft.com/office/drawing/2017/decorative" val="1"/>
              </a:ext>
            </a:extLst>
          </p:cNvPr>
          <p:cNvGrpSpPr/>
          <p:nvPr/>
        </p:nvGrpSpPr>
        <p:grpSpPr>
          <a:xfrm>
            <a:off x="14099567" y="10187659"/>
            <a:ext cx="6766911" cy="2466983"/>
            <a:chOff x="14099568" y="7232188"/>
            <a:chExt cx="4896644" cy="1785148"/>
          </a:xfrm>
        </p:grpSpPr>
        <p:pic>
          <p:nvPicPr>
            <p:cNvPr id="26" name="Bild 25">
              <a:extLst>
                <a:ext uri="{FF2B5EF4-FFF2-40B4-BE49-F238E27FC236}">
                  <a16:creationId xmlns:a16="http://schemas.microsoft.com/office/drawing/2014/main" id="{454D4C3E-7F77-8647-9558-F0C0513FE0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99568" y="7232188"/>
              <a:ext cx="4896644" cy="1785148"/>
            </a:xfrm>
            <a:prstGeom prst="rect">
              <a:avLst/>
            </a:prstGeom>
          </p:spPr>
        </p:pic>
        <p:sp>
          <p:nvSpPr>
            <p:cNvPr id="27" name="Platshållare för text 3">
              <a:extLst>
                <a:ext uri="{FF2B5EF4-FFF2-40B4-BE49-F238E27FC236}">
                  <a16:creationId xmlns:a16="http://schemas.microsoft.com/office/drawing/2014/main" id="{CD14DB82-BCA4-6943-BBE3-0E016ADA1B4A}"/>
                </a:ext>
              </a:extLst>
            </p:cNvPr>
            <p:cNvSpPr txBox="1">
              <a:spLocks/>
            </p:cNvSpPr>
            <p:nvPr/>
          </p:nvSpPr>
          <p:spPr>
            <a:xfrm>
              <a:off x="14347048" y="7358905"/>
              <a:ext cx="4467722" cy="1496108"/>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a:t>Slutpunkt:</a:t>
              </a:r>
            </a:p>
          </p:txBody>
        </p:sp>
      </p:grpSp>
      <p:pic>
        <p:nvPicPr>
          <p:cNvPr id="23" name="Bild">
            <a:extLst>
              <a:ext uri="{FF2B5EF4-FFF2-40B4-BE49-F238E27FC236}">
                <a16:creationId xmlns:a16="http://schemas.microsoft.com/office/drawing/2014/main" id="{7DB59C81-E733-2143-A8DA-F71573C7A15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78353" y="1227231"/>
            <a:ext cx="1024729" cy="860772"/>
          </a:xfrm>
          <a:prstGeom prst="rect">
            <a:avLst/>
          </a:prstGeom>
          <a:ln w="12700">
            <a:miter lim="400000"/>
          </a:ln>
        </p:spPr>
      </p:pic>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641" r="641"/>
          <a:stretch/>
        </p:blipFill>
        <p:spPr>
          <a:xfrm>
            <a:off x="939536" y="1320528"/>
            <a:ext cx="617191" cy="617191"/>
          </a:xfrm>
          <a:prstGeom prst="rect">
            <a:avLst/>
          </a:prstGeom>
          <a:ln w="12700">
            <a:miter lim="400000"/>
          </a:ln>
        </p:spPr>
      </p:pic>
      <p:pic>
        <p:nvPicPr>
          <p:cNvPr id="30" name="Bild 29">
            <a:extLst>
              <a:ext uri="{FF2B5EF4-FFF2-40B4-BE49-F238E27FC236}">
                <a16:creationId xmlns:a16="http://schemas.microsoft.com/office/drawing/2014/main" id="{FC09A6B7-9DED-7E4E-A431-A85024F29F61}"/>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18971" y="1373597"/>
            <a:ext cx="1083185" cy="532857"/>
          </a:xfrm>
          <a:prstGeom prst="rect">
            <a:avLst/>
          </a:prstGeom>
        </p:spPr>
      </p:pic>
    </p:spTree>
    <p:extLst>
      <p:ext uri="{BB962C8B-B14F-4D97-AF65-F5344CB8AC3E}">
        <p14:creationId xmlns:p14="http://schemas.microsoft.com/office/powerpoint/2010/main" val="4270452628"/>
      </p:ext>
    </p:extLst>
  </p:cSld>
  <p:clrMapOvr>
    <a:masterClrMapping/>
  </p:clrMapOvr>
</p:sld>
</file>

<file path=ppt/theme/theme1.xml><?xml version="1.0" encoding="utf-8"?>
<a:theme xmlns:a="http://schemas.openxmlformats.org/drawingml/2006/main" name="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547F80E5-9C4B-7A41-BF00-FEEF87EFD7D8}"/>
    </a:ext>
  </a:extLst>
</a:theme>
</file>

<file path=ppt/theme/theme2.xml><?xml version="1.0" encoding="utf-8"?>
<a:theme xmlns:a="http://schemas.openxmlformats.org/drawingml/2006/main" name="1_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6D3E75C7-C806-284C-B0D8-6DB7841572B0}"/>
    </a:ext>
  </a:extLst>
</a:theme>
</file>

<file path=ppt/theme/theme3.xml><?xml version="1.0" encoding="utf-8"?>
<a:theme xmlns:a="http://schemas.openxmlformats.org/drawingml/2006/main" name="2_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6D3E75C7-C806-284C-B0D8-6DB7841572B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5EBE10CCD4A2E4D8740289C4B864CE0" ma:contentTypeVersion="16" ma:contentTypeDescription="Create a new document." ma:contentTypeScope="" ma:versionID="ba4d3227b738dd059bec3873eee3ddf3">
  <xsd:schema xmlns:xsd="http://www.w3.org/2001/XMLSchema" xmlns:xs="http://www.w3.org/2001/XMLSchema" xmlns:p="http://schemas.microsoft.com/office/2006/metadata/properties" xmlns:ns2="9cb8bb9b-33fc-43fa-b7de-f43c0bf51d73" xmlns:ns3="f648ea3f-44b2-45cd-9207-59e194d581e8" targetNamespace="http://schemas.microsoft.com/office/2006/metadata/properties" ma:root="true" ma:fieldsID="ebda8f64c320fac2b3c5894a7338a949" ns2:_="" ns3:_="">
    <xsd:import namespace="9cb8bb9b-33fc-43fa-b7de-f43c0bf51d73"/>
    <xsd:import namespace="f648ea3f-44b2-45cd-9207-59e194d581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8bb9b-33fc-43fa-b7de-f43c0bf51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6207ad-ef36-41b4-a890-3b970be5e0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48ea3f-44b2-45cd-9207-59e194d581e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70a5f3-1dc6-4467-861e-6be90f64da6e}" ma:internalName="TaxCatchAll" ma:showField="CatchAllData" ma:web="f648ea3f-44b2-45cd-9207-59e194d581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648ea3f-44b2-45cd-9207-59e194d581e8" xsi:nil="true"/>
    <lcf76f155ced4ddcb4097134ff3c332f xmlns="9cb8bb9b-33fc-43fa-b7de-f43c0bf51d73">
      <Terms xmlns="http://schemas.microsoft.com/office/infopath/2007/PartnerControls"/>
    </lcf76f155ced4ddcb4097134ff3c332f>
    <MediaLengthInSeconds xmlns="9cb8bb9b-33fc-43fa-b7de-f43c0bf51d73" xsi:nil="true"/>
    <SharedWithUsers xmlns="f648ea3f-44b2-45cd-9207-59e194d581e8">
      <UserInfo>
        <DisplayName/>
        <AccountId xsi:nil="true"/>
        <AccountType/>
      </UserInfo>
    </SharedWithUsers>
  </documentManagement>
</p:properties>
</file>

<file path=customXml/itemProps1.xml><?xml version="1.0" encoding="utf-8"?>
<ds:datastoreItem xmlns:ds="http://schemas.openxmlformats.org/officeDocument/2006/customXml" ds:itemID="{301246D7-B1CB-4473-BACD-CF22726D8045}">
  <ds:schemaRefs>
    <ds:schemaRef ds:uri="http://schemas.microsoft.com/sharepoint/v3/contenttype/forms"/>
  </ds:schemaRefs>
</ds:datastoreItem>
</file>

<file path=customXml/itemProps2.xml><?xml version="1.0" encoding="utf-8"?>
<ds:datastoreItem xmlns:ds="http://schemas.openxmlformats.org/officeDocument/2006/customXml" ds:itemID="{97892A9B-07D7-4033-84BE-2AAA84C07A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b8bb9b-33fc-43fa-b7de-f43c0bf51d73"/>
    <ds:schemaRef ds:uri="f648ea3f-44b2-45cd-9207-59e194d581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68B777-BFEF-4068-B067-2D7A9336612C}">
  <ds:schemaRefs>
    <ds:schemaRef ds:uri="bbf57927-146e-4af1-8a22-58b8ad685837"/>
    <ds:schemaRef ds:uri="f76a4e4c-2db2-462f-9ed3-409335a41f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648ea3f-44b2-45cd-9207-59e194d581e8"/>
    <ds:schemaRef ds:uri="9cb8bb9b-33fc-43fa-b7de-f43c0bf51d73"/>
  </ds:schemaRefs>
</ds:datastoreItem>
</file>

<file path=docProps/app.xml><?xml version="1.0" encoding="utf-8"?>
<Properties xmlns="http://schemas.openxmlformats.org/officeDocument/2006/extended-properties" xmlns:vt="http://schemas.openxmlformats.org/officeDocument/2006/docPropsVTypes">
  <Template/>
  <TotalTime>58</TotalTime>
  <Words>1317</Words>
  <Application>Microsoft Office PowerPoint</Application>
  <PresentationFormat>Anpassad</PresentationFormat>
  <Paragraphs>202</Paragraphs>
  <Slides>21</Slides>
  <Notes>16</Notes>
  <HiddenSlides>0</HiddenSlides>
  <MMClips>2</MMClips>
  <ScaleCrop>false</ScaleCrop>
  <HeadingPairs>
    <vt:vector size="6" baseType="variant">
      <vt:variant>
        <vt:lpstr>Använt teckensnitt</vt:lpstr>
      </vt:variant>
      <vt:variant>
        <vt:i4>4</vt:i4>
      </vt:variant>
      <vt:variant>
        <vt:lpstr>Tema</vt:lpstr>
      </vt:variant>
      <vt:variant>
        <vt:i4>3</vt:i4>
      </vt:variant>
      <vt:variant>
        <vt:lpstr>Bildrubriker</vt:lpstr>
      </vt:variant>
      <vt:variant>
        <vt:i4>21</vt:i4>
      </vt:variant>
    </vt:vector>
  </HeadingPairs>
  <TitlesOfParts>
    <vt:vector size="28" baseType="lpstr">
      <vt:lpstr>Arial</vt:lpstr>
      <vt:lpstr>Calibri</vt:lpstr>
      <vt:lpstr>Century Gothic</vt:lpstr>
      <vt:lpstr>Helvetica Neue Medium</vt:lpstr>
      <vt:lpstr>Office-tema</vt:lpstr>
      <vt:lpstr>1_Office-tema</vt:lpstr>
      <vt:lpstr>2_Office-tema</vt:lpstr>
      <vt:lpstr>Skapa en användarresa</vt:lpstr>
      <vt:lpstr>Övningens steg</vt:lpstr>
      <vt:lpstr>Börja</vt:lpstr>
      <vt:lpstr>Kika!</vt:lpstr>
      <vt:lpstr>Förberedelser</vt:lpstr>
      <vt:lpstr>Pröva</vt:lpstr>
      <vt:lpstr>Idag ska vi tillsammans:</vt:lpstr>
      <vt:lpstr>Välj tjänst &amp; användare</vt:lpstr>
      <vt:lpstr>Start- och slutpunkt</vt:lpstr>
      <vt:lpstr>Vad gör användarna?</vt:lpstr>
      <vt:lpstr>Aktiviteter</vt:lpstr>
      <vt:lpstr>Gemensam bild</vt:lpstr>
      <vt:lpstr>Resan</vt:lpstr>
      <vt:lpstr>Vad säger användarna?</vt:lpstr>
      <vt:lpstr>Bra jobbat!</vt:lpstr>
      <vt:lpstr>Användarresan är ett verktyg</vt:lpstr>
      <vt:lpstr>Grupparbetet är klart för nu</vt:lpstr>
      <vt:lpstr>Utveckla</vt:lpstr>
      <vt:lpstr>Hur var det?</vt:lpstr>
      <vt:lpstr>Bra jobbat!</vt:lpstr>
      <vt:lpstr>Dokumentets syfte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Petra Blomberg</dc:creator>
  <cp:lastModifiedBy>Zachrisson Ann-Marie</cp:lastModifiedBy>
  <cp:revision>10</cp:revision>
  <dcterms:created xsi:type="dcterms:W3CDTF">2022-10-10T08:04:23Z</dcterms:created>
  <dcterms:modified xsi:type="dcterms:W3CDTF">2022-12-16T07:34:13Z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0x01010055EBE10CCD4A2E4D8740289C4B864CE0</vt:lpwstr>
  </property>
  <property fmtid="{D5CDD505-2E9C-101B-9397-08002B2CF9AE}" pid="3" name="MediaServiceImageTags">
    <vt:lpwstr/>
  </property>
  <property fmtid="{D5CDD505-2E9C-101B-9397-08002B2CF9AE}" pid="4" name="Order">
    <vt:lpwstr>696100.000000000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