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85" r:id="rId6"/>
  </p:sldMasterIdLst>
  <p:notesMasterIdLst>
    <p:notesMasterId r:id="rId29"/>
  </p:notesMasterIdLst>
  <p:handoutMasterIdLst>
    <p:handoutMasterId r:id="rId30"/>
  </p:handoutMasterIdLst>
  <p:sldIdLst>
    <p:sldId id="270" r:id="rId7"/>
    <p:sldId id="271" r:id="rId8"/>
    <p:sldId id="272" r:id="rId9"/>
    <p:sldId id="258" r:id="rId10"/>
    <p:sldId id="277" r:id="rId11"/>
    <p:sldId id="281" r:id="rId12"/>
    <p:sldId id="282" r:id="rId13"/>
    <p:sldId id="283" r:id="rId14"/>
    <p:sldId id="284" r:id="rId15"/>
    <p:sldId id="279" r:id="rId16"/>
    <p:sldId id="286" r:id="rId17"/>
    <p:sldId id="292" r:id="rId18"/>
    <p:sldId id="287" r:id="rId19"/>
    <p:sldId id="293" r:id="rId20"/>
    <p:sldId id="294" r:id="rId21"/>
    <p:sldId id="290" r:id="rId22"/>
    <p:sldId id="278" r:id="rId23"/>
    <p:sldId id="280" r:id="rId24"/>
    <p:sldId id="261" r:id="rId25"/>
    <p:sldId id="263" r:id="rId26"/>
    <p:sldId id="289" r:id="rId27"/>
    <p:sldId id="318" r:id="rId28"/>
  </p:sldIdLst>
  <p:sldSz cx="24382413" cy="13716000"/>
  <p:notesSz cx="6858000" cy="9144000"/>
  <p:defaultText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pos="2259" userDrawn="1">
          <p15:clr>
            <a:srgbClr val="A4A3A4"/>
          </p15:clr>
        </p15:guide>
        <p15:guide id="2" orient="horz" pos="43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D23"/>
    <a:srgbClr val="FFFFFF"/>
    <a:srgbClr val="338F8D"/>
    <a:srgbClr val="2F8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03" autoAdjust="0"/>
    <p:restoredTop sz="96380"/>
  </p:normalViewPr>
  <p:slideViewPr>
    <p:cSldViewPr snapToGrid="0">
      <p:cViewPr varScale="1">
        <p:scale>
          <a:sx n="72" d="100"/>
          <a:sy n="72" d="100"/>
        </p:scale>
        <p:origin x="968" y="256"/>
      </p:cViewPr>
      <p:guideLst>
        <p:guide pos="2259"/>
        <p:guide orient="horz" pos="432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6" d="100"/>
          <a:sy n="126" d="100"/>
        </p:scale>
        <p:origin x="4784"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199F146E-54B7-2E42-AB57-C285B1F0F6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9183D5B7-6CA4-BD4D-8CA7-0F32966EB0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28FD05-3668-064E-B570-03113E85385E}" type="datetimeFigureOut">
              <a:rPr lang="sv-SE" smtClean="0"/>
              <a:t>2022-12-09</a:t>
            </a:fld>
            <a:endParaRPr lang="sv-SE"/>
          </a:p>
        </p:txBody>
      </p:sp>
      <p:sp>
        <p:nvSpPr>
          <p:cNvPr id="4" name="Platshållare för sidfot 3">
            <a:extLst>
              <a:ext uri="{FF2B5EF4-FFF2-40B4-BE49-F238E27FC236}">
                <a16:creationId xmlns:a16="http://schemas.microsoft.com/office/drawing/2014/main" id="{53E0CD62-FD01-774C-A9DD-55574D49F9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1CCB5A80-9897-DF40-B760-23FAD53445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011D4A-94F6-D14D-BA12-E26FCF188BB4}" type="slidenum">
              <a:rPr lang="sv-SE" smtClean="0"/>
              <a:t>‹#›</a:t>
            </a:fld>
            <a:endParaRPr lang="sv-SE"/>
          </a:p>
        </p:txBody>
      </p:sp>
    </p:spTree>
    <p:extLst>
      <p:ext uri="{BB962C8B-B14F-4D97-AF65-F5344CB8AC3E}">
        <p14:creationId xmlns:p14="http://schemas.microsoft.com/office/powerpoint/2010/main" val="3750431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AEB24-C255-D54C-B9C1-D3B29D4B8CF6}" type="datetimeFigureOut">
              <a:rPr lang="sv-SE" smtClean="0"/>
              <a:t>2022-12-09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8BCF9-52BB-7C44-8C87-540065A8D143}" type="slidenum">
              <a:rPr lang="sv-SE" smtClean="0"/>
              <a:t>‹#›</a:t>
            </a:fld>
            <a:endParaRPr lang="sv-SE"/>
          </a:p>
        </p:txBody>
      </p:sp>
    </p:spTree>
    <p:extLst>
      <p:ext uri="{BB962C8B-B14F-4D97-AF65-F5344CB8AC3E}">
        <p14:creationId xmlns:p14="http://schemas.microsoft.com/office/powerpoint/2010/main" val="1417699661"/>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a:t>
            </a:fld>
            <a:endParaRPr lang="sv-SE"/>
          </a:p>
        </p:txBody>
      </p:sp>
    </p:spTree>
    <p:extLst>
      <p:ext uri="{BB962C8B-B14F-4D97-AF65-F5344CB8AC3E}">
        <p14:creationId xmlns:p14="http://schemas.microsoft.com/office/powerpoint/2010/main" val="108309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10</a:t>
            </a:fld>
            <a:endParaRPr lang="sv-SE"/>
          </a:p>
        </p:txBody>
      </p:sp>
    </p:spTree>
    <p:extLst>
      <p:ext uri="{BB962C8B-B14F-4D97-AF65-F5344CB8AC3E}">
        <p14:creationId xmlns:p14="http://schemas.microsoft.com/office/powerpoint/2010/main" val="2552118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11</a:t>
            </a:fld>
            <a:endParaRPr lang="sv-SE"/>
          </a:p>
        </p:txBody>
      </p:sp>
    </p:spTree>
    <p:extLst>
      <p:ext uri="{BB962C8B-B14F-4D97-AF65-F5344CB8AC3E}">
        <p14:creationId xmlns:p14="http://schemas.microsoft.com/office/powerpoint/2010/main" val="3046129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12</a:t>
            </a:fld>
            <a:endParaRPr lang="sv-SE"/>
          </a:p>
        </p:txBody>
      </p:sp>
    </p:spTree>
    <p:extLst>
      <p:ext uri="{BB962C8B-B14F-4D97-AF65-F5344CB8AC3E}">
        <p14:creationId xmlns:p14="http://schemas.microsoft.com/office/powerpoint/2010/main" val="361048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13</a:t>
            </a:fld>
            <a:endParaRPr lang="sv-SE"/>
          </a:p>
        </p:txBody>
      </p:sp>
    </p:spTree>
    <p:extLst>
      <p:ext uri="{BB962C8B-B14F-4D97-AF65-F5344CB8AC3E}">
        <p14:creationId xmlns:p14="http://schemas.microsoft.com/office/powerpoint/2010/main" val="2461314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14</a:t>
            </a:fld>
            <a:endParaRPr lang="sv-SE"/>
          </a:p>
        </p:txBody>
      </p:sp>
    </p:spTree>
    <p:extLst>
      <p:ext uri="{BB962C8B-B14F-4D97-AF65-F5344CB8AC3E}">
        <p14:creationId xmlns:p14="http://schemas.microsoft.com/office/powerpoint/2010/main" val="1323428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16</a:t>
            </a:fld>
            <a:endParaRPr lang="sv-SE"/>
          </a:p>
        </p:txBody>
      </p:sp>
    </p:spTree>
    <p:extLst>
      <p:ext uri="{BB962C8B-B14F-4D97-AF65-F5344CB8AC3E}">
        <p14:creationId xmlns:p14="http://schemas.microsoft.com/office/powerpoint/2010/main" val="1512885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cs typeface="Calibri"/>
            </a:endParaRPr>
          </a:p>
        </p:txBody>
      </p:sp>
      <p:sp>
        <p:nvSpPr>
          <p:cNvPr id="4" name="Platshållare för bildnummer 3"/>
          <p:cNvSpPr>
            <a:spLocks noGrp="1"/>
          </p:cNvSpPr>
          <p:nvPr>
            <p:ph type="sldNum" sz="quarter" idx="5"/>
          </p:nvPr>
        </p:nvSpPr>
        <p:spPr/>
        <p:txBody>
          <a:bodyPr/>
          <a:lstStyle/>
          <a:p>
            <a:fld id="{AD98BCF9-52BB-7C44-8C87-540065A8D143}" type="slidenum">
              <a:rPr lang="sv-SE" smtClean="0"/>
              <a:t>17</a:t>
            </a:fld>
            <a:endParaRPr lang="sv-SE"/>
          </a:p>
        </p:txBody>
      </p:sp>
    </p:spTree>
    <p:extLst>
      <p:ext uri="{BB962C8B-B14F-4D97-AF65-F5344CB8AC3E}">
        <p14:creationId xmlns:p14="http://schemas.microsoft.com/office/powerpoint/2010/main" val="3175288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18</a:t>
            </a:fld>
            <a:endParaRPr lang="sv-SE"/>
          </a:p>
        </p:txBody>
      </p:sp>
    </p:spTree>
    <p:extLst>
      <p:ext uri="{BB962C8B-B14F-4D97-AF65-F5344CB8AC3E}">
        <p14:creationId xmlns:p14="http://schemas.microsoft.com/office/powerpoint/2010/main" val="2492971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19</a:t>
            </a:fld>
            <a:endParaRPr lang="sv-SE"/>
          </a:p>
        </p:txBody>
      </p:sp>
    </p:spTree>
    <p:extLst>
      <p:ext uri="{BB962C8B-B14F-4D97-AF65-F5344CB8AC3E}">
        <p14:creationId xmlns:p14="http://schemas.microsoft.com/office/powerpoint/2010/main" val="2151735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20</a:t>
            </a:fld>
            <a:endParaRPr lang="sv-SE"/>
          </a:p>
        </p:txBody>
      </p:sp>
    </p:spTree>
    <p:extLst>
      <p:ext uri="{BB962C8B-B14F-4D97-AF65-F5344CB8AC3E}">
        <p14:creationId xmlns:p14="http://schemas.microsoft.com/office/powerpoint/2010/main" val="1824385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a:t>
            </a:fld>
            <a:endParaRPr lang="sv-SE"/>
          </a:p>
        </p:txBody>
      </p:sp>
    </p:spTree>
    <p:extLst>
      <p:ext uri="{BB962C8B-B14F-4D97-AF65-F5344CB8AC3E}">
        <p14:creationId xmlns:p14="http://schemas.microsoft.com/office/powerpoint/2010/main" val="303276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21</a:t>
            </a:fld>
            <a:endParaRPr lang="sv-SE"/>
          </a:p>
        </p:txBody>
      </p:sp>
    </p:spTree>
    <p:extLst>
      <p:ext uri="{BB962C8B-B14F-4D97-AF65-F5344CB8AC3E}">
        <p14:creationId xmlns:p14="http://schemas.microsoft.com/office/powerpoint/2010/main" val="3656280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D98BCF9-52BB-7C44-8C87-540065A8D14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144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3</a:t>
            </a:fld>
            <a:endParaRPr lang="sv-SE"/>
          </a:p>
        </p:txBody>
      </p:sp>
    </p:spTree>
    <p:extLst>
      <p:ext uri="{BB962C8B-B14F-4D97-AF65-F5344CB8AC3E}">
        <p14:creationId xmlns:p14="http://schemas.microsoft.com/office/powerpoint/2010/main" val="399520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4</a:t>
            </a:fld>
            <a:endParaRPr lang="sv-SE"/>
          </a:p>
        </p:txBody>
      </p:sp>
    </p:spTree>
    <p:extLst>
      <p:ext uri="{BB962C8B-B14F-4D97-AF65-F5344CB8AC3E}">
        <p14:creationId xmlns:p14="http://schemas.microsoft.com/office/powerpoint/2010/main" val="3527416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5</a:t>
            </a:fld>
            <a:endParaRPr lang="sv-SE"/>
          </a:p>
        </p:txBody>
      </p:sp>
    </p:spTree>
    <p:extLst>
      <p:ext uri="{BB962C8B-B14F-4D97-AF65-F5344CB8AC3E}">
        <p14:creationId xmlns:p14="http://schemas.microsoft.com/office/powerpoint/2010/main" val="1472138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6</a:t>
            </a:fld>
            <a:endParaRPr lang="sv-SE"/>
          </a:p>
        </p:txBody>
      </p:sp>
    </p:spTree>
    <p:extLst>
      <p:ext uri="{BB962C8B-B14F-4D97-AF65-F5344CB8AC3E}">
        <p14:creationId xmlns:p14="http://schemas.microsoft.com/office/powerpoint/2010/main" val="226891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7</a:t>
            </a:fld>
            <a:endParaRPr lang="sv-SE"/>
          </a:p>
        </p:txBody>
      </p:sp>
    </p:spTree>
    <p:extLst>
      <p:ext uri="{BB962C8B-B14F-4D97-AF65-F5344CB8AC3E}">
        <p14:creationId xmlns:p14="http://schemas.microsoft.com/office/powerpoint/2010/main" val="1594935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8</a:t>
            </a:fld>
            <a:endParaRPr lang="sv-SE"/>
          </a:p>
        </p:txBody>
      </p:sp>
    </p:spTree>
    <p:extLst>
      <p:ext uri="{BB962C8B-B14F-4D97-AF65-F5344CB8AC3E}">
        <p14:creationId xmlns:p14="http://schemas.microsoft.com/office/powerpoint/2010/main" val="2158199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9</a:t>
            </a:fld>
            <a:endParaRPr lang="sv-SE"/>
          </a:p>
        </p:txBody>
      </p:sp>
    </p:spTree>
    <p:extLst>
      <p:ext uri="{BB962C8B-B14F-4D97-AF65-F5344CB8AC3E}">
        <p14:creationId xmlns:p14="http://schemas.microsoft.com/office/powerpoint/2010/main" val="17273426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22.svg"/><Relationship Id="rId10"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36.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42.svg"/><Relationship Id="rId7" Type="http://schemas.openxmlformats.org/officeDocument/2006/relationships/image" Target="../media/image4.svg"/><Relationship Id="rId12"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46.svg"/><Relationship Id="rId5" Type="http://schemas.openxmlformats.org/officeDocument/2006/relationships/image" Target="../media/image38.svg"/><Relationship Id="rId10" Type="http://schemas.openxmlformats.org/officeDocument/2006/relationships/image" Target="../media/image45.png"/><Relationship Id="rId4" Type="http://schemas.openxmlformats.org/officeDocument/2006/relationships/image" Target="../media/image37.png"/><Relationship Id="rId9" Type="http://schemas.openxmlformats.org/officeDocument/2006/relationships/image" Target="../media/image44.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9.svg"/><Relationship Id="rId7" Type="http://schemas.openxmlformats.org/officeDocument/2006/relationships/image" Target="../media/image52.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51.png"/><Relationship Id="rId11" Type="http://schemas.openxmlformats.org/officeDocument/2006/relationships/image" Target="../media/image4.svg"/><Relationship Id="rId5" Type="http://schemas.openxmlformats.org/officeDocument/2006/relationships/image" Target="../media/image50.svg"/><Relationship Id="rId10"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38.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4.svg"/><Relationship Id="rId7" Type="http://schemas.openxmlformats.org/officeDocument/2006/relationships/image" Target="../media/image38.svg"/><Relationship Id="rId2"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58.svg"/><Relationship Id="rId4" Type="http://schemas.openxmlformats.org/officeDocument/2006/relationships/image" Target="../media/image5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9.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38.svg"/><Relationship Id="rId7" Type="http://schemas.openxmlformats.org/officeDocument/2006/relationships/image" Target="../media/image61.svg"/><Relationship Id="rId12" Type="http://schemas.openxmlformats.org/officeDocument/2006/relationships/image" Target="../media/image66.png"/><Relationship Id="rId17" Type="http://schemas.openxmlformats.org/officeDocument/2006/relationships/image" Target="../media/image71.svg"/><Relationship Id="rId2" Type="http://schemas.openxmlformats.org/officeDocument/2006/relationships/image" Target="../media/image37.png"/><Relationship Id="rId16" Type="http://schemas.openxmlformats.org/officeDocument/2006/relationships/image" Target="../media/image70.png"/><Relationship Id="rId1" Type="http://schemas.openxmlformats.org/officeDocument/2006/relationships/slideMaster" Target="../slideMasters/slideMaster1.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4.svg"/><Relationship Id="rId15" Type="http://schemas.openxmlformats.org/officeDocument/2006/relationships/image" Target="../media/image69.svg"/><Relationship Id="rId10" Type="http://schemas.openxmlformats.org/officeDocument/2006/relationships/image" Target="../media/image64.png"/><Relationship Id="rId4" Type="http://schemas.openxmlformats.org/officeDocument/2006/relationships/image" Target="../media/image3.png"/><Relationship Id="rId9" Type="http://schemas.openxmlformats.org/officeDocument/2006/relationships/image" Target="../media/image63.svg"/><Relationship Id="rId14" Type="http://schemas.openxmlformats.org/officeDocument/2006/relationships/image" Target="../media/image68.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4.svg"/><Relationship Id="rId3" Type="http://schemas.openxmlformats.org/officeDocument/2006/relationships/image" Target="../media/image61.svg"/><Relationship Id="rId7" Type="http://schemas.openxmlformats.org/officeDocument/2006/relationships/image" Target="../media/image73.svg"/><Relationship Id="rId12"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Master" Target="../slideMasters/slideMaster1.xml"/><Relationship Id="rId6" Type="http://schemas.openxmlformats.org/officeDocument/2006/relationships/image" Target="../media/image72.png"/><Relationship Id="rId11" Type="http://schemas.openxmlformats.org/officeDocument/2006/relationships/image" Target="../media/image67.svg"/><Relationship Id="rId5" Type="http://schemas.openxmlformats.org/officeDocument/2006/relationships/image" Target="../media/image38.svg"/><Relationship Id="rId10" Type="http://schemas.openxmlformats.org/officeDocument/2006/relationships/image" Target="../media/image66.png"/><Relationship Id="rId4" Type="http://schemas.openxmlformats.org/officeDocument/2006/relationships/image" Target="../media/image37.png"/><Relationship Id="rId9" Type="http://schemas.openxmlformats.org/officeDocument/2006/relationships/image" Target="../media/image74.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1.svg"/><Relationship Id="rId7" Type="http://schemas.openxmlformats.org/officeDocument/2006/relationships/image" Target="../media/image76.svg"/><Relationship Id="rId2" Type="http://schemas.openxmlformats.org/officeDocument/2006/relationships/image" Target="../media/image60.png"/><Relationship Id="rId1" Type="http://schemas.openxmlformats.org/officeDocument/2006/relationships/slideMaster" Target="../slideMasters/slideMaster1.xml"/><Relationship Id="rId6" Type="http://schemas.openxmlformats.org/officeDocument/2006/relationships/image" Target="../media/image75.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9.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85.svg"/><Relationship Id="rId3" Type="http://schemas.openxmlformats.org/officeDocument/2006/relationships/image" Target="../media/image81.svg"/><Relationship Id="rId7" Type="http://schemas.openxmlformats.org/officeDocument/2006/relationships/image" Target="../media/image2.svg"/><Relationship Id="rId12"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74.svg"/><Relationship Id="rId5" Type="http://schemas.openxmlformats.org/officeDocument/2006/relationships/image" Target="../media/image83.svg"/><Relationship Id="rId10" Type="http://schemas.openxmlformats.org/officeDocument/2006/relationships/image" Target="../media/image70.png"/><Relationship Id="rId4" Type="http://schemas.openxmlformats.org/officeDocument/2006/relationships/image" Target="../media/image82.png"/><Relationship Id="rId9" Type="http://schemas.openxmlformats.org/officeDocument/2006/relationships/image" Target="../media/image67.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7.svg"/><Relationship Id="rId7" Type="http://schemas.openxmlformats.org/officeDocument/2006/relationships/image" Target="../media/image38.svg"/><Relationship Id="rId2" Type="http://schemas.openxmlformats.org/officeDocument/2006/relationships/image" Target="../media/image86.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89.svg"/><Relationship Id="rId4" Type="http://schemas.openxmlformats.org/officeDocument/2006/relationships/image" Target="../media/image88.png"/><Relationship Id="rId9" Type="http://schemas.openxmlformats.org/officeDocument/2006/relationships/image" Target="../media/image2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92.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svg"/><Relationship Id="rId7" Type="http://schemas.openxmlformats.org/officeDocument/2006/relationships/image" Target="../media/image98.svg"/><Relationship Id="rId12" Type="http://schemas.openxmlformats.org/officeDocument/2006/relationships/image" Target="../media/image103.svg"/><Relationship Id="rId2" Type="http://schemas.openxmlformats.org/officeDocument/2006/relationships/image" Target="../media/image93.png"/><Relationship Id="rId1" Type="http://schemas.openxmlformats.org/officeDocument/2006/relationships/slideMaster" Target="../slideMasters/slideMaster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svg"/><Relationship Id="rId10" Type="http://schemas.openxmlformats.org/officeDocument/2006/relationships/image" Target="../media/image101.svg"/><Relationship Id="rId4" Type="http://schemas.openxmlformats.org/officeDocument/2006/relationships/image" Target="../media/image95.png"/><Relationship Id="rId9" Type="http://schemas.openxmlformats.org/officeDocument/2006/relationships/image" Target="../media/image10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Master" Target="../slideMasters/slideMaster2.xml"/><Relationship Id="rId5" Type="http://schemas.openxmlformats.org/officeDocument/2006/relationships/image" Target="../media/image107.svg"/><Relationship Id="rId4" Type="http://schemas.openxmlformats.org/officeDocument/2006/relationships/image" Target="../media/image106.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emf"/><Relationship Id="rId7" Type="http://schemas.openxmlformats.org/officeDocument/2006/relationships/image" Target="../media/image113.png"/><Relationship Id="rId2" Type="http://schemas.openxmlformats.org/officeDocument/2006/relationships/image" Target="../media/image108.emf"/><Relationship Id="rId1" Type="http://schemas.openxmlformats.org/officeDocument/2006/relationships/slideMaster" Target="../slideMasters/slideMaster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emf"/></Relationships>
</file>

<file path=ppt/slideLayouts/_rels/slideLayout29.xml.rels><?xml version="1.0" encoding="UTF-8" standalone="yes"?>
<Relationships xmlns="http://schemas.openxmlformats.org/package/2006/relationships"><Relationship Id="rId26" Type="http://schemas.openxmlformats.org/officeDocument/2006/relationships/image" Target="../media/image138.png"/><Relationship Id="rId21" Type="http://schemas.openxmlformats.org/officeDocument/2006/relationships/image" Target="../media/image133.svg"/><Relationship Id="rId42" Type="http://schemas.openxmlformats.org/officeDocument/2006/relationships/image" Target="../media/image154.png"/><Relationship Id="rId47" Type="http://schemas.openxmlformats.org/officeDocument/2006/relationships/image" Target="../media/image83.svg"/><Relationship Id="rId63" Type="http://schemas.openxmlformats.org/officeDocument/2006/relationships/image" Target="../media/image173.svg"/><Relationship Id="rId68" Type="http://schemas.openxmlformats.org/officeDocument/2006/relationships/image" Target="../media/image178.png"/><Relationship Id="rId84" Type="http://schemas.openxmlformats.org/officeDocument/2006/relationships/image" Target="../media/image194.png"/><Relationship Id="rId89" Type="http://schemas.openxmlformats.org/officeDocument/2006/relationships/image" Target="../media/image199.svg"/><Relationship Id="rId16" Type="http://schemas.openxmlformats.org/officeDocument/2006/relationships/image" Target="../media/image128.png"/><Relationship Id="rId11" Type="http://schemas.openxmlformats.org/officeDocument/2006/relationships/image" Target="../media/image123.svg"/><Relationship Id="rId32" Type="http://schemas.openxmlformats.org/officeDocument/2006/relationships/image" Target="../media/image144.png"/><Relationship Id="rId37" Type="http://schemas.openxmlformats.org/officeDocument/2006/relationships/image" Target="../media/image149.svg"/><Relationship Id="rId53" Type="http://schemas.openxmlformats.org/officeDocument/2006/relationships/image" Target="../media/image163.svg"/><Relationship Id="rId58" Type="http://schemas.openxmlformats.org/officeDocument/2006/relationships/image" Target="../media/image168.png"/><Relationship Id="rId74" Type="http://schemas.openxmlformats.org/officeDocument/2006/relationships/image" Target="../media/image184.png"/><Relationship Id="rId79" Type="http://schemas.openxmlformats.org/officeDocument/2006/relationships/image" Target="../media/image189.svg"/><Relationship Id="rId102" Type="http://schemas.openxmlformats.org/officeDocument/2006/relationships/image" Target="../media/image212.png"/><Relationship Id="rId5" Type="http://schemas.openxmlformats.org/officeDocument/2006/relationships/image" Target="../media/image117.svg"/><Relationship Id="rId90" Type="http://schemas.openxmlformats.org/officeDocument/2006/relationships/image" Target="../media/image200.png"/><Relationship Id="rId95" Type="http://schemas.openxmlformats.org/officeDocument/2006/relationships/image" Target="../media/image205.svg"/><Relationship Id="rId22" Type="http://schemas.openxmlformats.org/officeDocument/2006/relationships/image" Target="../media/image134.png"/><Relationship Id="rId27" Type="http://schemas.openxmlformats.org/officeDocument/2006/relationships/image" Target="../media/image139.svg"/><Relationship Id="rId43" Type="http://schemas.openxmlformats.org/officeDocument/2006/relationships/image" Target="../media/image155.svg"/><Relationship Id="rId48" Type="http://schemas.openxmlformats.org/officeDocument/2006/relationships/image" Target="../media/image158.png"/><Relationship Id="rId64" Type="http://schemas.openxmlformats.org/officeDocument/2006/relationships/image" Target="../media/image174.png"/><Relationship Id="rId69" Type="http://schemas.openxmlformats.org/officeDocument/2006/relationships/image" Target="../media/image179.svg"/><Relationship Id="rId80" Type="http://schemas.openxmlformats.org/officeDocument/2006/relationships/image" Target="../media/image190.png"/><Relationship Id="rId85" Type="http://schemas.openxmlformats.org/officeDocument/2006/relationships/image" Target="../media/image195.svg"/><Relationship Id="rId12" Type="http://schemas.openxmlformats.org/officeDocument/2006/relationships/image" Target="../media/image124.png"/><Relationship Id="rId17" Type="http://schemas.openxmlformats.org/officeDocument/2006/relationships/image" Target="../media/image129.svg"/><Relationship Id="rId33" Type="http://schemas.openxmlformats.org/officeDocument/2006/relationships/image" Target="../media/image145.svg"/><Relationship Id="rId38" Type="http://schemas.openxmlformats.org/officeDocument/2006/relationships/image" Target="../media/image150.png"/><Relationship Id="rId59" Type="http://schemas.openxmlformats.org/officeDocument/2006/relationships/image" Target="../media/image169.svg"/><Relationship Id="rId103" Type="http://schemas.openxmlformats.org/officeDocument/2006/relationships/image" Target="../media/image213.svg"/><Relationship Id="rId20" Type="http://schemas.openxmlformats.org/officeDocument/2006/relationships/image" Target="../media/image132.png"/><Relationship Id="rId41" Type="http://schemas.openxmlformats.org/officeDocument/2006/relationships/image" Target="../media/image153.svg"/><Relationship Id="rId54" Type="http://schemas.openxmlformats.org/officeDocument/2006/relationships/image" Target="../media/image164.png"/><Relationship Id="rId62" Type="http://schemas.openxmlformats.org/officeDocument/2006/relationships/image" Target="../media/image172.png"/><Relationship Id="rId70" Type="http://schemas.openxmlformats.org/officeDocument/2006/relationships/image" Target="../media/image180.png"/><Relationship Id="rId75" Type="http://schemas.openxmlformats.org/officeDocument/2006/relationships/image" Target="../media/image185.svg"/><Relationship Id="rId83" Type="http://schemas.openxmlformats.org/officeDocument/2006/relationships/image" Target="../media/image193.svg"/><Relationship Id="rId88" Type="http://schemas.openxmlformats.org/officeDocument/2006/relationships/image" Target="../media/image198.png"/><Relationship Id="rId91" Type="http://schemas.openxmlformats.org/officeDocument/2006/relationships/image" Target="../media/image201.svg"/><Relationship Id="rId96" Type="http://schemas.openxmlformats.org/officeDocument/2006/relationships/image" Target="../media/image206.png"/><Relationship Id="rId1" Type="http://schemas.openxmlformats.org/officeDocument/2006/relationships/slideMaster" Target="../slideMasters/slideMaster3.xml"/><Relationship Id="rId6" Type="http://schemas.openxmlformats.org/officeDocument/2006/relationships/image" Target="../media/image118.png"/><Relationship Id="rId15" Type="http://schemas.openxmlformats.org/officeDocument/2006/relationships/image" Target="../media/image127.svg"/><Relationship Id="rId23" Type="http://schemas.openxmlformats.org/officeDocument/2006/relationships/image" Target="../media/image135.svg"/><Relationship Id="rId28" Type="http://schemas.openxmlformats.org/officeDocument/2006/relationships/image" Target="../media/image140.png"/><Relationship Id="rId36" Type="http://schemas.openxmlformats.org/officeDocument/2006/relationships/image" Target="../media/image148.png"/><Relationship Id="rId49" Type="http://schemas.openxmlformats.org/officeDocument/2006/relationships/image" Target="../media/image159.svg"/><Relationship Id="rId57" Type="http://schemas.openxmlformats.org/officeDocument/2006/relationships/image" Target="../media/image167.svg"/><Relationship Id="rId10" Type="http://schemas.openxmlformats.org/officeDocument/2006/relationships/image" Target="../media/image122.png"/><Relationship Id="rId31" Type="http://schemas.openxmlformats.org/officeDocument/2006/relationships/image" Target="../media/image143.svg"/><Relationship Id="rId44" Type="http://schemas.openxmlformats.org/officeDocument/2006/relationships/image" Target="../media/image156.png"/><Relationship Id="rId52" Type="http://schemas.openxmlformats.org/officeDocument/2006/relationships/image" Target="../media/image162.png"/><Relationship Id="rId60" Type="http://schemas.openxmlformats.org/officeDocument/2006/relationships/image" Target="../media/image170.png"/><Relationship Id="rId65" Type="http://schemas.openxmlformats.org/officeDocument/2006/relationships/image" Target="../media/image175.svg"/><Relationship Id="rId73" Type="http://schemas.openxmlformats.org/officeDocument/2006/relationships/image" Target="../media/image183.svg"/><Relationship Id="rId78" Type="http://schemas.openxmlformats.org/officeDocument/2006/relationships/image" Target="../media/image188.png"/><Relationship Id="rId81" Type="http://schemas.openxmlformats.org/officeDocument/2006/relationships/image" Target="../media/image191.svg"/><Relationship Id="rId86" Type="http://schemas.openxmlformats.org/officeDocument/2006/relationships/image" Target="../media/image196.png"/><Relationship Id="rId94" Type="http://schemas.openxmlformats.org/officeDocument/2006/relationships/image" Target="../media/image204.png"/><Relationship Id="rId99" Type="http://schemas.openxmlformats.org/officeDocument/2006/relationships/image" Target="../media/image209.svg"/><Relationship Id="rId101" Type="http://schemas.openxmlformats.org/officeDocument/2006/relationships/image" Target="../media/image211.svg"/><Relationship Id="rId4" Type="http://schemas.openxmlformats.org/officeDocument/2006/relationships/image" Target="../media/image116.png"/><Relationship Id="rId9" Type="http://schemas.openxmlformats.org/officeDocument/2006/relationships/image" Target="../media/image121.svg"/><Relationship Id="rId13" Type="http://schemas.openxmlformats.org/officeDocument/2006/relationships/image" Target="../media/image125.svg"/><Relationship Id="rId18" Type="http://schemas.openxmlformats.org/officeDocument/2006/relationships/image" Target="../media/image130.png"/><Relationship Id="rId39" Type="http://schemas.openxmlformats.org/officeDocument/2006/relationships/image" Target="../media/image151.svg"/><Relationship Id="rId34" Type="http://schemas.openxmlformats.org/officeDocument/2006/relationships/image" Target="../media/image146.png"/><Relationship Id="rId50" Type="http://schemas.openxmlformats.org/officeDocument/2006/relationships/image" Target="../media/image160.png"/><Relationship Id="rId55" Type="http://schemas.openxmlformats.org/officeDocument/2006/relationships/image" Target="../media/image165.svg"/><Relationship Id="rId76" Type="http://schemas.openxmlformats.org/officeDocument/2006/relationships/image" Target="../media/image186.png"/><Relationship Id="rId97" Type="http://schemas.openxmlformats.org/officeDocument/2006/relationships/image" Target="../media/image207.svg"/><Relationship Id="rId104" Type="http://schemas.openxmlformats.org/officeDocument/2006/relationships/image" Target="../media/image214.png"/><Relationship Id="rId7" Type="http://schemas.openxmlformats.org/officeDocument/2006/relationships/image" Target="../media/image119.svg"/><Relationship Id="rId71" Type="http://schemas.openxmlformats.org/officeDocument/2006/relationships/image" Target="../media/image181.svg"/><Relationship Id="rId92" Type="http://schemas.openxmlformats.org/officeDocument/2006/relationships/image" Target="../media/image202.png"/><Relationship Id="rId2" Type="http://schemas.openxmlformats.org/officeDocument/2006/relationships/image" Target="../media/image100.png"/><Relationship Id="rId29" Type="http://schemas.openxmlformats.org/officeDocument/2006/relationships/image" Target="../media/image141.svg"/><Relationship Id="rId24" Type="http://schemas.openxmlformats.org/officeDocument/2006/relationships/image" Target="../media/image136.png"/><Relationship Id="rId40" Type="http://schemas.openxmlformats.org/officeDocument/2006/relationships/image" Target="../media/image152.png"/><Relationship Id="rId45" Type="http://schemas.openxmlformats.org/officeDocument/2006/relationships/image" Target="../media/image157.svg"/><Relationship Id="rId66" Type="http://schemas.openxmlformats.org/officeDocument/2006/relationships/image" Target="../media/image176.png"/><Relationship Id="rId87" Type="http://schemas.openxmlformats.org/officeDocument/2006/relationships/image" Target="../media/image197.svg"/><Relationship Id="rId61" Type="http://schemas.openxmlformats.org/officeDocument/2006/relationships/image" Target="../media/image171.svg"/><Relationship Id="rId82" Type="http://schemas.openxmlformats.org/officeDocument/2006/relationships/image" Target="../media/image192.png"/><Relationship Id="rId19" Type="http://schemas.openxmlformats.org/officeDocument/2006/relationships/image" Target="../media/image131.svg"/><Relationship Id="rId14" Type="http://schemas.openxmlformats.org/officeDocument/2006/relationships/image" Target="../media/image126.png"/><Relationship Id="rId30" Type="http://schemas.openxmlformats.org/officeDocument/2006/relationships/image" Target="../media/image142.png"/><Relationship Id="rId35" Type="http://schemas.openxmlformats.org/officeDocument/2006/relationships/image" Target="../media/image147.svg"/><Relationship Id="rId56" Type="http://schemas.openxmlformats.org/officeDocument/2006/relationships/image" Target="../media/image166.png"/><Relationship Id="rId77" Type="http://schemas.openxmlformats.org/officeDocument/2006/relationships/image" Target="../media/image187.svg"/><Relationship Id="rId100" Type="http://schemas.openxmlformats.org/officeDocument/2006/relationships/image" Target="../media/image210.png"/><Relationship Id="rId105" Type="http://schemas.openxmlformats.org/officeDocument/2006/relationships/image" Target="../media/image215.svg"/><Relationship Id="rId8" Type="http://schemas.openxmlformats.org/officeDocument/2006/relationships/image" Target="../media/image120.png"/><Relationship Id="rId51" Type="http://schemas.openxmlformats.org/officeDocument/2006/relationships/image" Target="../media/image161.svg"/><Relationship Id="rId72" Type="http://schemas.openxmlformats.org/officeDocument/2006/relationships/image" Target="../media/image182.png"/><Relationship Id="rId93" Type="http://schemas.openxmlformats.org/officeDocument/2006/relationships/image" Target="../media/image203.svg"/><Relationship Id="rId98" Type="http://schemas.openxmlformats.org/officeDocument/2006/relationships/image" Target="../media/image208.png"/><Relationship Id="rId3" Type="http://schemas.openxmlformats.org/officeDocument/2006/relationships/image" Target="../media/image115.svg"/><Relationship Id="rId25" Type="http://schemas.openxmlformats.org/officeDocument/2006/relationships/image" Target="../media/image137.svg"/><Relationship Id="rId46" Type="http://schemas.openxmlformats.org/officeDocument/2006/relationships/image" Target="../media/image82.png"/><Relationship Id="rId67" Type="http://schemas.openxmlformats.org/officeDocument/2006/relationships/image" Target="../media/image17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2.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4.svg"/><Relationship Id="rId5" Type="http://schemas.openxmlformats.org/officeDocument/2006/relationships/image" Target="../media/image18.svg"/><Relationship Id="rId10"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ödtex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2"/>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4" name="Platshållare för text 3">
            <a:extLst>
              <a:ext uri="{FF2B5EF4-FFF2-40B4-BE49-F238E27FC236}">
                <a16:creationId xmlns:a16="http://schemas.microsoft.com/office/drawing/2014/main" id="{7BA793CE-063E-6A4E-A469-5EA1705C789A}"/>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1713600" y="1423315"/>
            <a:ext cx="1802138" cy="536400"/>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6" name="Platshållare för text 13">
            <a:extLst>
              <a:ext uri="{FF2B5EF4-FFF2-40B4-BE49-F238E27FC236}">
                <a16:creationId xmlns:a16="http://schemas.microsoft.com/office/drawing/2014/main" id="{BE26A192-EF25-E448-88B2-F00378FE8FD2}"/>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7" name="Platshållare för text 13">
            <a:extLst>
              <a:ext uri="{FF2B5EF4-FFF2-40B4-BE49-F238E27FC236}">
                <a16:creationId xmlns:a16="http://schemas.microsoft.com/office/drawing/2014/main" id="{0DD90923-BCB6-7E4A-ADE9-21D556182613}"/>
              </a:ext>
            </a:extLst>
          </p:cNvPr>
          <p:cNvSpPr>
            <a:spLocks noGrp="1"/>
          </p:cNvSpPr>
          <p:nvPr>
            <p:ph type="body" sz="quarter" idx="11"/>
          </p:nvPr>
        </p:nvSpPr>
        <p:spPr>
          <a:xfrm>
            <a:off x="7594586" y="1423315"/>
            <a:ext cx="230052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64111580-F836-624B-9E42-EBEC642E8CEB}"/>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6" name="Platshållare för text 2">
            <a:extLst>
              <a:ext uri="{FF2B5EF4-FFF2-40B4-BE49-F238E27FC236}">
                <a16:creationId xmlns:a16="http://schemas.microsoft.com/office/drawing/2014/main" id="{F4423B8D-1060-E94C-8C60-5DB5789EE601}"/>
              </a:ext>
            </a:extLst>
          </p:cNvPr>
          <p:cNvSpPr>
            <a:spLocks noGrp="1"/>
          </p:cNvSpPr>
          <p:nvPr>
            <p:ph type="body" sz="quarter" idx="38"/>
          </p:nvPr>
        </p:nvSpPr>
        <p:spPr>
          <a:xfrm>
            <a:off x="13916381" y="6171191"/>
            <a:ext cx="9717914" cy="6121494"/>
          </a:xfrm>
          <a:prstGeom prst="rect">
            <a:avLst/>
          </a:prstGeom>
        </p:spPr>
        <p:txBody>
          <a:bodyPr/>
          <a:lstStyle>
            <a:lvl1pPr marL="0" indent="0">
              <a:buFont typeface="Arial" panose="020B0604020202020204" pitchFamily="34" charse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749262" y="5366102"/>
            <a:ext cx="9679814" cy="224710"/>
          </a:xfrm>
          <a:prstGeom prst="rect">
            <a:avLst/>
          </a:prstGeom>
          <a:ln w="12700">
            <a:miter lim="400000"/>
          </a:ln>
        </p:spPr>
      </p:pic>
      <p:pic>
        <p:nvPicPr>
          <p:cNvPr id="12" name="Bild">
            <a:extLst>
              <a:ext uri="{FF2B5EF4-FFF2-40B4-BE49-F238E27FC236}">
                <a16:creationId xmlns:a16="http://schemas.microsoft.com/office/drawing/2014/main" id="{E0F0C559-865F-314F-AC3A-4924C115F48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298579647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ps 3 st">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27D60830-1E63-9441-A29E-1A53AF915B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5417" y="2267907"/>
            <a:ext cx="11200032" cy="10198100"/>
          </a:xfrm>
          <a:prstGeom prst="rect">
            <a:avLst/>
          </a:prstGeom>
        </p:spPr>
      </p:pic>
      <p:sp>
        <p:nvSpPr>
          <p:cNvPr id="19" name="Platshållare för text 3">
            <a:extLst>
              <a:ext uri="{FF2B5EF4-FFF2-40B4-BE49-F238E27FC236}">
                <a16:creationId xmlns:a16="http://schemas.microsoft.com/office/drawing/2014/main" id="{924BCA80-6C17-D348-AF75-D50F5BC7A07F}"/>
              </a:ext>
            </a:extLst>
          </p:cNvPr>
          <p:cNvSpPr>
            <a:spLocks noGrp="1"/>
          </p:cNvSpPr>
          <p:nvPr>
            <p:ph type="body" sz="quarter" idx="36"/>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E37F27B9-0012-3945-B91A-33421CFF56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760987" y="3099301"/>
            <a:ext cx="9715057" cy="2441480"/>
          </a:xfrm>
          <a:prstGeom prst="rect">
            <a:avLst/>
          </a:prstGeom>
          <a:ln w="12700">
            <a:miter lim="400000"/>
          </a:ln>
        </p:spPr>
      </p:pic>
      <p:pic>
        <p:nvPicPr>
          <p:cNvPr id="34" name="Bild">
            <a:extLst>
              <a:ext uri="{FF2B5EF4-FFF2-40B4-BE49-F238E27FC236}">
                <a16:creationId xmlns:a16="http://schemas.microsoft.com/office/drawing/2014/main" id="{F4053517-6D04-874D-AFA9-3F9B7E84071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557571">
            <a:off x="11887314" y="6037327"/>
            <a:ext cx="9716237" cy="2543517"/>
          </a:xfrm>
          <a:prstGeom prst="rect">
            <a:avLst/>
          </a:prstGeom>
          <a:ln w="12700">
            <a:miter lim="400000"/>
          </a:ln>
        </p:spPr>
      </p:pic>
      <p:pic>
        <p:nvPicPr>
          <p:cNvPr id="35" name="Bild">
            <a:extLst>
              <a:ext uri="{FF2B5EF4-FFF2-40B4-BE49-F238E27FC236}">
                <a16:creationId xmlns:a16="http://schemas.microsoft.com/office/drawing/2014/main" id="{2BF95C99-1B2F-2346-A0C9-93EEE441600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11896700" y="8938677"/>
            <a:ext cx="9697466" cy="2623224"/>
          </a:xfrm>
          <a:prstGeom prst="rect">
            <a:avLst/>
          </a:prstGeom>
          <a:ln w="12700">
            <a:miter lim="400000"/>
          </a:ln>
        </p:spPr>
      </p:pic>
      <p:pic>
        <p:nvPicPr>
          <p:cNvPr id="38" name="Bild">
            <a:extLst>
              <a:ext uri="{FF2B5EF4-FFF2-40B4-BE49-F238E27FC236}">
                <a16:creationId xmlns:a16="http://schemas.microsoft.com/office/drawing/2014/main" id="{3CC06CE1-C7CC-CA42-8E0D-EE51390A03A1}"/>
              </a:ext>
              <a:ext uri="{C183D7F6-B498-43B3-948B-1728B52AA6E4}">
                <adec:decorative xmlns:adec="http://schemas.microsoft.com/office/drawing/2017/decorative" val="1"/>
              </a:ext>
            </a:extLst>
          </p:cNvPr>
          <p:cNvPicPr>
            <a:picLocks/>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21600000">
            <a:off x="1691268" y="5542568"/>
            <a:ext cx="6798970" cy="240132"/>
          </a:xfrm>
          <a:prstGeom prst="rect">
            <a:avLst/>
          </a:prstGeom>
          <a:ln w="12700">
            <a:miter lim="400000"/>
          </a:ln>
        </p:spPr>
      </p:pic>
      <p:pic>
        <p:nvPicPr>
          <p:cNvPr id="2" name="Bildobjekt 1">
            <a:extLst>
              <a:ext uri="{FF2B5EF4-FFF2-40B4-BE49-F238E27FC236}">
                <a16:creationId xmlns:a16="http://schemas.microsoft.com/office/drawing/2014/main" id="{AC8E1C2C-156E-F849-9A1C-CE3D809D26B2}"/>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87314" y="6858000"/>
            <a:ext cx="4521200" cy="6096000"/>
          </a:xfrm>
          <a:prstGeom prst="rect">
            <a:avLst/>
          </a:prstGeom>
        </p:spPr>
      </p:pic>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22352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12249336" y="3589664"/>
            <a:ext cx="8785224" cy="1642057"/>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6" name="Platshållare för text 22">
            <a:extLst>
              <a:ext uri="{FF2B5EF4-FFF2-40B4-BE49-F238E27FC236}">
                <a16:creationId xmlns:a16="http://schemas.microsoft.com/office/drawing/2014/main" id="{CEB9CD1D-8C47-504A-9F19-D57A39047EC7}"/>
              </a:ext>
            </a:extLst>
          </p:cNvPr>
          <p:cNvSpPr>
            <a:spLocks noGrp="1"/>
          </p:cNvSpPr>
          <p:nvPr>
            <p:ph type="body" sz="quarter" idx="23"/>
          </p:nvPr>
        </p:nvSpPr>
        <p:spPr>
          <a:xfrm>
            <a:off x="12249336" y="63900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7" name="Platshållare för text 23">
            <a:extLst>
              <a:ext uri="{FF2B5EF4-FFF2-40B4-BE49-F238E27FC236}">
                <a16:creationId xmlns:a16="http://schemas.microsoft.com/office/drawing/2014/main" id="{8773F1AF-094B-6D46-96EA-0D9951F329D8}"/>
              </a:ext>
            </a:extLst>
          </p:cNvPr>
          <p:cNvSpPr>
            <a:spLocks noGrp="1"/>
          </p:cNvSpPr>
          <p:nvPr>
            <p:ph type="body" sz="quarter" idx="24"/>
          </p:nvPr>
        </p:nvSpPr>
        <p:spPr>
          <a:xfrm>
            <a:off x="12249336" y="93237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334719599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östning">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1759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
        <p:nvSpPr>
          <p:cNvPr id="2" name="Platshållare för text 4">
            <a:extLst>
              <a:ext uri="{FF2B5EF4-FFF2-40B4-BE49-F238E27FC236}">
                <a16:creationId xmlns:a16="http://schemas.microsoft.com/office/drawing/2014/main" id="{60BB9624-0C7A-780F-537B-3E5896E00534}"/>
              </a:ext>
            </a:extLst>
          </p:cNvPr>
          <p:cNvSpPr>
            <a:spLocks noGrp="1"/>
          </p:cNvSpPr>
          <p:nvPr>
            <p:ph type="body" sz="quarter" idx="41"/>
          </p:nvPr>
        </p:nvSpPr>
        <p:spPr>
          <a:xfrm>
            <a:off x="11986520" y="155555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3" name="Bild">
            <a:extLst>
              <a:ext uri="{FF2B5EF4-FFF2-40B4-BE49-F238E27FC236}">
                <a16:creationId xmlns:a16="http://schemas.microsoft.com/office/drawing/2014/main" id="{76BF48A6-C3E7-D0CE-4620-57140018ECD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655800" y="9822150"/>
            <a:ext cx="11128140" cy="2642161"/>
          </a:xfrm>
          <a:prstGeom prst="rect">
            <a:avLst/>
          </a:prstGeom>
          <a:ln w="12700">
            <a:miter lim="400000"/>
          </a:ln>
        </p:spPr>
      </p:pic>
      <p:pic>
        <p:nvPicPr>
          <p:cNvPr id="4" name="Bild">
            <a:extLst>
              <a:ext uri="{FF2B5EF4-FFF2-40B4-BE49-F238E27FC236}">
                <a16:creationId xmlns:a16="http://schemas.microsoft.com/office/drawing/2014/main" id="{5EC9F02F-ECE1-E9A6-001B-CF81EB62E7D3}"/>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639920" y="6147078"/>
            <a:ext cx="11102727" cy="2677857"/>
          </a:xfrm>
          <a:prstGeom prst="rect">
            <a:avLst/>
          </a:prstGeom>
          <a:ln w="12700">
            <a:miter lim="400000"/>
          </a:ln>
        </p:spPr>
      </p:pic>
      <p:pic>
        <p:nvPicPr>
          <p:cNvPr id="5" name="Bild">
            <a:extLst>
              <a:ext uri="{FF2B5EF4-FFF2-40B4-BE49-F238E27FC236}">
                <a16:creationId xmlns:a16="http://schemas.microsoft.com/office/drawing/2014/main" id="{FA758906-FEDA-8826-C1B3-CA195F4B462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639921" y="2243227"/>
            <a:ext cx="11102727" cy="2711932"/>
          </a:xfrm>
          <a:prstGeom prst="rect">
            <a:avLst/>
          </a:prstGeom>
          <a:ln w="12700">
            <a:miter lim="400000"/>
          </a:ln>
        </p:spPr>
      </p:pic>
      <p:sp>
        <p:nvSpPr>
          <p:cNvPr id="6" name="Platshållare för text 4">
            <a:extLst>
              <a:ext uri="{FF2B5EF4-FFF2-40B4-BE49-F238E27FC236}">
                <a16:creationId xmlns:a16="http://schemas.microsoft.com/office/drawing/2014/main" id="{22008603-1727-9C93-8832-96D6D59CF2AA}"/>
              </a:ext>
            </a:extLst>
          </p:cNvPr>
          <p:cNvSpPr>
            <a:spLocks noGrp="1"/>
          </p:cNvSpPr>
          <p:nvPr>
            <p:ph type="body" sz="quarter" idx="42"/>
          </p:nvPr>
        </p:nvSpPr>
        <p:spPr>
          <a:xfrm>
            <a:off x="11989444" y="5421917"/>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7" name="Platshållare för text 4">
            <a:extLst>
              <a:ext uri="{FF2B5EF4-FFF2-40B4-BE49-F238E27FC236}">
                <a16:creationId xmlns:a16="http://schemas.microsoft.com/office/drawing/2014/main" id="{A77207AB-8E35-E125-7021-27887CBDDEE4}"/>
              </a:ext>
            </a:extLst>
          </p:cNvPr>
          <p:cNvSpPr>
            <a:spLocks noGrp="1"/>
          </p:cNvSpPr>
          <p:nvPr>
            <p:ph type="body" sz="quarter" idx="43"/>
          </p:nvPr>
        </p:nvSpPr>
        <p:spPr>
          <a:xfrm>
            <a:off x="11992368" y="928828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C836F9-CCB9-1D63-587D-36474EEE5F09}"/>
              </a:ext>
            </a:extLst>
          </p:cNvPr>
          <p:cNvSpPr>
            <a:spLocks noGrp="1"/>
          </p:cNvSpPr>
          <p:nvPr>
            <p:ph type="body" sz="quarter" idx="44"/>
          </p:nvPr>
        </p:nvSpPr>
        <p:spPr>
          <a:xfrm>
            <a:off x="119865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9" name="Platshållare för text 4">
            <a:extLst>
              <a:ext uri="{FF2B5EF4-FFF2-40B4-BE49-F238E27FC236}">
                <a16:creationId xmlns:a16="http://schemas.microsoft.com/office/drawing/2014/main" id="{32568798-422B-2CDF-776B-DEC3CFFAF21B}"/>
              </a:ext>
            </a:extLst>
          </p:cNvPr>
          <p:cNvSpPr>
            <a:spLocks noGrp="1"/>
          </p:cNvSpPr>
          <p:nvPr>
            <p:ph type="body" sz="quarter" idx="45"/>
          </p:nvPr>
        </p:nvSpPr>
        <p:spPr>
          <a:xfrm>
            <a:off x="181206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0" name="Platshållare för text 4">
            <a:extLst>
              <a:ext uri="{FF2B5EF4-FFF2-40B4-BE49-F238E27FC236}">
                <a16:creationId xmlns:a16="http://schemas.microsoft.com/office/drawing/2014/main" id="{923FB0CA-5ECA-F1AE-1A05-618299C59111}"/>
              </a:ext>
            </a:extLst>
          </p:cNvPr>
          <p:cNvSpPr>
            <a:spLocks noGrp="1"/>
          </p:cNvSpPr>
          <p:nvPr>
            <p:ph type="body" sz="quarter" idx="46"/>
          </p:nvPr>
        </p:nvSpPr>
        <p:spPr>
          <a:xfrm>
            <a:off x="119865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1" name="Platshållare för text 4">
            <a:extLst>
              <a:ext uri="{FF2B5EF4-FFF2-40B4-BE49-F238E27FC236}">
                <a16:creationId xmlns:a16="http://schemas.microsoft.com/office/drawing/2014/main" id="{27B216C1-CD7F-A87A-91AD-33406F4DF846}"/>
              </a:ext>
            </a:extLst>
          </p:cNvPr>
          <p:cNvSpPr>
            <a:spLocks noGrp="1"/>
          </p:cNvSpPr>
          <p:nvPr>
            <p:ph type="body" sz="quarter" idx="47"/>
          </p:nvPr>
        </p:nvSpPr>
        <p:spPr>
          <a:xfrm>
            <a:off x="181206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6" name="Platshållare för text 4">
            <a:extLst>
              <a:ext uri="{FF2B5EF4-FFF2-40B4-BE49-F238E27FC236}">
                <a16:creationId xmlns:a16="http://schemas.microsoft.com/office/drawing/2014/main" id="{9D81D053-B788-6872-7AA6-D906FBD396CE}"/>
              </a:ext>
            </a:extLst>
          </p:cNvPr>
          <p:cNvSpPr>
            <a:spLocks noGrp="1"/>
          </p:cNvSpPr>
          <p:nvPr>
            <p:ph type="body" sz="quarter" idx="48"/>
          </p:nvPr>
        </p:nvSpPr>
        <p:spPr>
          <a:xfrm>
            <a:off x="119865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7" name="Platshållare för text 4">
            <a:extLst>
              <a:ext uri="{FF2B5EF4-FFF2-40B4-BE49-F238E27FC236}">
                <a16:creationId xmlns:a16="http://schemas.microsoft.com/office/drawing/2014/main" id="{B38FF144-065C-E1D5-E77A-13C854DB7D7E}"/>
              </a:ext>
            </a:extLst>
          </p:cNvPr>
          <p:cNvSpPr>
            <a:spLocks noGrp="1"/>
          </p:cNvSpPr>
          <p:nvPr>
            <p:ph type="body" sz="quarter" idx="49"/>
          </p:nvPr>
        </p:nvSpPr>
        <p:spPr>
          <a:xfrm>
            <a:off x="181206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227844590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varstext 3 punkter">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7" name="Bild 6">
            <a:extLst>
              <a:ext uri="{FF2B5EF4-FFF2-40B4-BE49-F238E27FC236}">
                <a16:creationId xmlns:a16="http://schemas.microsoft.com/office/drawing/2014/main" id="{397C9F29-0668-BD47-BA0F-910009EA44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81014" y="1691922"/>
            <a:ext cx="11393988" cy="6929564"/>
          </a:xfrm>
          <a:prstGeom prst="rect">
            <a:avLst/>
          </a:prstGeom>
        </p:spPr>
      </p:pic>
      <p:pic>
        <p:nvPicPr>
          <p:cNvPr id="3" name="Bild 2">
            <a:extLst>
              <a:ext uri="{FF2B5EF4-FFF2-40B4-BE49-F238E27FC236}">
                <a16:creationId xmlns:a16="http://schemas.microsoft.com/office/drawing/2014/main" id="{D78F3C1F-2387-774C-A2F1-DF8FE23F77E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53617" y="8737064"/>
            <a:ext cx="11411472" cy="4160229"/>
          </a:xfrm>
          <a:prstGeom prst="rect">
            <a:avLst/>
          </a:prstGeom>
        </p:spPr>
      </p:pic>
      <p:sp>
        <p:nvSpPr>
          <p:cNvPr id="31" name="Platshållare för text 3">
            <a:extLst>
              <a:ext uri="{FF2B5EF4-FFF2-40B4-BE49-F238E27FC236}">
                <a16:creationId xmlns:a16="http://schemas.microsoft.com/office/drawing/2014/main" id="{33A54320-52CD-4048-B957-D31770F73AD4}"/>
              </a:ext>
            </a:extLst>
          </p:cNvPr>
          <p:cNvSpPr>
            <a:spLocks noGrp="1"/>
          </p:cNvSpPr>
          <p:nvPr>
            <p:ph type="body" sz="quarter" idx="39"/>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28" name="Bild">
            <a:extLst>
              <a:ext uri="{FF2B5EF4-FFF2-40B4-BE49-F238E27FC236}">
                <a16:creationId xmlns:a16="http://schemas.microsoft.com/office/drawing/2014/main" id="{F266E76C-995F-674C-860F-7329AFC5494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3363248"/>
            <a:ext cx="1868837" cy="774473"/>
          </a:xfrm>
          <a:prstGeom prst="rect">
            <a:avLst/>
          </a:prstGeom>
          <a:ln w="12700">
            <a:miter lim="400000"/>
          </a:ln>
        </p:spPr>
      </p:pic>
      <p:pic>
        <p:nvPicPr>
          <p:cNvPr id="60" name="Bild">
            <a:extLst>
              <a:ext uri="{FF2B5EF4-FFF2-40B4-BE49-F238E27FC236}">
                <a16:creationId xmlns:a16="http://schemas.microsoft.com/office/drawing/2014/main" id="{FA2EFD68-2AD8-5A47-8E53-43380699E9D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5331196"/>
            <a:ext cx="1868837" cy="774473"/>
          </a:xfrm>
          <a:prstGeom prst="rect">
            <a:avLst/>
          </a:prstGeom>
          <a:ln w="12700">
            <a:miter lim="400000"/>
          </a:ln>
        </p:spPr>
      </p:pic>
      <p:pic>
        <p:nvPicPr>
          <p:cNvPr id="64" name="Bild">
            <a:extLst>
              <a:ext uri="{FF2B5EF4-FFF2-40B4-BE49-F238E27FC236}">
                <a16:creationId xmlns:a16="http://schemas.microsoft.com/office/drawing/2014/main" id="{BDC4BA14-4D99-0E4A-89EF-997421FD14B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7239509"/>
            <a:ext cx="1868837" cy="774473"/>
          </a:xfrm>
          <a:prstGeom prst="rect">
            <a:avLst/>
          </a:prstGeom>
          <a:ln w="12700">
            <a:miter lim="400000"/>
          </a:ln>
        </p:spPr>
      </p:pic>
      <p:sp>
        <p:nvSpPr>
          <p:cNvPr id="50" name="Platshållare för text 11">
            <a:extLst>
              <a:ext uri="{FF2B5EF4-FFF2-40B4-BE49-F238E27FC236}">
                <a16:creationId xmlns:a16="http://schemas.microsoft.com/office/drawing/2014/main" id="{06736E8D-0921-8442-ABC8-986C74D82C6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1" name="Platshållare för text 13">
            <a:extLst>
              <a:ext uri="{FF2B5EF4-FFF2-40B4-BE49-F238E27FC236}">
                <a16:creationId xmlns:a16="http://schemas.microsoft.com/office/drawing/2014/main" id="{A0A63260-02FD-1F49-B9FE-174AA10849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2" name="Platshållare för text 13">
            <a:extLst>
              <a:ext uri="{FF2B5EF4-FFF2-40B4-BE49-F238E27FC236}">
                <a16:creationId xmlns:a16="http://schemas.microsoft.com/office/drawing/2014/main" id="{EC7D8AED-F697-3F49-8DAD-4C66A6728FA1}"/>
              </a:ext>
            </a:extLst>
          </p:cNvPr>
          <p:cNvSpPr>
            <a:spLocks noGrp="1"/>
          </p:cNvSpPr>
          <p:nvPr>
            <p:ph type="body" sz="quarter" idx="11"/>
          </p:nvPr>
        </p:nvSpPr>
        <p:spPr>
          <a:xfrm>
            <a:off x="7594586" y="1423315"/>
            <a:ext cx="197901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2">
            <a:extLst>
              <a:ext uri="{FF2B5EF4-FFF2-40B4-BE49-F238E27FC236}">
                <a16:creationId xmlns:a16="http://schemas.microsoft.com/office/drawing/2014/main" id="{98158F0C-A72C-484B-8C60-A33C640C11B6}"/>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innehåll 22">
            <a:extLst>
              <a:ext uri="{FF2B5EF4-FFF2-40B4-BE49-F238E27FC236}">
                <a16:creationId xmlns:a16="http://schemas.microsoft.com/office/drawing/2014/main" id="{29D21963-B6E3-ED44-8120-93C07FF91FB3}"/>
              </a:ext>
            </a:extLst>
          </p:cNvPr>
          <p:cNvSpPr>
            <a:spLocks noGrp="1"/>
          </p:cNvSpPr>
          <p:nvPr>
            <p:ph sz="quarter" idx="21"/>
          </p:nvPr>
        </p:nvSpPr>
        <p:spPr>
          <a:xfrm>
            <a:off x="11901325" y="2492387"/>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6" name="Platshållare för innehåll 24">
            <a:extLst>
              <a:ext uri="{FF2B5EF4-FFF2-40B4-BE49-F238E27FC236}">
                <a16:creationId xmlns:a16="http://schemas.microsoft.com/office/drawing/2014/main" id="{F744F820-042F-BD44-B0A3-8BBA5036ABC9}"/>
              </a:ext>
            </a:extLst>
          </p:cNvPr>
          <p:cNvSpPr>
            <a:spLocks noGrp="1"/>
          </p:cNvSpPr>
          <p:nvPr>
            <p:ph sz="quarter" idx="22"/>
          </p:nvPr>
        </p:nvSpPr>
        <p:spPr>
          <a:xfrm>
            <a:off x="19407025" y="2482774"/>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70AC0F74-29FF-B943-810B-B8F9F2E84FE9}"/>
              </a:ext>
            </a:extLst>
          </p:cNvPr>
          <p:cNvSpPr>
            <a:spLocks noGrp="1"/>
          </p:cNvSpPr>
          <p:nvPr>
            <p:ph type="body" sz="quarter" idx="42"/>
          </p:nvPr>
        </p:nvSpPr>
        <p:spPr>
          <a:xfrm>
            <a:off x="11923713" y="3288169"/>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5" name="Platshållare för innehåll 24">
            <a:extLst>
              <a:ext uri="{FF2B5EF4-FFF2-40B4-BE49-F238E27FC236}">
                <a16:creationId xmlns:a16="http://schemas.microsoft.com/office/drawing/2014/main" id="{A9F4B433-040F-F24D-B442-4CFA41BE621A}"/>
              </a:ext>
            </a:extLst>
          </p:cNvPr>
          <p:cNvSpPr>
            <a:spLocks noGrp="1"/>
          </p:cNvSpPr>
          <p:nvPr>
            <p:ph sz="quarter" idx="36"/>
          </p:nvPr>
        </p:nvSpPr>
        <p:spPr>
          <a:xfrm>
            <a:off x="19260721" y="3496566"/>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8" name="Platshållare för innehåll 22">
            <a:extLst>
              <a:ext uri="{FF2B5EF4-FFF2-40B4-BE49-F238E27FC236}">
                <a16:creationId xmlns:a16="http://schemas.microsoft.com/office/drawing/2014/main" id="{D647488A-515C-BE43-8A33-1A7CFDB896B0}"/>
              </a:ext>
            </a:extLst>
          </p:cNvPr>
          <p:cNvSpPr>
            <a:spLocks noGrp="1"/>
          </p:cNvSpPr>
          <p:nvPr>
            <p:ph sz="quarter" idx="43"/>
          </p:nvPr>
        </p:nvSpPr>
        <p:spPr>
          <a:xfrm>
            <a:off x="11901325" y="4433155"/>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3" name="Platshållare för innehåll 24">
            <a:extLst>
              <a:ext uri="{FF2B5EF4-FFF2-40B4-BE49-F238E27FC236}">
                <a16:creationId xmlns:a16="http://schemas.microsoft.com/office/drawing/2014/main" id="{F90A2643-7A40-1449-A5F0-8DE50BDC18EE}"/>
              </a:ext>
            </a:extLst>
          </p:cNvPr>
          <p:cNvSpPr>
            <a:spLocks noGrp="1"/>
          </p:cNvSpPr>
          <p:nvPr>
            <p:ph sz="quarter" idx="26"/>
          </p:nvPr>
        </p:nvSpPr>
        <p:spPr>
          <a:xfrm>
            <a:off x="19407025" y="4450722"/>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A25AE303-A449-3A4C-9813-A7DA1C3104A9}"/>
              </a:ext>
            </a:extLst>
          </p:cNvPr>
          <p:cNvSpPr>
            <a:spLocks noGrp="1"/>
          </p:cNvSpPr>
          <p:nvPr>
            <p:ph type="body" sz="quarter" idx="44"/>
          </p:nvPr>
        </p:nvSpPr>
        <p:spPr>
          <a:xfrm>
            <a:off x="11923713" y="5228937"/>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6" name="Platshållare för innehåll 24">
            <a:extLst>
              <a:ext uri="{FF2B5EF4-FFF2-40B4-BE49-F238E27FC236}">
                <a16:creationId xmlns:a16="http://schemas.microsoft.com/office/drawing/2014/main" id="{A53F90B8-EF05-A941-809C-B90ACCB0D1ED}"/>
              </a:ext>
            </a:extLst>
          </p:cNvPr>
          <p:cNvSpPr>
            <a:spLocks noGrp="1"/>
          </p:cNvSpPr>
          <p:nvPr>
            <p:ph sz="quarter" idx="37"/>
          </p:nvPr>
        </p:nvSpPr>
        <p:spPr>
          <a:xfrm>
            <a:off x="19260721" y="5489958"/>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0" name="Platshållare för innehåll 22">
            <a:extLst>
              <a:ext uri="{FF2B5EF4-FFF2-40B4-BE49-F238E27FC236}">
                <a16:creationId xmlns:a16="http://schemas.microsoft.com/office/drawing/2014/main" id="{8755B8F8-1026-654D-BBE4-92DD86F4836F}"/>
              </a:ext>
            </a:extLst>
          </p:cNvPr>
          <p:cNvSpPr>
            <a:spLocks noGrp="1"/>
          </p:cNvSpPr>
          <p:nvPr>
            <p:ph sz="quarter" idx="45"/>
          </p:nvPr>
        </p:nvSpPr>
        <p:spPr>
          <a:xfrm>
            <a:off x="11901325" y="6336600"/>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7" name="Platshållare för innehåll 24">
            <a:extLst>
              <a:ext uri="{FF2B5EF4-FFF2-40B4-BE49-F238E27FC236}">
                <a16:creationId xmlns:a16="http://schemas.microsoft.com/office/drawing/2014/main" id="{B45C2A50-5589-E549-8FD0-70662EA67D5C}"/>
              </a:ext>
            </a:extLst>
          </p:cNvPr>
          <p:cNvSpPr>
            <a:spLocks noGrp="1"/>
          </p:cNvSpPr>
          <p:nvPr>
            <p:ph sz="quarter" idx="29"/>
          </p:nvPr>
        </p:nvSpPr>
        <p:spPr>
          <a:xfrm>
            <a:off x="19407025" y="6359035"/>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F45BD37-135C-E848-A12E-73EBD6DDDA76}"/>
              </a:ext>
            </a:extLst>
          </p:cNvPr>
          <p:cNvSpPr>
            <a:spLocks noGrp="1"/>
          </p:cNvSpPr>
          <p:nvPr>
            <p:ph type="body" sz="quarter" idx="46"/>
          </p:nvPr>
        </p:nvSpPr>
        <p:spPr>
          <a:xfrm>
            <a:off x="11923713" y="7132382"/>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7" name="Platshållare för innehåll 24">
            <a:extLst>
              <a:ext uri="{FF2B5EF4-FFF2-40B4-BE49-F238E27FC236}">
                <a16:creationId xmlns:a16="http://schemas.microsoft.com/office/drawing/2014/main" id="{6A96800E-8A9E-DF40-9C3D-7E25354CA79F}"/>
              </a:ext>
            </a:extLst>
          </p:cNvPr>
          <p:cNvSpPr>
            <a:spLocks noGrp="1"/>
          </p:cNvSpPr>
          <p:nvPr>
            <p:ph sz="quarter" idx="38"/>
          </p:nvPr>
        </p:nvSpPr>
        <p:spPr>
          <a:xfrm>
            <a:off x="19260721" y="7373622"/>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4" name="Platshållare för text 2">
            <a:extLst>
              <a:ext uri="{FF2B5EF4-FFF2-40B4-BE49-F238E27FC236}">
                <a16:creationId xmlns:a16="http://schemas.microsoft.com/office/drawing/2014/main" id="{592175F9-6CBD-DF48-9A30-0722DDB99D20}"/>
              </a:ext>
            </a:extLst>
          </p:cNvPr>
          <p:cNvSpPr>
            <a:spLocks noGrp="1"/>
          </p:cNvSpPr>
          <p:nvPr>
            <p:ph type="body" sz="quarter" idx="47"/>
          </p:nvPr>
        </p:nvSpPr>
        <p:spPr>
          <a:xfrm>
            <a:off x="12124353" y="9472549"/>
            <a:ext cx="10241935" cy="2986152"/>
          </a:xfrm>
          <a:prstGeom prst="rect">
            <a:avLst/>
          </a:prstGeom>
        </p:spPr>
        <p:txBody>
          <a:bodyPr/>
          <a:lstStyle>
            <a:lvl1pPr marL="0" indent="0">
              <a:buNone/>
              <a:defRPr sz="27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pic>
        <p:nvPicPr>
          <p:cNvPr id="30" name="Bild">
            <a:extLst>
              <a:ext uri="{FF2B5EF4-FFF2-40B4-BE49-F238E27FC236}">
                <a16:creationId xmlns:a16="http://schemas.microsoft.com/office/drawing/2014/main" id="{F54EA7CC-AF2D-9A4C-9D78-D41599232358}"/>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D97F5E13-D692-514E-8478-2F363FF511F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419064064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lm">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6" name="Bild">
            <a:extLst>
              <a:ext uri="{FF2B5EF4-FFF2-40B4-BE49-F238E27FC236}">
                <a16:creationId xmlns:a16="http://schemas.microsoft.com/office/drawing/2014/main" id="{16C0AEE4-3D99-0D47-A367-C88C18BD40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5249" y="3565566"/>
            <a:ext cx="13566919" cy="7943676"/>
          </a:xfrm>
          <a:prstGeom prst="rect">
            <a:avLst/>
          </a:prstGeom>
          <a:ln w="12700">
            <a:miter lim="400000"/>
          </a:ln>
        </p:spPr>
      </p:pic>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035729"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94230490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skrivrutor postit 2">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021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039271"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70237822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6 skrivrutor postit 1">
    <p:bg>
      <p:bgPr>
        <a:solidFill>
          <a:schemeClr val="accent1"/>
        </a:solidFill>
        <a:effectLst/>
      </p:bgPr>
    </p:bg>
    <p:spTree>
      <p:nvGrpSpPr>
        <p:cNvPr id="1" name=""/>
        <p:cNvGrpSpPr/>
        <p:nvPr/>
      </p:nvGrpSpPr>
      <p:grpSpPr>
        <a:xfrm>
          <a:off x="0" y="0"/>
          <a:ext cx="0" cy="0"/>
          <a:chOff x="0" y="0"/>
          <a:chExt cx="0" cy="0"/>
        </a:xfrm>
      </p:grpSpPr>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2" name="Rektangel">
            <a:extLst>
              <a:ext uri="{FF2B5EF4-FFF2-40B4-BE49-F238E27FC236}">
                <a16:creationId xmlns:a16="http://schemas.microsoft.com/office/drawing/2014/main" id="{5B6C89E1-8D63-F812-A1DE-9E7A13E1D971}"/>
              </a:ext>
            </a:extLst>
          </p:cNvPr>
          <p:cNvSpPr/>
          <p:nvPr userDrawn="1"/>
        </p:nvSpPr>
        <p:spPr>
          <a:xfrm>
            <a:off x="9759733" y="-10021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 name="Bild">
            <a:extLst>
              <a:ext uri="{FF2B5EF4-FFF2-40B4-BE49-F238E27FC236}">
                <a16:creationId xmlns:a16="http://schemas.microsoft.com/office/drawing/2014/main" id="{EA56D54F-6E24-08E5-46EA-D1F1448665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79900196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 skrivrutor postit ">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6946727" y="-200436"/>
            <a:ext cx="17435686"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43036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4244975"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0729" y="5542567"/>
            <a:ext cx="4244975" cy="248633"/>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53200" y="-54617"/>
            <a:ext cx="608750" cy="13696897"/>
          </a:xfrm>
          <a:prstGeom prst="rect">
            <a:avLst/>
          </a:prstGeom>
          <a:ln w="12700">
            <a:miter lim="400000"/>
          </a:ln>
        </p:spPr>
      </p:pic>
      <p:sp>
        <p:nvSpPr>
          <p:cNvPr id="7" name="Platshållare för text 11">
            <a:extLst>
              <a:ext uri="{FF2B5EF4-FFF2-40B4-BE49-F238E27FC236}">
                <a16:creationId xmlns:a16="http://schemas.microsoft.com/office/drawing/2014/main" id="{48E0B76F-2CB3-5846-B930-58E8704B0EB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8" name="Platshållare för text 13">
            <a:extLst>
              <a:ext uri="{FF2B5EF4-FFF2-40B4-BE49-F238E27FC236}">
                <a16:creationId xmlns:a16="http://schemas.microsoft.com/office/drawing/2014/main" id="{C593919B-802B-D742-A16C-1125D9950E79}"/>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352039242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1181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3" name="Bild 2">
            <a:extLst>
              <a:ext uri="{FF2B5EF4-FFF2-40B4-BE49-F238E27FC236}">
                <a16:creationId xmlns:a16="http://schemas.microsoft.com/office/drawing/2014/main" id="{F55CE8FA-3D47-AE48-B26B-D1B7A237D6E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1078018"/>
            <a:ext cx="4474447" cy="3818920"/>
          </a:xfrm>
          <a:prstGeom prst="rect">
            <a:avLst/>
          </a:prstGeom>
        </p:spPr>
      </p:pic>
      <p:pic>
        <p:nvPicPr>
          <p:cNvPr id="31" name="Bild 30">
            <a:extLst>
              <a:ext uri="{FF2B5EF4-FFF2-40B4-BE49-F238E27FC236}">
                <a16:creationId xmlns:a16="http://schemas.microsoft.com/office/drawing/2014/main" id="{ECB7B4BF-4763-C340-8836-DF1F6D1F25E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1078018"/>
            <a:ext cx="4474447" cy="3818920"/>
          </a:xfrm>
          <a:prstGeom prst="rect">
            <a:avLst/>
          </a:prstGeom>
        </p:spPr>
      </p:pic>
      <p:pic>
        <p:nvPicPr>
          <p:cNvPr id="34" name="Bild 33">
            <a:extLst>
              <a:ext uri="{FF2B5EF4-FFF2-40B4-BE49-F238E27FC236}">
                <a16:creationId xmlns:a16="http://schemas.microsoft.com/office/drawing/2014/main" id="{D415779F-2DA5-184E-8722-EE276F2D0C2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1078018"/>
            <a:ext cx="4474447" cy="3818920"/>
          </a:xfrm>
          <a:prstGeom prst="rect">
            <a:avLst/>
          </a:prstGeom>
        </p:spPr>
      </p:pic>
      <p:pic>
        <p:nvPicPr>
          <p:cNvPr id="37" name="Bild 36">
            <a:extLst>
              <a:ext uri="{FF2B5EF4-FFF2-40B4-BE49-F238E27FC236}">
                <a16:creationId xmlns:a16="http://schemas.microsoft.com/office/drawing/2014/main" id="{3FE62083-9C57-D544-B48F-724527D5FB2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5247682"/>
            <a:ext cx="4474447" cy="3818920"/>
          </a:xfrm>
          <a:prstGeom prst="rect">
            <a:avLst/>
          </a:prstGeom>
        </p:spPr>
      </p:pic>
      <p:pic>
        <p:nvPicPr>
          <p:cNvPr id="39" name="Bild 38">
            <a:extLst>
              <a:ext uri="{FF2B5EF4-FFF2-40B4-BE49-F238E27FC236}">
                <a16:creationId xmlns:a16="http://schemas.microsoft.com/office/drawing/2014/main" id="{F99152E4-3439-F14F-9AD6-3335D05C16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5247682"/>
            <a:ext cx="4474447" cy="3818920"/>
          </a:xfrm>
          <a:prstGeom prst="rect">
            <a:avLst/>
          </a:prstGeom>
        </p:spPr>
      </p:pic>
      <p:pic>
        <p:nvPicPr>
          <p:cNvPr id="41" name="Bild 40">
            <a:extLst>
              <a:ext uri="{FF2B5EF4-FFF2-40B4-BE49-F238E27FC236}">
                <a16:creationId xmlns:a16="http://schemas.microsoft.com/office/drawing/2014/main" id="{7E7B19F9-9361-814F-B5B3-B83BA20BF49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5247682"/>
            <a:ext cx="4474447" cy="3818920"/>
          </a:xfrm>
          <a:prstGeom prst="rect">
            <a:avLst/>
          </a:prstGeom>
        </p:spPr>
      </p:pic>
      <p:pic>
        <p:nvPicPr>
          <p:cNvPr id="43" name="Bild 42">
            <a:extLst>
              <a:ext uri="{FF2B5EF4-FFF2-40B4-BE49-F238E27FC236}">
                <a16:creationId xmlns:a16="http://schemas.microsoft.com/office/drawing/2014/main" id="{F281BA29-C555-B74A-BF46-87688008DFB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9380770"/>
            <a:ext cx="4474447" cy="3818920"/>
          </a:xfrm>
          <a:prstGeom prst="rect">
            <a:avLst/>
          </a:prstGeom>
        </p:spPr>
      </p:pic>
      <p:pic>
        <p:nvPicPr>
          <p:cNvPr id="45" name="Bild 44">
            <a:extLst>
              <a:ext uri="{FF2B5EF4-FFF2-40B4-BE49-F238E27FC236}">
                <a16:creationId xmlns:a16="http://schemas.microsoft.com/office/drawing/2014/main" id="{4D423882-6D04-2241-AB69-30B77FF6C51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9380770"/>
            <a:ext cx="4474447" cy="3818920"/>
          </a:xfrm>
          <a:prstGeom prst="rect">
            <a:avLst/>
          </a:prstGeom>
        </p:spPr>
      </p:pic>
      <p:pic>
        <p:nvPicPr>
          <p:cNvPr id="47" name="Bild 46">
            <a:extLst>
              <a:ext uri="{FF2B5EF4-FFF2-40B4-BE49-F238E27FC236}">
                <a16:creationId xmlns:a16="http://schemas.microsoft.com/office/drawing/2014/main" id="{8E4CE825-6C67-2A4F-9606-0FC5F2D8C56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9380770"/>
            <a:ext cx="4474447" cy="3818920"/>
          </a:xfrm>
          <a:prstGeom prst="rect">
            <a:avLst/>
          </a:prstGeom>
        </p:spPr>
      </p:pic>
      <p:sp>
        <p:nvSpPr>
          <p:cNvPr id="4" name="Platshållare för text 3">
            <a:extLst>
              <a:ext uri="{FF2B5EF4-FFF2-40B4-BE49-F238E27FC236}">
                <a16:creationId xmlns:a16="http://schemas.microsoft.com/office/drawing/2014/main" id="{F0130E6F-049F-454A-A2F6-009E9C9135ED}"/>
              </a:ext>
            </a:extLst>
          </p:cNvPr>
          <p:cNvSpPr>
            <a:spLocks noGrp="1"/>
          </p:cNvSpPr>
          <p:nvPr>
            <p:ph type="body" sz="quarter" idx="36"/>
          </p:nvPr>
        </p:nvSpPr>
        <p:spPr>
          <a:xfrm>
            <a:off x="10507663"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5F193C02-73E4-E347-B856-BCFCAC32BEE1}"/>
              </a:ext>
            </a:extLst>
          </p:cNvPr>
          <p:cNvSpPr>
            <a:spLocks noGrp="1"/>
          </p:cNvSpPr>
          <p:nvPr>
            <p:ph type="body" sz="quarter" idx="37"/>
          </p:nvPr>
        </p:nvSpPr>
        <p:spPr>
          <a:xfrm>
            <a:off x="15379208"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2" name="Platshållare för text 3">
            <a:extLst>
              <a:ext uri="{FF2B5EF4-FFF2-40B4-BE49-F238E27FC236}">
                <a16:creationId xmlns:a16="http://schemas.microsoft.com/office/drawing/2014/main" id="{6D2A8251-EEBE-CE4A-9E6E-0874269E85F2}"/>
              </a:ext>
            </a:extLst>
          </p:cNvPr>
          <p:cNvSpPr>
            <a:spLocks noGrp="1"/>
          </p:cNvSpPr>
          <p:nvPr>
            <p:ph type="body" sz="quarter" idx="38"/>
          </p:nvPr>
        </p:nvSpPr>
        <p:spPr>
          <a:xfrm>
            <a:off x="20045801"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6" name="Platshållare för text 3">
            <a:extLst>
              <a:ext uri="{FF2B5EF4-FFF2-40B4-BE49-F238E27FC236}">
                <a16:creationId xmlns:a16="http://schemas.microsoft.com/office/drawing/2014/main" id="{02683098-3357-F544-94B7-EDF16FF12C84}"/>
              </a:ext>
            </a:extLst>
          </p:cNvPr>
          <p:cNvSpPr>
            <a:spLocks noGrp="1"/>
          </p:cNvSpPr>
          <p:nvPr>
            <p:ph type="body" sz="quarter" idx="39"/>
          </p:nvPr>
        </p:nvSpPr>
        <p:spPr>
          <a:xfrm>
            <a:off x="10507663"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49" name="Platshållare för text 3">
            <a:extLst>
              <a:ext uri="{FF2B5EF4-FFF2-40B4-BE49-F238E27FC236}">
                <a16:creationId xmlns:a16="http://schemas.microsoft.com/office/drawing/2014/main" id="{CFE2C455-2C55-0846-B4F3-9021D02CD41E}"/>
              </a:ext>
            </a:extLst>
          </p:cNvPr>
          <p:cNvSpPr>
            <a:spLocks noGrp="1"/>
          </p:cNvSpPr>
          <p:nvPr>
            <p:ph type="body" sz="quarter" idx="40"/>
          </p:nvPr>
        </p:nvSpPr>
        <p:spPr>
          <a:xfrm>
            <a:off x="15379208"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0" name="Platshållare för text 3">
            <a:extLst>
              <a:ext uri="{FF2B5EF4-FFF2-40B4-BE49-F238E27FC236}">
                <a16:creationId xmlns:a16="http://schemas.microsoft.com/office/drawing/2014/main" id="{DBF534D4-372E-6949-B55C-61557D8E6BE0}"/>
              </a:ext>
            </a:extLst>
          </p:cNvPr>
          <p:cNvSpPr>
            <a:spLocks noGrp="1"/>
          </p:cNvSpPr>
          <p:nvPr>
            <p:ph type="body" sz="quarter" idx="41"/>
          </p:nvPr>
        </p:nvSpPr>
        <p:spPr>
          <a:xfrm>
            <a:off x="20045801"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1" name="Platshållare för text 3">
            <a:extLst>
              <a:ext uri="{FF2B5EF4-FFF2-40B4-BE49-F238E27FC236}">
                <a16:creationId xmlns:a16="http://schemas.microsoft.com/office/drawing/2014/main" id="{7CDB36C2-1B75-8142-BC47-0C0339E26722}"/>
              </a:ext>
            </a:extLst>
          </p:cNvPr>
          <p:cNvSpPr>
            <a:spLocks noGrp="1"/>
          </p:cNvSpPr>
          <p:nvPr>
            <p:ph type="body" sz="quarter" idx="42"/>
          </p:nvPr>
        </p:nvSpPr>
        <p:spPr>
          <a:xfrm>
            <a:off x="10507663"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2" name="Platshållare för text 3">
            <a:extLst>
              <a:ext uri="{FF2B5EF4-FFF2-40B4-BE49-F238E27FC236}">
                <a16:creationId xmlns:a16="http://schemas.microsoft.com/office/drawing/2014/main" id="{02D4E5C7-7435-7747-8BC4-D967F3699E61}"/>
              </a:ext>
            </a:extLst>
          </p:cNvPr>
          <p:cNvSpPr>
            <a:spLocks noGrp="1"/>
          </p:cNvSpPr>
          <p:nvPr>
            <p:ph type="body" sz="quarter" idx="43"/>
          </p:nvPr>
        </p:nvSpPr>
        <p:spPr>
          <a:xfrm>
            <a:off x="15379208"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3" name="Platshållare för text 3">
            <a:extLst>
              <a:ext uri="{FF2B5EF4-FFF2-40B4-BE49-F238E27FC236}">
                <a16:creationId xmlns:a16="http://schemas.microsoft.com/office/drawing/2014/main" id="{83411CD1-BE76-D648-9E3B-8E0F3ABF102C}"/>
              </a:ext>
            </a:extLst>
          </p:cNvPr>
          <p:cNvSpPr>
            <a:spLocks noGrp="1"/>
          </p:cNvSpPr>
          <p:nvPr>
            <p:ph type="body" sz="quarter" idx="44"/>
          </p:nvPr>
        </p:nvSpPr>
        <p:spPr>
          <a:xfrm>
            <a:off x="20045801"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pic>
        <p:nvPicPr>
          <p:cNvPr id="29" name="Bild">
            <a:extLst>
              <a:ext uri="{FF2B5EF4-FFF2-40B4-BE49-F238E27FC236}">
                <a16:creationId xmlns:a16="http://schemas.microsoft.com/office/drawing/2014/main" id="{AA158D5E-6AA2-C445-86F8-AFD745DB1EC6}"/>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60532481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al tre st högersida">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306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65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pic>
        <p:nvPicPr>
          <p:cNvPr id="2" name="Bild 1">
            <a:extLst>
              <a:ext uri="{FF2B5EF4-FFF2-40B4-BE49-F238E27FC236}">
                <a16:creationId xmlns:a16="http://schemas.microsoft.com/office/drawing/2014/main" id="{B643BCEC-95A5-DDA1-1A12-E2F703C25EA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14219" y="1423314"/>
            <a:ext cx="13446759" cy="11776375"/>
          </a:xfrm>
          <a:prstGeom prst="rect">
            <a:avLst/>
          </a:prstGeom>
        </p:spPr>
      </p:pic>
      <p:pic>
        <p:nvPicPr>
          <p:cNvPr id="3" name="Bild 2">
            <a:extLst>
              <a:ext uri="{FF2B5EF4-FFF2-40B4-BE49-F238E27FC236}">
                <a16:creationId xmlns:a16="http://schemas.microsoft.com/office/drawing/2014/main" id="{75F9FC92-7C7B-8715-E32B-7F23704DF9F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9702593"/>
            <a:ext cx="5450624" cy="1787332"/>
          </a:xfrm>
          <a:prstGeom prst="rect">
            <a:avLst/>
          </a:prstGeom>
        </p:spPr>
      </p:pic>
      <p:pic>
        <p:nvPicPr>
          <p:cNvPr id="4" name="Bild 3">
            <a:extLst>
              <a:ext uri="{FF2B5EF4-FFF2-40B4-BE49-F238E27FC236}">
                <a16:creationId xmlns:a16="http://schemas.microsoft.com/office/drawing/2014/main" id="{E64004C3-011D-F868-EE4A-63AA14118345}"/>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9770700"/>
            <a:ext cx="4812604" cy="1694413"/>
          </a:xfrm>
          <a:prstGeom prst="rect">
            <a:avLst/>
          </a:prstGeom>
        </p:spPr>
      </p:pic>
      <p:pic>
        <p:nvPicPr>
          <p:cNvPr id="5" name="Bild 4">
            <a:extLst>
              <a:ext uri="{FF2B5EF4-FFF2-40B4-BE49-F238E27FC236}">
                <a16:creationId xmlns:a16="http://schemas.microsoft.com/office/drawing/2014/main" id="{62A8498F-0C3B-5A92-B1DB-873098C4894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12545014" y="6706179"/>
            <a:ext cx="5450624" cy="1787332"/>
          </a:xfrm>
          <a:prstGeom prst="rect">
            <a:avLst/>
          </a:prstGeom>
        </p:spPr>
      </p:pic>
      <p:pic>
        <p:nvPicPr>
          <p:cNvPr id="6" name="Bild 5">
            <a:extLst>
              <a:ext uri="{FF2B5EF4-FFF2-40B4-BE49-F238E27FC236}">
                <a16:creationId xmlns:a16="http://schemas.microsoft.com/office/drawing/2014/main" id="{E4EC8022-4565-6EE8-B539-AE8F9B3A9EC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flipV="1">
            <a:off x="18241113" y="6855150"/>
            <a:ext cx="4812604" cy="1694413"/>
          </a:xfrm>
          <a:prstGeom prst="rect">
            <a:avLst/>
          </a:prstGeom>
        </p:spPr>
      </p:pic>
      <p:pic>
        <p:nvPicPr>
          <p:cNvPr id="7" name="Bild 6">
            <a:extLst>
              <a:ext uri="{FF2B5EF4-FFF2-40B4-BE49-F238E27FC236}">
                <a16:creationId xmlns:a16="http://schemas.microsoft.com/office/drawing/2014/main" id="{DA6A0CD4-BA26-DDDB-38DA-49327FE2568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3788131"/>
            <a:ext cx="5450624" cy="1787332"/>
          </a:xfrm>
          <a:prstGeom prst="rect">
            <a:avLst/>
          </a:prstGeom>
        </p:spPr>
      </p:pic>
      <p:pic>
        <p:nvPicPr>
          <p:cNvPr id="8" name="Bild 7">
            <a:extLst>
              <a:ext uri="{FF2B5EF4-FFF2-40B4-BE49-F238E27FC236}">
                <a16:creationId xmlns:a16="http://schemas.microsoft.com/office/drawing/2014/main" id="{92C32152-54DF-880B-5B6A-9FC1F4AD3C9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3805438"/>
            <a:ext cx="4812604" cy="1694413"/>
          </a:xfrm>
          <a:prstGeom prst="rect">
            <a:avLst/>
          </a:prstGeom>
        </p:spPr>
      </p:pic>
      <p:pic>
        <p:nvPicPr>
          <p:cNvPr id="9" name="Bild 8">
            <a:extLst>
              <a:ext uri="{FF2B5EF4-FFF2-40B4-BE49-F238E27FC236}">
                <a16:creationId xmlns:a16="http://schemas.microsoft.com/office/drawing/2014/main" id="{F5A5C0E8-0EE0-950A-C051-45F3771E5CC7}"/>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4044754"/>
            <a:ext cx="1065767" cy="1054100"/>
          </a:xfrm>
          <a:prstGeom prst="rect">
            <a:avLst/>
          </a:prstGeom>
        </p:spPr>
      </p:pic>
      <p:pic>
        <p:nvPicPr>
          <p:cNvPr id="12" name="Bild 11">
            <a:extLst>
              <a:ext uri="{FF2B5EF4-FFF2-40B4-BE49-F238E27FC236}">
                <a16:creationId xmlns:a16="http://schemas.microsoft.com/office/drawing/2014/main" id="{5B63CDF9-494B-FFB5-DE81-E8668530A8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7060125"/>
            <a:ext cx="1065767" cy="1054100"/>
          </a:xfrm>
          <a:prstGeom prst="rect">
            <a:avLst/>
          </a:prstGeom>
        </p:spPr>
      </p:pic>
      <p:pic>
        <p:nvPicPr>
          <p:cNvPr id="13" name="Bild 12">
            <a:extLst>
              <a:ext uri="{FF2B5EF4-FFF2-40B4-BE49-F238E27FC236}">
                <a16:creationId xmlns:a16="http://schemas.microsoft.com/office/drawing/2014/main" id="{9728DEA0-C06C-081B-4E2F-76FFB50F0E18}"/>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9922841"/>
            <a:ext cx="1065767" cy="1054100"/>
          </a:xfrm>
          <a:prstGeom prst="rect">
            <a:avLst/>
          </a:prstGeom>
        </p:spPr>
      </p:pic>
      <p:pic>
        <p:nvPicPr>
          <p:cNvPr id="14" name="Bild">
            <a:extLst>
              <a:ext uri="{FF2B5EF4-FFF2-40B4-BE49-F238E27FC236}">
                <a16:creationId xmlns:a16="http://schemas.microsoft.com/office/drawing/2014/main" id="{AAA92098-31B2-49F5-EBA9-EB9E5325F079}"/>
              </a:ext>
              <a:ext uri="{C183D7F6-B498-43B3-948B-1728B52AA6E4}">
                <adec:decorative xmlns:adec="http://schemas.microsoft.com/office/drawing/2017/decorative" val="1"/>
              </a:ext>
            </a:extLst>
          </p:cNvPr>
          <p:cNvPicPr>
            <a:picLocks/>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rot="5400000">
            <a:off x="12152207" y="820912"/>
            <a:ext cx="1980800" cy="1371599"/>
          </a:xfrm>
          <a:prstGeom prst="rect">
            <a:avLst/>
          </a:prstGeom>
          <a:ln w="12700">
            <a:miter lim="400000"/>
          </a:ln>
        </p:spPr>
      </p:pic>
      <p:pic>
        <p:nvPicPr>
          <p:cNvPr id="15" name="Platshållare för innehåll 58">
            <a:extLst>
              <a:ext uri="{FF2B5EF4-FFF2-40B4-BE49-F238E27FC236}">
                <a16:creationId xmlns:a16="http://schemas.microsoft.com/office/drawing/2014/main" id="{D39A04B9-E229-BD49-59A0-CCE5B8F5141D}"/>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75114" y="1691922"/>
            <a:ext cx="889000" cy="965200"/>
          </a:xfrm>
          <a:prstGeom prst="rect">
            <a:avLst/>
          </a:prstGeom>
        </p:spPr>
      </p:pic>
      <p:sp>
        <p:nvSpPr>
          <p:cNvPr id="53" name="Platshållare för text 3">
            <a:extLst>
              <a:ext uri="{FF2B5EF4-FFF2-40B4-BE49-F238E27FC236}">
                <a16:creationId xmlns:a16="http://schemas.microsoft.com/office/drawing/2014/main" id="{26EF79C3-173B-A27A-B3F3-70B61DD50D5C}"/>
              </a:ext>
            </a:extLst>
          </p:cNvPr>
          <p:cNvSpPr>
            <a:spLocks noGrp="1"/>
          </p:cNvSpPr>
          <p:nvPr>
            <p:ph type="body" sz="quarter" idx="41"/>
          </p:nvPr>
        </p:nvSpPr>
        <p:spPr>
          <a:xfrm>
            <a:off x="12593461"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6" name="Platshållare för text 3">
            <a:extLst>
              <a:ext uri="{FF2B5EF4-FFF2-40B4-BE49-F238E27FC236}">
                <a16:creationId xmlns:a16="http://schemas.microsoft.com/office/drawing/2014/main" id="{CB146D73-9B21-DE35-9A0E-511A5BB9CCBC}"/>
              </a:ext>
            </a:extLst>
          </p:cNvPr>
          <p:cNvSpPr>
            <a:spLocks noGrp="1"/>
          </p:cNvSpPr>
          <p:nvPr>
            <p:ph type="body" sz="quarter" idx="42"/>
          </p:nvPr>
        </p:nvSpPr>
        <p:spPr>
          <a:xfrm>
            <a:off x="18210489"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0" name="Platshållare för text 3">
            <a:extLst>
              <a:ext uri="{FF2B5EF4-FFF2-40B4-BE49-F238E27FC236}">
                <a16:creationId xmlns:a16="http://schemas.microsoft.com/office/drawing/2014/main" id="{F5783FD1-1BE3-3025-F8FA-16F9DB9A8FA0}"/>
              </a:ext>
            </a:extLst>
          </p:cNvPr>
          <p:cNvSpPr>
            <a:spLocks noGrp="1"/>
          </p:cNvSpPr>
          <p:nvPr>
            <p:ph type="body" sz="quarter" idx="43"/>
          </p:nvPr>
        </p:nvSpPr>
        <p:spPr>
          <a:xfrm>
            <a:off x="12593461"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1" name="Platshållare för text 3">
            <a:extLst>
              <a:ext uri="{FF2B5EF4-FFF2-40B4-BE49-F238E27FC236}">
                <a16:creationId xmlns:a16="http://schemas.microsoft.com/office/drawing/2014/main" id="{1B54C49D-AD2D-4315-565D-E903B0C97DBF}"/>
              </a:ext>
            </a:extLst>
          </p:cNvPr>
          <p:cNvSpPr>
            <a:spLocks noGrp="1"/>
          </p:cNvSpPr>
          <p:nvPr>
            <p:ph type="body" sz="quarter" idx="44"/>
          </p:nvPr>
        </p:nvSpPr>
        <p:spPr>
          <a:xfrm>
            <a:off x="18210489"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2" name="Platshållare för text 3">
            <a:extLst>
              <a:ext uri="{FF2B5EF4-FFF2-40B4-BE49-F238E27FC236}">
                <a16:creationId xmlns:a16="http://schemas.microsoft.com/office/drawing/2014/main" id="{B741271C-0D0D-EE09-D696-752149A3110A}"/>
              </a:ext>
            </a:extLst>
          </p:cNvPr>
          <p:cNvSpPr>
            <a:spLocks noGrp="1"/>
          </p:cNvSpPr>
          <p:nvPr>
            <p:ph type="body" sz="quarter" idx="45"/>
          </p:nvPr>
        </p:nvSpPr>
        <p:spPr>
          <a:xfrm>
            <a:off x="12593461"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3" name="Platshållare för text 3">
            <a:extLst>
              <a:ext uri="{FF2B5EF4-FFF2-40B4-BE49-F238E27FC236}">
                <a16:creationId xmlns:a16="http://schemas.microsoft.com/office/drawing/2014/main" id="{E90730A6-A95D-46A9-9273-CCDBF862A5F6}"/>
              </a:ext>
            </a:extLst>
          </p:cNvPr>
          <p:cNvSpPr>
            <a:spLocks noGrp="1"/>
          </p:cNvSpPr>
          <p:nvPr>
            <p:ph type="body" sz="quarter" idx="46"/>
          </p:nvPr>
        </p:nvSpPr>
        <p:spPr>
          <a:xfrm>
            <a:off x="18210489"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4" name="Platshållare för text 3">
            <a:extLst>
              <a:ext uri="{FF2B5EF4-FFF2-40B4-BE49-F238E27FC236}">
                <a16:creationId xmlns:a16="http://schemas.microsoft.com/office/drawing/2014/main" id="{372303CB-F87D-716E-191E-970DA7E9AC94}"/>
              </a:ext>
            </a:extLst>
          </p:cNvPr>
          <p:cNvSpPr>
            <a:spLocks noGrp="1"/>
          </p:cNvSpPr>
          <p:nvPr>
            <p:ph type="body" sz="quarter" idx="47"/>
          </p:nvPr>
        </p:nvSpPr>
        <p:spPr>
          <a:xfrm>
            <a:off x="12593462" y="4139450"/>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5" name="Platshållare för text 3">
            <a:extLst>
              <a:ext uri="{FF2B5EF4-FFF2-40B4-BE49-F238E27FC236}">
                <a16:creationId xmlns:a16="http://schemas.microsoft.com/office/drawing/2014/main" id="{205C4832-C2C6-07A8-6F0C-F8FEDF241A94}"/>
              </a:ext>
            </a:extLst>
          </p:cNvPr>
          <p:cNvSpPr>
            <a:spLocks noGrp="1"/>
          </p:cNvSpPr>
          <p:nvPr>
            <p:ph type="body" sz="quarter" idx="48"/>
          </p:nvPr>
        </p:nvSpPr>
        <p:spPr>
          <a:xfrm>
            <a:off x="18378442" y="4139450"/>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6" name="Platshållare för text 3">
            <a:extLst>
              <a:ext uri="{FF2B5EF4-FFF2-40B4-BE49-F238E27FC236}">
                <a16:creationId xmlns:a16="http://schemas.microsoft.com/office/drawing/2014/main" id="{84597A55-69F8-C67F-E96D-0CDC19ABE0CE}"/>
              </a:ext>
            </a:extLst>
          </p:cNvPr>
          <p:cNvSpPr>
            <a:spLocks noGrp="1"/>
          </p:cNvSpPr>
          <p:nvPr>
            <p:ph type="body" sz="quarter" idx="49"/>
          </p:nvPr>
        </p:nvSpPr>
        <p:spPr>
          <a:xfrm>
            <a:off x="12593462" y="7125246"/>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7" name="Platshållare för text 3">
            <a:extLst>
              <a:ext uri="{FF2B5EF4-FFF2-40B4-BE49-F238E27FC236}">
                <a16:creationId xmlns:a16="http://schemas.microsoft.com/office/drawing/2014/main" id="{362CF631-3D74-F225-BE4D-A9985C2AA649}"/>
              </a:ext>
            </a:extLst>
          </p:cNvPr>
          <p:cNvSpPr>
            <a:spLocks noGrp="1"/>
          </p:cNvSpPr>
          <p:nvPr>
            <p:ph type="body" sz="quarter" idx="50"/>
          </p:nvPr>
        </p:nvSpPr>
        <p:spPr>
          <a:xfrm>
            <a:off x="18378442" y="7125246"/>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8" name="Platshållare för text 3">
            <a:extLst>
              <a:ext uri="{FF2B5EF4-FFF2-40B4-BE49-F238E27FC236}">
                <a16:creationId xmlns:a16="http://schemas.microsoft.com/office/drawing/2014/main" id="{B975D65E-7C01-589C-F829-C939AD54BC5E}"/>
              </a:ext>
            </a:extLst>
          </p:cNvPr>
          <p:cNvSpPr>
            <a:spLocks noGrp="1"/>
          </p:cNvSpPr>
          <p:nvPr>
            <p:ph type="body" sz="quarter" idx="51"/>
          </p:nvPr>
        </p:nvSpPr>
        <p:spPr>
          <a:xfrm>
            <a:off x="12593462" y="10111042"/>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9" name="Platshållare för text 3">
            <a:extLst>
              <a:ext uri="{FF2B5EF4-FFF2-40B4-BE49-F238E27FC236}">
                <a16:creationId xmlns:a16="http://schemas.microsoft.com/office/drawing/2014/main" id="{8D1A93CA-EA7A-4CE9-DACD-98E28EB37C07}"/>
              </a:ext>
            </a:extLst>
          </p:cNvPr>
          <p:cNvSpPr>
            <a:spLocks noGrp="1"/>
          </p:cNvSpPr>
          <p:nvPr>
            <p:ph type="body" sz="quarter" idx="52"/>
          </p:nvPr>
        </p:nvSpPr>
        <p:spPr>
          <a:xfrm>
            <a:off x="18378442" y="10111042"/>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514D9F53-87D6-D499-B862-7D9561B7335C}"/>
              </a:ext>
            </a:extLst>
          </p:cNvPr>
          <p:cNvSpPr>
            <a:spLocks noGrp="1"/>
          </p:cNvSpPr>
          <p:nvPr>
            <p:ph type="body" sz="quarter" idx="53"/>
          </p:nvPr>
        </p:nvSpPr>
        <p:spPr>
          <a:xfrm>
            <a:off x="14149036" y="516311"/>
            <a:ext cx="8375304" cy="1116630"/>
          </a:xfrm>
          <a:prstGeom prst="rect">
            <a:avLst/>
          </a:prstGeom>
        </p:spPr>
        <p:txBody>
          <a:bodyPr anchor="t" anchorCtr="0"/>
          <a:lstStyle>
            <a:lvl1pPr marL="0" indent="0" algn="l">
              <a:buNone/>
              <a:defRPr sz="3100" b="1">
                <a:solidFill>
                  <a:schemeClr val="bg1"/>
                </a:solidFill>
                <a:latin typeface="+mj-lt"/>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71883731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1423314"/>
            <a:ext cx="13446759" cy="11776375"/>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35729"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51" name="Bild">
            <a:extLst>
              <a:ext uri="{FF2B5EF4-FFF2-40B4-BE49-F238E27FC236}">
                <a16:creationId xmlns:a16="http://schemas.microsoft.com/office/drawing/2014/main" id="{48332C30-AF38-1147-A528-89C51C800CAE}"/>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2152207" y="820912"/>
            <a:ext cx="1980800" cy="1371599"/>
          </a:xfrm>
          <a:prstGeom prst="rect">
            <a:avLst/>
          </a:prstGeom>
          <a:ln w="12700">
            <a:miter lim="400000"/>
          </a:ln>
        </p:spPr>
      </p:pic>
      <p:pic>
        <p:nvPicPr>
          <p:cNvPr id="66" name="Bild">
            <a:extLst>
              <a:ext uri="{FF2B5EF4-FFF2-40B4-BE49-F238E27FC236}">
                <a16:creationId xmlns:a16="http://schemas.microsoft.com/office/drawing/2014/main" id="{26A3D363-C093-8E4C-9666-4B724A4C999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4035871" y="820912"/>
            <a:ext cx="1980800" cy="1371599"/>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5871022" y="627048"/>
            <a:ext cx="7771741" cy="537215"/>
          </a:xfrm>
          <a:prstGeom prst="rect">
            <a:avLst/>
          </a:prstGeom>
        </p:spPr>
        <p:txBody>
          <a:bodyPr/>
          <a:lstStyle>
            <a:lvl1pPr marL="0" indent="0" algn="l">
              <a:buFontTx/>
              <a:buNone/>
              <a:defRPr sz="27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2" name="Platshållare för text 42">
            <a:extLst>
              <a:ext uri="{FF2B5EF4-FFF2-40B4-BE49-F238E27FC236}">
                <a16:creationId xmlns:a16="http://schemas.microsoft.com/office/drawing/2014/main" id="{8111BC69-701D-594A-B7AF-9653362D4831}"/>
              </a:ext>
            </a:extLst>
          </p:cNvPr>
          <p:cNvSpPr>
            <a:spLocks noGrp="1"/>
          </p:cNvSpPr>
          <p:nvPr>
            <p:ph type="body" sz="quarter" idx="33"/>
          </p:nvPr>
        </p:nvSpPr>
        <p:spPr>
          <a:xfrm>
            <a:off x="1217208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3" name="Platshållare för text 44">
            <a:extLst>
              <a:ext uri="{FF2B5EF4-FFF2-40B4-BE49-F238E27FC236}">
                <a16:creationId xmlns:a16="http://schemas.microsoft.com/office/drawing/2014/main" id="{FA67DB96-688A-C44B-BEC0-0C71F919D9DE}"/>
              </a:ext>
            </a:extLst>
          </p:cNvPr>
          <p:cNvSpPr>
            <a:spLocks noGrp="1"/>
          </p:cNvSpPr>
          <p:nvPr>
            <p:ph type="body" sz="quarter" idx="34"/>
          </p:nvPr>
        </p:nvSpPr>
        <p:spPr>
          <a:xfrm>
            <a:off x="1409232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71" name="Platshållare för innehåll 58">
            <a:extLst>
              <a:ext uri="{FF2B5EF4-FFF2-40B4-BE49-F238E27FC236}">
                <a16:creationId xmlns:a16="http://schemas.microsoft.com/office/drawing/2014/main" id="{0BAAAF83-1C10-3249-9F51-60B708CF727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75114" y="1691922"/>
            <a:ext cx="889000" cy="965200"/>
          </a:xfrm>
          <a:prstGeom prst="rect">
            <a:avLst/>
          </a:prstGeom>
        </p:spPr>
      </p:pic>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406725461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ödtext &amp; lä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5" name="Bild 4">
            <a:extLst>
              <a:ext uri="{FF2B5EF4-FFF2-40B4-BE49-F238E27FC236}">
                <a16:creationId xmlns:a16="http://schemas.microsoft.com/office/drawing/2014/main" id="{10D0F9DE-6566-EB41-8D25-67F44BA5EA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96878" y="4170464"/>
            <a:ext cx="8221906" cy="4545029"/>
          </a:xfrm>
          <a:prstGeom prst="rect">
            <a:avLst/>
          </a:prstGeom>
        </p:spPr>
      </p:pic>
      <p:sp>
        <p:nvSpPr>
          <p:cNvPr id="14" name="Platshållare för text 3">
            <a:extLst>
              <a:ext uri="{FF2B5EF4-FFF2-40B4-BE49-F238E27FC236}">
                <a16:creationId xmlns:a16="http://schemas.microsoft.com/office/drawing/2014/main" id="{F5874B09-32F3-C449-99DF-CC86C26D726D}"/>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3041E13D-DD39-6F4D-AA4C-70359385BEB2}"/>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9CDCA5FB-1A7D-924A-9FC1-C2D0037EA30D}"/>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D8ECB928-F5C0-6A4D-91AA-2329B893803F}"/>
              </a:ext>
            </a:extLst>
          </p:cNvPr>
          <p:cNvSpPr>
            <a:spLocks noGrp="1"/>
          </p:cNvSpPr>
          <p:nvPr>
            <p:ph type="body" sz="quarter" idx="11"/>
          </p:nvPr>
        </p:nvSpPr>
        <p:spPr>
          <a:xfrm>
            <a:off x="7594586" y="1423315"/>
            <a:ext cx="24638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2" name="Platshållare för text 2">
            <a:extLst>
              <a:ext uri="{FF2B5EF4-FFF2-40B4-BE49-F238E27FC236}">
                <a16:creationId xmlns:a16="http://schemas.microsoft.com/office/drawing/2014/main" id="{611465C8-0C01-BD49-A903-E1CF6B648821}"/>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3" name="Platshållare för text 4">
            <a:extLst>
              <a:ext uri="{FF2B5EF4-FFF2-40B4-BE49-F238E27FC236}">
                <a16:creationId xmlns:a16="http://schemas.microsoft.com/office/drawing/2014/main" id="{835E6B40-DE49-E84C-8FAF-FC0000219206}"/>
              </a:ext>
            </a:extLst>
          </p:cNvPr>
          <p:cNvSpPr>
            <a:spLocks noGrp="1"/>
          </p:cNvSpPr>
          <p:nvPr>
            <p:ph type="body" sz="quarter" idx="39"/>
          </p:nvPr>
        </p:nvSpPr>
        <p:spPr>
          <a:xfrm>
            <a:off x="14541389" y="5478457"/>
            <a:ext cx="7052988" cy="2125604"/>
          </a:xfrm>
          <a:prstGeom prst="rect">
            <a:avLst/>
          </a:prstGeom>
        </p:spPr>
        <p:txBody>
          <a:bodyPr anchor="ctr" anchorCtr="0"/>
          <a:lstStyle>
            <a:lvl1pPr marL="0" indent="0" algn="ctr">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16" name="Bild">
            <a:extLst>
              <a:ext uri="{FF2B5EF4-FFF2-40B4-BE49-F238E27FC236}">
                <a16:creationId xmlns:a16="http://schemas.microsoft.com/office/drawing/2014/main" id="{531635C0-A72E-2A4D-8D60-A4CD14E8D7C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3" name="Bild 2">
            <a:extLst>
              <a:ext uri="{FF2B5EF4-FFF2-40B4-BE49-F238E27FC236}">
                <a16:creationId xmlns:a16="http://schemas.microsoft.com/office/drawing/2014/main" id="{E25938F1-2A51-364B-B829-BF63DCE7A2B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3527" y="4170464"/>
            <a:ext cx="8748711" cy="6251506"/>
          </a:xfrm>
          <a:prstGeom prst="rect">
            <a:avLst/>
          </a:prstGeom>
        </p:spPr>
      </p:pic>
      <p:pic>
        <p:nvPicPr>
          <p:cNvPr id="15" name="Bild">
            <a:extLst>
              <a:ext uri="{FF2B5EF4-FFF2-40B4-BE49-F238E27FC236}">
                <a16:creationId xmlns:a16="http://schemas.microsoft.com/office/drawing/2014/main" id="{9E8F5C30-188B-3546-87ED-F4598BD833B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129582698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980902"/>
            <a:ext cx="13446759" cy="12218788"/>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9819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1299022" y="1583990"/>
            <a:ext cx="11482057" cy="935357"/>
          </a:xfrm>
          <a:prstGeom prst="rect">
            <a:avLst/>
          </a:prstGeom>
        </p:spPr>
        <p:txBody>
          <a:bodyPr/>
          <a:lstStyle>
            <a:lvl1pPr marL="0" indent="0" algn="l">
              <a:buFontTx/>
              <a:buNone/>
              <a:defRPr sz="3100" b="1">
                <a:solidFill>
                  <a:schemeClr val="bg1"/>
                </a:solidFill>
                <a:latin typeface="+mj-lt"/>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36597306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m slide för helfilm">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9082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a jobba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 name="Bildobjekt 2">
            <a:extLst>
              <a:ext uri="{FF2B5EF4-FFF2-40B4-BE49-F238E27FC236}">
                <a16:creationId xmlns:a16="http://schemas.microsoft.com/office/drawing/2014/main" id="{005C67A7-1B07-CD4B-B956-0AA7AD3EE9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23" t="6922" r="7896" b="7658"/>
          <a:stretch/>
        </p:blipFill>
        <p:spPr>
          <a:xfrm>
            <a:off x="12427452" y="-64167"/>
            <a:ext cx="11954962" cy="13916436"/>
          </a:xfrm>
          <a:prstGeom prst="rect">
            <a:avLst/>
          </a:prstGeom>
        </p:spPr>
      </p:pic>
      <p:sp>
        <p:nvSpPr>
          <p:cNvPr id="10" name="Platshållare för text 3">
            <a:extLst>
              <a:ext uri="{FF2B5EF4-FFF2-40B4-BE49-F238E27FC236}">
                <a16:creationId xmlns:a16="http://schemas.microsoft.com/office/drawing/2014/main" id="{B17DD139-BEDE-1F48-AA7C-EAAE4B4959A1}"/>
              </a:ext>
            </a:extLst>
          </p:cNvPr>
          <p:cNvSpPr>
            <a:spLocks noGrp="1"/>
          </p:cNvSpPr>
          <p:nvPr>
            <p:ph type="body" sz="quarter" idx="37"/>
          </p:nvPr>
        </p:nvSpPr>
        <p:spPr>
          <a:xfrm>
            <a:off x="1711161" y="2397308"/>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9" name="Platshållare för text 2">
            <a:extLst>
              <a:ext uri="{FF2B5EF4-FFF2-40B4-BE49-F238E27FC236}">
                <a16:creationId xmlns:a16="http://schemas.microsoft.com/office/drawing/2014/main" id="{174347DC-6F4B-BE42-B2F4-31368310C141}"/>
              </a:ext>
            </a:extLst>
          </p:cNvPr>
          <p:cNvSpPr>
            <a:spLocks noGrp="1"/>
          </p:cNvSpPr>
          <p:nvPr>
            <p:ph type="body" sz="quarter" idx="38"/>
          </p:nvPr>
        </p:nvSpPr>
        <p:spPr>
          <a:xfrm>
            <a:off x="1749263" y="7205472"/>
            <a:ext cx="6952766" cy="546549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0" name="Bild 19">
            <a:extLst>
              <a:ext uri="{FF2B5EF4-FFF2-40B4-BE49-F238E27FC236}">
                <a16:creationId xmlns:a16="http://schemas.microsoft.com/office/drawing/2014/main" id="{26A3DD7F-DA82-F644-88BE-C5F81FCDD71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9424" y="5101959"/>
            <a:ext cx="6516751" cy="1408569"/>
          </a:xfrm>
          <a:prstGeom prst="rect">
            <a:avLst/>
          </a:prstGeom>
        </p:spPr>
      </p:pic>
      <p:pic>
        <p:nvPicPr>
          <p:cNvPr id="8" name="Bild">
            <a:extLst>
              <a:ext uri="{FF2B5EF4-FFF2-40B4-BE49-F238E27FC236}">
                <a16:creationId xmlns:a16="http://schemas.microsoft.com/office/drawing/2014/main" id="{974FAD9A-062A-AF48-8701-30BC3A41E9F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242505248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al 3 st">
    <p:bg>
      <p:bgPr>
        <a:solidFill>
          <a:schemeClr val="accent1"/>
        </a:solidFill>
        <a:effectLst/>
      </p:bgPr>
    </p:bg>
    <p:spTree>
      <p:nvGrpSpPr>
        <p:cNvPr id="1" name=""/>
        <p:cNvGrpSpPr/>
        <p:nvPr/>
      </p:nvGrpSpPr>
      <p:grpSpPr>
        <a:xfrm>
          <a:off x="0" y="0"/>
          <a:ext cx="0" cy="0"/>
          <a:chOff x="0" y="0"/>
          <a:chExt cx="0" cy="0"/>
        </a:xfrm>
      </p:grpSpPr>
      <p:pic>
        <p:nvPicPr>
          <p:cNvPr id="31" name="Bildobjekt 15">
            <a:extLst>
              <a:ext uri="{FF2B5EF4-FFF2-40B4-BE49-F238E27FC236}">
                <a16:creationId xmlns:a16="http://schemas.microsoft.com/office/drawing/2014/main" id="{66266466-1DA0-304A-B1D2-31A5F66FF94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8455898"/>
            <a:ext cx="6804808" cy="1816021"/>
          </a:xfrm>
          <a:prstGeom prst="rect">
            <a:avLst/>
          </a:prstGeom>
        </p:spPr>
      </p:pic>
      <p:pic>
        <p:nvPicPr>
          <p:cNvPr id="32" name="Bildobjekt 15">
            <a:extLst>
              <a:ext uri="{FF2B5EF4-FFF2-40B4-BE49-F238E27FC236}">
                <a16:creationId xmlns:a16="http://schemas.microsoft.com/office/drawing/2014/main" id="{7575C5C8-C4C9-4749-9BD4-B18B2C60943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11082366"/>
            <a:ext cx="6804808" cy="1816021"/>
          </a:xfrm>
          <a:prstGeom prst="rect">
            <a:avLst/>
          </a:prstGeom>
        </p:spPr>
      </p:pic>
      <p:sp>
        <p:nvSpPr>
          <p:cNvPr id="4" name="Platshållare för text 3">
            <a:extLst>
              <a:ext uri="{FF2B5EF4-FFF2-40B4-BE49-F238E27FC236}">
                <a16:creationId xmlns:a16="http://schemas.microsoft.com/office/drawing/2014/main" id="{2CDABC01-7291-AC49-B786-41609399F877}"/>
              </a:ext>
            </a:extLst>
          </p:cNvPr>
          <p:cNvSpPr>
            <a:spLocks noGrp="1"/>
          </p:cNvSpPr>
          <p:nvPr>
            <p:ph type="body" sz="quarter" idx="36"/>
          </p:nvPr>
        </p:nvSpPr>
        <p:spPr>
          <a:xfrm>
            <a:off x="1680560" y="231399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23495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16" name="Bildobjekt 15">
            <a:extLst>
              <a:ext uri="{FF2B5EF4-FFF2-40B4-BE49-F238E27FC236}">
                <a16:creationId xmlns:a16="http://schemas.microsoft.com/office/drawing/2014/main" id="{A3B49F58-EF6A-1E4E-A866-1B81305F035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5946162"/>
            <a:ext cx="6804808" cy="1816021"/>
          </a:xfrm>
          <a:prstGeom prst="rect">
            <a:avLst/>
          </a:prstGeom>
        </p:spPr>
      </p:pic>
      <p:pic>
        <p:nvPicPr>
          <p:cNvPr id="14" name="Bild 13">
            <a:extLst>
              <a:ext uri="{FF2B5EF4-FFF2-40B4-BE49-F238E27FC236}">
                <a16:creationId xmlns:a16="http://schemas.microsoft.com/office/drawing/2014/main" id="{1FEE8EB2-AB51-3B41-AB21-BC0E465DE6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5825348"/>
            <a:ext cx="11137825" cy="1990660"/>
          </a:xfrm>
          <a:prstGeom prst="rect">
            <a:avLst/>
          </a:prstGeom>
        </p:spPr>
      </p:pic>
      <p:pic>
        <p:nvPicPr>
          <p:cNvPr id="39" name="Bild 38">
            <a:extLst>
              <a:ext uri="{FF2B5EF4-FFF2-40B4-BE49-F238E27FC236}">
                <a16:creationId xmlns:a16="http://schemas.microsoft.com/office/drawing/2014/main" id="{49900AB6-6B85-E748-99B8-81FD56BE211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8288630"/>
            <a:ext cx="11137825" cy="1990660"/>
          </a:xfrm>
          <a:prstGeom prst="rect">
            <a:avLst/>
          </a:prstGeom>
        </p:spPr>
      </p:pic>
      <p:pic>
        <p:nvPicPr>
          <p:cNvPr id="41" name="Bild 40">
            <a:extLst>
              <a:ext uri="{FF2B5EF4-FFF2-40B4-BE49-F238E27FC236}">
                <a16:creationId xmlns:a16="http://schemas.microsoft.com/office/drawing/2014/main" id="{EB56C28C-4FE4-724E-908B-9B89EBBF3F9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10938524"/>
            <a:ext cx="11137825" cy="1990660"/>
          </a:xfrm>
          <a:prstGeom prst="rect">
            <a:avLst/>
          </a:prstGeom>
        </p:spPr>
      </p:pic>
      <p:sp>
        <p:nvSpPr>
          <p:cNvPr id="52" name="Platshållare för text 21">
            <a:extLst>
              <a:ext uri="{FF2B5EF4-FFF2-40B4-BE49-F238E27FC236}">
                <a16:creationId xmlns:a16="http://schemas.microsoft.com/office/drawing/2014/main" id="{C93C2C37-84B4-1244-9A89-A8FEF0BB402B}"/>
              </a:ext>
            </a:extLst>
          </p:cNvPr>
          <p:cNvSpPr>
            <a:spLocks noGrp="1"/>
          </p:cNvSpPr>
          <p:nvPr>
            <p:ph type="body" sz="quarter" idx="46"/>
          </p:nvPr>
        </p:nvSpPr>
        <p:spPr>
          <a:xfrm>
            <a:off x="15526859" y="1423315"/>
            <a:ext cx="6353704" cy="1531784"/>
          </a:xfrm>
          <a:prstGeom prst="rect">
            <a:avLst/>
          </a:prstGeom>
        </p:spPr>
        <p:txBody>
          <a:bodyPr anchor="t" anchorCtr="0"/>
          <a:lstStyle>
            <a:lvl1pPr marL="0" indent="0" algn="l">
              <a:buNone/>
              <a:defRPr sz="24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9" name="Platshållare för text 21">
            <a:extLst>
              <a:ext uri="{FF2B5EF4-FFF2-40B4-BE49-F238E27FC236}">
                <a16:creationId xmlns:a16="http://schemas.microsoft.com/office/drawing/2014/main" id="{AD8A4598-C53F-724C-B336-6688E01025A8}"/>
              </a:ext>
            </a:extLst>
          </p:cNvPr>
          <p:cNvSpPr>
            <a:spLocks noGrp="1"/>
          </p:cNvSpPr>
          <p:nvPr>
            <p:ph type="body" sz="quarter" idx="43"/>
          </p:nvPr>
        </p:nvSpPr>
        <p:spPr>
          <a:xfrm>
            <a:off x="3331472" y="5485723"/>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8" name="Platshållare för text 21">
            <a:extLst>
              <a:ext uri="{FF2B5EF4-FFF2-40B4-BE49-F238E27FC236}">
                <a16:creationId xmlns:a16="http://schemas.microsoft.com/office/drawing/2014/main" id="{69941E3C-A464-5648-9851-7E21C3FFC35B}"/>
              </a:ext>
            </a:extLst>
          </p:cNvPr>
          <p:cNvSpPr>
            <a:spLocks noGrp="1"/>
          </p:cNvSpPr>
          <p:nvPr>
            <p:ph type="body" sz="quarter" idx="37"/>
          </p:nvPr>
        </p:nvSpPr>
        <p:spPr>
          <a:xfrm>
            <a:off x="3331472" y="6229126"/>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21">
            <a:extLst>
              <a:ext uri="{FF2B5EF4-FFF2-40B4-BE49-F238E27FC236}">
                <a16:creationId xmlns:a16="http://schemas.microsoft.com/office/drawing/2014/main" id="{387356A4-C3ED-0744-968F-77F8F937E2A9}"/>
              </a:ext>
            </a:extLst>
          </p:cNvPr>
          <p:cNvSpPr>
            <a:spLocks noGrp="1"/>
          </p:cNvSpPr>
          <p:nvPr>
            <p:ph type="body" sz="quarter" idx="40"/>
          </p:nvPr>
        </p:nvSpPr>
        <p:spPr>
          <a:xfrm>
            <a:off x="14752142" y="6229126"/>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0" name="Platshållare för text 21">
            <a:extLst>
              <a:ext uri="{FF2B5EF4-FFF2-40B4-BE49-F238E27FC236}">
                <a16:creationId xmlns:a16="http://schemas.microsoft.com/office/drawing/2014/main" id="{4238C8DB-C11A-7546-8321-D68B378AF5BC}"/>
              </a:ext>
            </a:extLst>
          </p:cNvPr>
          <p:cNvSpPr>
            <a:spLocks noGrp="1"/>
          </p:cNvSpPr>
          <p:nvPr>
            <p:ph type="body" sz="quarter" idx="44"/>
          </p:nvPr>
        </p:nvSpPr>
        <p:spPr>
          <a:xfrm>
            <a:off x="3331472" y="7949004"/>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21">
            <a:extLst>
              <a:ext uri="{FF2B5EF4-FFF2-40B4-BE49-F238E27FC236}">
                <a16:creationId xmlns:a16="http://schemas.microsoft.com/office/drawing/2014/main" id="{B46D2735-2A42-C841-8D9D-5018770F252E}"/>
              </a:ext>
            </a:extLst>
          </p:cNvPr>
          <p:cNvSpPr>
            <a:spLocks noGrp="1"/>
          </p:cNvSpPr>
          <p:nvPr>
            <p:ph type="body" sz="quarter" idx="38"/>
          </p:nvPr>
        </p:nvSpPr>
        <p:spPr>
          <a:xfrm>
            <a:off x="3331472" y="8692408"/>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1">
            <a:extLst>
              <a:ext uri="{FF2B5EF4-FFF2-40B4-BE49-F238E27FC236}">
                <a16:creationId xmlns:a16="http://schemas.microsoft.com/office/drawing/2014/main" id="{5B22C289-ABA6-8241-8953-5EFB70A8F04E}"/>
              </a:ext>
            </a:extLst>
          </p:cNvPr>
          <p:cNvSpPr>
            <a:spLocks noGrp="1"/>
          </p:cNvSpPr>
          <p:nvPr>
            <p:ph type="body" sz="quarter" idx="41"/>
          </p:nvPr>
        </p:nvSpPr>
        <p:spPr>
          <a:xfrm>
            <a:off x="14752142" y="876705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1" name="Platshållare för text 21">
            <a:extLst>
              <a:ext uri="{FF2B5EF4-FFF2-40B4-BE49-F238E27FC236}">
                <a16:creationId xmlns:a16="http://schemas.microsoft.com/office/drawing/2014/main" id="{94404405-1A92-4A4C-A346-17E220027393}"/>
              </a:ext>
            </a:extLst>
          </p:cNvPr>
          <p:cNvSpPr>
            <a:spLocks noGrp="1"/>
          </p:cNvSpPr>
          <p:nvPr>
            <p:ph type="body" sz="quarter" idx="45"/>
          </p:nvPr>
        </p:nvSpPr>
        <p:spPr>
          <a:xfrm>
            <a:off x="3331472" y="10580237"/>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text 21">
            <a:extLst>
              <a:ext uri="{FF2B5EF4-FFF2-40B4-BE49-F238E27FC236}">
                <a16:creationId xmlns:a16="http://schemas.microsoft.com/office/drawing/2014/main" id="{2FE87669-51C4-2C49-BC8A-2868F4A167DD}"/>
              </a:ext>
            </a:extLst>
          </p:cNvPr>
          <p:cNvSpPr>
            <a:spLocks noGrp="1"/>
          </p:cNvSpPr>
          <p:nvPr>
            <p:ph type="body" sz="quarter" idx="39"/>
          </p:nvPr>
        </p:nvSpPr>
        <p:spPr>
          <a:xfrm>
            <a:off x="3331472" y="11342302"/>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21">
            <a:extLst>
              <a:ext uri="{FF2B5EF4-FFF2-40B4-BE49-F238E27FC236}">
                <a16:creationId xmlns:a16="http://schemas.microsoft.com/office/drawing/2014/main" id="{C160A2AE-1AFD-BF4E-B7EE-2E87E892404D}"/>
              </a:ext>
            </a:extLst>
          </p:cNvPr>
          <p:cNvSpPr>
            <a:spLocks noGrp="1"/>
          </p:cNvSpPr>
          <p:nvPr>
            <p:ph type="body" sz="quarter" idx="42"/>
          </p:nvPr>
        </p:nvSpPr>
        <p:spPr>
          <a:xfrm>
            <a:off x="14752142" y="1136096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D15138DA-65EE-A54A-8D0C-3BC1FF334AE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4986827"/>
            <a:ext cx="9679814" cy="196604"/>
          </a:xfrm>
          <a:prstGeom prst="rect">
            <a:avLst/>
          </a:prstGeom>
          <a:ln w="12700">
            <a:miter lim="400000"/>
          </a:ln>
        </p:spPr>
      </p:pic>
      <p:pic>
        <p:nvPicPr>
          <p:cNvPr id="20" name="Bild 19">
            <a:extLst>
              <a:ext uri="{FF2B5EF4-FFF2-40B4-BE49-F238E27FC236}">
                <a16:creationId xmlns:a16="http://schemas.microsoft.com/office/drawing/2014/main" id="{90DE7295-1B53-334A-AFF8-08F59F219346}"/>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6033796"/>
            <a:ext cx="1398542" cy="1383232"/>
          </a:xfrm>
          <a:prstGeom prst="rect">
            <a:avLst/>
          </a:prstGeom>
        </p:spPr>
      </p:pic>
      <p:pic>
        <p:nvPicPr>
          <p:cNvPr id="26" name="Bild 25">
            <a:extLst>
              <a:ext uri="{FF2B5EF4-FFF2-40B4-BE49-F238E27FC236}">
                <a16:creationId xmlns:a16="http://schemas.microsoft.com/office/drawing/2014/main" id="{B05A1912-1DF8-044E-A5AF-40642FC7BA5D}"/>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8478416"/>
            <a:ext cx="1398542" cy="1383232"/>
          </a:xfrm>
          <a:prstGeom prst="rect">
            <a:avLst/>
          </a:prstGeom>
        </p:spPr>
      </p:pic>
      <p:pic>
        <p:nvPicPr>
          <p:cNvPr id="27" name="Bild 26">
            <a:extLst>
              <a:ext uri="{FF2B5EF4-FFF2-40B4-BE49-F238E27FC236}">
                <a16:creationId xmlns:a16="http://schemas.microsoft.com/office/drawing/2014/main" id="{A36E8101-0214-2B4A-B145-97ACF405305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11146971"/>
            <a:ext cx="1398542" cy="1383232"/>
          </a:xfrm>
          <a:prstGeom prst="rect">
            <a:avLst/>
          </a:prstGeom>
        </p:spPr>
      </p:pic>
      <p:pic>
        <p:nvPicPr>
          <p:cNvPr id="48" name="Platshållare för innehåll 58">
            <a:extLst>
              <a:ext uri="{FF2B5EF4-FFF2-40B4-BE49-F238E27FC236}">
                <a16:creationId xmlns:a16="http://schemas.microsoft.com/office/drawing/2014/main" id="{A229CDF9-7E29-6F4F-BD7E-52B1F162CF81}"/>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63142" y="2313992"/>
            <a:ext cx="889000" cy="965200"/>
          </a:xfrm>
          <a:prstGeom prst="rect">
            <a:avLst/>
          </a:prstGeom>
        </p:spPr>
      </p:pic>
      <p:pic>
        <p:nvPicPr>
          <p:cNvPr id="30" name="Bild">
            <a:extLst>
              <a:ext uri="{FF2B5EF4-FFF2-40B4-BE49-F238E27FC236}">
                <a16:creationId xmlns:a16="http://schemas.microsoft.com/office/drawing/2014/main" id="{9A755ABF-9864-B84F-B92A-992B89723B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rot="21600000">
            <a:off x="15543468" y="2955099"/>
            <a:ext cx="4379164" cy="88944"/>
          </a:xfrm>
          <a:prstGeom prst="rect">
            <a:avLst/>
          </a:prstGeom>
          <a:ln w="12700">
            <a:miter lim="400000"/>
          </a:ln>
        </p:spPr>
      </p:pic>
    </p:spTree>
    <p:extLst>
      <p:ext uri="{BB962C8B-B14F-4D97-AF65-F5344CB8AC3E}">
        <p14:creationId xmlns:p14="http://schemas.microsoft.com/office/powerpoint/2010/main" val="374787727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kapa en plan">
    <p:bg>
      <p:bgPr>
        <a:solidFill>
          <a:schemeClr val="accent1"/>
        </a:solidFill>
        <a:effectLst/>
      </p:bgPr>
    </p:bg>
    <p:spTree>
      <p:nvGrpSpPr>
        <p:cNvPr id="1" name=""/>
        <p:cNvGrpSpPr/>
        <p:nvPr/>
      </p:nvGrpSpPr>
      <p:grpSpPr>
        <a:xfrm>
          <a:off x="0" y="0"/>
          <a:ext cx="0" cy="0"/>
          <a:chOff x="0" y="0"/>
          <a:chExt cx="0" cy="0"/>
        </a:xfrm>
      </p:grpSpPr>
      <p:pic>
        <p:nvPicPr>
          <p:cNvPr id="31" name="Bild">
            <a:extLst>
              <a:ext uri="{FF2B5EF4-FFF2-40B4-BE49-F238E27FC236}">
                <a16:creationId xmlns:a16="http://schemas.microsoft.com/office/drawing/2014/main" id="{99CB5D9B-D1AD-CD40-BEBA-CF1A63691C5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90728" y="4490357"/>
            <a:ext cx="21531222" cy="8688101"/>
          </a:xfrm>
          <a:prstGeom prst="rect">
            <a:avLst/>
          </a:prstGeom>
          <a:ln w="12700">
            <a:miter lim="400000"/>
          </a:ln>
        </p:spPr>
      </p:pic>
      <p:pic>
        <p:nvPicPr>
          <p:cNvPr id="87" name="Bild">
            <a:extLst>
              <a:ext uri="{FF2B5EF4-FFF2-40B4-BE49-F238E27FC236}">
                <a16:creationId xmlns:a16="http://schemas.microsoft.com/office/drawing/2014/main" id="{A395EAD9-95AB-F246-99E6-D96CBD42CFF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flipV="1">
            <a:off x="2057412" y="5524791"/>
            <a:ext cx="21014859" cy="7327907"/>
          </a:xfrm>
          <a:prstGeom prst="rect">
            <a:avLst/>
          </a:prstGeom>
          <a:ln w="12700">
            <a:miter lim="400000"/>
          </a:ln>
        </p:spPr>
      </p:pic>
      <p:sp>
        <p:nvSpPr>
          <p:cNvPr id="93" name="Platshållare för text 3">
            <a:extLst>
              <a:ext uri="{FF2B5EF4-FFF2-40B4-BE49-F238E27FC236}">
                <a16:creationId xmlns:a16="http://schemas.microsoft.com/office/drawing/2014/main" id="{4BD86D93-096D-104C-8DE1-4EE7FDB13B5F}"/>
              </a:ext>
            </a:extLst>
          </p:cNvPr>
          <p:cNvSpPr>
            <a:spLocks noGrp="1"/>
          </p:cNvSpPr>
          <p:nvPr>
            <p:ph type="body" sz="quarter" idx="52"/>
          </p:nvPr>
        </p:nvSpPr>
        <p:spPr>
          <a:xfrm>
            <a:off x="1680560" y="147377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5" y="1423315"/>
            <a:ext cx="2491523"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264889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6" name="Platshållare för text 21">
            <a:extLst>
              <a:ext uri="{FF2B5EF4-FFF2-40B4-BE49-F238E27FC236}">
                <a16:creationId xmlns:a16="http://schemas.microsoft.com/office/drawing/2014/main" id="{19662158-1348-E44B-8EA6-08FF53ABEA1D}"/>
              </a:ext>
            </a:extLst>
          </p:cNvPr>
          <p:cNvSpPr>
            <a:spLocks noGrp="1"/>
          </p:cNvSpPr>
          <p:nvPr>
            <p:ph type="body" sz="quarter" idx="36"/>
          </p:nvPr>
        </p:nvSpPr>
        <p:spPr>
          <a:xfrm>
            <a:off x="576315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7" name="Platshållare för text 21">
            <a:extLst>
              <a:ext uri="{FF2B5EF4-FFF2-40B4-BE49-F238E27FC236}">
                <a16:creationId xmlns:a16="http://schemas.microsoft.com/office/drawing/2014/main" id="{FE96EE3F-134A-E142-9914-4E7F6D221570}"/>
              </a:ext>
            </a:extLst>
          </p:cNvPr>
          <p:cNvSpPr>
            <a:spLocks noGrp="1"/>
          </p:cNvSpPr>
          <p:nvPr>
            <p:ph type="body" sz="quarter" idx="37"/>
          </p:nvPr>
        </p:nvSpPr>
        <p:spPr>
          <a:xfrm>
            <a:off x="8930425" y="4824959"/>
            <a:ext cx="4759071"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8" name="Platshållare för text 21">
            <a:extLst>
              <a:ext uri="{FF2B5EF4-FFF2-40B4-BE49-F238E27FC236}">
                <a16:creationId xmlns:a16="http://schemas.microsoft.com/office/drawing/2014/main" id="{A3F61F83-0C4F-774B-8286-1964810F3C8E}"/>
              </a:ext>
            </a:extLst>
          </p:cNvPr>
          <p:cNvSpPr>
            <a:spLocks noGrp="1"/>
          </p:cNvSpPr>
          <p:nvPr>
            <p:ph type="body" sz="quarter" idx="38"/>
          </p:nvPr>
        </p:nvSpPr>
        <p:spPr>
          <a:xfrm>
            <a:off x="14131640" y="4824959"/>
            <a:ext cx="6583638"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9" name="Platshållare för text 21">
            <a:extLst>
              <a:ext uri="{FF2B5EF4-FFF2-40B4-BE49-F238E27FC236}">
                <a16:creationId xmlns:a16="http://schemas.microsoft.com/office/drawing/2014/main" id="{850782F4-D4A5-6341-BA81-0AECB2666B3A}"/>
              </a:ext>
            </a:extLst>
          </p:cNvPr>
          <p:cNvSpPr>
            <a:spLocks noGrp="1"/>
          </p:cNvSpPr>
          <p:nvPr>
            <p:ph type="body" sz="quarter" idx="39"/>
          </p:nvPr>
        </p:nvSpPr>
        <p:spPr>
          <a:xfrm>
            <a:off x="2648897" y="579199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1" name="Platshållare för text 21">
            <a:extLst>
              <a:ext uri="{FF2B5EF4-FFF2-40B4-BE49-F238E27FC236}">
                <a16:creationId xmlns:a16="http://schemas.microsoft.com/office/drawing/2014/main" id="{C32DF4CE-5DAA-A041-AE09-89405E7E273E}"/>
              </a:ext>
            </a:extLst>
          </p:cNvPr>
          <p:cNvSpPr>
            <a:spLocks noGrp="1"/>
          </p:cNvSpPr>
          <p:nvPr>
            <p:ph type="body" sz="quarter" idx="53"/>
          </p:nvPr>
        </p:nvSpPr>
        <p:spPr>
          <a:xfrm>
            <a:off x="5763157" y="579199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2" name="Platshållare för text 21">
            <a:extLst>
              <a:ext uri="{FF2B5EF4-FFF2-40B4-BE49-F238E27FC236}">
                <a16:creationId xmlns:a16="http://schemas.microsoft.com/office/drawing/2014/main" id="{755DEFD8-7089-1D45-9125-CD61F6C4F91C}"/>
              </a:ext>
            </a:extLst>
          </p:cNvPr>
          <p:cNvSpPr>
            <a:spLocks noGrp="1"/>
          </p:cNvSpPr>
          <p:nvPr>
            <p:ph type="body" sz="quarter" idx="54"/>
          </p:nvPr>
        </p:nvSpPr>
        <p:spPr>
          <a:xfrm>
            <a:off x="8903921" y="5791990"/>
            <a:ext cx="4785571"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3" name="Platshållare för text 21">
            <a:extLst>
              <a:ext uri="{FF2B5EF4-FFF2-40B4-BE49-F238E27FC236}">
                <a16:creationId xmlns:a16="http://schemas.microsoft.com/office/drawing/2014/main" id="{2B1DE750-8C29-7643-B6E3-5850FC6634CC}"/>
              </a:ext>
            </a:extLst>
          </p:cNvPr>
          <p:cNvSpPr>
            <a:spLocks noGrp="1"/>
          </p:cNvSpPr>
          <p:nvPr>
            <p:ph type="body" sz="quarter" idx="55"/>
          </p:nvPr>
        </p:nvSpPr>
        <p:spPr>
          <a:xfrm>
            <a:off x="14138530" y="5791990"/>
            <a:ext cx="8300839"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4" name="Platshållare för text 21">
            <a:extLst>
              <a:ext uri="{FF2B5EF4-FFF2-40B4-BE49-F238E27FC236}">
                <a16:creationId xmlns:a16="http://schemas.microsoft.com/office/drawing/2014/main" id="{96B4F3FD-758B-CE40-8BF8-AC701BD30511}"/>
              </a:ext>
            </a:extLst>
          </p:cNvPr>
          <p:cNvSpPr>
            <a:spLocks noGrp="1"/>
          </p:cNvSpPr>
          <p:nvPr>
            <p:ph type="body" sz="quarter" idx="56"/>
          </p:nvPr>
        </p:nvSpPr>
        <p:spPr>
          <a:xfrm>
            <a:off x="2648897" y="682566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5" name="Platshållare för text 21">
            <a:extLst>
              <a:ext uri="{FF2B5EF4-FFF2-40B4-BE49-F238E27FC236}">
                <a16:creationId xmlns:a16="http://schemas.microsoft.com/office/drawing/2014/main" id="{26FE73C5-2409-AA42-A05B-EF3423B8D642}"/>
              </a:ext>
            </a:extLst>
          </p:cNvPr>
          <p:cNvSpPr>
            <a:spLocks noGrp="1"/>
          </p:cNvSpPr>
          <p:nvPr>
            <p:ph type="body" sz="quarter" idx="57"/>
          </p:nvPr>
        </p:nvSpPr>
        <p:spPr>
          <a:xfrm>
            <a:off x="5763157" y="682566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6" name="Platshållare för text 21">
            <a:extLst>
              <a:ext uri="{FF2B5EF4-FFF2-40B4-BE49-F238E27FC236}">
                <a16:creationId xmlns:a16="http://schemas.microsoft.com/office/drawing/2014/main" id="{371BBA36-2A20-4944-A16F-D33439C0D556}"/>
              </a:ext>
            </a:extLst>
          </p:cNvPr>
          <p:cNvSpPr>
            <a:spLocks noGrp="1"/>
          </p:cNvSpPr>
          <p:nvPr>
            <p:ph type="body" sz="quarter" idx="58"/>
          </p:nvPr>
        </p:nvSpPr>
        <p:spPr>
          <a:xfrm>
            <a:off x="8903921" y="6806413"/>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7" name="Platshållare för text 21">
            <a:extLst>
              <a:ext uri="{FF2B5EF4-FFF2-40B4-BE49-F238E27FC236}">
                <a16:creationId xmlns:a16="http://schemas.microsoft.com/office/drawing/2014/main" id="{0C88D588-71AC-2B41-B5A4-C78D29BC7B7E}"/>
              </a:ext>
            </a:extLst>
          </p:cNvPr>
          <p:cNvSpPr>
            <a:spLocks noGrp="1"/>
          </p:cNvSpPr>
          <p:nvPr>
            <p:ph type="body" sz="quarter" idx="59"/>
          </p:nvPr>
        </p:nvSpPr>
        <p:spPr>
          <a:xfrm>
            <a:off x="14138530" y="6806413"/>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8" name="Platshållare för text 21">
            <a:extLst>
              <a:ext uri="{FF2B5EF4-FFF2-40B4-BE49-F238E27FC236}">
                <a16:creationId xmlns:a16="http://schemas.microsoft.com/office/drawing/2014/main" id="{D0323EDD-37D8-C046-B548-9238EB75CDC7}"/>
              </a:ext>
            </a:extLst>
          </p:cNvPr>
          <p:cNvSpPr>
            <a:spLocks noGrp="1"/>
          </p:cNvSpPr>
          <p:nvPr>
            <p:ph type="body" sz="quarter" idx="60"/>
          </p:nvPr>
        </p:nvSpPr>
        <p:spPr>
          <a:xfrm>
            <a:off x="2648897" y="7846077"/>
            <a:ext cx="2638714"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9" name="Platshållare för text 21">
            <a:extLst>
              <a:ext uri="{FF2B5EF4-FFF2-40B4-BE49-F238E27FC236}">
                <a16:creationId xmlns:a16="http://schemas.microsoft.com/office/drawing/2014/main" id="{0F670CBE-FF3F-EA4A-94EA-93A7B63164FC}"/>
              </a:ext>
            </a:extLst>
          </p:cNvPr>
          <p:cNvSpPr>
            <a:spLocks noGrp="1"/>
          </p:cNvSpPr>
          <p:nvPr>
            <p:ph type="body" sz="quarter" idx="61"/>
          </p:nvPr>
        </p:nvSpPr>
        <p:spPr>
          <a:xfrm>
            <a:off x="5763157" y="7846077"/>
            <a:ext cx="2718230"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EBAABCC0-1FE5-A843-A339-874102205C00}"/>
              </a:ext>
            </a:extLst>
          </p:cNvPr>
          <p:cNvSpPr>
            <a:spLocks noGrp="1"/>
          </p:cNvSpPr>
          <p:nvPr>
            <p:ph type="body" sz="quarter" idx="62"/>
          </p:nvPr>
        </p:nvSpPr>
        <p:spPr>
          <a:xfrm>
            <a:off x="8903921" y="7846077"/>
            <a:ext cx="4785571"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1" name="Platshållare för text 21">
            <a:extLst>
              <a:ext uri="{FF2B5EF4-FFF2-40B4-BE49-F238E27FC236}">
                <a16:creationId xmlns:a16="http://schemas.microsoft.com/office/drawing/2014/main" id="{0043ACC4-1268-FB4A-80E2-4FED4946BD63}"/>
              </a:ext>
            </a:extLst>
          </p:cNvPr>
          <p:cNvSpPr>
            <a:spLocks noGrp="1"/>
          </p:cNvSpPr>
          <p:nvPr>
            <p:ph type="body" sz="quarter" idx="63"/>
          </p:nvPr>
        </p:nvSpPr>
        <p:spPr>
          <a:xfrm>
            <a:off x="14138530" y="7846077"/>
            <a:ext cx="8300839"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2" name="Platshållare för text 21">
            <a:extLst>
              <a:ext uri="{FF2B5EF4-FFF2-40B4-BE49-F238E27FC236}">
                <a16:creationId xmlns:a16="http://schemas.microsoft.com/office/drawing/2014/main" id="{435A84D6-539D-384F-BEDD-28949720C8E6}"/>
              </a:ext>
            </a:extLst>
          </p:cNvPr>
          <p:cNvSpPr>
            <a:spLocks noGrp="1"/>
          </p:cNvSpPr>
          <p:nvPr>
            <p:ph type="body" sz="quarter" idx="64"/>
          </p:nvPr>
        </p:nvSpPr>
        <p:spPr>
          <a:xfrm>
            <a:off x="2648897" y="9582112"/>
            <a:ext cx="2638714"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3" name="Platshållare för text 21">
            <a:extLst>
              <a:ext uri="{FF2B5EF4-FFF2-40B4-BE49-F238E27FC236}">
                <a16:creationId xmlns:a16="http://schemas.microsoft.com/office/drawing/2014/main" id="{BA95282C-272E-2240-907E-BA70333B1F43}"/>
              </a:ext>
            </a:extLst>
          </p:cNvPr>
          <p:cNvSpPr>
            <a:spLocks noGrp="1"/>
          </p:cNvSpPr>
          <p:nvPr>
            <p:ph type="body" sz="quarter" idx="65"/>
          </p:nvPr>
        </p:nvSpPr>
        <p:spPr>
          <a:xfrm>
            <a:off x="5763157" y="9582112"/>
            <a:ext cx="2718230"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4" name="Platshållare för text 21">
            <a:extLst>
              <a:ext uri="{FF2B5EF4-FFF2-40B4-BE49-F238E27FC236}">
                <a16:creationId xmlns:a16="http://schemas.microsoft.com/office/drawing/2014/main" id="{52C6C0D5-AB58-C743-8563-0CFDAA5F2883}"/>
              </a:ext>
            </a:extLst>
          </p:cNvPr>
          <p:cNvSpPr>
            <a:spLocks noGrp="1"/>
          </p:cNvSpPr>
          <p:nvPr>
            <p:ph type="body" sz="quarter" idx="66"/>
          </p:nvPr>
        </p:nvSpPr>
        <p:spPr>
          <a:xfrm>
            <a:off x="8903921" y="9582112"/>
            <a:ext cx="4785571"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5" name="Platshållare för text 21">
            <a:extLst>
              <a:ext uri="{FF2B5EF4-FFF2-40B4-BE49-F238E27FC236}">
                <a16:creationId xmlns:a16="http://schemas.microsoft.com/office/drawing/2014/main" id="{01ED0130-3FBA-4B46-8ECB-AF79D6088EC3}"/>
              </a:ext>
            </a:extLst>
          </p:cNvPr>
          <p:cNvSpPr>
            <a:spLocks noGrp="1"/>
          </p:cNvSpPr>
          <p:nvPr>
            <p:ph type="body" sz="quarter" idx="67"/>
          </p:nvPr>
        </p:nvSpPr>
        <p:spPr>
          <a:xfrm>
            <a:off x="14138530" y="9582112"/>
            <a:ext cx="8300839"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6" name="Platshållare för text 21">
            <a:extLst>
              <a:ext uri="{FF2B5EF4-FFF2-40B4-BE49-F238E27FC236}">
                <a16:creationId xmlns:a16="http://schemas.microsoft.com/office/drawing/2014/main" id="{702AAC28-FC32-E84E-81BF-D598E5AFF0F5}"/>
              </a:ext>
            </a:extLst>
          </p:cNvPr>
          <p:cNvSpPr>
            <a:spLocks noGrp="1"/>
          </p:cNvSpPr>
          <p:nvPr>
            <p:ph type="body" sz="quarter" idx="68"/>
          </p:nvPr>
        </p:nvSpPr>
        <p:spPr>
          <a:xfrm>
            <a:off x="2648897" y="1097359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7" name="Platshållare för text 21">
            <a:extLst>
              <a:ext uri="{FF2B5EF4-FFF2-40B4-BE49-F238E27FC236}">
                <a16:creationId xmlns:a16="http://schemas.microsoft.com/office/drawing/2014/main" id="{8A190CDC-D814-B84D-A574-57E7672BFA51}"/>
              </a:ext>
            </a:extLst>
          </p:cNvPr>
          <p:cNvSpPr>
            <a:spLocks noGrp="1"/>
          </p:cNvSpPr>
          <p:nvPr>
            <p:ph type="body" sz="quarter" idx="69"/>
          </p:nvPr>
        </p:nvSpPr>
        <p:spPr>
          <a:xfrm>
            <a:off x="5763157" y="1097359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8" name="Platshållare för text 21">
            <a:extLst>
              <a:ext uri="{FF2B5EF4-FFF2-40B4-BE49-F238E27FC236}">
                <a16:creationId xmlns:a16="http://schemas.microsoft.com/office/drawing/2014/main" id="{AF03BEC1-430A-9E42-BD95-29083E9D1626}"/>
              </a:ext>
            </a:extLst>
          </p:cNvPr>
          <p:cNvSpPr>
            <a:spLocks noGrp="1"/>
          </p:cNvSpPr>
          <p:nvPr>
            <p:ph type="body" sz="quarter" idx="70"/>
          </p:nvPr>
        </p:nvSpPr>
        <p:spPr>
          <a:xfrm>
            <a:off x="8903921" y="1095434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9" name="Platshållare för text 21">
            <a:extLst>
              <a:ext uri="{FF2B5EF4-FFF2-40B4-BE49-F238E27FC236}">
                <a16:creationId xmlns:a16="http://schemas.microsoft.com/office/drawing/2014/main" id="{2F49AABF-5C7B-304C-87B5-70DC0EA4161B}"/>
              </a:ext>
            </a:extLst>
          </p:cNvPr>
          <p:cNvSpPr>
            <a:spLocks noGrp="1"/>
          </p:cNvSpPr>
          <p:nvPr>
            <p:ph type="body" sz="quarter" idx="71"/>
          </p:nvPr>
        </p:nvSpPr>
        <p:spPr>
          <a:xfrm>
            <a:off x="14138530" y="1095434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1" name="Platshållare för text 21">
            <a:extLst>
              <a:ext uri="{FF2B5EF4-FFF2-40B4-BE49-F238E27FC236}">
                <a16:creationId xmlns:a16="http://schemas.microsoft.com/office/drawing/2014/main" id="{AAD2B35B-EDBA-2B4D-9797-500E10164134}"/>
              </a:ext>
            </a:extLst>
          </p:cNvPr>
          <p:cNvSpPr>
            <a:spLocks noGrp="1"/>
          </p:cNvSpPr>
          <p:nvPr>
            <p:ph type="body" sz="quarter" idx="72"/>
          </p:nvPr>
        </p:nvSpPr>
        <p:spPr>
          <a:xfrm>
            <a:off x="2648897" y="1200726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2" name="Platshållare för text 21">
            <a:extLst>
              <a:ext uri="{FF2B5EF4-FFF2-40B4-BE49-F238E27FC236}">
                <a16:creationId xmlns:a16="http://schemas.microsoft.com/office/drawing/2014/main" id="{7D0B5A64-4058-4645-AA63-0BF6ACE00E31}"/>
              </a:ext>
            </a:extLst>
          </p:cNvPr>
          <p:cNvSpPr>
            <a:spLocks noGrp="1"/>
          </p:cNvSpPr>
          <p:nvPr>
            <p:ph type="body" sz="quarter" idx="73"/>
          </p:nvPr>
        </p:nvSpPr>
        <p:spPr>
          <a:xfrm>
            <a:off x="5763157" y="1200726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3" name="Platshållare för text 21">
            <a:extLst>
              <a:ext uri="{FF2B5EF4-FFF2-40B4-BE49-F238E27FC236}">
                <a16:creationId xmlns:a16="http://schemas.microsoft.com/office/drawing/2014/main" id="{0AAE42AC-4C39-B74D-8F34-6287FF1F8EAC}"/>
              </a:ext>
            </a:extLst>
          </p:cNvPr>
          <p:cNvSpPr>
            <a:spLocks noGrp="1"/>
          </p:cNvSpPr>
          <p:nvPr>
            <p:ph type="body" sz="quarter" idx="74"/>
          </p:nvPr>
        </p:nvSpPr>
        <p:spPr>
          <a:xfrm>
            <a:off x="8903921" y="1198801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4" name="Platshållare för text 21">
            <a:extLst>
              <a:ext uri="{FF2B5EF4-FFF2-40B4-BE49-F238E27FC236}">
                <a16:creationId xmlns:a16="http://schemas.microsoft.com/office/drawing/2014/main" id="{8A3FDB0E-E6D1-6C4A-9671-1CBED0131622}"/>
              </a:ext>
            </a:extLst>
          </p:cNvPr>
          <p:cNvSpPr>
            <a:spLocks noGrp="1"/>
          </p:cNvSpPr>
          <p:nvPr>
            <p:ph type="body" sz="quarter" idx="75"/>
          </p:nvPr>
        </p:nvSpPr>
        <p:spPr>
          <a:xfrm>
            <a:off x="14138530" y="1198801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cxnSp>
        <p:nvCxnSpPr>
          <p:cNvPr id="4" name="Rak 3">
            <a:extLst>
              <a:ext uri="{FF2B5EF4-FFF2-40B4-BE49-F238E27FC236}">
                <a16:creationId xmlns:a16="http://schemas.microsoft.com/office/drawing/2014/main" id="{C18D2AC7-F5D0-864B-9E7A-7CBB71C01415}"/>
              </a:ext>
            </a:extLst>
          </p:cNvPr>
          <p:cNvCxnSpPr>
            <a:cxnSpLocks/>
          </p:cNvCxnSpPr>
          <p:nvPr userDrawn="1"/>
        </p:nvCxnSpPr>
        <p:spPr>
          <a:xfrm>
            <a:off x="5526157" y="5367484"/>
            <a:ext cx="0" cy="7553388"/>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Rak 58">
            <a:extLst>
              <a:ext uri="{FF2B5EF4-FFF2-40B4-BE49-F238E27FC236}">
                <a16:creationId xmlns:a16="http://schemas.microsoft.com/office/drawing/2014/main" id="{A3CA9C88-3C5E-984B-9388-8C37E95453B1}"/>
              </a:ext>
            </a:extLst>
          </p:cNvPr>
          <p:cNvCxnSpPr>
            <a:cxnSpLocks/>
          </p:cNvCxnSpPr>
          <p:nvPr userDrawn="1"/>
        </p:nvCxnSpPr>
        <p:spPr>
          <a:xfrm>
            <a:off x="8719931" y="5367484"/>
            <a:ext cx="0" cy="768591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Rak 59">
            <a:extLst>
              <a:ext uri="{FF2B5EF4-FFF2-40B4-BE49-F238E27FC236}">
                <a16:creationId xmlns:a16="http://schemas.microsoft.com/office/drawing/2014/main" id="{70930C31-FB62-6C40-9579-1FE54E7B83DD}"/>
              </a:ext>
            </a:extLst>
          </p:cNvPr>
          <p:cNvCxnSpPr>
            <a:cxnSpLocks/>
          </p:cNvCxnSpPr>
          <p:nvPr userDrawn="1"/>
        </p:nvCxnSpPr>
        <p:spPr>
          <a:xfrm>
            <a:off x="13928035" y="5176157"/>
            <a:ext cx="0" cy="7925205"/>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Rak 87">
            <a:extLst>
              <a:ext uri="{FF2B5EF4-FFF2-40B4-BE49-F238E27FC236}">
                <a16:creationId xmlns:a16="http://schemas.microsoft.com/office/drawing/2014/main" id="{D04EF7D1-2D60-6043-8E01-9AA470F264EF}"/>
              </a:ext>
            </a:extLst>
          </p:cNvPr>
          <p:cNvCxnSpPr>
            <a:cxnSpLocks/>
          </p:cNvCxnSpPr>
          <p:nvPr userDrawn="1"/>
        </p:nvCxnSpPr>
        <p:spPr>
          <a:xfrm flipH="1">
            <a:off x="1845129" y="6634583"/>
            <a:ext cx="21227142"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Rak 88">
            <a:extLst>
              <a:ext uri="{FF2B5EF4-FFF2-40B4-BE49-F238E27FC236}">
                <a16:creationId xmlns:a16="http://schemas.microsoft.com/office/drawing/2014/main" id="{7A96CAA6-1175-F94E-B1BC-7DFB44A6AC4F}"/>
              </a:ext>
            </a:extLst>
          </p:cNvPr>
          <p:cNvCxnSpPr>
            <a:cxnSpLocks/>
          </p:cNvCxnSpPr>
          <p:nvPr userDrawn="1"/>
        </p:nvCxnSpPr>
        <p:spPr>
          <a:xfrm flipH="1">
            <a:off x="2057412" y="7679611"/>
            <a:ext cx="21014859"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 name="Rak 89">
            <a:extLst>
              <a:ext uri="{FF2B5EF4-FFF2-40B4-BE49-F238E27FC236}">
                <a16:creationId xmlns:a16="http://schemas.microsoft.com/office/drawing/2014/main" id="{7ABE8A74-0AF4-9844-B258-5D614045C3B7}"/>
              </a:ext>
            </a:extLst>
          </p:cNvPr>
          <p:cNvCxnSpPr>
            <a:cxnSpLocks/>
          </p:cNvCxnSpPr>
          <p:nvPr userDrawn="1"/>
        </p:nvCxnSpPr>
        <p:spPr>
          <a:xfrm flipH="1">
            <a:off x="1713600" y="9410439"/>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Rak 90">
            <a:extLst>
              <a:ext uri="{FF2B5EF4-FFF2-40B4-BE49-F238E27FC236}">
                <a16:creationId xmlns:a16="http://schemas.microsoft.com/office/drawing/2014/main" id="{81E96AF9-F008-9944-A406-3AAC36896E12}"/>
              </a:ext>
            </a:extLst>
          </p:cNvPr>
          <p:cNvCxnSpPr>
            <a:cxnSpLocks/>
          </p:cNvCxnSpPr>
          <p:nvPr userDrawn="1"/>
        </p:nvCxnSpPr>
        <p:spPr>
          <a:xfrm flipH="1">
            <a:off x="1894114" y="10814696"/>
            <a:ext cx="21178157"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Rak 91">
            <a:extLst>
              <a:ext uri="{FF2B5EF4-FFF2-40B4-BE49-F238E27FC236}">
                <a16:creationId xmlns:a16="http://schemas.microsoft.com/office/drawing/2014/main" id="{C3ECE661-85B6-3F48-B643-C196AEA1CBB7}"/>
              </a:ext>
            </a:extLst>
          </p:cNvPr>
          <p:cNvCxnSpPr>
            <a:cxnSpLocks/>
          </p:cNvCxnSpPr>
          <p:nvPr userDrawn="1"/>
        </p:nvCxnSpPr>
        <p:spPr>
          <a:xfrm flipH="1">
            <a:off x="1713600" y="11827067"/>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4" name="Bild">
            <a:extLst>
              <a:ext uri="{FF2B5EF4-FFF2-40B4-BE49-F238E27FC236}">
                <a16:creationId xmlns:a16="http://schemas.microsoft.com/office/drawing/2014/main" id="{A015C575-A2C0-7043-A56E-FC70200665C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7" y="4089482"/>
            <a:ext cx="10273300" cy="215081"/>
          </a:xfrm>
          <a:prstGeom prst="rect">
            <a:avLst/>
          </a:prstGeom>
          <a:ln w="12700">
            <a:miter lim="400000"/>
          </a:ln>
        </p:spPr>
      </p:pic>
      <p:pic>
        <p:nvPicPr>
          <p:cNvPr id="98" name="Bild">
            <a:extLst>
              <a:ext uri="{FF2B5EF4-FFF2-40B4-BE49-F238E27FC236}">
                <a16:creationId xmlns:a16="http://schemas.microsoft.com/office/drawing/2014/main" id="{86562447-9947-214C-8B51-92C6D8B9BD4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489868" y="1520802"/>
            <a:ext cx="6442383" cy="1619028"/>
          </a:xfrm>
          <a:prstGeom prst="rect">
            <a:avLst/>
          </a:prstGeom>
          <a:ln w="12700">
            <a:miter lim="400000"/>
          </a:ln>
        </p:spPr>
      </p:pic>
      <p:sp>
        <p:nvSpPr>
          <p:cNvPr id="99" name="Platshållare för text 211">
            <a:extLst>
              <a:ext uri="{FF2B5EF4-FFF2-40B4-BE49-F238E27FC236}">
                <a16:creationId xmlns:a16="http://schemas.microsoft.com/office/drawing/2014/main" id="{EB309356-9EBC-744F-93A4-FF019DFF5C6D}"/>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3779418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Övningens första sida">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893"/>
            <a:ext cx="24382412" cy="13715107"/>
          </a:xfrm>
          <a:prstGeom prst="rect">
            <a:avLst/>
          </a:prstGeom>
        </p:spPr>
      </p:pic>
      <p:sp>
        <p:nvSpPr>
          <p:cNvPr id="11" name="Platshållare för text 10">
            <a:extLst>
              <a:ext uri="{FF2B5EF4-FFF2-40B4-BE49-F238E27FC236}">
                <a16:creationId xmlns:a16="http://schemas.microsoft.com/office/drawing/2014/main" id="{808A6B7C-17CD-7F41-90DE-07B0A46ECA94}"/>
              </a:ext>
            </a:extLst>
          </p:cNvPr>
          <p:cNvSpPr>
            <a:spLocks noGrp="1"/>
          </p:cNvSpPr>
          <p:nvPr>
            <p:ph type="body" sz="quarter" idx="38"/>
          </p:nvPr>
        </p:nvSpPr>
        <p:spPr>
          <a:xfrm>
            <a:off x="1722692" y="3516300"/>
            <a:ext cx="9765841" cy="227553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9" name="Platshållare för text 8">
            <a:extLst>
              <a:ext uri="{FF2B5EF4-FFF2-40B4-BE49-F238E27FC236}">
                <a16:creationId xmlns:a16="http://schemas.microsoft.com/office/drawing/2014/main" id="{F5E67C71-75F6-124F-84DA-36E5917E6B1A}"/>
              </a:ext>
            </a:extLst>
          </p:cNvPr>
          <p:cNvSpPr>
            <a:spLocks noGrp="1"/>
          </p:cNvSpPr>
          <p:nvPr>
            <p:ph type="body" sz="quarter" idx="37"/>
          </p:nvPr>
        </p:nvSpPr>
        <p:spPr>
          <a:xfrm>
            <a:off x="1749262" y="6712283"/>
            <a:ext cx="9739272" cy="4503113"/>
          </a:xfrm>
          <a:prstGeom prst="rect">
            <a:avLst/>
          </a:prstGeom>
        </p:spPr>
        <p:txBody>
          <a:bodyPr/>
          <a:lstStyle>
            <a:lvl1pPr marL="0" indent="0">
              <a:buNone/>
              <a:defRPr sz="4300"/>
            </a:lvl1pPr>
          </a:lstStyle>
          <a:p>
            <a:pPr lvl="0"/>
            <a:r>
              <a:rPr lang="sv-SE" dirty="0"/>
              <a:t>Klicka här för att ändra format på bakgrundstexten</a:t>
            </a:r>
          </a:p>
          <a:p>
            <a:pPr lvl="0"/>
            <a:endParaRPr lang="sv-SE" dirty="0"/>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903317"/>
            <a:ext cx="9679814" cy="224710"/>
          </a:xfrm>
          <a:prstGeom prst="rect">
            <a:avLst/>
          </a:prstGeom>
          <a:ln w="12700">
            <a:miter lim="400000"/>
          </a:ln>
        </p:spPr>
      </p:pic>
      <p:sp>
        <p:nvSpPr>
          <p:cNvPr id="5" name="Platshållare för bild 4">
            <a:extLst>
              <a:ext uri="{FF2B5EF4-FFF2-40B4-BE49-F238E27FC236}">
                <a16:creationId xmlns:a16="http://schemas.microsoft.com/office/drawing/2014/main" id="{83A78926-89A8-C145-9BFA-622976875264}"/>
              </a:ext>
              <a:ext uri="{C183D7F6-B498-43B3-948B-1728B52AA6E4}">
                <adec:decorative xmlns:adec="http://schemas.microsoft.com/office/drawing/2017/decorative" val="1"/>
              </a:ext>
            </a:extLst>
          </p:cNvPr>
          <p:cNvSpPr>
            <a:spLocks noGrp="1"/>
          </p:cNvSpPr>
          <p:nvPr>
            <p:ph type="pic" sz="quarter" idx="36"/>
          </p:nvPr>
        </p:nvSpPr>
        <p:spPr>
          <a:xfrm>
            <a:off x="12191206" y="-1588"/>
            <a:ext cx="12191207" cy="13717588"/>
          </a:xfrm>
          <a:prstGeom prst="rect">
            <a:avLst/>
          </a:prstGeom>
        </p:spPr>
        <p:txBody>
          <a:bodyPr/>
          <a:lstStyle/>
          <a:p>
            <a:endParaRPr lang="sv-SE"/>
          </a:p>
        </p:txBody>
      </p:sp>
    </p:spTree>
    <p:extLst>
      <p:ext uri="{BB962C8B-B14F-4D97-AF65-F5344CB8AC3E}">
        <p14:creationId xmlns:p14="http://schemas.microsoft.com/office/powerpoint/2010/main" val="2782116490"/>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Övningens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6944"/>
            <a:ext cx="24382412" cy="13715107"/>
          </a:xfrm>
          <a:prstGeom prst="rect">
            <a:avLst/>
          </a:prstGeom>
        </p:spPr>
      </p:pic>
      <p:pic>
        <p:nvPicPr>
          <p:cNvPr id="4" name="Bild 3">
            <a:extLst>
              <a:ext uri="{FF2B5EF4-FFF2-40B4-BE49-F238E27FC236}">
                <a16:creationId xmlns:a16="http://schemas.microsoft.com/office/drawing/2014/main" id="{501B0D15-530C-C843-A8E6-00502B5B99B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07033" y="2996965"/>
            <a:ext cx="14432347" cy="942247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p:nvPr>
        </p:nvSpPr>
        <p:spPr>
          <a:xfrm>
            <a:off x="1690731" y="2451729"/>
            <a:ext cx="6165646"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pic>
        <p:nvPicPr>
          <p:cNvPr id="11" name="Bild">
            <a:extLst>
              <a:ext uri="{FF2B5EF4-FFF2-40B4-BE49-F238E27FC236}">
                <a16:creationId xmlns:a16="http://schemas.microsoft.com/office/drawing/2014/main" id="{8D7FAE93-0935-8743-BA64-1B9A21759CD3}"/>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359473"/>
            <a:ext cx="6798970" cy="240132"/>
          </a:xfrm>
          <a:prstGeom prst="rect">
            <a:avLst/>
          </a:prstGeom>
          <a:ln w="12700">
            <a:miter lim="400000"/>
          </a:ln>
        </p:spPr>
      </p:pic>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6199204"/>
            <a:ext cx="6214111" cy="4295775"/>
          </a:xfrm>
          <a:prstGeom prst="rect">
            <a:avLst/>
          </a:prstGeom>
        </p:spPr>
        <p:txBody>
          <a:bodyPr/>
          <a:lstStyle>
            <a:lvl1pPr marL="0" indent="0">
              <a:buNone/>
              <a:defRPr sz="31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58A1BDCA-2911-7544-9D10-07F896EDA3B6}"/>
              </a:ext>
              <a:ext uri="{C183D7F6-B498-43B3-948B-1728B52AA6E4}">
                <adec:decorative xmlns:adec="http://schemas.microsoft.com/office/drawing/2017/decorative" val="1"/>
              </a:ext>
            </a:extLst>
          </p:cNvPr>
          <p:cNvPicPr>
            <a:picLocks noChangeAspect="1"/>
          </p:cNvPicPr>
          <p:nvPr userDrawn="1"/>
        </p:nvPicPr>
        <p:blipFill>
          <a:blip r:embed="rId8"/>
          <a:stretch>
            <a:fillRect/>
          </a:stretch>
        </p:blipFill>
        <p:spPr>
          <a:xfrm>
            <a:off x="10972279" y="3633742"/>
            <a:ext cx="8990202" cy="8213271"/>
          </a:xfrm>
          <a:prstGeom prst="rect">
            <a:avLst/>
          </a:prstGeom>
        </p:spPr>
      </p:pic>
      <p:sp>
        <p:nvSpPr>
          <p:cNvPr id="17" name="Platshållare för text 21">
            <a:extLst>
              <a:ext uri="{FF2B5EF4-FFF2-40B4-BE49-F238E27FC236}">
                <a16:creationId xmlns:a16="http://schemas.microsoft.com/office/drawing/2014/main" id="{EC3F22AB-DBF2-0048-A58A-2C8FD62DBA7D}"/>
              </a:ext>
            </a:extLst>
          </p:cNvPr>
          <p:cNvSpPr>
            <a:spLocks noGrp="1"/>
          </p:cNvSpPr>
          <p:nvPr>
            <p:ph type="body" sz="quarter" idx="22"/>
          </p:nvPr>
        </p:nvSpPr>
        <p:spPr>
          <a:xfrm>
            <a:off x="11364685" y="4060088"/>
            <a:ext cx="8080311" cy="1770273"/>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5" name="Platshållare för text 13">
            <a:extLst>
              <a:ext uri="{FF2B5EF4-FFF2-40B4-BE49-F238E27FC236}">
                <a16:creationId xmlns:a16="http://schemas.microsoft.com/office/drawing/2014/main" id="{F70CE09D-52F8-9F43-BAB3-1B1F0DDE4832}"/>
              </a:ext>
            </a:extLst>
          </p:cNvPr>
          <p:cNvSpPr>
            <a:spLocks noGrp="1"/>
          </p:cNvSpPr>
          <p:nvPr>
            <p:ph type="body" sz="quarter" idx="45"/>
          </p:nvPr>
        </p:nvSpPr>
        <p:spPr>
          <a:xfrm>
            <a:off x="200529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8" name="Platshållare för text 13">
            <a:extLst>
              <a:ext uri="{FF2B5EF4-FFF2-40B4-BE49-F238E27FC236}">
                <a16:creationId xmlns:a16="http://schemas.microsoft.com/office/drawing/2014/main" id="{065F646F-CE7A-5A48-A7F6-2966A00EBAA0}"/>
              </a:ext>
            </a:extLst>
          </p:cNvPr>
          <p:cNvSpPr>
            <a:spLocks noGrp="1"/>
          </p:cNvSpPr>
          <p:nvPr>
            <p:ph type="body" sz="quarter" idx="40"/>
          </p:nvPr>
        </p:nvSpPr>
        <p:spPr>
          <a:xfrm>
            <a:off x="216277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0" name="Platshållare för text 21">
            <a:extLst>
              <a:ext uri="{FF2B5EF4-FFF2-40B4-BE49-F238E27FC236}">
                <a16:creationId xmlns:a16="http://schemas.microsoft.com/office/drawing/2014/main" id="{F8C400F7-F609-B34F-BF8A-1FCC76BB36EF}"/>
              </a:ext>
            </a:extLst>
          </p:cNvPr>
          <p:cNvSpPr>
            <a:spLocks noGrp="1"/>
          </p:cNvSpPr>
          <p:nvPr>
            <p:ph type="body" sz="quarter" idx="38"/>
          </p:nvPr>
        </p:nvSpPr>
        <p:spPr>
          <a:xfrm>
            <a:off x="11364685" y="6840610"/>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2" name="Platshållare för text 13">
            <a:extLst>
              <a:ext uri="{FF2B5EF4-FFF2-40B4-BE49-F238E27FC236}">
                <a16:creationId xmlns:a16="http://schemas.microsoft.com/office/drawing/2014/main" id="{D3A16FC0-2058-FB4F-B31E-A742DFE8D7A3}"/>
              </a:ext>
            </a:extLst>
          </p:cNvPr>
          <p:cNvSpPr>
            <a:spLocks noGrp="1"/>
          </p:cNvSpPr>
          <p:nvPr>
            <p:ph type="body" sz="quarter" idx="46"/>
          </p:nvPr>
        </p:nvSpPr>
        <p:spPr>
          <a:xfrm>
            <a:off x="20052927" y="837272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9" name="Platshållare för text 13">
            <a:extLst>
              <a:ext uri="{FF2B5EF4-FFF2-40B4-BE49-F238E27FC236}">
                <a16:creationId xmlns:a16="http://schemas.microsoft.com/office/drawing/2014/main" id="{B491F598-8E3C-8249-AF7D-8DDE548A461B}"/>
              </a:ext>
            </a:extLst>
          </p:cNvPr>
          <p:cNvSpPr>
            <a:spLocks noGrp="1"/>
          </p:cNvSpPr>
          <p:nvPr>
            <p:ph type="body" sz="quarter" idx="41"/>
          </p:nvPr>
        </p:nvSpPr>
        <p:spPr>
          <a:xfrm>
            <a:off x="21627727" y="8381367"/>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1" name="Platshållare för text 21">
            <a:extLst>
              <a:ext uri="{FF2B5EF4-FFF2-40B4-BE49-F238E27FC236}">
                <a16:creationId xmlns:a16="http://schemas.microsoft.com/office/drawing/2014/main" id="{3CDFEF40-DA8A-A347-BC6F-E1F44A0A86C1}"/>
              </a:ext>
            </a:extLst>
          </p:cNvPr>
          <p:cNvSpPr>
            <a:spLocks noGrp="1"/>
          </p:cNvSpPr>
          <p:nvPr>
            <p:ph type="body" sz="quarter" idx="39"/>
          </p:nvPr>
        </p:nvSpPr>
        <p:spPr>
          <a:xfrm>
            <a:off x="11364685" y="9639794"/>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5" name="Platshållare för text 13">
            <a:extLst>
              <a:ext uri="{FF2B5EF4-FFF2-40B4-BE49-F238E27FC236}">
                <a16:creationId xmlns:a16="http://schemas.microsoft.com/office/drawing/2014/main" id="{8FA5656B-9FAA-4A46-A964-1E06565F5CC2}"/>
              </a:ext>
            </a:extLst>
          </p:cNvPr>
          <p:cNvSpPr>
            <a:spLocks noGrp="1"/>
          </p:cNvSpPr>
          <p:nvPr>
            <p:ph type="body" sz="quarter" idx="47"/>
          </p:nvPr>
        </p:nvSpPr>
        <p:spPr>
          <a:xfrm>
            <a:off x="20052927" y="1105370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40" name="Platshållare för text 13">
            <a:extLst>
              <a:ext uri="{FF2B5EF4-FFF2-40B4-BE49-F238E27FC236}">
                <a16:creationId xmlns:a16="http://schemas.microsoft.com/office/drawing/2014/main" id="{EC90BCEB-FA2F-A54B-A4D5-4C6FBD8115EA}"/>
              </a:ext>
            </a:extLst>
          </p:cNvPr>
          <p:cNvSpPr>
            <a:spLocks noGrp="1"/>
          </p:cNvSpPr>
          <p:nvPr>
            <p:ph type="body" sz="quarter" idx="42"/>
          </p:nvPr>
        </p:nvSpPr>
        <p:spPr>
          <a:xfrm>
            <a:off x="21627727" y="11033665"/>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pic>
        <p:nvPicPr>
          <p:cNvPr id="27" name="Bild 26">
            <a:extLst>
              <a:ext uri="{FF2B5EF4-FFF2-40B4-BE49-F238E27FC236}">
                <a16:creationId xmlns:a16="http://schemas.microsoft.com/office/drawing/2014/main" id="{5DCDBF59-AC48-0E48-B06C-D5AFB82BF45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4241047"/>
            <a:ext cx="1132950" cy="1118425"/>
          </a:xfrm>
          <a:prstGeom prst="rect">
            <a:avLst/>
          </a:prstGeom>
        </p:spPr>
      </p:pic>
      <p:pic>
        <p:nvPicPr>
          <p:cNvPr id="29" name="Bild 28">
            <a:extLst>
              <a:ext uri="{FF2B5EF4-FFF2-40B4-BE49-F238E27FC236}">
                <a16:creationId xmlns:a16="http://schemas.microsoft.com/office/drawing/2014/main" id="{A56A8174-508B-A94B-8B67-AD9B004330B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7114876"/>
            <a:ext cx="1132950" cy="1118425"/>
          </a:xfrm>
          <a:prstGeom prst="rect">
            <a:avLst/>
          </a:prstGeom>
        </p:spPr>
      </p:pic>
      <p:pic>
        <p:nvPicPr>
          <p:cNvPr id="31" name="Bild 30">
            <a:extLst>
              <a:ext uri="{FF2B5EF4-FFF2-40B4-BE49-F238E27FC236}">
                <a16:creationId xmlns:a16="http://schemas.microsoft.com/office/drawing/2014/main" id="{F9F912D1-DCB4-524E-91F6-CE33271A9987}"/>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9785835"/>
            <a:ext cx="1132950" cy="1118425"/>
          </a:xfrm>
          <a:prstGeom prst="rect">
            <a:avLst/>
          </a:prstGeom>
        </p:spPr>
      </p:pic>
      <p:pic>
        <p:nvPicPr>
          <p:cNvPr id="28" name="Bild 27">
            <a:extLst>
              <a:ext uri="{FF2B5EF4-FFF2-40B4-BE49-F238E27FC236}">
                <a16:creationId xmlns:a16="http://schemas.microsoft.com/office/drawing/2014/main" id="{8526346B-7B30-D446-8A9B-B5A478AD062F}"/>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4279971"/>
            <a:ext cx="888013" cy="1036015"/>
          </a:xfrm>
          <a:prstGeom prst="rect">
            <a:avLst/>
          </a:prstGeom>
        </p:spPr>
      </p:pic>
      <p:pic>
        <p:nvPicPr>
          <p:cNvPr id="30" name="Bild 29">
            <a:extLst>
              <a:ext uri="{FF2B5EF4-FFF2-40B4-BE49-F238E27FC236}">
                <a16:creationId xmlns:a16="http://schemas.microsoft.com/office/drawing/2014/main" id="{28F45F89-1565-0C4F-B43D-C8FA98671DCD}"/>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7062081"/>
            <a:ext cx="888013" cy="1036015"/>
          </a:xfrm>
          <a:prstGeom prst="rect">
            <a:avLst/>
          </a:prstGeom>
        </p:spPr>
      </p:pic>
      <p:pic>
        <p:nvPicPr>
          <p:cNvPr id="36" name="Bild 35">
            <a:extLst>
              <a:ext uri="{FF2B5EF4-FFF2-40B4-BE49-F238E27FC236}">
                <a16:creationId xmlns:a16="http://schemas.microsoft.com/office/drawing/2014/main" id="{280227E5-9CA4-4446-A49E-FAF3C97C014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9863647"/>
            <a:ext cx="888013" cy="1036015"/>
          </a:xfrm>
          <a:prstGeom prst="rect">
            <a:avLst/>
          </a:prstGeom>
        </p:spPr>
      </p:pic>
    </p:spTree>
    <p:extLst>
      <p:ext uri="{BB962C8B-B14F-4D97-AF65-F5344CB8AC3E}">
        <p14:creationId xmlns:p14="http://schemas.microsoft.com/office/powerpoint/2010/main" val="1360645473"/>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 för ett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130"/>
            <a:ext cx="24382412" cy="13715106"/>
          </a:xfrm>
          <a:prstGeom prst="rect">
            <a:avLst/>
          </a:prstGeom>
        </p:spPr>
      </p:pic>
      <p:sp>
        <p:nvSpPr>
          <p:cNvPr id="10" name="Platshållare för text 9">
            <a:extLst>
              <a:ext uri="{FF2B5EF4-FFF2-40B4-BE49-F238E27FC236}">
                <a16:creationId xmlns:a16="http://schemas.microsoft.com/office/drawing/2014/main" id="{865C5FB7-3E16-7241-A318-2D7475B8F180}"/>
              </a:ext>
            </a:extLst>
          </p:cNvPr>
          <p:cNvSpPr>
            <a:spLocks noGrp="1"/>
          </p:cNvSpPr>
          <p:nvPr>
            <p:ph type="body" sz="quarter" idx="15"/>
          </p:nvPr>
        </p:nvSpPr>
        <p:spPr>
          <a:xfrm>
            <a:off x="6021007" y="6038600"/>
            <a:ext cx="12340399" cy="1549760"/>
          </a:xfrm>
          <a:prstGeom prst="rect">
            <a:avLst/>
          </a:prstGeom>
        </p:spPr>
        <p:txBody>
          <a:bodyPr/>
          <a:lstStyle>
            <a:lvl1pPr marL="0" indent="0" algn="ctr">
              <a:buNone/>
              <a:defRPr sz="9300" b="1">
                <a:solidFill>
                  <a:srgbClr val="091D23"/>
                </a:solidFill>
                <a:latin typeface="+mj-lt"/>
              </a:defRPr>
            </a:lvl1pPr>
            <a:lvl2pPr marL="914354" indent="0">
              <a:buNone/>
              <a:defRPr sz="9300" b="1">
                <a:latin typeface="+mj-lt"/>
              </a:defRPr>
            </a:lvl2pPr>
            <a:lvl3pPr marL="1828709" indent="0">
              <a:buNone/>
              <a:defRPr sz="9300" b="1">
                <a:latin typeface="+mj-lt"/>
              </a:defRPr>
            </a:lvl3pPr>
            <a:lvl4pPr marL="2743063" indent="0">
              <a:buNone/>
              <a:defRPr sz="9300" b="1">
                <a:latin typeface="+mj-lt"/>
              </a:defRPr>
            </a:lvl4pPr>
            <a:lvl5pPr marL="3657417" indent="0">
              <a:buNone/>
              <a:defRPr sz="9300" b="1">
                <a:latin typeface="+mj-lt"/>
              </a:defRPr>
            </a:lvl5pPr>
          </a:lstStyle>
          <a:p>
            <a:pPr lvl="0"/>
            <a:r>
              <a:rPr lang="sv-SE" dirty="0"/>
              <a:t>Klicka här för att</a:t>
            </a:r>
          </a:p>
        </p:txBody>
      </p:sp>
      <p:sp>
        <p:nvSpPr>
          <p:cNvPr id="42" name="Platshållare för text 11">
            <a:extLst>
              <a:ext uri="{FF2B5EF4-FFF2-40B4-BE49-F238E27FC236}">
                <a16:creationId xmlns:a16="http://schemas.microsoft.com/office/drawing/2014/main" id="{8C9A7E9B-1439-7844-BF99-529BD7139FF0}"/>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43" name="Platshållare för text 11">
            <a:extLst>
              <a:ext uri="{FF2B5EF4-FFF2-40B4-BE49-F238E27FC236}">
                <a16:creationId xmlns:a16="http://schemas.microsoft.com/office/drawing/2014/main" id="{AB2A0A02-382D-7C4E-8462-A757010E33DA}"/>
              </a:ext>
            </a:extLst>
          </p:cNvPr>
          <p:cNvSpPr>
            <a:spLocks noGrp="1"/>
          </p:cNvSpPr>
          <p:nvPr>
            <p:ph type="body" sz="quarter" idx="16"/>
          </p:nvPr>
        </p:nvSpPr>
        <p:spPr>
          <a:xfrm>
            <a:off x="6177534" y="1423315"/>
            <a:ext cx="330936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pic>
        <p:nvPicPr>
          <p:cNvPr id="4" name="Bild 3">
            <a:extLst>
              <a:ext uri="{FF2B5EF4-FFF2-40B4-BE49-F238E27FC236}">
                <a16:creationId xmlns:a16="http://schemas.microsoft.com/office/drawing/2014/main" id="{4D9C8E49-1943-B843-8207-93A2DEC91E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9824" y="7588360"/>
            <a:ext cx="12582769" cy="292100"/>
          </a:xfrm>
          <a:prstGeom prst="rect">
            <a:avLst/>
          </a:prstGeom>
        </p:spPr>
      </p:pic>
    </p:spTree>
    <p:extLst>
      <p:ext uri="{BB962C8B-B14F-4D97-AF65-F5344CB8AC3E}">
        <p14:creationId xmlns:p14="http://schemas.microsoft.com/office/powerpoint/2010/main" val="1622053546"/>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nfo om dokumentet">
    <p:bg>
      <p:bgPr>
        <a:solidFill>
          <a:schemeClr val="bg2"/>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8C4CFBD-A6B2-DF4C-B0F8-E9888DF372D8}"/>
              </a:ext>
            </a:extLst>
          </p:cNvPr>
          <p:cNvPicPr>
            <a:picLocks noChangeAspect="1"/>
          </p:cNvPicPr>
          <p:nvPr userDrawn="1"/>
        </p:nvPicPr>
        <p:blipFill>
          <a:blip r:embed="rId2"/>
          <a:stretch>
            <a:fillRect/>
          </a:stretch>
        </p:blipFill>
        <p:spPr>
          <a:xfrm>
            <a:off x="13944600" y="3956334"/>
            <a:ext cx="8790336" cy="4013317"/>
          </a:xfrm>
          <a:prstGeom prst="rect">
            <a:avLst/>
          </a:prstGeom>
        </p:spPr>
      </p:pic>
      <p:pic>
        <p:nvPicPr>
          <p:cNvPr id="4" name="Bildobjekt 3">
            <a:extLst>
              <a:ext uri="{FF2B5EF4-FFF2-40B4-BE49-F238E27FC236}">
                <a16:creationId xmlns:a16="http://schemas.microsoft.com/office/drawing/2014/main" id="{224DE70F-AD56-C048-945C-52D50D4AE8A9}"/>
              </a:ext>
            </a:extLst>
          </p:cNvPr>
          <p:cNvPicPr>
            <a:picLocks noChangeAspect="1"/>
          </p:cNvPicPr>
          <p:nvPr userDrawn="1"/>
        </p:nvPicPr>
        <p:blipFill>
          <a:blip r:embed="rId3"/>
          <a:stretch>
            <a:fillRect/>
          </a:stretch>
        </p:blipFill>
        <p:spPr>
          <a:xfrm>
            <a:off x="1690730" y="5024071"/>
            <a:ext cx="9486900" cy="22860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hasCustomPrompt="1"/>
          </p:nvPr>
        </p:nvSpPr>
        <p:spPr>
          <a:xfrm>
            <a:off x="1690730" y="2110561"/>
            <a:ext cx="10500475"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Dokumentets syfte</a:t>
            </a:r>
          </a:p>
        </p:txBody>
      </p:sp>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5842460"/>
            <a:ext cx="10444535" cy="4013317"/>
          </a:xfrm>
          <a:prstGeom prst="rect">
            <a:avLst/>
          </a:prstGeom>
        </p:spPr>
        <p:txBody>
          <a:bodyPr/>
          <a:lstStyle>
            <a:lvl1pPr marL="0" indent="0">
              <a:buNone/>
              <a:defRPr sz="26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sp>
        <p:nvSpPr>
          <p:cNvPr id="42" name="Platshållare för text 25">
            <a:extLst>
              <a:ext uri="{FF2B5EF4-FFF2-40B4-BE49-F238E27FC236}">
                <a16:creationId xmlns:a16="http://schemas.microsoft.com/office/drawing/2014/main" id="{D3772D10-7DA9-5547-BCE7-68D1A7F5EB5C}"/>
              </a:ext>
            </a:extLst>
          </p:cNvPr>
          <p:cNvSpPr>
            <a:spLocks noGrp="1"/>
          </p:cNvSpPr>
          <p:nvPr>
            <p:ph type="body" sz="quarter" idx="45"/>
          </p:nvPr>
        </p:nvSpPr>
        <p:spPr>
          <a:xfrm>
            <a:off x="14468913" y="4529712"/>
            <a:ext cx="7586296" cy="3010340"/>
          </a:xfrm>
          <a:prstGeom prst="rect">
            <a:avLst/>
          </a:prstGeom>
        </p:spPr>
        <p:txBody>
          <a:bodyPr/>
          <a:lstStyle>
            <a:lvl1pPr marL="0" indent="0">
              <a:buNone/>
              <a:defRPr sz="3100">
                <a:solidFill>
                  <a:schemeClr val="bg1"/>
                </a:solidFill>
              </a:defRPr>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2499C57F-17E7-7740-83B8-0336F3D093F5}"/>
              </a:ext>
            </a:extLst>
          </p:cNvPr>
          <p:cNvPicPr>
            <a:picLocks noChangeAspect="1"/>
          </p:cNvPicPr>
          <p:nvPr userDrawn="1"/>
        </p:nvPicPr>
        <p:blipFill rotWithShape="1">
          <a:blip r:embed="rId4">
            <a:alphaModFix amt="66000"/>
          </a:blip>
          <a:srcRect l="9642" t="15418" r="13608" b="62939"/>
          <a:stretch/>
        </p:blipFill>
        <p:spPr>
          <a:xfrm>
            <a:off x="0" y="-1"/>
            <a:ext cx="24382413" cy="4718819"/>
          </a:xfrm>
          <a:prstGeom prst="rect">
            <a:avLst/>
          </a:prstGeom>
        </p:spPr>
      </p:pic>
      <p:grpSp>
        <p:nvGrpSpPr>
          <p:cNvPr id="9" name="Grupp 8">
            <a:extLst>
              <a:ext uri="{FF2B5EF4-FFF2-40B4-BE49-F238E27FC236}">
                <a16:creationId xmlns:a16="http://schemas.microsoft.com/office/drawing/2014/main" id="{2E47944B-FDD2-13D7-2CF0-CB3A705850C5}"/>
              </a:ext>
            </a:extLst>
          </p:cNvPr>
          <p:cNvGrpSpPr/>
          <p:nvPr userDrawn="1"/>
        </p:nvGrpSpPr>
        <p:grpSpPr>
          <a:xfrm>
            <a:off x="-1585" y="10723418"/>
            <a:ext cx="24383998" cy="2992582"/>
            <a:chOff x="503853" y="11513630"/>
            <a:chExt cx="12192000" cy="1496291"/>
          </a:xfrm>
        </p:grpSpPr>
        <p:sp>
          <p:nvSpPr>
            <p:cNvPr id="11" name="Rektangel 10">
              <a:extLst>
                <a:ext uri="{FF2B5EF4-FFF2-40B4-BE49-F238E27FC236}">
                  <a16:creationId xmlns:a16="http://schemas.microsoft.com/office/drawing/2014/main" id="{4B7D7F4C-74F1-1320-BA0C-695B232D8E70}"/>
                </a:ext>
              </a:extLst>
            </p:cNvPr>
            <p:cNvSpPr/>
            <p:nvPr userDrawn="1"/>
          </p:nvSpPr>
          <p:spPr>
            <a:xfrm>
              <a:off x="503853" y="11513630"/>
              <a:ext cx="12192000" cy="1496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13" name="Bildobjekt 12" descr="Logga: HEJA Innovation.">
              <a:extLst>
                <a:ext uri="{FF2B5EF4-FFF2-40B4-BE49-F238E27FC236}">
                  <a16:creationId xmlns:a16="http://schemas.microsoft.com/office/drawing/2014/main" id="{9F602282-B1B1-429E-A730-6ECE8FD4F0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6679" y="11958120"/>
              <a:ext cx="1661757" cy="559674"/>
            </a:xfrm>
            <a:prstGeom prst="rect">
              <a:avLst/>
            </a:prstGeom>
          </p:spPr>
        </p:pic>
        <p:pic>
          <p:nvPicPr>
            <p:cNvPr id="14" name="Picture 2" descr="Logga: Vinnova Sveriges innovationsmyndighet">
              <a:extLst>
                <a:ext uri="{FF2B5EF4-FFF2-40B4-BE49-F238E27FC236}">
                  <a16:creationId xmlns:a16="http://schemas.microsoft.com/office/drawing/2014/main" id="{A660A175-7B13-2A0C-4AE3-EED1173D94E5}"/>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397240" y="11999696"/>
              <a:ext cx="2230147" cy="4765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gga: Uppsala kommun">
              <a:extLst>
                <a:ext uri="{FF2B5EF4-FFF2-40B4-BE49-F238E27FC236}">
                  <a16:creationId xmlns:a16="http://schemas.microsoft.com/office/drawing/2014/main" id="{B84DD971-BB55-D1D4-4D53-EB38F1176C66}"/>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r="28860" b="-795"/>
            <a:stretch/>
          </p:blipFill>
          <p:spPr bwMode="auto">
            <a:xfrm>
              <a:off x="7816191" y="11989351"/>
              <a:ext cx="1415507" cy="5011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7DCA81E4-7312-1A68-F7E9-D8561E68289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94114" y="11957409"/>
              <a:ext cx="1832955" cy="505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1394350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bliotek">
    <p:bg>
      <p:bgPr>
        <a:solidFill>
          <a:schemeClr val="accent4"/>
        </a:solidFill>
        <a:effectLst/>
      </p:bgPr>
    </p:bg>
    <p:spTree>
      <p:nvGrpSpPr>
        <p:cNvPr id="1" name=""/>
        <p:cNvGrpSpPr/>
        <p:nvPr/>
      </p:nvGrpSpPr>
      <p:grpSpPr>
        <a:xfrm>
          <a:off x="0" y="0"/>
          <a:ext cx="0" cy="0"/>
          <a:chOff x="0" y="0"/>
          <a:chExt cx="0" cy="0"/>
        </a:xfrm>
      </p:grpSpPr>
      <p:pic>
        <p:nvPicPr>
          <p:cNvPr id="2" name="Gruppera">
            <a:extLst>
              <a:ext uri="{FF2B5EF4-FFF2-40B4-BE49-F238E27FC236}">
                <a16:creationId xmlns:a16="http://schemas.microsoft.com/office/drawing/2014/main" id="{FC07763E-EF0C-734F-3DE6-E888A975907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3" name="Bild">
            <a:extLst>
              <a:ext uri="{FF2B5EF4-FFF2-40B4-BE49-F238E27FC236}">
                <a16:creationId xmlns:a16="http://schemas.microsoft.com/office/drawing/2014/main" id="{F99FA3E7-31C2-1B81-0293-433C03A1A58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34994" y="1369595"/>
            <a:ext cx="544999" cy="474676"/>
          </a:xfrm>
          <a:prstGeom prst="rect">
            <a:avLst/>
          </a:prstGeom>
          <a:ln w="12700">
            <a:miter lim="400000"/>
          </a:ln>
        </p:spPr>
      </p:pic>
      <p:pic>
        <p:nvPicPr>
          <p:cNvPr id="4" name="Bild">
            <a:extLst>
              <a:ext uri="{FF2B5EF4-FFF2-40B4-BE49-F238E27FC236}">
                <a16:creationId xmlns:a16="http://schemas.microsoft.com/office/drawing/2014/main" id="{44639E3F-9739-B437-7E85-DD71230B2395}"/>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78032" y="1227231"/>
            <a:ext cx="983739" cy="860772"/>
          </a:xfrm>
          <a:prstGeom prst="rect">
            <a:avLst/>
          </a:prstGeom>
          <a:ln w="12700">
            <a:miter lim="400000"/>
          </a:ln>
        </p:spPr>
      </p:pic>
      <p:pic>
        <p:nvPicPr>
          <p:cNvPr id="5" name="Bild">
            <a:extLst>
              <a:ext uri="{FF2B5EF4-FFF2-40B4-BE49-F238E27FC236}">
                <a16:creationId xmlns:a16="http://schemas.microsoft.com/office/drawing/2014/main" id="{29B31DAA-7ACD-9054-98FB-668335EC327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02639" y="2262401"/>
            <a:ext cx="734525" cy="860772"/>
          </a:xfrm>
          <a:prstGeom prst="rect">
            <a:avLst/>
          </a:prstGeom>
          <a:ln w="12700">
            <a:miter lim="400000"/>
          </a:ln>
        </p:spPr>
      </p:pic>
      <p:pic>
        <p:nvPicPr>
          <p:cNvPr id="7" name="Bild">
            <a:extLst>
              <a:ext uri="{FF2B5EF4-FFF2-40B4-BE49-F238E27FC236}">
                <a16:creationId xmlns:a16="http://schemas.microsoft.com/office/drawing/2014/main" id="{95362DBF-128F-525B-92A6-63FCD38DC6FE}"/>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011324" y="3347548"/>
            <a:ext cx="1024729" cy="860772"/>
          </a:xfrm>
          <a:prstGeom prst="rect">
            <a:avLst/>
          </a:prstGeom>
          <a:ln w="12700">
            <a:miter lim="400000"/>
          </a:ln>
        </p:spPr>
      </p:pic>
      <p:pic>
        <p:nvPicPr>
          <p:cNvPr id="8" name="Bild">
            <a:extLst>
              <a:ext uri="{FF2B5EF4-FFF2-40B4-BE49-F238E27FC236}">
                <a16:creationId xmlns:a16="http://schemas.microsoft.com/office/drawing/2014/main" id="{FCE89AB9-A218-232D-55AC-B475A6F9216B}"/>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032327" y="4432695"/>
            <a:ext cx="1018580" cy="860772"/>
          </a:xfrm>
          <a:prstGeom prst="rect">
            <a:avLst/>
          </a:prstGeom>
          <a:ln w="12700">
            <a:miter lim="400000"/>
          </a:ln>
        </p:spPr>
      </p:pic>
      <p:pic>
        <p:nvPicPr>
          <p:cNvPr id="10" name="Bild">
            <a:extLst>
              <a:ext uri="{FF2B5EF4-FFF2-40B4-BE49-F238E27FC236}">
                <a16:creationId xmlns:a16="http://schemas.microsoft.com/office/drawing/2014/main" id="{F9CF5289-01F5-8B1D-E955-FD0FAB61011A}"/>
              </a:ext>
              <a:ext uri="{C183D7F6-B498-43B3-948B-1728B52AA6E4}">
                <adec:decorative xmlns:adec="http://schemas.microsoft.com/office/drawing/2017/decorative" val="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043827" y="5502371"/>
            <a:ext cx="780433" cy="860772"/>
          </a:xfrm>
          <a:prstGeom prst="rect">
            <a:avLst/>
          </a:prstGeom>
          <a:ln w="12700">
            <a:miter lim="400000"/>
          </a:ln>
        </p:spPr>
      </p:pic>
      <p:pic>
        <p:nvPicPr>
          <p:cNvPr id="11" name="Bild 10">
            <a:extLst>
              <a:ext uri="{FF2B5EF4-FFF2-40B4-BE49-F238E27FC236}">
                <a16:creationId xmlns:a16="http://schemas.microsoft.com/office/drawing/2014/main" id="{F094A169-95DC-5FD7-05F9-71BBF7881B97}"/>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86534" y="2314160"/>
            <a:ext cx="1083185" cy="532857"/>
          </a:xfrm>
          <a:prstGeom prst="rect">
            <a:avLst/>
          </a:prstGeom>
        </p:spPr>
      </p:pic>
      <p:pic>
        <p:nvPicPr>
          <p:cNvPr id="12" name="Bild">
            <a:extLst>
              <a:ext uri="{FF2B5EF4-FFF2-40B4-BE49-F238E27FC236}">
                <a16:creationId xmlns:a16="http://schemas.microsoft.com/office/drawing/2014/main" id="{CB0D005A-5970-3490-D40E-FC78F6A5ABC5}"/>
              </a:ext>
              <a:ext uri="{C183D7F6-B498-43B3-948B-1728B52AA6E4}">
                <adec:decorative xmlns:adec="http://schemas.microsoft.com/office/drawing/2017/decorative" val="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995211" y="6584776"/>
            <a:ext cx="949380" cy="852761"/>
          </a:xfrm>
          <a:prstGeom prst="rect">
            <a:avLst/>
          </a:prstGeom>
          <a:ln w="12700">
            <a:miter lim="400000"/>
          </a:ln>
        </p:spPr>
      </p:pic>
      <p:pic>
        <p:nvPicPr>
          <p:cNvPr id="13" name="Bild 12">
            <a:extLst>
              <a:ext uri="{FF2B5EF4-FFF2-40B4-BE49-F238E27FC236}">
                <a16:creationId xmlns:a16="http://schemas.microsoft.com/office/drawing/2014/main" id="{F31EAEC4-D92B-B62D-EBF4-0E8C5AC0BC27}"/>
              </a:ext>
              <a:ext uri="{C183D7F6-B498-43B3-948B-1728B52AA6E4}">
                <adec:decorative xmlns:adec="http://schemas.microsoft.com/office/drawing/2017/decorative" val="1"/>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02093" y="3316906"/>
            <a:ext cx="977900" cy="800100"/>
          </a:xfrm>
          <a:prstGeom prst="rect">
            <a:avLst/>
          </a:prstGeom>
        </p:spPr>
      </p:pic>
      <p:pic>
        <p:nvPicPr>
          <p:cNvPr id="23" name="Bild 22">
            <a:extLst>
              <a:ext uri="{FF2B5EF4-FFF2-40B4-BE49-F238E27FC236}">
                <a16:creationId xmlns:a16="http://schemas.microsoft.com/office/drawing/2014/main" id="{1D886745-90F9-485A-B0A1-5F672FC9DD05}"/>
              </a:ext>
              <a:ext uri="{C183D7F6-B498-43B3-948B-1728B52AA6E4}">
                <adec:decorative xmlns:adec="http://schemas.microsoft.com/office/drawing/2017/decorative" val="1"/>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09026" y="4463031"/>
            <a:ext cx="838200" cy="800100"/>
          </a:xfrm>
          <a:prstGeom prst="rect">
            <a:avLst/>
          </a:prstGeom>
        </p:spPr>
      </p:pic>
      <p:pic>
        <p:nvPicPr>
          <p:cNvPr id="40" name="Bild 39">
            <a:extLst>
              <a:ext uri="{FF2B5EF4-FFF2-40B4-BE49-F238E27FC236}">
                <a16:creationId xmlns:a16="http://schemas.microsoft.com/office/drawing/2014/main" id="{28161AB5-4B28-55DF-432B-FD9FCD100072}"/>
              </a:ext>
              <a:ext uri="{C183D7F6-B498-43B3-948B-1728B52AA6E4}">
                <adec:decorative xmlns:adec="http://schemas.microsoft.com/office/drawing/2017/decorative" val="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60499" y="1247954"/>
            <a:ext cx="615393" cy="717958"/>
          </a:xfrm>
          <a:prstGeom prst="rect">
            <a:avLst/>
          </a:prstGeom>
        </p:spPr>
      </p:pic>
      <p:pic>
        <p:nvPicPr>
          <p:cNvPr id="41" name="Bild 40">
            <a:extLst>
              <a:ext uri="{FF2B5EF4-FFF2-40B4-BE49-F238E27FC236}">
                <a16:creationId xmlns:a16="http://schemas.microsoft.com/office/drawing/2014/main" id="{0E6D5713-FC8D-5645-E271-88E48BB8F399}"/>
              </a:ext>
              <a:ext uri="{C183D7F6-B498-43B3-948B-1728B52AA6E4}">
                <adec:decorative xmlns:adec="http://schemas.microsoft.com/office/drawing/2017/decorative" val="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760499" y="2383471"/>
            <a:ext cx="646337" cy="872555"/>
          </a:xfrm>
          <a:prstGeom prst="rect">
            <a:avLst/>
          </a:prstGeom>
        </p:spPr>
      </p:pic>
      <p:pic>
        <p:nvPicPr>
          <p:cNvPr id="42" name="Bild 41">
            <a:extLst>
              <a:ext uri="{FF2B5EF4-FFF2-40B4-BE49-F238E27FC236}">
                <a16:creationId xmlns:a16="http://schemas.microsoft.com/office/drawing/2014/main" id="{2A6EE6C3-F908-EFF1-76B5-BC0C02C99421}"/>
              </a:ext>
              <a:ext uri="{C183D7F6-B498-43B3-948B-1728B52AA6E4}">
                <adec:decorative xmlns:adec="http://schemas.microsoft.com/office/drawing/2017/decorative" val="1"/>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64965" y="980106"/>
            <a:ext cx="6540500" cy="4673600"/>
          </a:xfrm>
          <a:prstGeom prst="rect">
            <a:avLst/>
          </a:prstGeom>
        </p:spPr>
      </p:pic>
      <p:pic>
        <p:nvPicPr>
          <p:cNvPr id="43" name="Bild 42">
            <a:extLst>
              <a:ext uri="{FF2B5EF4-FFF2-40B4-BE49-F238E27FC236}">
                <a16:creationId xmlns:a16="http://schemas.microsoft.com/office/drawing/2014/main" id="{5F7B2CB6-F168-CCCB-BCDE-3101C7D5A2DB}"/>
              </a:ext>
              <a:ext uri="{C183D7F6-B498-43B3-948B-1728B52AA6E4}">
                <adec:decorative xmlns:adec="http://schemas.microsoft.com/office/drawing/2017/decorative" val="1"/>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162298" y="6837706"/>
            <a:ext cx="1152900" cy="907909"/>
          </a:xfrm>
          <a:prstGeom prst="rect">
            <a:avLst/>
          </a:prstGeom>
        </p:spPr>
      </p:pic>
      <p:pic>
        <p:nvPicPr>
          <p:cNvPr id="44" name="Bild 43">
            <a:extLst>
              <a:ext uri="{FF2B5EF4-FFF2-40B4-BE49-F238E27FC236}">
                <a16:creationId xmlns:a16="http://schemas.microsoft.com/office/drawing/2014/main" id="{D20A40EF-A20B-329D-0A2A-0052F56AF444}"/>
              </a:ext>
              <a:ext uri="{C183D7F6-B498-43B3-948B-1728B52AA6E4}">
                <adec:decorative xmlns:adec="http://schemas.microsoft.com/office/drawing/2017/decorative" val="1"/>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a:xfrm>
            <a:off x="7754232" y="6786439"/>
            <a:ext cx="1010445" cy="1010445"/>
          </a:xfrm>
          <a:prstGeom prst="rect">
            <a:avLst/>
          </a:prstGeom>
        </p:spPr>
      </p:pic>
      <p:pic>
        <p:nvPicPr>
          <p:cNvPr id="45" name="Bild 44">
            <a:extLst>
              <a:ext uri="{FF2B5EF4-FFF2-40B4-BE49-F238E27FC236}">
                <a16:creationId xmlns:a16="http://schemas.microsoft.com/office/drawing/2014/main" id="{FC1FBE70-E343-91CB-D4DA-939373024EAC}"/>
              </a:ext>
              <a:ext uri="{C183D7F6-B498-43B3-948B-1728B52AA6E4}">
                <adec:decorative xmlns:adec="http://schemas.microsoft.com/office/drawing/2017/decorative" val="1"/>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474777" y="6786439"/>
            <a:ext cx="889000" cy="965200"/>
          </a:xfrm>
          <a:prstGeom prst="rect">
            <a:avLst/>
          </a:prstGeom>
        </p:spPr>
      </p:pic>
      <p:pic>
        <p:nvPicPr>
          <p:cNvPr id="46" name="Bild 45">
            <a:extLst>
              <a:ext uri="{FF2B5EF4-FFF2-40B4-BE49-F238E27FC236}">
                <a16:creationId xmlns:a16="http://schemas.microsoft.com/office/drawing/2014/main" id="{B44DD5BA-F5A6-BC2E-7BF5-77F6E8D350C0}"/>
              </a:ext>
              <a:ext uri="{C183D7F6-B498-43B3-948B-1728B52AA6E4}">
                <adec:decorative xmlns:adec="http://schemas.microsoft.com/office/drawing/2017/decorative" val="1"/>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821054" y="8514936"/>
            <a:ext cx="4876800" cy="1054100"/>
          </a:xfrm>
          <a:prstGeom prst="rect">
            <a:avLst/>
          </a:prstGeom>
        </p:spPr>
      </p:pic>
      <p:pic>
        <p:nvPicPr>
          <p:cNvPr id="47" name="Bild 46">
            <a:extLst>
              <a:ext uri="{FF2B5EF4-FFF2-40B4-BE49-F238E27FC236}">
                <a16:creationId xmlns:a16="http://schemas.microsoft.com/office/drawing/2014/main" id="{CB8B71D2-517B-9231-3A0B-9D64A789D2FC}"/>
              </a:ext>
              <a:ext uri="{C183D7F6-B498-43B3-948B-1728B52AA6E4}">
                <adec:decorative xmlns:adec="http://schemas.microsoft.com/office/drawing/2017/decorative" val="1"/>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22745" y="10543461"/>
            <a:ext cx="3924300" cy="190500"/>
          </a:xfrm>
          <a:prstGeom prst="rect">
            <a:avLst/>
          </a:prstGeom>
        </p:spPr>
      </p:pic>
      <p:pic>
        <p:nvPicPr>
          <p:cNvPr id="48" name="Bild 47">
            <a:extLst>
              <a:ext uri="{FF2B5EF4-FFF2-40B4-BE49-F238E27FC236}">
                <a16:creationId xmlns:a16="http://schemas.microsoft.com/office/drawing/2014/main" id="{E63FB09C-F9DE-B2DE-7F5D-7DCE3BA33F3D}"/>
              </a:ext>
              <a:ext uri="{C183D7F6-B498-43B3-948B-1728B52AA6E4}">
                <adec:decorative xmlns:adec="http://schemas.microsoft.com/office/drawing/2017/decorative" val="1"/>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020682" y="10243956"/>
            <a:ext cx="1092200" cy="1054100"/>
          </a:xfrm>
          <a:prstGeom prst="rect">
            <a:avLst/>
          </a:prstGeom>
        </p:spPr>
      </p:pic>
      <p:pic>
        <p:nvPicPr>
          <p:cNvPr id="49" name="Bild 48">
            <a:extLst>
              <a:ext uri="{FF2B5EF4-FFF2-40B4-BE49-F238E27FC236}">
                <a16:creationId xmlns:a16="http://schemas.microsoft.com/office/drawing/2014/main" id="{E82CF1E5-6AA9-7157-3D15-B564D83B5103}"/>
              </a:ext>
              <a:ext uri="{C183D7F6-B498-43B3-948B-1728B52AA6E4}">
                <adec:decorative xmlns:adec="http://schemas.microsoft.com/office/drawing/2017/decorative" val="1"/>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672477" y="10243956"/>
            <a:ext cx="1092200" cy="1054100"/>
          </a:xfrm>
          <a:prstGeom prst="rect">
            <a:avLst/>
          </a:prstGeom>
        </p:spPr>
      </p:pic>
      <p:pic>
        <p:nvPicPr>
          <p:cNvPr id="50" name="Bild 49">
            <a:extLst>
              <a:ext uri="{FF2B5EF4-FFF2-40B4-BE49-F238E27FC236}">
                <a16:creationId xmlns:a16="http://schemas.microsoft.com/office/drawing/2014/main" id="{9A81A7D6-E3F3-FE51-09FB-D811402ABF17}"/>
              </a:ext>
              <a:ext uri="{C183D7F6-B498-43B3-948B-1728B52AA6E4}">
                <adec:decorative xmlns:adec="http://schemas.microsoft.com/office/drawing/2017/decorative" val="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78831" y="12181305"/>
            <a:ext cx="7112000" cy="165100"/>
          </a:xfrm>
          <a:prstGeom prst="rect">
            <a:avLst/>
          </a:prstGeom>
        </p:spPr>
      </p:pic>
      <p:pic>
        <p:nvPicPr>
          <p:cNvPr id="51" name="Bild 50">
            <a:extLst>
              <a:ext uri="{FF2B5EF4-FFF2-40B4-BE49-F238E27FC236}">
                <a16:creationId xmlns:a16="http://schemas.microsoft.com/office/drawing/2014/main" id="{7F5D6C69-079A-3D3E-0B4C-B73E728D68F3}"/>
              </a:ext>
              <a:ext uri="{C183D7F6-B498-43B3-948B-1728B52AA6E4}">
                <adec:decorative xmlns:adec="http://schemas.microsoft.com/office/drawing/2017/decorative" val="1"/>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870187" y="11224097"/>
            <a:ext cx="11137825" cy="1990660"/>
          </a:xfrm>
          <a:prstGeom prst="rect">
            <a:avLst/>
          </a:prstGeom>
        </p:spPr>
      </p:pic>
      <p:pic>
        <p:nvPicPr>
          <p:cNvPr id="52" name="Bild">
            <a:extLst>
              <a:ext uri="{FF2B5EF4-FFF2-40B4-BE49-F238E27FC236}">
                <a16:creationId xmlns:a16="http://schemas.microsoft.com/office/drawing/2014/main" id="{D2F15C4B-2B76-9A55-EAFF-EFF3C7B9290E}"/>
              </a:ext>
              <a:ext uri="{C183D7F6-B498-43B3-948B-1728B52AA6E4}">
                <adec:decorative xmlns:adec="http://schemas.microsoft.com/office/drawing/2017/decorative" val="1"/>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t="134" b="134"/>
          <a:stretch/>
        </p:blipFill>
        <p:spPr>
          <a:xfrm>
            <a:off x="2543003" y="8381825"/>
            <a:ext cx="2916137" cy="1238275"/>
          </a:xfrm>
          <a:prstGeom prst="rect">
            <a:avLst/>
          </a:prstGeom>
          <a:ln w="12700">
            <a:miter lim="400000"/>
          </a:ln>
        </p:spPr>
      </p:pic>
      <p:pic>
        <p:nvPicPr>
          <p:cNvPr id="53" name="Bild 52">
            <a:extLst>
              <a:ext uri="{FF2B5EF4-FFF2-40B4-BE49-F238E27FC236}">
                <a16:creationId xmlns:a16="http://schemas.microsoft.com/office/drawing/2014/main" id="{001AE921-2971-3DB5-C99F-B552058CFB08}"/>
              </a:ext>
              <a:ext uri="{C183D7F6-B498-43B3-948B-1728B52AA6E4}">
                <adec:decorative xmlns:adec="http://schemas.microsoft.com/office/drawing/2017/decorative" val="1"/>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1367378" y="5793275"/>
            <a:ext cx="2857500" cy="4876800"/>
          </a:xfrm>
          <a:prstGeom prst="rect">
            <a:avLst/>
          </a:prstGeom>
        </p:spPr>
      </p:pic>
      <p:pic>
        <p:nvPicPr>
          <p:cNvPr id="54" name="Bild 53">
            <a:extLst>
              <a:ext uri="{FF2B5EF4-FFF2-40B4-BE49-F238E27FC236}">
                <a16:creationId xmlns:a16="http://schemas.microsoft.com/office/drawing/2014/main" id="{2189DBE8-0149-508E-AF52-3F8DAE036D70}"/>
              </a:ext>
              <a:ext uri="{C183D7F6-B498-43B3-948B-1728B52AA6E4}">
                <adec:decorative xmlns:adec="http://schemas.microsoft.com/office/drawing/2017/decorative" val="1"/>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p:blipFill>
        <p:spPr>
          <a:xfrm>
            <a:off x="15155218" y="7276931"/>
            <a:ext cx="2482151" cy="3187736"/>
          </a:xfrm>
          <a:prstGeom prst="rect">
            <a:avLst/>
          </a:prstGeom>
        </p:spPr>
      </p:pic>
      <p:pic>
        <p:nvPicPr>
          <p:cNvPr id="55" name="Bild 54">
            <a:extLst>
              <a:ext uri="{FF2B5EF4-FFF2-40B4-BE49-F238E27FC236}">
                <a16:creationId xmlns:a16="http://schemas.microsoft.com/office/drawing/2014/main" id="{A77622F9-E901-D80E-9C71-9356C27AD964}"/>
              </a:ext>
              <a:ext uri="{C183D7F6-B498-43B3-948B-1728B52AA6E4}">
                <adec:decorative xmlns:adec="http://schemas.microsoft.com/office/drawing/2017/decorative" val="1"/>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p:blipFill>
        <p:spPr>
          <a:xfrm>
            <a:off x="17953378" y="6604560"/>
            <a:ext cx="2866795" cy="3865342"/>
          </a:xfrm>
          <a:prstGeom prst="rect">
            <a:avLst/>
          </a:prstGeom>
        </p:spPr>
      </p:pic>
      <p:pic>
        <p:nvPicPr>
          <p:cNvPr id="56" name="Bild 55" descr="Kotte">
            <a:extLst>
              <a:ext uri="{FF2B5EF4-FFF2-40B4-BE49-F238E27FC236}">
                <a16:creationId xmlns:a16="http://schemas.microsoft.com/office/drawing/2014/main" id="{8FBE9E16-25B1-ED02-AB18-15F8FA0649D1}"/>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p:blipFill>
        <p:spPr>
          <a:xfrm>
            <a:off x="14453112" y="792309"/>
            <a:ext cx="1170030" cy="1041612"/>
          </a:xfrm>
          <a:prstGeom prst="rect">
            <a:avLst/>
          </a:prstGeom>
        </p:spPr>
      </p:pic>
      <p:pic>
        <p:nvPicPr>
          <p:cNvPr id="57" name="Bild 56" descr="Katt">
            <a:extLst>
              <a:ext uri="{FF2B5EF4-FFF2-40B4-BE49-F238E27FC236}">
                <a16:creationId xmlns:a16="http://schemas.microsoft.com/office/drawing/2014/main" id="{A2269623-76A2-D276-E63F-210ED6C4A748}"/>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p:blipFill>
        <p:spPr>
          <a:xfrm>
            <a:off x="15979018" y="792309"/>
            <a:ext cx="972589" cy="1041611"/>
          </a:xfrm>
          <a:prstGeom prst="rect">
            <a:avLst/>
          </a:prstGeom>
        </p:spPr>
      </p:pic>
      <p:pic>
        <p:nvPicPr>
          <p:cNvPr id="58" name="Bild 57" descr="Hund">
            <a:extLst>
              <a:ext uri="{FF2B5EF4-FFF2-40B4-BE49-F238E27FC236}">
                <a16:creationId xmlns:a16="http://schemas.microsoft.com/office/drawing/2014/main" id="{45181B5E-0F12-790D-0FEB-59BA90831670}"/>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rcRect/>
          <a:stretch/>
        </p:blipFill>
        <p:spPr>
          <a:xfrm>
            <a:off x="17375178" y="835771"/>
            <a:ext cx="972588" cy="954688"/>
          </a:xfrm>
          <a:prstGeom prst="rect">
            <a:avLst/>
          </a:prstGeom>
        </p:spPr>
      </p:pic>
      <p:pic>
        <p:nvPicPr>
          <p:cNvPr id="59" name="Bild 58">
            <a:extLst>
              <a:ext uri="{FF2B5EF4-FFF2-40B4-BE49-F238E27FC236}">
                <a16:creationId xmlns:a16="http://schemas.microsoft.com/office/drawing/2014/main" id="{F64D9FE9-54A0-4A8F-CBA6-75BE884D8D08}"/>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rcRect/>
          <a:stretch/>
        </p:blipFill>
        <p:spPr>
          <a:xfrm>
            <a:off x="14544453" y="5586627"/>
            <a:ext cx="1053792" cy="1041610"/>
          </a:xfrm>
          <a:prstGeom prst="rect">
            <a:avLst/>
          </a:prstGeom>
        </p:spPr>
      </p:pic>
      <p:pic>
        <p:nvPicPr>
          <p:cNvPr id="60" name="Bild 59">
            <a:extLst>
              <a:ext uri="{FF2B5EF4-FFF2-40B4-BE49-F238E27FC236}">
                <a16:creationId xmlns:a16="http://schemas.microsoft.com/office/drawing/2014/main" id="{096A1CBD-D2A7-3D48-27DA-069E7A39A227}"/>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rcRect/>
          <a:stretch/>
        </p:blipFill>
        <p:spPr>
          <a:xfrm>
            <a:off x="16012240" y="5621138"/>
            <a:ext cx="972589" cy="972589"/>
          </a:xfrm>
          <a:prstGeom prst="rect">
            <a:avLst/>
          </a:prstGeom>
        </p:spPr>
      </p:pic>
      <p:pic>
        <p:nvPicPr>
          <p:cNvPr id="61" name="Bild 60">
            <a:extLst>
              <a:ext uri="{FF2B5EF4-FFF2-40B4-BE49-F238E27FC236}">
                <a16:creationId xmlns:a16="http://schemas.microsoft.com/office/drawing/2014/main" id="{20E46497-0FD8-B7DE-7657-E388EDECBC1D}"/>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rcRect/>
          <a:stretch/>
        </p:blipFill>
        <p:spPr>
          <a:xfrm>
            <a:off x="17441623" y="5630089"/>
            <a:ext cx="906142" cy="954685"/>
          </a:xfrm>
          <a:prstGeom prst="rect">
            <a:avLst/>
          </a:prstGeom>
        </p:spPr>
      </p:pic>
      <p:grpSp>
        <p:nvGrpSpPr>
          <p:cNvPr id="62" name="Grupp 61" descr="Färgfält för att lägga till rubrik 1">
            <a:extLst>
              <a:ext uri="{FF2B5EF4-FFF2-40B4-BE49-F238E27FC236}">
                <a16:creationId xmlns:a16="http://schemas.microsoft.com/office/drawing/2014/main" id="{3ABED2C1-C373-8F27-16BF-18A10AAA3F92}"/>
              </a:ext>
            </a:extLst>
          </p:cNvPr>
          <p:cNvGrpSpPr/>
          <p:nvPr userDrawn="1"/>
        </p:nvGrpSpPr>
        <p:grpSpPr>
          <a:xfrm>
            <a:off x="3705768" y="5499714"/>
            <a:ext cx="4512809" cy="882743"/>
            <a:chOff x="1029825" y="5424945"/>
            <a:chExt cx="4512809" cy="882743"/>
          </a:xfrm>
        </p:grpSpPr>
        <p:pic>
          <p:nvPicPr>
            <p:cNvPr id="63" name="Bild">
              <a:extLst>
                <a:ext uri="{FF2B5EF4-FFF2-40B4-BE49-F238E27FC236}">
                  <a16:creationId xmlns:a16="http://schemas.microsoft.com/office/drawing/2014/main" id="{B229F110-9524-E994-E5CC-FE39F24969E0}"/>
                </a:ext>
                <a:ext uri="{C183D7F6-B498-43B3-948B-1728B52AA6E4}">
                  <adec:decorative xmlns:adec="http://schemas.microsoft.com/office/drawing/2017/decorative" val="1"/>
                </a:ext>
              </a:extLst>
            </p:cNvPr>
            <p:cNvPicPr>
              <a:picLocks/>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p:blipFill>
          <p:spPr>
            <a:xfrm>
              <a:off x="1029826" y="5424945"/>
              <a:ext cx="4512808" cy="882743"/>
            </a:xfrm>
            <a:prstGeom prst="rect">
              <a:avLst/>
            </a:prstGeom>
            <a:ln w="12700">
              <a:miter lim="400000"/>
            </a:ln>
          </p:spPr>
        </p:pic>
        <p:sp>
          <p:nvSpPr>
            <p:cNvPr id="64" name="Platshållare för text 3">
              <a:extLst>
                <a:ext uri="{FF2B5EF4-FFF2-40B4-BE49-F238E27FC236}">
                  <a16:creationId xmlns:a16="http://schemas.microsoft.com/office/drawing/2014/main" id="{BCE52A9B-2E86-01AD-2B59-31655F7B5C5A}"/>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tx1"/>
                  </a:solidFill>
                </a:rPr>
                <a:t>Klicka här</a:t>
              </a:r>
            </a:p>
          </p:txBody>
        </p:sp>
      </p:grpSp>
      <p:pic>
        <p:nvPicPr>
          <p:cNvPr id="65" name="Bild 64" descr="Kotte">
            <a:extLst>
              <a:ext uri="{FF2B5EF4-FFF2-40B4-BE49-F238E27FC236}">
                <a16:creationId xmlns:a16="http://schemas.microsoft.com/office/drawing/2014/main" id="{E6E1DBF5-25E1-668B-CE54-FD49375E411C}"/>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p:blipFill>
        <p:spPr>
          <a:xfrm>
            <a:off x="19351683" y="792309"/>
            <a:ext cx="1170029" cy="1041612"/>
          </a:xfrm>
          <a:prstGeom prst="rect">
            <a:avLst/>
          </a:prstGeom>
        </p:spPr>
      </p:pic>
      <p:pic>
        <p:nvPicPr>
          <p:cNvPr id="66" name="Bild 65" descr="Katt">
            <a:extLst>
              <a:ext uri="{FF2B5EF4-FFF2-40B4-BE49-F238E27FC236}">
                <a16:creationId xmlns:a16="http://schemas.microsoft.com/office/drawing/2014/main" id="{2FD867FF-527B-739F-F137-15EC9C22E53E}"/>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p:blipFill>
        <p:spPr>
          <a:xfrm>
            <a:off x="20877589" y="792309"/>
            <a:ext cx="972588" cy="1041611"/>
          </a:xfrm>
          <a:prstGeom prst="rect">
            <a:avLst/>
          </a:prstGeom>
        </p:spPr>
      </p:pic>
      <p:pic>
        <p:nvPicPr>
          <p:cNvPr id="67" name="Bild 66" descr="Hund">
            <a:extLst>
              <a:ext uri="{FF2B5EF4-FFF2-40B4-BE49-F238E27FC236}">
                <a16:creationId xmlns:a16="http://schemas.microsoft.com/office/drawing/2014/main" id="{73FC5132-0185-E521-CACE-681094B8267D}"/>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rcRect/>
          <a:stretch/>
        </p:blipFill>
        <p:spPr>
          <a:xfrm>
            <a:off x="22273749" y="835771"/>
            <a:ext cx="972588" cy="954687"/>
          </a:xfrm>
          <a:prstGeom prst="rect">
            <a:avLst/>
          </a:prstGeom>
        </p:spPr>
      </p:pic>
      <p:pic>
        <p:nvPicPr>
          <p:cNvPr id="68" name="Bild 67" descr="Kotte">
            <a:extLst>
              <a:ext uri="{FF2B5EF4-FFF2-40B4-BE49-F238E27FC236}">
                <a16:creationId xmlns:a16="http://schemas.microsoft.com/office/drawing/2014/main" id="{DA8B9A5E-0C38-E987-D22A-625AE856CC37}"/>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rcRect/>
          <a:stretch/>
        </p:blipFill>
        <p:spPr>
          <a:xfrm>
            <a:off x="14453112" y="2245552"/>
            <a:ext cx="1170029" cy="1041612"/>
          </a:xfrm>
          <a:prstGeom prst="rect">
            <a:avLst/>
          </a:prstGeom>
        </p:spPr>
      </p:pic>
      <p:pic>
        <p:nvPicPr>
          <p:cNvPr id="69" name="Bild 68" descr="Katt">
            <a:extLst>
              <a:ext uri="{FF2B5EF4-FFF2-40B4-BE49-F238E27FC236}">
                <a16:creationId xmlns:a16="http://schemas.microsoft.com/office/drawing/2014/main" id="{48B554C8-7BD3-1EAA-D42C-A6CE8BCCD3B1}"/>
              </a:ext>
            </a:extLst>
          </p:cNvPr>
          <p:cNvPicPr>
            <a:picLocks noChangeAspect="1"/>
          </p:cNvPicPr>
          <p:nvPr userDrawn="1"/>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rcRect/>
          <a:stretch/>
        </p:blipFill>
        <p:spPr>
          <a:xfrm>
            <a:off x="15979018" y="2245552"/>
            <a:ext cx="972588" cy="1041611"/>
          </a:xfrm>
          <a:prstGeom prst="rect">
            <a:avLst/>
          </a:prstGeom>
        </p:spPr>
      </p:pic>
      <p:pic>
        <p:nvPicPr>
          <p:cNvPr id="70" name="Bild 69" descr="Hund">
            <a:extLst>
              <a:ext uri="{FF2B5EF4-FFF2-40B4-BE49-F238E27FC236}">
                <a16:creationId xmlns:a16="http://schemas.microsoft.com/office/drawing/2014/main" id="{21418C80-0C64-BB7A-AAA6-D858AF6743E5}"/>
              </a:ext>
            </a:extLst>
          </p:cNvPr>
          <p:cNvPicPr>
            <a:picLocks noChangeAspect="1"/>
          </p:cNvPicPr>
          <p:nvPr userDrawn="1"/>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rcRect/>
          <a:stretch/>
        </p:blipFill>
        <p:spPr>
          <a:xfrm>
            <a:off x="17375178" y="2289014"/>
            <a:ext cx="972588" cy="954687"/>
          </a:xfrm>
          <a:prstGeom prst="rect">
            <a:avLst/>
          </a:prstGeom>
        </p:spPr>
      </p:pic>
      <p:pic>
        <p:nvPicPr>
          <p:cNvPr id="71" name="Bild 70" descr="Kotte">
            <a:extLst>
              <a:ext uri="{FF2B5EF4-FFF2-40B4-BE49-F238E27FC236}">
                <a16:creationId xmlns:a16="http://schemas.microsoft.com/office/drawing/2014/main" id="{323C2833-6330-F876-A5DA-641A3A85B72B}"/>
              </a:ext>
            </a:extLst>
          </p:cNvPr>
          <p:cNvPicPr>
            <a:picLocks noChangeAspect="1"/>
          </p:cNvPicPr>
          <p:nvPr userDrawn="1"/>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rcRect/>
          <a:stretch/>
        </p:blipFill>
        <p:spPr>
          <a:xfrm>
            <a:off x="19351683" y="2245552"/>
            <a:ext cx="1170029" cy="1041612"/>
          </a:xfrm>
          <a:prstGeom prst="rect">
            <a:avLst/>
          </a:prstGeom>
        </p:spPr>
      </p:pic>
      <p:pic>
        <p:nvPicPr>
          <p:cNvPr id="72" name="Bild 71" descr="Katt">
            <a:extLst>
              <a:ext uri="{FF2B5EF4-FFF2-40B4-BE49-F238E27FC236}">
                <a16:creationId xmlns:a16="http://schemas.microsoft.com/office/drawing/2014/main" id="{BBA7CC86-326E-8972-0CC7-E4A42743FB71}"/>
              </a:ext>
            </a:extLst>
          </p:cNvPr>
          <p:cNvPicPr>
            <a:picLocks noChangeAspect="1"/>
          </p:cNvPicPr>
          <p:nvPr userDrawn="1"/>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rcRect/>
          <a:stretch/>
        </p:blipFill>
        <p:spPr>
          <a:xfrm>
            <a:off x="20877589" y="2245552"/>
            <a:ext cx="972588" cy="1041611"/>
          </a:xfrm>
          <a:prstGeom prst="rect">
            <a:avLst/>
          </a:prstGeom>
        </p:spPr>
      </p:pic>
      <p:pic>
        <p:nvPicPr>
          <p:cNvPr id="73" name="Bild 72" descr="Hund">
            <a:extLst>
              <a:ext uri="{FF2B5EF4-FFF2-40B4-BE49-F238E27FC236}">
                <a16:creationId xmlns:a16="http://schemas.microsoft.com/office/drawing/2014/main" id="{ED60D605-75C5-0C26-7A7A-60D32303EE87}"/>
              </a:ext>
            </a:extLst>
          </p:cNvPr>
          <p:cNvPicPr>
            <a:picLocks noChangeAspect="1"/>
          </p:cNvPicPr>
          <p:nvPr userDrawn="1"/>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rcRect/>
          <a:stretch/>
        </p:blipFill>
        <p:spPr>
          <a:xfrm>
            <a:off x="22273749" y="2289014"/>
            <a:ext cx="972588" cy="954687"/>
          </a:xfrm>
          <a:prstGeom prst="rect">
            <a:avLst/>
          </a:prstGeom>
        </p:spPr>
      </p:pic>
      <p:pic>
        <p:nvPicPr>
          <p:cNvPr id="74" name="Bild 73" descr="Kotte">
            <a:extLst>
              <a:ext uri="{FF2B5EF4-FFF2-40B4-BE49-F238E27FC236}">
                <a16:creationId xmlns:a16="http://schemas.microsoft.com/office/drawing/2014/main" id="{C949C871-F57B-4A86-FB3B-2597CF2623E5}"/>
              </a:ext>
            </a:extLst>
          </p:cNvPr>
          <p:cNvPicPr>
            <a:picLocks noChangeAspect="1"/>
          </p:cNvPicPr>
          <p:nvPr userDrawn="1"/>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a:stretch/>
        </p:blipFill>
        <p:spPr>
          <a:xfrm>
            <a:off x="19428020" y="3633480"/>
            <a:ext cx="1170029" cy="1041612"/>
          </a:xfrm>
          <a:prstGeom prst="rect">
            <a:avLst/>
          </a:prstGeom>
        </p:spPr>
      </p:pic>
      <p:pic>
        <p:nvPicPr>
          <p:cNvPr id="75" name="Bild 74" descr="Katt">
            <a:extLst>
              <a:ext uri="{FF2B5EF4-FFF2-40B4-BE49-F238E27FC236}">
                <a16:creationId xmlns:a16="http://schemas.microsoft.com/office/drawing/2014/main" id="{64721624-69B7-3021-F5FF-A88DF699C9FC}"/>
              </a:ext>
            </a:extLst>
          </p:cNvPr>
          <p:cNvPicPr>
            <a:picLocks noChangeAspect="1"/>
          </p:cNvPicPr>
          <p:nvPr userDrawn="1"/>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rcRect/>
          <a:stretch/>
        </p:blipFill>
        <p:spPr>
          <a:xfrm>
            <a:off x="20953926" y="3633480"/>
            <a:ext cx="972588" cy="1041611"/>
          </a:xfrm>
          <a:prstGeom prst="rect">
            <a:avLst/>
          </a:prstGeom>
        </p:spPr>
      </p:pic>
      <p:pic>
        <p:nvPicPr>
          <p:cNvPr id="76" name="Bild 75" descr="Hund">
            <a:extLst>
              <a:ext uri="{FF2B5EF4-FFF2-40B4-BE49-F238E27FC236}">
                <a16:creationId xmlns:a16="http://schemas.microsoft.com/office/drawing/2014/main" id="{E263E102-C985-522D-5357-2350ECB78E2C}"/>
              </a:ext>
            </a:extLst>
          </p:cNvPr>
          <p:cNvPicPr>
            <a:picLocks noChangeAspect="1"/>
          </p:cNvPicPr>
          <p:nvPr userDrawn="1"/>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rcRect/>
          <a:stretch/>
        </p:blipFill>
        <p:spPr>
          <a:xfrm>
            <a:off x="22350086" y="3676942"/>
            <a:ext cx="972588" cy="954687"/>
          </a:xfrm>
          <a:prstGeom prst="rect">
            <a:avLst/>
          </a:prstGeom>
        </p:spPr>
      </p:pic>
      <p:pic>
        <p:nvPicPr>
          <p:cNvPr id="77" name="Bild 76" descr="Kotte">
            <a:extLst>
              <a:ext uri="{FF2B5EF4-FFF2-40B4-BE49-F238E27FC236}">
                <a16:creationId xmlns:a16="http://schemas.microsoft.com/office/drawing/2014/main" id="{212EB6FD-5F2D-641D-7A71-8F5C9722D743}"/>
              </a:ext>
            </a:extLst>
          </p:cNvPr>
          <p:cNvPicPr>
            <a:picLocks noChangeAspect="1"/>
          </p:cNvPicPr>
          <p:nvPr userDrawn="1"/>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rcRect/>
          <a:stretch/>
        </p:blipFill>
        <p:spPr>
          <a:xfrm>
            <a:off x="14453418" y="3669618"/>
            <a:ext cx="1169417" cy="1041612"/>
          </a:xfrm>
          <a:prstGeom prst="rect">
            <a:avLst/>
          </a:prstGeom>
        </p:spPr>
      </p:pic>
      <p:pic>
        <p:nvPicPr>
          <p:cNvPr id="78" name="Bild 77" descr="Katt">
            <a:extLst>
              <a:ext uri="{FF2B5EF4-FFF2-40B4-BE49-F238E27FC236}">
                <a16:creationId xmlns:a16="http://schemas.microsoft.com/office/drawing/2014/main" id="{79E2F455-69C7-1BD7-D587-4B7782FE0EDB}"/>
              </a:ext>
            </a:extLst>
          </p:cNvPr>
          <p:cNvPicPr>
            <a:picLocks noChangeAspect="1"/>
          </p:cNvPicPr>
          <p:nvPr userDrawn="1"/>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rcRect/>
          <a:stretch/>
        </p:blipFill>
        <p:spPr>
          <a:xfrm>
            <a:off x="15980907" y="3669618"/>
            <a:ext cx="968810" cy="1041611"/>
          </a:xfrm>
          <a:prstGeom prst="rect">
            <a:avLst/>
          </a:prstGeom>
        </p:spPr>
      </p:pic>
      <p:pic>
        <p:nvPicPr>
          <p:cNvPr id="79" name="Bild 78" descr="Hund">
            <a:extLst>
              <a:ext uri="{FF2B5EF4-FFF2-40B4-BE49-F238E27FC236}">
                <a16:creationId xmlns:a16="http://schemas.microsoft.com/office/drawing/2014/main" id="{48D4DFF6-4018-A508-3E93-C555BED6490A}"/>
              </a:ext>
            </a:extLst>
          </p:cNvPr>
          <p:cNvPicPr>
            <a:picLocks noChangeAspect="1"/>
          </p:cNvPicPr>
          <p:nvPr userDrawn="1"/>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rcRect/>
          <a:stretch/>
        </p:blipFill>
        <p:spPr>
          <a:xfrm>
            <a:off x="17375178" y="3714759"/>
            <a:ext cx="972588" cy="951329"/>
          </a:xfrm>
          <a:prstGeom prst="rect">
            <a:avLst/>
          </a:prstGeom>
        </p:spPr>
      </p:pic>
      <p:pic>
        <p:nvPicPr>
          <p:cNvPr id="80" name="Bild 79">
            <a:extLst>
              <a:ext uri="{FF2B5EF4-FFF2-40B4-BE49-F238E27FC236}">
                <a16:creationId xmlns:a16="http://schemas.microsoft.com/office/drawing/2014/main" id="{498DFDD7-FBA0-5D09-09F5-0642DA1CACEC}"/>
              </a:ext>
            </a:extLst>
          </p:cNvPr>
          <p:cNvPicPr>
            <a:picLocks noChangeAspect="1"/>
          </p:cNvPicPr>
          <p:nvPr userDrawn="1"/>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rcRect/>
          <a:stretch/>
        </p:blipFill>
        <p:spPr>
          <a:xfrm>
            <a:off x="19355552" y="5554682"/>
            <a:ext cx="906142" cy="900811"/>
          </a:xfrm>
          <a:prstGeom prst="rect">
            <a:avLst/>
          </a:prstGeom>
        </p:spPr>
      </p:pic>
      <p:pic>
        <p:nvPicPr>
          <p:cNvPr id="81" name="Bild 80">
            <a:extLst>
              <a:ext uri="{FF2B5EF4-FFF2-40B4-BE49-F238E27FC236}">
                <a16:creationId xmlns:a16="http://schemas.microsoft.com/office/drawing/2014/main" id="{88E0D902-2621-0141-43DB-D2ABC49514B2}"/>
              </a:ext>
            </a:extLst>
          </p:cNvPr>
          <p:cNvPicPr>
            <a:picLocks noChangeAspect="1"/>
          </p:cNvPicPr>
          <p:nvPr userDrawn="1"/>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rcRect/>
          <a:stretch/>
        </p:blipFill>
        <p:spPr>
          <a:xfrm>
            <a:off x="20599188" y="5554682"/>
            <a:ext cx="900811" cy="900811"/>
          </a:xfrm>
          <a:prstGeom prst="rect">
            <a:avLst/>
          </a:prstGeom>
        </p:spPr>
      </p:pic>
      <p:pic>
        <p:nvPicPr>
          <p:cNvPr id="82" name="Bild 81">
            <a:extLst>
              <a:ext uri="{FF2B5EF4-FFF2-40B4-BE49-F238E27FC236}">
                <a16:creationId xmlns:a16="http://schemas.microsoft.com/office/drawing/2014/main" id="{F301918F-F06B-CC86-0C85-03C45B97B0B9}"/>
              </a:ext>
            </a:extLst>
          </p:cNvPr>
          <p:cNvPicPr>
            <a:picLocks noChangeAspect="1"/>
          </p:cNvPicPr>
          <p:nvPr userDrawn="1"/>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rcRect/>
          <a:stretch/>
        </p:blipFill>
        <p:spPr>
          <a:xfrm>
            <a:off x="21935569" y="5554682"/>
            <a:ext cx="900811" cy="900811"/>
          </a:xfrm>
          <a:prstGeom prst="rect">
            <a:avLst/>
          </a:prstGeom>
        </p:spPr>
      </p:pic>
    </p:spTree>
    <p:extLst>
      <p:ext uri="{BB962C8B-B14F-4D97-AF65-F5344CB8AC3E}">
        <p14:creationId xmlns:p14="http://schemas.microsoft.com/office/powerpoint/2010/main" val="77470122"/>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1 skriv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6041425"/>
            <a:ext cx="9434595" cy="6599061"/>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27178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0" name="Platshållare för text 4">
            <a:extLst>
              <a:ext uri="{FF2B5EF4-FFF2-40B4-BE49-F238E27FC236}">
                <a16:creationId xmlns:a16="http://schemas.microsoft.com/office/drawing/2014/main" id="{CCBE8C9A-86FF-D843-A45E-336E240A09EA}"/>
              </a:ext>
            </a:extLst>
          </p:cNvPr>
          <p:cNvSpPr>
            <a:spLocks noGrp="1"/>
          </p:cNvSpPr>
          <p:nvPr>
            <p:ph type="body" sz="quarter" idx="39"/>
          </p:nvPr>
        </p:nvSpPr>
        <p:spPr>
          <a:xfrm>
            <a:off x="13814135" y="3159705"/>
            <a:ext cx="9663113"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21" name="Platshållare för text 2">
            <a:extLst>
              <a:ext uri="{FF2B5EF4-FFF2-40B4-BE49-F238E27FC236}">
                <a16:creationId xmlns:a16="http://schemas.microsoft.com/office/drawing/2014/main" id="{1C12ADD2-045F-7044-A416-DC190A3D47A7}"/>
              </a:ext>
            </a:extLst>
          </p:cNvPr>
          <p:cNvSpPr>
            <a:spLocks noGrp="1"/>
          </p:cNvSpPr>
          <p:nvPr>
            <p:ph type="body" sz="quarter" idx="38"/>
          </p:nvPr>
        </p:nvSpPr>
        <p:spPr>
          <a:xfrm>
            <a:off x="13916381" y="4318208"/>
            <a:ext cx="9306704" cy="909887"/>
          </a:xfrm>
          <a:prstGeom prst="rect">
            <a:avLst/>
          </a:prstGeom>
        </p:spPr>
        <p:txBody>
          <a:bodyPr/>
          <a:lstStyle>
            <a:lvl1pPr marL="457200" indent="-457200">
              <a:buFont typeface="Arial" panose="020B0604020202020204" pitchFamily="34" charset="0"/>
              <a:buChar char="•"/>
              <a:defRPr sz="28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0" name="Platshållare för innehåll 28">
            <a:extLst>
              <a:ext uri="{FF2B5EF4-FFF2-40B4-BE49-F238E27FC236}">
                <a16:creationId xmlns:a16="http://schemas.microsoft.com/office/drawing/2014/main" id="{A6C5538E-C255-7B48-AF5F-E73BBC2C3D51}"/>
              </a:ext>
            </a:extLst>
          </p:cNvPr>
          <p:cNvSpPr>
            <a:spLocks noGrp="1"/>
          </p:cNvSpPr>
          <p:nvPr>
            <p:ph sz="quarter" idx="16"/>
          </p:nvPr>
        </p:nvSpPr>
        <p:spPr>
          <a:xfrm>
            <a:off x="14153514" y="6529276"/>
            <a:ext cx="8839835" cy="582093"/>
          </a:xfrm>
          <a:prstGeom prst="rect">
            <a:avLst/>
          </a:prstGeom>
        </p:spPr>
        <p:txBody>
          <a:bodyPr anchor="b" anchorCtr="0"/>
          <a:lstStyle>
            <a:lvl1pPr marL="0" indent="0">
              <a:lnSpc>
                <a:spcPct val="100000"/>
              </a:lnSpc>
              <a:buNone/>
              <a:defRPr sz="2700">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14153514" y="7297978"/>
            <a:ext cx="8839835" cy="479449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78C44FD9-54D4-DB42-BC5B-49B17B22140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58342123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7" name="Bild">
            <a:extLst>
              <a:ext uri="{FF2B5EF4-FFF2-40B4-BE49-F238E27FC236}">
                <a16:creationId xmlns:a16="http://schemas.microsoft.com/office/drawing/2014/main" id="{5251FD3E-0920-CC4B-B476-2C4DC5645070}"/>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3500" y="6291381"/>
            <a:ext cx="9291861" cy="649922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214116"/>
            <a:ext cx="9679814" cy="224710"/>
          </a:xfrm>
          <a:prstGeom prst="rect">
            <a:avLst/>
          </a:prstGeom>
          <a:ln w="12700">
            <a:miter lim="400000"/>
          </a:ln>
        </p:spPr>
      </p:pic>
      <p:pic>
        <p:nvPicPr>
          <p:cNvPr id="36" name="Bild">
            <a:extLst>
              <a:ext uri="{FF2B5EF4-FFF2-40B4-BE49-F238E27FC236}">
                <a16:creationId xmlns:a16="http://schemas.microsoft.com/office/drawing/2014/main" id="{6198020C-3630-E14F-B859-18C362E9FAAD}"/>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1162" y="6291381"/>
            <a:ext cx="9292171" cy="6499442"/>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24638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innehåll 21">
            <a:extLst>
              <a:ext uri="{FF2B5EF4-FFF2-40B4-BE49-F238E27FC236}">
                <a16:creationId xmlns:a16="http://schemas.microsoft.com/office/drawing/2014/main" id="{90161716-9C40-0A41-834D-D1D6AE1DC02E}"/>
              </a:ext>
            </a:extLst>
          </p:cNvPr>
          <p:cNvSpPr>
            <a:spLocks noGrp="1"/>
          </p:cNvSpPr>
          <p:nvPr>
            <p:ph sz="quarter" idx="13"/>
          </p:nvPr>
        </p:nvSpPr>
        <p:spPr>
          <a:xfrm>
            <a:off x="1749600" y="4702287"/>
            <a:ext cx="10214967"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19" name="Platshållare för text 2">
            <a:extLst>
              <a:ext uri="{FF2B5EF4-FFF2-40B4-BE49-F238E27FC236}">
                <a16:creationId xmlns:a16="http://schemas.microsoft.com/office/drawing/2014/main" id="{6F95574D-08D2-E34E-ADA5-2BC58B9C33BE}"/>
              </a:ext>
            </a:extLst>
          </p:cNvPr>
          <p:cNvSpPr>
            <a:spLocks noGrp="1"/>
          </p:cNvSpPr>
          <p:nvPr>
            <p:ph type="body" sz="quarter" idx="37"/>
          </p:nvPr>
        </p:nvSpPr>
        <p:spPr>
          <a:xfrm>
            <a:off x="1749263"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innehåll 24">
            <a:extLst>
              <a:ext uri="{FF2B5EF4-FFF2-40B4-BE49-F238E27FC236}">
                <a16:creationId xmlns:a16="http://schemas.microsoft.com/office/drawing/2014/main" id="{1711EB0C-B3CD-F845-9C78-DD666C93CCFD}"/>
              </a:ext>
            </a:extLst>
          </p:cNvPr>
          <p:cNvSpPr>
            <a:spLocks noGrp="1"/>
          </p:cNvSpPr>
          <p:nvPr>
            <p:ph sz="quarter" idx="22"/>
          </p:nvPr>
        </p:nvSpPr>
        <p:spPr>
          <a:xfrm>
            <a:off x="13751100" y="4702287"/>
            <a:ext cx="10095018"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20" name="Platshållare för text 2">
            <a:extLst>
              <a:ext uri="{FF2B5EF4-FFF2-40B4-BE49-F238E27FC236}">
                <a16:creationId xmlns:a16="http://schemas.microsoft.com/office/drawing/2014/main" id="{1F3DDA2B-9D3B-4A43-96CE-701944BBEA73}"/>
              </a:ext>
            </a:extLst>
          </p:cNvPr>
          <p:cNvSpPr>
            <a:spLocks noGrp="1"/>
          </p:cNvSpPr>
          <p:nvPr>
            <p:ph type="body" sz="quarter" idx="42"/>
          </p:nvPr>
        </p:nvSpPr>
        <p:spPr>
          <a:xfrm>
            <a:off x="13692447"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24" name="Bild">
            <a:extLst>
              <a:ext uri="{FF2B5EF4-FFF2-40B4-BE49-F238E27FC236}">
                <a16:creationId xmlns:a16="http://schemas.microsoft.com/office/drawing/2014/main" id="{2C7CB019-2605-1C4D-826E-F77FC5364C8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377495025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skrivrutor med tip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9" name="Bild">
            <a:extLst>
              <a:ext uri="{FF2B5EF4-FFF2-40B4-BE49-F238E27FC236}">
                <a16:creationId xmlns:a16="http://schemas.microsoft.com/office/drawing/2014/main" id="{F80E749B-D032-AD18-89B5-2607415F18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8324334"/>
            <a:ext cx="9434595" cy="4124691"/>
          </a:xfrm>
          <a:prstGeom prst="rect">
            <a:avLst/>
          </a:prstGeom>
          <a:ln w="12700">
            <a:miter lim="400000"/>
          </a:ln>
        </p:spPr>
      </p:pic>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49262" y="7501996"/>
            <a:ext cx="9434595" cy="4639205"/>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1160942"/>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2344022" y="8726226"/>
            <a:ext cx="8366553"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2005023" y="-54617"/>
            <a:ext cx="608750" cy="13696897"/>
          </a:xfrm>
          <a:prstGeom prst="rect">
            <a:avLst/>
          </a:prstGeom>
          <a:ln w="12700">
            <a:miter lim="400000"/>
          </a:ln>
        </p:spPr>
      </p:pic>
      <p:pic>
        <p:nvPicPr>
          <p:cNvPr id="22" name="Bild">
            <a:extLst>
              <a:ext uri="{FF2B5EF4-FFF2-40B4-BE49-F238E27FC236}">
                <a16:creationId xmlns:a16="http://schemas.microsoft.com/office/drawing/2014/main" id="{D5955BE0-6767-604F-967B-5B6B076894A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3833977"/>
            <a:ext cx="9434595" cy="4124691"/>
          </a:xfrm>
          <a:prstGeom prst="rect">
            <a:avLst/>
          </a:prstGeom>
          <a:ln w="12700">
            <a:miter lim="400000"/>
          </a:ln>
        </p:spPr>
      </p:pic>
      <p:sp>
        <p:nvSpPr>
          <p:cNvPr id="26" name="Platshållare för text 3">
            <a:extLst>
              <a:ext uri="{FF2B5EF4-FFF2-40B4-BE49-F238E27FC236}">
                <a16:creationId xmlns:a16="http://schemas.microsoft.com/office/drawing/2014/main" id="{EAA9E8C4-DB79-6347-A626-1866D5070A8D}"/>
              </a:ext>
            </a:extLst>
          </p:cNvPr>
          <p:cNvSpPr>
            <a:spLocks noGrp="1"/>
          </p:cNvSpPr>
          <p:nvPr>
            <p:ph type="body" sz="quarter" idx="41"/>
          </p:nvPr>
        </p:nvSpPr>
        <p:spPr>
          <a:xfrm>
            <a:off x="14372850" y="4862595"/>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1" name="Platshållare för text 3">
            <a:extLst>
              <a:ext uri="{FF2B5EF4-FFF2-40B4-BE49-F238E27FC236}">
                <a16:creationId xmlns:a16="http://schemas.microsoft.com/office/drawing/2014/main" id="{1E48D558-5428-A549-9004-0175C4D9DD03}"/>
              </a:ext>
            </a:extLst>
          </p:cNvPr>
          <p:cNvSpPr>
            <a:spLocks noGrp="1"/>
          </p:cNvSpPr>
          <p:nvPr>
            <p:ph type="body" sz="quarter" idx="42"/>
          </p:nvPr>
        </p:nvSpPr>
        <p:spPr>
          <a:xfrm>
            <a:off x="14372850" y="9350064"/>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978DE10-DAC3-074D-B3E3-386A83CD477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5963641" y="1520801"/>
            <a:ext cx="7222447" cy="1815065"/>
          </a:xfrm>
          <a:prstGeom prst="rect">
            <a:avLst/>
          </a:prstGeom>
          <a:ln w="12700">
            <a:miter lim="400000"/>
          </a:ln>
        </p:spPr>
      </p:pic>
      <p:sp>
        <p:nvSpPr>
          <p:cNvPr id="33" name="Platshållare för text 211">
            <a:extLst>
              <a:ext uri="{FF2B5EF4-FFF2-40B4-BE49-F238E27FC236}">
                <a16:creationId xmlns:a16="http://schemas.microsoft.com/office/drawing/2014/main" id="{396318DC-7C6A-FA49-BA50-1D548A578537}"/>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 name="Platshållare för text 2">
            <a:extLst>
              <a:ext uri="{FF2B5EF4-FFF2-40B4-BE49-F238E27FC236}">
                <a16:creationId xmlns:a16="http://schemas.microsoft.com/office/drawing/2014/main" id="{741ED357-900A-7081-67C8-6C8EADEB1B87}"/>
              </a:ext>
            </a:extLst>
          </p:cNvPr>
          <p:cNvSpPr>
            <a:spLocks noGrp="1"/>
          </p:cNvSpPr>
          <p:nvPr>
            <p:ph type="body" sz="quarter" idx="47"/>
          </p:nvPr>
        </p:nvSpPr>
        <p:spPr>
          <a:xfrm>
            <a:off x="14338300" y="8578824"/>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5684D4FF-FDB5-CA98-A368-ECA6D298CA9E}"/>
              </a:ext>
            </a:extLst>
          </p:cNvPr>
          <p:cNvSpPr>
            <a:spLocks noGrp="1"/>
          </p:cNvSpPr>
          <p:nvPr>
            <p:ph type="body" sz="quarter" idx="52"/>
          </p:nvPr>
        </p:nvSpPr>
        <p:spPr>
          <a:xfrm>
            <a:off x="2344022" y="7912511"/>
            <a:ext cx="8531378"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8" name="Platshållare för text 2">
            <a:extLst>
              <a:ext uri="{FF2B5EF4-FFF2-40B4-BE49-F238E27FC236}">
                <a16:creationId xmlns:a16="http://schemas.microsoft.com/office/drawing/2014/main" id="{1D7A3DAE-506F-73E5-8378-606D2AEE838B}"/>
              </a:ext>
            </a:extLst>
          </p:cNvPr>
          <p:cNvSpPr>
            <a:spLocks noGrp="1"/>
          </p:cNvSpPr>
          <p:nvPr>
            <p:ph type="body" sz="quarter" idx="53"/>
          </p:nvPr>
        </p:nvSpPr>
        <p:spPr>
          <a:xfrm>
            <a:off x="14338300" y="40717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259028030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35" name="Platshållare för innehåll 21">
            <a:extLst>
              <a:ext uri="{FF2B5EF4-FFF2-40B4-BE49-F238E27FC236}">
                <a16:creationId xmlns:a16="http://schemas.microsoft.com/office/drawing/2014/main" id="{4B096910-8990-EF4D-A873-410845F8AAAD}"/>
              </a:ext>
            </a:extLst>
          </p:cNvPr>
          <p:cNvSpPr>
            <a:spLocks noGrp="1"/>
          </p:cNvSpPr>
          <p:nvPr>
            <p:ph sz="quarter" idx="44"/>
          </p:nvPr>
        </p:nvSpPr>
        <p:spPr>
          <a:xfrm>
            <a:off x="1749263" y="4895540"/>
            <a:ext cx="9118434" cy="1315906"/>
          </a:xfrm>
          <a:prstGeom prst="rect">
            <a:avLst/>
          </a:prstGeom>
        </p:spPr>
        <p:txBody>
          <a:bodyPr/>
          <a:lstStyle>
            <a:lvl1pPr marL="0" indent="0">
              <a:lnSpc>
                <a:spcPct val="100000"/>
              </a:lnSpc>
              <a:buFont typeface="+mj-lt"/>
              <a:buNone/>
              <a:defRPr sz="27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23CEE920-2EA3-CE46-83A9-261A2CE6AF8C}"/>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93865" y="7142908"/>
            <a:ext cx="9027257" cy="5647915"/>
          </a:xfrm>
          <a:prstGeom prst="rect">
            <a:avLst/>
          </a:prstGeom>
          <a:ln w="12700">
            <a:miter lim="400000"/>
          </a:ln>
        </p:spPr>
      </p:pic>
      <p:sp>
        <p:nvSpPr>
          <p:cNvPr id="20" name="Platshållare för text 3">
            <a:extLst>
              <a:ext uri="{FF2B5EF4-FFF2-40B4-BE49-F238E27FC236}">
                <a16:creationId xmlns:a16="http://schemas.microsoft.com/office/drawing/2014/main" id="{BDCA8258-71CB-CD41-8047-EF188DB4275A}"/>
              </a:ext>
            </a:extLst>
          </p:cNvPr>
          <p:cNvSpPr>
            <a:spLocks noGrp="1"/>
          </p:cNvSpPr>
          <p:nvPr>
            <p:ph type="body" sz="quarter" idx="50"/>
          </p:nvPr>
        </p:nvSpPr>
        <p:spPr>
          <a:xfrm>
            <a:off x="2178543"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2" name="Platshållare för text 2">
            <a:extLst>
              <a:ext uri="{FF2B5EF4-FFF2-40B4-BE49-F238E27FC236}">
                <a16:creationId xmlns:a16="http://schemas.microsoft.com/office/drawing/2014/main" id="{DF5B53FB-B48A-904D-9D51-9817E16A8F9C}"/>
              </a:ext>
            </a:extLst>
          </p:cNvPr>
          <p:cNvSpPr>
            <a:spLocks noGrp="1"/>
          </p:cNvSpPr>
          <p:nvPr>
            <p:ph type="body" sz="quarter" idx="51"/>
          </p:nvPr>
        </p:nvSpPr>
        <p:spPr>
          <a:xfrm>
            <a:off x="2179197"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109088227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Skrivrutor horisontell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1" name="Bild 20">
            <a:extLst>
              <a:ext uri="{FF2B5EF4-FFF2-40B4-BE49-F238E27FC236}">
                <a16:creationId xmlns:a16="http://schemas.microsoft.com/office/drawing/2014/main" id="{DCA325E2-6714-8F4C-8053-127B0F6FBF8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13600" y="6851789"/>
            <a:ext cx="6137829" cy="5238607"/>
          </a:xfrm>
          <a:prstGeom prst="rect">
            <a:avLst/>
          </a:prstGeom>
        </p:spPr>
      </p:pic>
      <p:pic>
        <p:nvPicPr>
          <p:cNvPr id="22" name="Bild 21">
            <a:extLst>
              <a:ext uri="{FF2B5EF4-FFF2-40B4-BE49-F238E27FC236}">
                <a16:creationId xmlns:a16="http://schemas.microsoft.com/office/drawing/2014/main" id="{B1DACFC8-985D-DA4C-8C61-05E01C6CB6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33600" y="6851789"/>
            <a:ext cx="6137829" cy="5238607"/>
          </a:xfrm>
          <a:prstGeom prst="rect">
            <a:avLst/>
          </a:prstGeom>
        </p:spPr>
      </p:pic>
      <p:pic>
        <p:nvPicPr>
          <p:cNvPr id="23" name="Bild 22">
            <a:extLst>
              <a:ext uri="{FF2B5EF4-FFF2-40B4-BE49-F238E27FC236}">
                <a16:creationId xmlns:a16="http://schemas.microsoft.com/office/drawing/2014/main" id="{BD7A4EB2-392E-0D46-95BA-27926C26C9C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876611" y="6851789"/>
            <a:ext cx="6137829" cy="5238607"/>
          </a:xfrm>
          <a:prstGeom prst="rect">
            <a:avLst/>
          </a:prstGeom>
        </p:spPr>
      </p:pic>
      <p:sp>
        <p:nvSpPr>
          <p:cNvPr id="5" name="Platshållare för text 4">
            <a:extLst>
              <a:ext uri="{FF2B5EF4-FFF2-40B4-BE49-F238E27FC236}">
                <a16:creationId xmlns:a16="http://schemas.microsoft.com/office/drawing/2014/main" id="{A3DAA1B5-48AC-704A-9C91-C56043C6EEA6}"/>
              </a:ext>
            </a:extLst>
          </p:cNvPr>
          <p:cNvSpPr>
            <a:spLocks noGrp="1"/>
          </p:cNvSpPr>
          <p:nvPr>
            <p:ph type="body" sz="quarter" idx="37"/>
          </p:nvPr>
        </p:nvSpPr>
        <p:spPr>
          <a:xfrm>
            <a:off x="2116667"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6" name="Platshållare för text 4">
            <a:extLst>
              <a:ext uri="{FF2B5EF4-FFF2-40B4-BE49-F238E27FC236}">
                <a16:creationId xmlns:a16="http://schemas.microsoft.com/office/drawing/2014/main" id="{0988C351-B7EC-C74E-B26E-B433E180ABD1}"/>
              </a:ext>
            </a:extLst>
          </p:cNvPr>
          <p:cNvSpPr>
            <a:spLocks noGrp="1"/>
          </p:cNvSpPr>
          <p:nvPr>
            <p:ph type="body" sz="quarter" idx="38"/>
          </p:nvPr>
        </p:nvSpPr>
        <p:spPr>
          <a:xfrm>
            <a:off x="97028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7" name="Platshållare för text 4">
            <a:extLst>
              <a:ext uri="{FF2B5EF4-FFF2-40B4-BE49-F238E27FC236}">
                <a16:creationId xmlns:a16="http://schemas.microsoft.com/office/drawing/2014/main" id="{8682A341-3ECE-4E41-BEB1-85192D807CEC}"/>
              </a:ext>
            </a:extLst>
          </p:cNvPr>
          <p:cNvSpPr>
            <a:spLocks noGrp="1"/>
          </p:cNvSpPr>
          <p:nvPr>
            <p:ph type="body" sz="quarter" idx="39"/>
          </p:nvPr>
        </p:nvSpPr>
        <p:spPr>
          <a:xfrm>
            <a:off x="172720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9CA485A2-E971-AA4B-BF48-A491144A6444}"/>
              </a:ext>
            </a:extLst>
          </p:cNvPr>
          <p:cNvSpPr>
            <a:spLocks noGrp="1"/>
          </p:cNvSpPr>
          <p:nvPr>
            <p:ph type="body" sz="quarter" idx="40" hasCustomPrompt="1"/>
          </p:nvPr>
        </p:nvSpPr>
        <p:spPr>
          <a:xfrm>
            <a:off x="209338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0" name="Platshållare för text 6">
            <a:extLst>
              <a:ext uri="{FF2B5EF4-FFF2-40B4-BE49-F238E27FC236}">
                <a16:creationId xmlns:a16="http://schemas.microsoft.com/office/drawing/2014/main" id="{F62C0047-1BC3-0040-A51E-0AB86FE962D2}"/>
              </a:ext>
            </a:extLst>
          </p:cNvPr>
          <p:cNvSpPr>
            <a:spLocks noGrp="1"/>
          </p:cNvSpPr>
          <p:nvPr>
            <p:ph type="body" sz="quarter" idx="41" hasCustomPrompt="1"/>
          </p:nvPr>
        </p:nvSpPr>
        <p:spPr>
          <a:xfrm>
            <a:off x="966893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1" name="Platshållare för text 6">
            <a:extLst>
              <a:ext uri="{FF2B5EF4-FFF2-40B4-BE49-F238E27FC236}">
                <a16:creationId xmlns:a16="http://schemas.microsoft.com/office/drawing/2014/main" id="{8C5C2D7C-4D09-4845-8E93-72D4DDAF35E9}"/>
              </a:ext>
            </a:extLst>
          </p:cNvPr>
          <p:cNvSpPr>
            <a:spLocks noGrp="1"/>
          </p:cNvSpPr>
          <p:nvPr>
            <p:ph type="body" sz="quarter" idx="42" hasCustomPrompt="1"/>
          </p:nvPr>
        </p:nvSpPr>
        <p:spPr>
          <a:xfrm>
            <a:off x="17221200"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Tree>
    <p:extLst>
      <p:ext uri="{BB962C8B-B14F-4D97-AF65-F5344CB8AC3E}">
        <p14:creationId xmlns:p14="http://schemas.microsoft.com/office/powerpoint/2010/main" val="145492933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skrivrutor vertikal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3B55F0A9-449C-7386-0D90-22D9EDBEB662}"/>
              </a:ext>
            </a:extLst>
          </p:cNvPr>
          <p:cNvSpPr>
            <a:spLocks noGrp="1"/>
          </p:cNvSpPr>
          <p:nvPr>
            <p:ph type="body" sz="quarter" idx="40"/>
          </p:nvPr>
        </p:nvSpPr>
        <p:spPr>
          <a:xfrm>
            <a:off x="1749425" y="4895539"/>
            <a:ext cx="9175838" cy="48711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120117139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äsrutor 7 s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25" name="Bild">
            <a:extLst>
              <a:ext uri="{FF2B5EF4-FFF2-40B4-BE49-F238E27FC236}">
                <a16:creationId xmlns:a16="http://schemas.microsoft.com/office/drawing/2014/main" id="{649B60D6-0BE3-064F-8B45-DB9E053E0F8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243444">
            <a:off x="20354021" y="10146936"/>
            <a:ext cx="2998594" cy="3850986"/>
          </a:xfrm>
          <a:prstGeom prst="rect">
            <a:avLst/>
          </a:prstGeom>
          <a:ln w="12700">
            <a:miter lim="400000"/>
          </a:ln>
        </p:spPr>
      </p:pic>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218622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18">
            <a:extLst>
              <a:ext uri="{FF2B5EF4-FFF2-40B4-BE49-F238E27FC236}">
                <a16:creationId xmlns:a16="http://schemas.microsoft.com/office/drawing/2014/main" id="{C4534783-7CB8-A649-897E-2BE2B011FFBF}"/>
              </a:ext>
            </a:extLst>
          </p:cNvPr>
          <p:cNvSpPr>
            <a:spLocks noGrp="1"/>
          </p:cNvSpPr>
          <p:nvPr>
            <p:ph type="body" sz="quarter" idx="19"/>
          </p:nvPr>
        </p:nvSpPr>
        <p:spPr>
          <a:xfrm>
            <a:off x="14478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9BBF950A-5DBF-5A46-9CA9-58CFA4F02786}"/>
              </a:ext>
            </a:extLst>
          </p:cNvPr>
          <p:cNvSpPr>
            <a:spLocks noGrp="1"/>
          </p:cNvSpPr>
          <p:nvPr>
            <p:ph type="body" sz="quarter" idx="37"/>
          </p:nvPr>
        </p:nvSpPr>
        <p:spPr>
          <a:xfrm>
            <a:off x="1029825"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2" name="Platshållare för text 20">
            <a:extLst>
              <a:ext uri="{FF2B5EF4-FFF2-40B4-BE49-F238E27FC236}">
                <a16:creationId xmlns:a16="http://schemas.microsoft.com/office/drawing/2014/main" id="{D31296D5-1A1D-624D-B956-76659BF8EEC6}"/>
              </a:ext>
            </a:extLst>
          </p:cNvPr>
          <p:cNvSpPr>
            <a:spLocks noGrp="1"/>
          </p:cNvSpPr>
          <p:nvPr>
            <p:ph type="body" sz="quarter" idx="20"/>
          </p:nvPr>
        </p:nvSpPr>
        <p:spPr>
          <a:xfrm>
            <a:off x="7353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3" name="Platshållare för text 3">
            <a:extLst>
              <a:ext uri="{FF2B5EF4-FFF2-40B4-BE49-F238E27FC236}">
                <a16:creationId xmlns:a16="http://schemas.microsoft.com/office/drawing/2014/main" id="{B73B1AC6-42A9-E949-B0D3-ACBEE98DFE73}"/>
              </a:ext>
            </a:extLst>
          </p:cNvPr>
          <p:cNvSpPr>
            <a:spLocks noGrp="1"/>
          </p:cNvSpPr>
          <p:nvPr>
            <p:ph type="body" sz="quarter" idx="38"/>
          </p:nvPr>
        </p:nvSpPr>
        <p:spPr>
          <a:xfrm>
            <a:off x="6777483"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3" name="Platshållare för text 22">
            <a:extLst>
              <a:ext uri="{FF2B5EF4-FFF2-40B4-BE49-F238E27FC236}">
                <a16:creationId xmlns:a16="http://schemas.microsoft.com/office/drawing/2014/main" id="{47193939-4A7E-8C4B-B0B1-6458F0ADF975}"/>
              </a:ext>
            </a:extLst>
          </p:cNvPr>
          <p:cNvSpPr>
            <a:spLocks noGrp="1"/>
          </p:cNvSpPr>
          <p:nvPr>
            <p:ph type="body" sz="quarter" idx="21"/>
          </p:nvPr>
        </p:nvSpPr>
        <p:spPr>
          <a:xfrm>
            <a:off x="13068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3">
            <a:extLst>
              <a:ext uri="{FF2B5EF4-FFF2-40B4-BE49-F238E27FC236}">
                <a16:creationId xmlns:a16="http://schemas.microsoft.com/office/drawing/2014/main" id="{45CADB34-9EF2-374E-B082-631B5C39EA28}"/>
              </a:ext>
            </a:extLst>
          </p:cNvPr>
          <p:cNvSpPr>
            <a:spLocks noGrp="1"/>
          </p:cNvSpPr>
          <p:nvPr>
            <p:ph type="body" sz="quarter" idx="39"/>
          </p:nvPr>
        </p:nvSpPr>
        <p:spPr>
          <a:xfrm>
            <a:off x="12506479"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4" name="Platshållare för text 24">
            <a:extLst>
              <a:ext uri="{FF2B5EF4-FFF2-40B4-BE49-F238E27FC236}">
                <a16:creationId xmlns:a16="http://schemas.microsoft.com/office/drawing/2014/main" id="{131295A5-5017-0848-AA97-FD747F68D8A2}"/>
              </a:ext>
            </a:extLst>
          </p:cNvPr>
          <p:cNvSpPr>
            <a:spLocks noGrp="1"/>
          </p:cNvSpPr>
          <p:nvPr>
            <p:ph type="body" sz="quarter" idx="22"/>
          </p:nvPr>
        </p:nvSpPr>
        <p:spPr>
          <a:xfrm>
            <a:off x="190500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89760C7B-70B2-0642-92BB-1F4282E1CDEE}"/>
              </a:ext>
            </a:extLst>
          </p:cNvPr>
          <p:cNvSpPr>
            <a:spLocks noGrp="1"/>
          </p:cNvSpPr>
          <p:nvPr>
            <p:ph type="body" sz="quarter" idx="40"/>
          </p:nvPr>
        </p:nvSpPr>
        <p:spPr>
          <a:xfrm>
            <a:off x="18496732"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5" name="Platshållare för text 26">
            <a:extLst>
              <a:ext uri="{FF2B5EF4-FFF2-40B4-BE49-F238E27FC236}">
                <a16:creationId xmlns:a16="http://schemas.microsoft.com/office/drawing/2014/main" id="{544CB7E5-3A56-A24F-9E86-36F9D6CD237C}"/>
              </a:ext>
            </a:extLst>
          </p:cNvPr>
          <p:cNvSpPr>
            <a:spLocks noGrp="1"/>
          </p:cNvSpPr>
          <p:nvPr>
            <p:ph type="body" sz="quarter" idx="23"/>
          </p:nvPr>
        </p:nvSpPr>
        <p:spPr>
          <a:xfrm>
            <a:off x="14478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3">
            <a:extLst>
              <a:ext uri="{FF2B5EF4-FFF2-40B4-BE49-F238E27FC236}">
                <a16:creationId xmlns:a16="http://schemas.microsoft.com/office/drawing/2014/main" id="{81705240-5765-754E-A5F7-4EBA13C146BE}"/>
              </a:ext>
            </a:extLst>
          </p:cNvPr>
          <p:cNvSpPr>
            <a:spLocks noGrp="1"/>
          </p:cNvSpPr>
          <p:nvPr>
            <p:ph type="body" sz="quarter" idx="41"/>
          </p:nvPr>
        </p:nvSpPr>
        <p:spPr>
          <a:xfrm>
            <a:off x="1029825"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6" name="Platshållare för text 28">
            <a:extLst>
              <a:ext uri="{FF2B5EF4-FFF2-40B4-BE49-F238E27FC236}">
                <a16:creationId xmlns:a16="http://schemas.microsoft.com/office/drawing/2014/main" id="{3F934FB2-2CC5-F04A-AD16-D9D4E97DCC6B}"/>
              </a:ext>
            </a:extLst>
          </p:cNvPr>
          <p:cNvSpPr>
            <a:spLocks noGrp="1"/>
          </p:cNvSpPr>
          <p:nvPr>
            <p:ph type="body" sz="quarter" idx="24"/>
          </p:nvPr>
        </p:nvSpPr>
        <p:spPr>
          <a:xfrm>
            <a:off x="7353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3">
            <a:extLst>
              <a:ext uri="{FF2B5EF4-FFF2-40B4-BE49-F238E27FC236}">
                <a16:creationId xmlns:a16="http://schemas.microsoft.com/office/drawing/2014/main" id="{3530E3AC-A8DB-D340-9208-48430CA21DB3}"/>
              </a:ext>
            </a:extLst>
          </p:cNvPr>
          <p:cNvSpPr>
            <a:spLocks noGrp="1"/>
          </p:cNvSpPr>
          <p:nvPr>
            <p:ph type="body" sz="quarter" idx="42"/>
          </p:nvPr>
        </p:nvSpPr>
        <p:spPr>
          <a:xfrm>
            <a:off x="6777483"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7" name="Platshållare för text 30">
            <a:extLst>
              <a:ext uri="{FF2B5EF4-FFF2-40B4-BE49-F238E27FC236}">
                <a16:creationId xmlns:a16="http://schemas.microsoft.com/office/drawing/2014/main" id="{D19A70B9-1085-804A-8268-0B03245A121C}"/>
              </a:ext>
            </a:extLst>
          </p:cNvPr>
          <p:cNvSpPr>
            <a:spLocks noGrp="1"/>
          </p:cNvSpPr>
          <p:nvPr>
            <p:ph type="body" sz="quarter" idx="25"/>
          </p:nvPr>
        </p:nvSpPr>
        <p:spPr>
          <a:xfrm>
            <a:off x="13068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8" name="Platshållare för text 3">
            <a:extLst>
              <a:ext uri="{FF2B5EF4-FFF2-40B4-BE49-F238E27FC236}">
                <a16:creationId xmlns:a16="http://schemas.microsoft.com/office/drawing/2014/main" id="{070C13D9-6032-7848-B2FD-F11B9EA4C5A8}"/>
              </a:ext>
            </a:extLst>
          </p:cNvPr>
          <p:cNvSpPr>
            <a:spLocks noGrp="1"/>
          </p:cNvSpPr>
          <p:nvPr>
            <p:ph type="body" sz="quarter" idx="43"/>
          </p:nvPr>
        </p:nvSpPr>
        <p:spPr>
          <a:xfrm>
            <a:off x="12506479"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55957" y="4784000"/>
            <a:ext cx="9679814" cy="224710"/>
          </a:xfrm>
          <a:prstGeom prst="rect">
            <a:avLst/>
          </a:prstGeom>
          <a:ln w="12700">
            <a:miter lim="400000"/>
          </a:ln>
        </p:spPr>
      </p:pic>
    </p:spTree>
    <p:extLst>
      <p:ext uri="{BB962C8B-B14F-4D97-AF65-F5344CB8AC3E}">
        <p14:creationId xmlns:p14="http://schemas.microsoft.com/office/powerpoint/2010/main" val="185816047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2.xml"/><Relationship Id="rId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705" r:id="rId3"/>
    <p:sldLayoutId id="2147483663" r:id="rId4"/>
    <p:sldLayoutId id="2147483706" r:id="rId5"/>
    <p:sldLayoutId id="2147483707" r:id="rId6"/>
    <p:sldLayoutId id="2147483708" r:id="rId7"/>
    <p:sldLayoutId id="2147483709" r:id="rId8"/>
    <p:sldLayoutId id="2147483692" r:id="rId9"/>
    <p:sldLayoutId id="2147483665" r:id="rId10"/>
    <p:sldLayoutId id="2147483710" r:id="rId11"/>
    <p:sldLayoutId id="2147483666" r:id="rId12"/>
    <p:sldLayoutId id="2147483667" r:id="rId13"/>
    <p:sldLayoutId id="2147483668" r:id="rId14"/>
    <p:sldLayoutId id="2147483696" r:id="rId15"/>
    <p:sldLayoutId id="2147483711" r:id="rId16"/>
    <p:sldLayoutId id="2147483679" r:id="rId17"/>
    <p:sldLayoutId id="2147483712" r:id="rId18"/>
    <p:sldLayoutId id="2147483669" r:id="rId19"/>
    <p:sldLayoutId id="2147483713" r:id="rId20"/>
    <p:sldLayoutId id="2147483714" r:id="rId21"/>
    <p:sldLayoutId id="2147483670" r:id="rId22"/>
    <p:sldLayoutId id="2147483677" r:id="rId23"/>
    <p:sldLayoutId id="2147483715" r:id="rId2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1533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716" r:id="rId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11443"/>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218.svg"/><Relationship Id="rId4" Type="http://schemas.openxmlformats.org/officeDocument/2006/relationships/image" Target="../media/image217.png"/></Relationships>
</file>

<file path=ppt/slides/_rels/slide1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234.svg"/><Relationship Id="rId5" Type="http://schemas.openxmlformats.org/officeDocument/2006/relationships/image" Target="../media/image233.png"/><Relationship Id="rId4" Type="http://schemas.openxmlformats.org/officeDocument/2006/relationships/image" Target="../media/image218.svg"/></Relationships>
</file>

<file path=ppt/slides/_rels/slide11.xml.rels><?xml version="1.0" encoding="UTF-8" standalone="yes"?>
<Relationships xmlns="http://schemas.openxmlformats.org/package/2006/relationships"><Relationship Id="rId8" Type="http://schemas.openxmlformats.org/officeDocument/2006/relationships/image" Target="../media/image237.svg"/><Relationship Id="rId3" Type="http://schemas.openxmlformats.org/officeDocument/2006/relationships/image" Target="../media/image227.png"/><Relationship Id="rId7" Type="http://schemas.openxmlformats.org/officeDocument/2006/relationships/image" Target="../media/image11.png"/><Relationship Id="rId12" Type="http://schemas.openxmlformats.org/officeDocument/2006/relationships/image" Target="../media/image239.sv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36.svg"/><Relationship Id="rId11" Type="http://schemas.openxmlformats.org/officeDocument/2006/relationships/image" Target="../media/image238.png"/><Relationship Id="rId5" Type="http://schemas.openxmlformats.org/officeDocument/2006/relationships/image" Target="../media/image235.png"/><Relationship Id="rId10" Type="http://schemas.openxmlformats.org/officeDocument/2006/relationships/image" Target="../media/image232.svg"/><Relationship Id="rId4" Type="http://schemas.openxmlformats.org/officeDocument/2006/relationships/image" Target="../media/image228.svg"/><Relationship Id="rId9" Type="http://schemas.openxmlformats.org/officeDocument/2006/relationships/image" Target="../media/image231.png"/></Relationships>
</file>

<file path=ppt/slides/_rels/slide12.xml.rels><?xml version="1.0" encoding="UTF-8" standalone="yes"?>
<Relationships xmlns="http://schemas.openxmlformats.org/package/2006/relationships"><Relationship Id="rId8" Type="http://schemas.openxmlformats.org/officeDocument/2006/relationships/image" Target="../media/image239.svg"/><Relationship Id="rId3" Type="http://schemas.openxmlformats.org/officeDocument/2006/relationships/image" Target="../media/image227.png"/><Relationship Id="rId7" Type="http://schemas.openxmlformats.org/officeDocument/2006/relationships/image" Target="../media/image238.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37.svg"/><Relationship Id="rId5" Type="http://schemas.openxmlformats.org/officeDocument/2006/relationships/image" Target="../media/image11.png"/><Relationship Id="rId10" Type="http://schemas.openxmlformats.org/officeDocument/2006/relationships/image" Target="../media/image240.svg"/><Relationship Id="rId4" Type="http://schemas.openxmlformats.org/officeDocument/2006/relationships/image" Target="../media/image228.svg"/><Relationship Id="rId9" Type="http://schemas.openxmlformats.org/officeDocument/2006/relationships/image" Target="../media/image229.png"/></Relationships>
</file>

<file path=ppt/slides/_rels/slide13.xml.rels><?xml version="1.0" encoding="UTF-8" standalone="yes"?>
<Relationships xmlns="http://schemas.openxmlformats.org/package/2006/relationships"><Relationship Id="rId8" Type="http://schemas.openxmlformats.org/officeDocument/2006/relationships/image" Target="../media/image237.svg"/><Relationship Id="rId3" Type="http://schemas.openxmlformats.org/officeDocument/2006/relationships/image" Target="../media/image227.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36.svg"/><Relationship Id="rId5" Type="http://schemas.openxmlformats.org/officeDocument/2006/relationships/image" Target="../media/image235.png"/><Relationship Id="rId10" Type="http://schemas.openxmlformats.org/officeDocument/2006/relationships/image" Target="../media/image239.svg"/><Relationship Id="rId4" Type="http://schemas.openxmlformats.org/officeDocument/2006/relationships/image" Target="../media/image228.svg"/><Relationship Id="rId9" Type="http://schemas.openxmlformats.org/officeDocument/2006/relationships/image" Target="../media/image238.png"/></Relationships>
</file>

<file path=ppt/slides/_rels/slide14.xml.rels><?xml version="1.0" encoding="UTF-8" standalone="yes"?>
<Relationships xmlns="http://schemas.openxmlformats.org/package/2006/relationships"><Relationship Id="rId8" Type="http://schemas.openxmlformats.org/officeDocument/2006/relationships/image" Target="../media/image239.svg"/><Relationship Id="rId3" Type="http://schemas.openxmlformats.org/officeDocument/2006/relationships/image" Target="../media/image227.png"/><Relationship Id="rId7" Type="http://schemas.openxmlformats.org/officeDocument/2006/relationships/image" Target="../media/image238.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37.svg"/><Relationship Id="rId5" Type="http://schemas.openxmlformats.org/officeDocument/2006/relationships/image" Target="../media/image11.png"/><Relationship Id="rId10" Type="http://schemas.openxmlformats.org/officeDocument/2006/relationships/image" Target="../media/image240.svg"/><Relationship Id="rId4" Type="http://schemas.openxmlformats.org/officeDocument/2006/relationships/image" Target="../media/image228.svg"/><Relationship Id="rId9" Type="http://schemas.openxmlformats.org/officeDocument/2006/relationships/image" Target="../media/image229.png"/></Relationships>
</file>

<file path=ppt/slides/_rels/slide15.xml.rels><?xml version="1.0" encoding="UTF-8" standalone="yes"?>
<Relationships xmlns="http://schemas.openxmlformats.org/package/2006/relationships"><Relationship Id="rId3" Type="http://schemas.openxmlformats.org/officeDocument/2006/relationships/image" Target="../media/image242.svg"/><Relationship Id="rId7" Type="http://schemas.openxmlformats.org/officeDocument/2006/relationships/image" Target="../media/image239.svg"/><Relationship Id="rId2" Type="http://schemas.openxmlformats.org/officeDocument/2006/relationships/image" Target="../media/image241.png"/><Relationship Id="rId1" Type="http://schemas.openxmlformats.org/officeDocument/2006/relationships/slideLayout" Target="../slideLayouts/slideLayout17.xml"/><Relationship Id="rId6" Type="http://schemas.openxmlformats.org/officeDocument/2006/relationships/image" Target="../media/image238.png"/><Relationship Id="rId5" Type="http://schemas.openxmlformats.org/officeDocument/2006/relationships/image" Target="../media/image243.svg"/><Relationship Id="rId4" Type="http://schemas.openxmlformats.org/officeDocument/2006/relationships/image" Target="../media/image122.png"/></Relationships>
</file>

<file path=ppt/slides/_rels/slide16.xml.rels><?xml version="1.0" encoding="UTF-8" standalone="yes"?>
<Relationships xmlns="http://schemas.openxmlformats.org/package/2006/relationships"><Relationship Id="rId8" Type="http://schemas.openxmlformats.org/officeDocument/2006/relationships/image" Target="../media/image239.svg"/><Relationship Id="rId3" Type="http://schemas.openxmlformats.org/officeDocument/2006/relationships/image" Target="../media/image227.png"/><Relationship Id="rId7" Type="http://schemas.openxmlformats.org/officeDocument/2006/relationships/image" Target="../media/image23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45.svg"/><Relationship Id="rId5" Type="http://schemas.openxmlformats.org/officeDocument/2006/relationships/image" Target="../media/image244.png"/><Relationship Id="rId4" Type="http://schemas.openxmlformats.org/officeDocument/2006/relationships/image" Target="../media/image228.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218.svg"/><Relationship Id="rId5" Type="http://schemas.openxmlformats.org/officeDocument/2006/relationships/image" Target="../media/image217.png"/><Relationship Id="rId4" Type="http://schemas.openxmlformats.org/officeDocument/2006/relationships/image" Target="../media/image224.svg"/></Relationships>
</file>

<file path=ppt/slides/_rels/slide19.xml.rels><?xml version="1.0" encoding="UTF-8" standalone="yes"?>
<Relationships xmlns="http://schemas.openxmlformats.org/package/2006/relationships"><Relationship Id="rId8" Type="http://schemas.openxmlformats.org/officeDocument/2006/relationships/image" Target="../media/image246.svg"/><Relationship Id="rId3" Type="http://schemas.openxmlformats.org/officeDocument/2006/relationships/image" Target="../media/image225.png"/><Relationship Id="rId7" Type="http://schemas.openxmlformats.org/officeDocument/2006/relationships/image" Target="../media/image24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28.svg"/><Relationship Id="rId5" Type="http://schemas.openxmlformats.org/officeDocument/2006/relationships/image" Target="../media/image227.png"/><Relationship Id="rId4" Type="http://schemas.openxmlformats.org/officeDocument/2006/relationships/image" Target="../media/image226.svg"/></Relationships>
</file>

<file path=ppt/slides/_rels/slide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22.svg"/><Relationship Id="rId5" Type="http://schemas.openxmlformats.org/officeDocument/2006/relationships/image" Target="../media/image221.png"/><Relationship Id="rId4" Type="http://schemas.openxmlformats.org/officeDocument/2006/relationships/image" Target="../media/image220.svg"/></Relationships>
</file>

<file path=ppt/slides/_rels/slide20.xml.rels><?xml version="1.0" encoding="UTF-8" standalone="yes"?>
<Relationships xmlns="http://schemas.openxmlformats.org/package/2006/relationships"><Relationship Id="rId8" Type="http://schemas.openxmlformats.org/officeDocument/2006/relationships/image" Target="../media/image230.svg"/><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8.svg"/><Relationship Id="rId5" Type="http://schemas.openxmlformats.org/officeDocument/2006/relationships/image" Target="../media/image227.png"/><Relationship Id="rId4" Type="http://schemas.openxmlformats.org/officeDocument/2006/relationships/image" Target="../media/image226.svg"/></Relationships>
</file>

<file path=ppt/slides/_rels/slide21.xml.rels><?xml version="1.0" encoding="UTF-8" standalone="yes"?>
<Relationships xmlns="http://schemas.openxmlformats.org/package/2006/relationships"><Relationship Id="rId8" Type="http://schemas.openxmlformats.org/officeDocument/2006/relationships/image" Target="../media/image225.png"/><Relationship Id="rId13" Type="http://schemas.openxmlformats.org/officeDocument/2006/relationships/image" Target="../media/image22.svg"/><Relationship Id="rId3" Type="http://schemas.openxmlformats.org/officeDocument/2006/relationships/image" Target="../media/image247.png"/><Relationship Id="rId7" Type="http://schemas.openxmlformats.org/officeDocument/2006/relationships/image" Target="../media/image251.svg"/><Relationship Id="rId12"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250.svg"/><Relationship Id="rId11" Type="http://schemas.openxmlformats.org/officeDocument/2006/relationships/image" Target="../media/image228.svg"/><Relationship Id="rId5" Type="http://schemas.openxmlformats.org/officeDocument/2006/relationships/image" Target="../media/image249.png"/><Relationship Id="rId10" Type="http://schemas.openxmlformats.org/officeDocument/2006/relationships/image" Target="../media/image227.png"/><Relationship Id="rId4" Type="http://schemas.openxmlformats.org/officeDocument/2006/relationships/image" Target="../media/image248.svg"/><Relationship Id="rId9" Type="http://schemas.openxmlformats.org/officeDocument/2006/relationships/image" Target="../media/image226.svg"/><Relationship Id="rId14" Type="http://schemas.openxmlformats.org/officeDocument/2006/relationships/hyperlink" Target="https://tillitsdelegationen.se/"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hyperlink" Target="http://www.hejainnovation.se/" TargetMode="External"/><Relationship Id="rId7"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hyperlink" Target="https://www.uppsala.se/innovationskraf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218.svg"/><Relationship Id="rId5" Type="http://schemas.openxmlformats.org/officeDocument/2006/relationships/image" Target="../media/image217.png"/><Relationship Id="rId4" Type="http://schemas.openxmlformats.org/officeDocument/2006/relationships/image" Target="../media/image224.svg"/></Relationships>
</file>

<file path=ppt/slides/_rels/slide4.xml.rels><?xml version="1.0" encoding="UTF-8" standalone="yes"?>
<Relationships xmlns="http://schemas.openxmlformats.org/package/2006/relationships"><Relationship Id="rId8" Type="http://schemas.openxmlformats.org/officeDocument/2006/relationships/image" Target="../media/image230.svg"/><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8.svg"/><Relationship Id="rId5" Type="http://schemas.openxmlformats.org/officeDocument/2006/relationships/image" Target="../media/image227.png"/><Relationship Id="rId4" Type="http://schemas.openxmlformats.org/officeDocument/2006/relationships/image" Target="../media/image226.svg"/></Relationships>
</file>

<file path=ppt/slides/_rels/slide5.xml.rels><?xml version="1.0" encoding="UTF-8" standalone="yes"?>
<Relationships xmlns="http://schemas.openxmlformats.org/package/2006/relationships"><Relationship Id="rId8" Type="http://schemas.openxmlformats.org/officeDocument/2006/relationships/image" Target="../media/image228.svg"/><Relationship Id="rId3" Type="http://schemas.openxmlformats.org/officeDocument/2006/relationships/image" Target="../media/image231.png"/><Relationship Id="rId7" Type="http://schemas.openxmlformats.org/officeDocument/2006/relationships/image" Target="../media/image22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6.svg"/><Relationship Id="rId5" Type="http://schemas.openxmlformats.org/officeDocument/2006/relationships/image" Target="../media/image225.png"/><Relationship Id="rId10" Type="http://schemas.openxmlformats.org/officeDocument/2006/relationships/image" Target="../media/image230.svg"/><Relationship Id="rId4" Type="http://schemas.openxmlformats.org/officeDocument/2006/relationships/image" Target="../media/image232.svg"/><Relationship Id="rId9" Type="http://schemas.openxmlformats.org/officeDocument/2006/relationships/image" Target="../media/image229.png"/></Relationships>
</file>

<file path=ppt/slides/_rels/slide6.xml.rels><?xml version="1.0" encoding="UTF-8" standalone="yes"?>
<Relationships xmlns="http://schemas.openxmlformats.org/package/2006/relationships"><Relationship Id="rId8" Type="http://schemas.openxmlformats.org/officeDocument/2006/relationships/image" Target="../media/image230.svg"/><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8.svg"/><Relationship Id="rId5" Type="http://schemas.openxmlformats.org/officeDocument/2006/relationships/image" Target="../media/image227.png"/><Relationship Id="rId4" Type="http://schemas.openxmlformats.org/officeDocument/2006/relationships/image" Target="../media/image226.svg"/></Relationships>
</file>

<file path=ppt/slides/_rels/slide7.xml.rels><?xml version="1.0" encoding="UTF-8" standalone="yes"?>
<Relationships xmlns="http://schemas.openxmlformats.org/package/2006/relationships"><Relationship Id="rId8" Type="http://schemas.openxmlformats.org/officeDocument/2006/relationships/image" Target="../media/image230.svg"/><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8.svg"/><Relationship Id="rId5" Type="http://schemas.openxmlformats.org/officeDocument/2006/relationships/image" Target="../media/image227.png"/><Relationship Id="rId4" Type="http://schemas.openxmlformats.org/officeDocument/2006/relationships/image" Target="../media/image226.svg"/></Relationships>
</file>

<file path=ppt/slides/_rels/slide8.xml.rels><?xml version="1.0" encoding="UTF-8" standalone="yes"?>
<Relationships xmlns="http://schemas.openxmlformats.org/package/2006/relationships"><Relationship Id="rId8" Type="http://schemas.openxmlformats.org/officeDocument/2006/relationships/image" Target="../media/image230.svg"/><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8.svg"/><Relationship Id="rId5" Type="http://schemas.openxmlformats.org/officeDocument/2006/relationships/image" Target="../media/image227.png"/><Relationship Id="rId4" Type="http://schemas.openxmlformats.org/officeDocument/2006/relationships/image" Target="../media/image226.svg"/></Relationships>
</file>

<file path=ppt/slides/_rels/slide9.xml.rels><?xml version="1.0" encoding="UTF-8" standalone="yes"?>
<Relationships xmlns="http://schemas.openxmlformats.org/package/2006/relationships"><Relationship Id="rId8" Type="http://schemas.openxmlformats.org/officeDocument/2006/relationships/image" Target="../media/image228.svg"/><Relationship Id="rId3" Type="http://schemas.openxmlformats.org/officeDocument/2006/relationships/image" Target="../media/image231.png"/><Relationship Id="rId7" Type="http://schemas.openxmlformats.org/officeDocument/2006/relationships/image" Target="../media/image2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6.svg"/><Relationship Id="rId5" Type="http://schemas.openxmlformats.org/officeDocument/2006/relationships/image" Target="../media/image225.png"/><Relationship Id="rId10" Type="http://schemas.openxmlformats.org/officeDocument/2006/relationships/image" Target="../media/image230.svg"/><Relationship Id="rId4" Type="http://schemas.openxmlformats.org/officeDocument/2006/relationships/image" Target="../media/image232.svg"/><Relationship Id="rId9" Type="http://schemas.openxmlformats.org/officeDocument/2006/relationships/image" Target="../media/image2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6916E577-662D-154C-BF3F-EF6613395237}"/>
              </a:ext>
            </a:extLst>
          </p:cNvPr>
          <p:cNvSpPr>
            <a:spLocks noGrp="1"/>
          </p:cNvSpPr>
          <p:nvPr>
            <p:ph type="title" idx="4294967295"/>
          </p:nvPr>
        </p:nvSpPr>
        <p:spPr>
          <a:xfrm>
            <a:off x="1722692" y="3516300"/>
            <a:ext cx="9765841" cy="2275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Ställ frågan rätt</a:t>
            </a:r>
          </a:p>
        </p:txBody>
      </p:sp>
      <p:sp>
        <p:nvSpPr>
          <p:cNvPr id="6" name="Platshållare för text 5">
            <a:extLst>
              <a:ext uri="{FF2B5EF4-FFF2-40B4-BE49-F238E27FC236}">
                <a16:creationId xmlns:a16="http://schemas.microsoft.com/office/drawing/2014/main" id="{EC296E7B-8D1A-9C40-B1AE-3A1653101413}"/>
              </a:ext>
            </a:extLst>
          </p:cNvPr>
          <p:cNvSpPr>
            <a:spLocks noGrp="1"/>
          </p:cNvSpPr>
          <p:nvPr>
            <p:ph type="body" sz="quarter" idx="10"/>
          </p:nvPr>
        </p:nvSpPr>
        <p:spPr/>
        <p:txBody>
          <a:bodyPr/>
          <a:lstStyle/>
          <a:p>
            <a:r>
              <a:rPr lang="sv-SE" dirty="0"/>
              <a:t>1 timme</a:t>
            </a:r>
          </a:p>
        </p:txBody>
      </p:sp>
      <p:pic>
        <p:nvPicPr>
          <p:cNvPr id="3" name="Platshållare för bild 2">
            <a:extLst>
              <a:ext uri="{FF2B5EF4-FFF2-40B4-BE49-F238E27FC236}">
                <a16:creationId xmlns:a16="http://schemas.microsoft.com/office/drawing/2014/main" id="{F39E516D-AA9D-1544-8E38-4112801F8B76}"/>
              </a:ext>
              <a:ext uri="{C183D7F6-B498-43B3-948B-1728B52AA6E4}">
                <adec:decorative xmlns:adec="http://schemas.microsoft.com/office/drawing/2017/decorative" val="1"/>
              </a:ext>
            </a:extLst>
          </p:cNvPr>
          <p:cNvPicPr>
            <a:picLocks noGrp="1" noChangeAspect="1"/>
          </p:cNvPicPr>
          <p:nvPr>
            <p:ph type="pic" sz="quarter" idx="36"/>
          </p:nvPr>
        </p:nvPicPr>
        <p:blipFill>
          <a:blip r:embed="rId3">
            <a:extLst>
              <a:ext uri="{28A0092B-C50C-407E-A947-70E740481C1C}">
                <a14:useLocalDpi xmlns:a14="http://schemas.microsoft.com/office/drawing/2010/main" val="0"/>
              </a:ext>
            </a:extLst>
          </a:blip>
          <a:srcRect l="3835" r="3835"/>
          <a:stretch>
            <a:fillRect/>
          </a:stretch>
        </p:blipFill>
        <p:spPr/>
      </p:pic>
      <p:pic>
        <p:nvPicPr>
          <p:cNvPr id="20" name="Bild">
            <a:extLst>
              <a:ext uri="{FF2B5EF4-FFF2-40B4-BE49-F238E27FC236}">
                <a16:creationId xmlns:a16="http://schemas.microsoft.com/office/drawing/2014/main" id="{BF152A62-9DD1-6144-AF90-41D8017DA4E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05202" y="1295063"/>
            <a:ext cx="734525" cy="725108"/>
          </a:xfrm>
          <a:prstGeom prst="rect">
            <a:avLst/>
          </a:prstGeom>
          <a:ln w="12700">
            <a:miter lim="400000"/>
          </a:ln>
        </p:spPr>
      </p:pic>
      <p:sp>
        <p:nvSpPr>
          <p:cNvPr id="5" name="Platshållare för text 4">
            <a:extLst>
              <a:ext uri="{FF2B5EF4-FFF2-40B4-BE49-F238E27FC236}">
                <a16:creationId xmlns:a16="http://schemas.microsoft.com/office/drawing/2014/main" id="{83643AEA-2066-9C4B-8ABB-A418B7CF6106}"/>
              </a:ext>
            </a:extLst>
          </p:cNvPr>
          <p:cNvSpPr>
            <a:spLocks noGrp="1"/>
          </p:cNvSpPr>
          <p:nvPr>
            <p:ph type="body" sz="quarter" idx="37"/>
          </p:nvPr>
        </p:nvSpPr>
        <p:spPr/>
        <p:txBody>
          <a:bodyPr/>
          <a:lstStyle/>
          <a:p>
            <a:r>
              <a:rPr lang="sv-SE" dirty="0"/>
              <a:t>Som man frågar får man svar. </a:t>
            </a:r>
            <a:r>
              <a:rPr lang="sv-SE" dirty="0">
                <a:ea typeface="Source Sans Pro" panose="020B0503030403020204" pitchFamily="34" charset="0"/>
              </a:rPr>
              <a:t>Ställ frågan på ett sätt som låter fler vara en aktiv del i problemlösningen och stärk förmågan att arbeta med utveckling .</a:t>
            </a:r>
            <a:endParaRPr lang="sv-SE" dirty="0"/>
          </a:p>
        </p:txBody>
      </p:sp>
    </p:spTree>
    <p:extLst>
      <p:ext uri="{BB962C8B-B14F-4D97-AF65-F5344CB8AC3E}">
        <p14:creationId xmlns:p14="http://schemas.microsoft.com/office/powerpoint/2010/main" val="1665247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Pröva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dirty="0"/>
              <a:t>30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Enskilt</a:t>
            </a:r>
          </a:p>
        </p:txBody>
      </p:sp>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70292" y="1295063"/>
            <a:ext cx="734525" cy="725108"/>
          </a:xfrm>
          <a:prstGeom prst="rect">
            <a:avLst/>
          </a:prstGeom>
          <a:ln w="12700">
            <a:miter lim="400000"/>
          </a:ln>
        </p:spPr>
      </p:pic>
      <p:pic>
        <p:nvPicPr>
          <p:cNvPr id="11" name="Bild">
            <a:extLst>
              <a:ext uri="{FF2B5EF4-FFF2-40B4-BE49-F238E27FC236}">
                <a16:creationId xmlns:a16="http://schemas.microsoft.com/office/drawing/2014/main" id="{109244D8-1414-40F0-9EA1-97C880CD355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476008" y="1423315"/>
            <a:ext cx="544999" cy="474676"/>
          </a:xfrm>
          <a:prstGeom prst="rect">
            <a:avLst/>
          </a:prstGeom>
          <a:ln w="12700">
            <a:miter lim="400000"/>
          </a:ln>
        </p:spPr>
      </p:pic>
    </p:spTree>
    <p:extLst>
      <p:ext uri="{BB962C8B-B14F-4D97-AF65-F5344CB8AC3E}">
        <p14:creationId xmlns:p14="http://schemas.microsoft.com/office/powerpoint/2010/main" val="1653598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A5229488-29F6-1D4C-A273-5B03FDA8014B}"/>
              </a:ext>
            </a:extLst>
          </p:cNvPr>
          <p:cNvSpPr>
            <a:spLocks noGrp="1"/>
          </p:cNvSpPr>
          <p:nvPr>
            <p:ph type="title" idx="4294967295"/>
          </p:nvPr>
        </p:nvSpPr>
        <p:spPr>
          <a:xfrm>
            <a:off x="1690729" y="3016397"/>
            <a:ext cx="6957971" cy="2358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8080"/>
              </a:lnSpc>
              <a:spcBef>
                <a:spcPts val="2000"/>
              </a:spcBef>
              <a:spcAft>
                <a:spcPts val="0"/>
              </a:spcAft>
              <a:buClrTx/>
              <a:buSzTx/>
              <a:buFontTx/>
              <a:buNone/>
              <a:tabLst/>
              <a:defRPr/>
            </a:pPr>
            <a:r>
              <a:rPr lang="sv-SE" sz="7900" b="1" dirty="0">
                <a:solidFill>
                  <a:schemeClr val="bg1"/>
                </a:solidFill>
                <a:ea typeface="+mn-ea"/>
                <a:cs typeface="+mn-cs"/>
              </a:rPr>
              <a:t>Testa</a:t>
            </a:r>
            <a:endParaRPr lang="sv-SE" sz="7900" b="1" i="0" u="none" strike="noStrike" kern="1200" cap="none" spc="0" normalizeH="0" baseline="0" noProof="0" dirty="0">
              <a:ln>
                <a:noFill/>
              </a:ln>
              <a:solidFill>
                <a:schemeClr val="bg1"/>
              </a:solidFill>
              <a:effectLst/>
              <a:uLnTx/>
              <a:uFillTx/>
              <a:latin typeface="+mj-lt"/>
              <a:ea typeface="+mn-ea"/>
              <a:cs typeface="+mn-cs"/>
            </a:endParaRPr>
          </a:p>
        </p:txBody>
      </p:sp>
      <p:sp>
        <p:nvSpPr>
          <p:cNvPr id="41" name="Platshållare för text 40">
            <a:extLst>
              <a:ext uri="{FF2B5EF4-FFF2-40B4-BE49-F238E27FC236}">
                <a16:creationId xmlns:a16="http://schemas.microsoft.com/office/drawing/2014/main" id="{47B9EE94-0CD6-184B-996B-C999F6E5E312}"/>
              </a:ext>
            </a:extLst>
          </p:cNvPr>
          <p:cNvSpPr>
            <a:spLocks noGrp="1"/>
          </p:cNvSpPr>
          <p:nvPr>
            <p:ph type="body" sz="quarter" idx="10"/>
          </p:nvPr>
        </p:nvSpPr>
        <p:spPr>
          <a:prstGeom prst="rect">
            <a:avLst/>
          </a:prstGeom>
        </p:spPr>
        <p:txBody>
          <a:bodyPr/>
          <a:lstStyle/>
          <a:p>
            <a:r>
              <a:rPr lang="sv-SE" dirty="0"/>
              <a:t>8 min</a:t>
            </a:r>
          </a:p>
        </p:txBody>
      </p:sp>
      <p:sp>
        <p:nvSpPr>
          <p:cNvPr id="42" name="Platshållare för text 41">
            <a:extLst>
              <a:ext uri="{FF2B5EF4-FFF2-40B4-BE49-F238E27FC236}">
                <a16:creationId xmlns:a16="http://schemas.microsoft.com/office/drawing/2014/main" id="{1AB86FCF-1649-754D-9D57-D1397FAB6E2C}"/>
              </a:ext>
            </a:extLst>
          </p:cNvPr>
          <p:cNvSpPr>
            <a:spLocks noGrp="1"/>
          </p:cNvSpPr>
          <p:nvPr>
            <p:ph type="body" sz="quarter" idx="35"/>
          </p:nvPr>
        </p:nvSpPr>
        <p:spPr>
          <a:prstGeom prst="rect">
            <a:avLst/>
          </a:prstGeom>
        </p:spPr>
        <p:txBody>
          <a:bodyPr/>
          <a:lstStyle/>
          <a:p>
            <a:r>
              <a:rPr lang="sv-SE" dirty="0"/>
              <a:t>Skriva</a:t>
            </a:r>
          </a:p>
        </p:txBody>
      </p:sp>
      <p:sp>
        <p:nvSpPr>
          <p:cNvPr id="8" name="Platshållare för text 7">
            <a:extLst>
              <a:ext uri="{FF2B5EF4-FFF2-40B4-BE49-F238E27FC236}">
                <a16:creationId xmlns:a16="http://schemas.microsoft.com/office/drawing/2014/main" id="{3F814484-0E31-8A40-A1B8-E24F8DC57217}"/>
              </a:ext>
            </a:extLst>
          </p:cNvPr>
          <p:cNvSpPr>
            <a:spLocks noGrp="1"/>
          </p:cNvSpPr>
          <p:nvPr>
            <p:ph type="body" sz="quarter" idx="11"/>
          </p:nvPr>
        </p:nvSpPr>
        <p:spPr/>
        <p:txBody>
          <a:bodyPr/>
          <a:lstStyle/>
          <a:p>
            <a:r>
              <a:rPr lang="sv-SE" dirty="0"/>
              <a:t>Enskilt</a:t>
            </a:r>
          </a:p>
        </p:txBody>
      </p:sp>
      <p:sp>
        <p:nvSpPr>
          <p:cNvPr id="5" name="Platshållare för text 4">
            <a:extLst>
              <a:ext uri="{FF2B5EF4-FFF2-40B4-BE49-F238E27FC236}">
                <a16:creationId xmlns:a16="http://schemas.microsoft.com/office/drawing/2014/main" id="{70D51FA6-DB30-F44A-8048-E7DBE72ACBC6}"/>
              </a:ext>
            </a:extLst>
          </p:cNvPr>
          <p:cNvSpPr>
            <a:spLocks noGrp="1"/>
          </p:cNvSpPr>
          <p:nvPr>
            <p:ph type="body" sz="quarter" idx="45"/>
          </p:nvPr>
        </p:nvSpPr>
        <p:spPr>
          <a:xfrm>
            <a:off x="1749425" y="6359035"/>
            <a:ext cx="6953197" cy="3140565"/>
          </a:xfrm>
        </p:spPr>
        <p:txBody>
          <a:bodyPr/>
          <a:lstStyle/>
          <a:p>
            <a:r>
              <a:rPr lang="sv-SE" dirty="0"/>
              <a:t>Skriv tre utmaningar som du vill göra något åt. Välj sen en att arbeta vidare med. Skriv över exemplen.</a:t>
            </a:r>
          </a:p>
        </p:txBody>
      </p:sp>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50" name="Bild">
            <a:extLst>
              <a:ext uri="{FF2B5EF4-FFF2-40B4-BE49-F238E27FC236}">
                <a16:creationId xmlns:a16="http://schemas.microsoft.com/office/drawing/2014/main" id="{7FD73FBF-31D5-3C43-B4F6-2A568620D0C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78353" y="1227231"/>
            <a:ext cx="1024729" cy="860772"/>
          </a:xfrm>
          <a:prstGeom prst="rect">
            <a:avLst/>
          </a:prstGeom>
          <a:ln w="12700">
            <a:miter lim="400000"/>
          </a:ln>
        </p:spPr>
      </p:pic>
      <p:grpSp>
        <p:nvGrpSpPr>
          <p:cNvPr id="3" name="Grupp 2">
            <a:extLst>
              <a:ext uri="{FF2B5EF4-FFF2-40B4-BE49-F238E27FC236}">
                <a16:creationId xmlns:a16="http://schemas.microsoft.com/office/drawing/2014/main" id="{04ACF1C3-F76A-D347-A7EC-AC9A0323E1C2}"/>
              </a:ext>
              <a:ext uri="{C183D7F6-B498-43B3-948B-1728B52AA6E4}">
                <adec:decorative xmlns:adec="http://schemas.microsoft.com/office/drawing/2017/decorative" val="1"/>
              </a:ext>
            </a:extLst>
          </p:cNvPr>
          <p:cNvGrpSpPr/>
          <p:nvPr/>
        </p:nvGrpSpPr>
        <p:grpSpPr>
          <a:xfrm>
            <a:off x="10276354" y="1078016"/>
            <a:ext cx="4487334" cy="8421583"/>
            <a:chOff x="10276354" y="1078017"/>
            <a:chExt cx="4487334" cy="7559648"/>
          </a:xfrm>
        </p:grpSpPr>
        <p:pic>
          <p:nvPicPr>
            <p:cNvPr id="17" name="Bild 16">
              <a:extLst>
                <a:ext uri="{FF2B5EF4-FFF2-40B4-BE49-F238E27FC236}">
                  <a16:creationId xmlns:a16="http://schemas.microsoft.com/office/drawing/2014/main" id="{86552385-1578-9D42-B418-E498CFD3F97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89241" y="1078018"/>
              <a:ext cx="4474447" cy="3818920"/>
            </a:xfrm>
            <a:prstGeom prst="rect">
              <a:avLst/>
            </a:prstGeom>
          </p:spPr>
        </p:pic>
        <p:grpSp>
          <p:nvGrpSpPr>
            <p:cNvPr id="2" name="Grupp 1">
              <a:extLst>
                <a:ext uri="{FF2B5EF4-FFF2-40B4-BE49-F238E27FC236}">
                  <a16:creationId xmlns:a16="http://schemas.microsoft.com/office/drawing/2014/main" id="{CB71F286-77CA-6244-A3D8-0657E3396DA5}"/>
                </a:ext>
              </a:extLst>
            </p:cNvPr>
            <p:cNvGrpSpPr/>
            <p:nvPr/>
          </p:nvGrpSpPr>
          <p:grpSpPr>
            <a:xfrm>
              <a:off x="10276354" y="1078017"/>
              <a:ext cx="4487334" cy="7559648"/>
              <a:chOff x="10276354" y="1078017"/>
              <a:chExt cx="4487334" cy="7559648"/>
            </a:xfrm>
          </p:grpSpPr>
          <p:pic>
            <p:nvPicPr>
              <p:cNvPr id="44" name="Bild 43">
                <a:extLst>
                  <a:ext uri="{FF2B5EF4-FFF2-40B4-BE49-F238E27FC236}">
                    <a16:creationId xmlns:a16="http://schemas.microsoft.com/office/drawing/2014/main" id="{82271C5D-4DFA-154E-8D1B-7DCFE241032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89241" y="3717309"/>
                <a:ext cx="4474447" cy="3818920"/>
              </a:xfrm>
              <a:prstGeom prst="rect">
                <a:avLst/>
              </a:prstGeom>
            </p:spPr>
          </p:pic>
          <p:pic>
            <p:nvPicPr>
              <p:cNvPr id="45" name="Bild 44">
                <a:extLst>
                  <a:ext uri="{FF2B5EF4-FFF2-40B4-BE49-F238E27FC236}">
                    <a16:creationId xmlns:a16="http://schemas.microsoft.com/office/drawing/2014/main" id="{A07B7432-8856-3341-91B1-D39EC088DEC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89241" y="4818745"/>
                <a:ext cx="4474447" cy="3818920"/>
              </a:xfrm>
              <a:prstGeom prst="rect">
                <a:avLst/>
              </a:prstGeom>
            </p:spPr>
          </p:pic>
          <p:sp>
            <p:nvSpPr>
              <p:cNvPr id="18" name="Platshållare för text 3">
                <a:extLst>
                  <a:ext uri="{FF2B5EF4-FFF2-40B4-BE49-F238E27FC236}">
                    <a16:creationId xmlns:a16="http://schemas.microsoft.com/office/drawing/2014/main" id="{B3537CEF-6049-AF45-9D12-42BC29A19BFC}"/>
                  </a:ext>
                </a:extLst>
              </p:cNvPr>
              <p:cNvSpPr txBox="1">
                <a:spLocks/>
              </p:cNvSpPr>
              <p:nvPr/>
            </p:nvSpPr>
            <p:spPr>
              <a:xfrm>
                <a:off x="10276354" y="1078017"/>
                <a:ext cx="4474447" cy="7297055"/>
              </a:xfrm>
              <a:prstGeom prst="rect">
                <a:avLst/>
              </a:prstGeom>
            </p:spPr>
            <p:txBody>
              <a:bodyPr lIns="360000" tIns="360000" rIns="360000" bIns="36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i="0" dirty="0">
                    <a:solidFill>
                      <a:schemeClr val="bg1"/>
                    </a:solidFill>
                  </a:rPr>
                  <a:t>Skriv här: </a:t>
                </a:r>
              </a:p>
              <a:p>
                <a:endParaRPr lang="sv-SE" i="0" dirty="0">
                  <a:solidFill>
                    <a:schemeClr val="bg1"/>
                  </a:solidFill>
                </a:endParaRPr>
              </a:p>
            </p:txBody>
          </p:sp>
        </p:grpSp>
      </p:grpSp>
      <p:grpSp>
        <p:nvGrpSpPr>
          <p:cNvPr id="57" name="Grupp 56">
            <a:extLst>
              <a:ext uri="{FF2B5EF4-FFF2-40B4-BE49-F238E27FC236}">
                <a16:creationId xmlns:a16="http://schemas.microsoft.com/office/drawing/2014/main" id="{00A470B8-4297-AA4E-B0F0-6A7F2304583E}"/>
              </a:ext>
              <a:ext uri="{C183D7F6-B498-43B3-948B-1728B52AA6E4}">
                <adec:decorative xmlns:adec="http://schemas.microsoft.com/office/drawing/2017/decorative" val="1"/>
              </a:ext>
            </a:extLst>
          </p:cNvPr>
          <p:cNvGrpSpPr/>
          <p:nvPr/>
        </p:nvGrpSpPr>
        <p:grpSpPr>
          <a:xfrm>
            <a:off x="14973044" y="1078016"/>
            <a:ext cx="4487334" cy="8421583"/>
            <a:chOff x="10276354" y="1078017"/>
            <a:chExt cx="4487334" cy="7559648"/>
          </a:xfrm>
        </p:grpSpPr>
        <p:pic>
          <p:nvPicPr>
            <p:cNvPr id="58" name="Bild 57">
              <a:extLst>
                <a:ext uri="{FF2B5EF4-FFF2-40B4-BE49-F238E27FC236}">
                  <a16:creationId xmlns:a16="http://schemas.microsoft.com/office/drawing/2014/main" id="{310AEAB1-FFEB-364E-9687-A454C430A7E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89241" y="1078018"/>
              <a:ext cx="4474447" cy="3818920"/>
            </a:xfrm>
            <a:prstGeom prst="rect">
              <a:avLst/>
            </a:prstGeom>
          </p:spPr>
        </p:pic>
        <p:grpSp>
          <p:nvGrpSpPr>
            <p:cNvPr id="59" name="Grupp 58">
              <a:extLst>
                <a:ext uri="{FF2B5EF4-FFF2-40B4-BE49-F238E27FC236}">
                  <a16:creationId xmlns:a16="http://schemas.microsoft.com/office/drawing/2014/main" id="{6DFE183D-9F50-4242-B11E-477DBC0CB954}"/>
                </a:ext>
              </a:extLst>
            </p:cNvPr>
            <p:cNvGrpSpPr/>
            <p:nvPr/>
          </p:nvGrpSpPr>
          <p:grpSpPr>
            <a:xfrm>
              <a:off x="10276354" y="1078017"/>
              <a:ext cx="4487334" cy="7559648"/>
              <a:chOff x="10276354" y="1078017"/>
              <a:chExt cx="4487334" cy="7559648"/>
            </a:xfrm>
          </p:grpSpPr>
          <p:pic>
            <p:nvPicPr>
              <p:cNvPr id="61" name="Bild 60">
                <a:extLst>
                  <a:ext uri="{FF2B5EF4-FFF2-40B4-BE49-F238E27FC236}">
                    <a16:creationId xmlns:a16="http://schemas.microsoft.com/office/drawing/2014/main" id="{B270E631-DD13-DD4E-B08B-9AAEECF178F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89241" y="3717309"/>
                <a:ext cx="4474447" cy="3818920"/>
              </a:xfrm>
              <a:prstGeom prst="rect">
                <a:avLst/>
              </a:prstGeom>
            </p:spPr>
          </p:pic>
          <p:pic>
            <p:nvPicPr>
              <p:cNvPr id="62" name="Bild 61">
                <a:extLst>
                  <a:ext uri="{FF2B5EF4-FFF2-40B4-BE49-F238E27FC236}">
                    <a16:creationId xmlns:a16="http://schemas.microsoft.com/office/drawing/2014/main" id="{FCF894AF-61E8-FE40-A97E-2DECD666448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89241" y="4818745"/>
                <a:ext cx="4474447" cy="3818920"/>
              </a:xfrm>
              <a:prstGeom prst="rect">
                <a:avLst/>
              </a:prstGeom>
            </p:spPr>
          </p:pic>
          <p:sp>
            <p:nvSpPr>
              <p:cNvPr id="60" name="Platshållare för text 3">
                <a:extLst>
                  <a:ext uri="{FF2B5EF4-FFF2-40B4-BE49-F238E27FC236}">
                    <a16:creationId xmlns:a16="http://schemas.microsoft.com/office/drawing/2014/main" id="{FEF425DD-BB79-FF42-8195-5C0531F3F78E}"/>
                  </a:ext>
                </a:extLst>
              </p:cNvPr>
              <p:cNvSpPr txBox="1">
                <a:spLocks/>
              </p:cNvSpPr>
              <p:nvPr/>
            </p:nvSpPr>
            <p:spPr>
              <a:xfrm>
                <a:off x="10276354" y="1078017"/>
                <a:ext cx="4474447" cy="7297055"/>
              </a:xfrm>
              <a:prstGeom prst="rect">
                <a:avLst/>
              </a:prstGeom>
            </p:spPr>
            <p:txBody>
              <a:bodyPr lIns="360000" tIns="360000" rIns="360000" bIns="36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i="0" dirty="0">
                    <a:solidFill>
                      <a:schemeClr val="bg1"/>
                    </a:solidFill>
                  </a:rPr>
                  <a:t>Skriv här:</a:t>
                </a:r>
              </a:p>
            </p:txBody>
          </p:sp>
        </p:grpSp>
      </p:grpSp>
      <p:grpSp>
        <p:nvGrpSpPr>
          <p:cNvPr id="63" name="Grupp 62">
            <a:extLst>
              <a:ext uri="{FF2B5EF4-FFF2-40B4-BE49-F238E27FC236}">
                <a16:creationId xmlns:a16="http://schemas.microsoft.com/office/drawing/2014/main" id="{78875B98-B914-494B-B346-2E652FE74DE1}"/>
              </a:ext>
              <a:ext uri="{C183D7F6-B498-43B3-948B-1728B52AA6E4}">
                <adec:decorative xmlns:adec="http://schemas.microsoft.com/office/drawing/2017/decorative" val="1"/>
              </a:ext>
            </a:extLst>
          </p:cNvPr>
          <p:cNvGrpSpPr/>
          <p:nvPr/>
        </p:nvGrpSpPr>
        <p:grpSpPr>
          <a:xfrm>
            <a:off x="19648954" y="1078016"/>
            <a:ext cx="4487334" cy="8421583"/>
            <a:chOff x="10276354" y="1078017"/>
            <a:chExt cx="4487334" cy="7559648"/>
          </a:xfrm>
        </p:grpSpPr>
        <p:pic>
          <p:nvPicPr>
            <p:cNvPr id="64" name="Bild 63">
              <a:extLst>
                <a:ext uri="{FF2B5EF4-FFF2-40B4-BE49-F238E27FC236}">
                  <a16:creationId xmlns:a16="http://schemas.microsoft.com/office/drawing/2014/main" id="{2628D952-02B7-394F-B843-4DA1A9336F9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89241" y="1078018"/>
              <a:ext cx="4474447" cy="3818920"/>
            </a:xfrm>
            <a:prstGeom prst="rect">
              <a:avLst/>
            </a:prstGeom>
          </p:spPr>
        </p:pic>
        <p:grpSp>
          <p:nvGrpSpPr>
            <p:cNvPr id="65" name="Grupp 64">
              <a:extLst>
                <a:ext uri="{FF2B5EF4-FFF2-40B4-BE49-F238E27FC236}">
                  <a16:creationId xmlns:a16="http://schemas.microsoft.com/office/drawing/2014/main" id="{3A201276-7DFE-D74C-939B-BC2CD56EC049}"/>
                </a:ext>
              </a:extLst>
            </p:cNvPr>
            <p:cNvGrpSpPr/>
            <p:nvPr/>
          </p:nvGrpSpPr>
          <p:grpSpPr>
            <a:xfrm>
              <a:off x="10276354" y="1078017"/>
              <a:ext cx="4487334" cy="7559648"/>
              <a:chOff x="10276354" y="1078017"/>
              <a:chExt cx="4487334" cy="7559648"/>
            </a:xfrm>
          </p:grpSpPr>
          <p:pic>
            <p:nvPicPr>
              <p:cNvPr id="67" name="Bild 66">
                <a:extLst>
                  <a:ext uri="{FF2B5EF4-FFF2-40B4-BE49-F238E27FC236}">
                    <a16:creationId xmlns:a16="http://schemas.microsoft.com/office/drawing/2014/main" id="{756AFB02-3B57-BC41-AD02-B141406C97A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89241" y="3717309"/>
                <a:ext cx="4474447" cy="3818920"/>
              </a:xfrm>
              <a:prstGeom prst="rect">
                <a:avLst/>
              </a:prstGeom>
            </p:spPr>
          </p:pic>
          <p:pic>
            <p:nvPicPr>
              <p:cNvPr id="68" name="Bild 67">
                <a:extLst>
                  <a:ext uri="{FF2B5EF4-FFF2-40B4-BE49-F238E27FC236}">
                    <a16:creationId xmlns:a16="http://schemas.microsoft.com/office/drawing/2014/main" id="{9F4889A3-39C8-034E-BFE1-495F539B8FE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89241" y="4818745"/>
                <a:ext cx="4474447" cy="3818920"/>
              </a:xfrm>
              <a:prstGeom prst="rect">
                <a:avLst/>
              </a:prstGeom>
            </p:spPr>
          </p:pic>
          <p:sp>
            <p:nvSpPr>
              <p:cNvPr id="66" name="Platshållare för text 3">
                <a:extLst>
                  <a:ext uri="{FF2B5EF4-FFF2-40B4-BE49-F238E27FC236}">
                    <a16:creationId xmlns:a16="http://schemas.microsoft.com/office/drawing/2014/main" id="{0CC17CC7-9B37-3B4A-88A9-C2E7CCD06018}"/>
                  </a:ext>
                </a:extLst>
              </p:cNvPr>
              <p:cNvSpPr txBox="1">
                <a:spLocks/>
              </p:cNvSpPr>
              <p:nvPr/>
            </p:nvSpPr>
            <p:spPr>
              <a:xfrm>
                <a:off x="10276354" y="1078017"/>
                <a:ext cx="4474447" cy="7297055"/>
              </a:xfrm>
              <a:prstGeom prst="rect">
                <a:avLst/>
              </a:prstGeom>
            </p:spPr>
            <p:txBody>
              <a:bodyPr lIns="360000" tIns="360000" rIns="360000" bIns="36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i="0" dirty="0">
                    <a:solidFill>
                      <a:schemeClr val="bg1"/>
                    </a:solidFill>
                  </a:rPr>
                  <a:t>Skriv här:</a:t>
                </a:r>
              </a:p>
            </p:txBody>
          </p:sp>
        </p:grpSp>
      </p:grpSp>
      <p:pic>
        <p:nvPicPr>
          <p:cNvPr id="72" name="Bild 71">
            <a:extLst>
              <a:ext uri="{FF2B5EF4-FFF2-40B4-BE49-F238E27FC236}">
                <a16:creationId xmlns:a16="http://schemas.microsoft.com/office/drawing/2014/main" id="{C9EDD8CC-F217-8E4D-B8A5-7E38ED14D333}"/>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flipH="1" flipV="1">
            <a:off x="10903016" y="9705107"/>
            <a:ext cx="11520565" cy="3204187"/>
          </a:xfrm>
          <a:prstGeom prst="rect">
            <a:avLst/>
          </a:prstGeom>
        </p:spPr>
      </p:pic>
      <p:sp>
        <p:nvSpPr>
          <p:cNvPr id="73" name="Platshållare för text 8">
            <a:extLst>
              <a:ext uri="{FF2B5EF4-FFF2-40B4-BE49-F238E27FC236}">
                <a16:creationId xmlns:a16="http://schemas.microsoft.com/office/drawing/2014/main" id="{484B3757-0159-9D45-8B71-1192AD5BF7EB}"/>
              </a:ext>
            </a:extLst>
          </p:cNvPr>
          <p:cNvSpPr txBox="1">
            <a:spLocks/>
          </p:cNvSpPr>
          <p:nvPr/>
        </p:nvSpPr>
        <p:spPr>
          <a:xfrm>
            <a:off x="11691659" y="10952910"/>
            <a:ext cx="10004560" cy="144580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b="1" dirty="0"/>
              <a:t>Tips! </a:t>
            </a:r>
            <a:r>
              <a:rPr lang="sv-SE" dirty="0"/>
              <a:t>Fundera på: Vad tar verksamhetsplanen upp? Varför är det utmanande? Är målgruppen inom er organisation? Varför är det så? Vilka blir effekterna för dem som ni är till för?</a:t>
            </a:r>
          </a:p>
        </p:txBody>
      </p:sp>
      <p:pic>
        <p:nvPicPr>
          <p:cNvPr id="30" name="Bild">
            <a:extLst>
              <a:ext uri="{FF2B5EF4-FFF2-40B4-BE49-F238E27FC236}">
                <a16:creationId xmlns:a16="http://schemas.microsoft.com/office/drawing/2014/main" id="{322AAF3D-FB98-4F39-BCFC-382184D5EF6A}"/>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867431" y="1385993"/>
            <a:ext cx="544999" cy="474676"/>
          </a:xfrm>
          <a:prstGeom prst="rect">
            <a:avLst/>
          </a:prstGeom>
          <a:ln w="12700">
            <a:miter lim="400000"/>
          </a:ln>
        </p:spPr>
      </p:pic>
    </p:spTree>
    <p:extLst>
      <p:ext uri="{BB962C8B-B14F-4D97-AF65-F5344CB8AC3E}">
        <p14:creationId xmlns:p14="http://schemas.microsoft.com/office/powerpoint/2010/main" val="761031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A5229488-29F6-1D4C-A273-5B03FDA8014B}"/>
              </a:ext>
            </a:extLst>
          </p:cNvPr>
          <p:cNvSpPr>
            <a:spLocks noGrp="1"/>
          </p:cNvSpPr>
          <p:nvPr>
            <p:ph type="title" idx="4294967295"/>
          </p:nvPr>
        </p:nvSpPr>
        <p:spPr>
          <a:xfrm>
            <a:off x="1713600" y="3014536"/>
            <a:ext cx="6957971" cy="2358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8080"/>
              </a:lnSpc>
              <a:spcBef>
                <a:spcPts val="2000"/>
              </a:spcBef>
              <a:spcAft>
                <a:spcPts val="0"/>
              </a:spcAft>
              <a:buClrTx/>
              <a:buSzTx/>
              <a:buFontTx/>
              <a:buNone/>
              <a:tabLst/>
              <a:defRPr/>
            </a:pPr>
            <a:r>
              <a:rPr lang="sv-SE" sz="7900" b="1" dirty="0">
                <a:solidFill>
                  <a:schemeClr val="bg1"/>
                </a:solidFill>
                <a:ea typeface="+mn-ea"/>
                <a:cs typeface="+mn-cs"/>
              </a:rPr>
              <a:t>Exempel</a:t>
            </a:r>
            <a:endParaRPr lang="sv-SE" sz="7900" b="1" i="0" u="none" strike="noStrike" kern="1200" cap="none" spc="0" normalizeH="0" baseline="0" noProof="0" dirty="0">
              <a:ln>
                <a:noFill/>
              </a:ln>
              <a:solidFill>
                <a:schemeClr val="bg1"/>
              </a:solidFill>
              <a:effectLst/>
              <a:uLnTx/>
              <a:uFillTx/>
              <a:latin typeface="+mj-lt"/>
              <a:ea typeface="+mn-ea"/>
              <a:cs typeface="+mn-cs"/>
            </a:endParaRPr>
          </a:p>
        </p:txBody>
      </p:sp>
      <p:sp>
        <p:nvSpPr>
          <p:cNvPr id="41" name="Platshållare för text 40">
            <a:extLst>
              <a:ext uri="{FF2B5EF4-FFF2-40B4-BE49-F238E27FC236}">
                <a16:creationId xmlns:a16="http://schemas.microsoft.com/office/drawing/2014/main" id="{47B9EE94-0CD6-184B-996B-C999F6E5E312}"/>
              </a:ext>
            </a:extLst>
          </p:cNvPr>
          <p:cNvSpPr>
            <a:spLocks noGrp="1"/>
          </p:cNvSpPr>
          <p:nvPr>
            <p:ph type="body" sz="quarter" idx="10"/>
          </p:nvPr>
        </p:nvSpPr>
        <p:spPr>
          <a:prstGeom prst="rect">
            <a:avLst/>
          </a:prstGeom>
        </p:spPr>
        <p:txBody>
          <a:bodyPr/>
          <a:lstStyle/>
          <a:p>
            <a:r>
              <a:rPr lang="sv-SE" dirty="0"/>
              <a:t>2 min</a:t>
            </a:r>
          </a:p>
        </p:txBody>
      </p:sp>
      <p:sp>
        <p:nvSpPr>
          <p:cNvPr id="42" name="Platshållare för text 41">
            <a:extLst>
              <a:ext uri="{FF2B5EF4-FFF2-40B4-BE49-F238E27FC236}">
                <a16:creationId xmlns:a16="http://schemas.microsoft.com/office/drawing/2014/main" id="{1AB86FCF-1649-754D-9D57-D1397FAB6E2C}"/>
              </a:ext>
            </a:extLst>
          </p:cNvPr>
          <p:cNvSpPr>
            <a:spLocks noGrp="1"/>
          </p:cNvSpPr>
          <p:nvPr>
            <p:ph type="body" sz="quarter" idx="35"/>
          </p:nvPr>
        </p:nvSpPr>
        <p:spPr>
          <a:prstGeom prst="rect">
            <a:avLst/>
          </a:prstGeom>
        </p:spPr>
        <p:txBody>
          <a:bodyPr/>
          <a:lstStyle/>
          <a:p>
            <a:r>
              <a:rPr lang="sv-SE" dirty="0"/>
              <a:t>Läs</a:t>
            </a:r>
          </a:p>
        </p:txBody>
      </p:sp>
      <p:sp>
        <p:nvSpPr>
          <p:cNvPr id="8" name="Platshållare för text 7">
            <a:extLst>
              <a:ext uri="{FF2B5EF4-FFF2-40B4-BE49-F238E27FC236}">
                <a16:creationId xmlns:a16="http://schemas.microsoft.com/office/drawing/2014/main" id="{3F814484-0E31-8A40-A1B8-E24F8DC57217}"/>
              </a:ext>
            </a:extLst>
          </p:cNvPr>
          <p:cNvSpPr>
            <a:spLocks noGrp="1"/>
          </p:cNvSpPr>
          <p:nvPr>
            <p:ph type="body" sz="quarter" idx="11"/>
          </p:nvPr>
        </p:nvSpPr>
        <p:spPr/>
        <p:txBody>
          <a:bodyPr/>
          <a:lstStyle/>
          <a:p>
            <a:r>
              <a:rPr lang="sv-SE" dirty="0"/>
              <a:t>Enskilt</a:t>
            </a:r>
          </a:p>
        </p:txBody>
      </p:sp>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grpSp>
        <p:nvGrpSpPr>
          <p:cNvPr id="3" name="Grupp 2">
            <a:extLst>
              <a:ext uri="{FF2B5EF4-FFF2-40B4-BE49-F238E27FC236}">
                <a16:creationId xmlns:a16="http://schemas.microsoft.com/office/drawing/2014/main" id="{04ACF1C3-F76A-D347-A7EC-AC9A0323E1C2}"/>
              </a:ext>
              <a:ext uri="{C183D7F6-B498-43B3-948B-1728B52AA6E4}">
                <adec:decorative xmlns:adec="http://schemas.microsoft.com/office/drawing/2017/decorative" val="1"/>
              </a:ext>
            </a:extLst>
          </p:cNvPr>
          <p:cNvGrpSpPr/>
          <p:nvPr/>
        </p:nvGrpSpPr>
        <p:grpSpPr>
          <a:xfrm>
            <a:off x="10276354" y="1078016"/>
            <a:ext cx="4487334" cy="8421583"/>
            <a:chOff x="10276354" y="1078017"/>
            <a:chExt cx="4487334" cy="7559648"/>
          </a:xfrm>
        </p:grpSpPr>
        <p:pic>
          <p:nvPicPr>
            <p:cNvPr id="17" name="Bild 16">
              <a:extLst>
                <a:ext uri="{FF2B5EF4-FFF2-40B4-BE49-F238E27FC236}">
                  <a16:creationId xmlns:a16="http://schemas.microsoft.com/office/drawing/2014/main" id="{86552385-1578-9D42-B418-E498CFD3F97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9241" y="1078018"/>
              <a:ext cx="4474447" cy="3818920"/>
            </a:xfrm>
            <a:prstGeom prst="rect">
              <a:avLst/>
            </a:prstGeom>
          </p:spPr>
        </p:pic>
        <p:grpSp>
          <p:nvGrpSpPr>
            <p:cNvPr id="2" name="Grupp 1">
              <a:extLst>
                <a:ext uri="{FF2B5EF4-FFF2-40B4-BE49-F238E27FC236}">
                  <a16:creationId xmlns:a16="http://schemas.microsoft.com/office/drawing/2014/main" id="{CB71F286-77CA-6244-A3D8-0657E3396DA5}"/>
                </a:ext>
              </a:extLst>
            </p:cNvPr>
            <p:cNvGrpSpPr/>
            <p:nvPr/>
          </p:nvGrpSpPr>
          <p:grpSpPr>
            <a:xfrm>
              <a:off x="10276354" y="1078017"/>
              <a:ext cx="4487334" cy="7559648"/>
              <a:chOff x="10276354" y="1078017"/>
              <a:chExt cx="4487334" cy="7559648"/>
            </a:xfrm>
          </p:grpSpPr>
          <p:pic>
            <p:nvPicPr>
              <p:cNvPr id="44" name="Bild 43">
                <a:extLst>
                  <a:ext uri="{FF2B5EF4-FFF2-40B4-BE49-F238E27FC236}">
                    <a16:creationId xmlns:a16="http://schemas.microsoft.com/office/drawing/2014/main" id="{82271C5D-4DFA-154E-8D1B-7DCFE241032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9241" y="3717309"/>
                <a:ext cx="4474447" cy="3818920"/>
              </a:xfrm>
              <a:prstGeom prst="rect">
                <a:avLst/>
              </a:prstGeom>
            </p:spPr>
          </p:pic>
          <p:pic>
            <p:nvPicPr>
              <p:cNvPr id="45" name="Bild 44">
                <a:extLst>
                  <a:ext uri="{FF2B5EF4-FFF2-40B4-BE49-F238E27FC236}">
                    <a16:creationId xmlns:a16="http://schemas.microsoft.com/office/drawing/2014/main" id="{A07B7432-8856-3341-91B1-D39EC088DEC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9241" y="4818745"/>
                <a:ext cx="4474447" cy="3818920"/>
              </a:xfrm>
              <a:prstGeom prst="rect">
                <a:avLst/>
              </a:prstGeom>
            </p:spPr>
          </p:pic>
          <p:sp>
            <p:nvSpPr>
              <p:cNvPr id="18" name="Platshållare för text 3">
                <a:extLst>
                  <a:ext uri="{FF2B5EF4-FFF2-40B4-BE49-F238E27FC236}">
                    <a16:creationId xmlns:a16="http://schemas.microsoft.com/office/drawing/2014/main" id="{B3537CEF-6049-AF45-9D12-42BC29A19BFC}"/>
                  </a:ext>
                </a:extLst>
              </p:cNvPr>
              <p:cNvSpPr txBox="1">
                <a:spLocks/>
              </p:cNvSpPr>
              <p:nvPr/>
            </p:nvSpPr>
            <p:spPr>
              <a:xfrm>
                <a:off x="10276354" y="1078017"/>
                <a:ext cx="4474447" cy="7297055"/>
              </a:xfrm>
              <a:prstGeom prst="rect">
                <a:avLst/>
              </a:prstGeom>
            </p:spPr>
            <p:txBody>
              <a:bodyPr lIns="360000" tIns="360000" rIns="360000" bIns="36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i="0" dirty="0">
                    <a:solidFill>
                      <a:schemeClr val="bg1"/>
                    </a:solidFill>
                  </a:rPr>
                  <a:t>Skriv här: </a:t>
                </a:r>
              </a:p>
              <a:p>
                <a:r>
                  <a:rPr lang="sv-SE" i="0" dirty="0">
                    <a:solidFill>
                      <a:schemeClr val="bg1"/>
                    </a:solidFill>
                  </a:rPr>
                  <a:t>Elever i vår skola ska oavsett sociala &amp; ekonomiska hemförhållanden, kön, sexuell läggning, könsöverskridande identitet eller uttryck, etnisk tillhörighet och funktionsnedsättning, ges förutsättning för en bra skolgång.]</a:t>
                </a:r>
              </a:p>
              <a:p>
                <a:endParaRPr lang="sv-SE" i="0" dirty="0">
                  <a:solidFill>
                    <a:schemeClr val="bg1"/>
                  </a:solidFill>
                </a:endParaRPr>
              </a:p>
            </p:txBody>
          </p:sp>
        </p:grpSp>
      </p:grpSp>
      <p:grpSp>
        <p:nvGrpSpPr>
          <p:cNvPr id="57" name="Grupp 56">
            <a:extLst>
              <a:ext uri="{FF2B5EF4-FFF2-40B4-BE49-F238E27FC236}">
                <a16:creationId xmlns:a16="http://schemas.microsoft.com/office/drawing/2014/main" id="{00A470B8-4297-AA4E-B0F0-6A7F2304583E}"/>
              </a:ext>
              <a:ext uri="{C183D7F6-B498-43B3-948B-1728B52AA6E4}">
                <adec:decorative xmlns:adec="http://schemas.microsoft.com/office/drawing/2017/decorative" val="1"/>
              </a:ext>
            </a:extLst>
          </p:cNvPr>
          <p:cNvGrpSpPr/>
          <p:nvPr/>
        </p:nvGrpSpPr>
        <p:grpSpPr>
          <a:xfrm>
            <a:off x="14973044" y="1078016"/>
            <a:ext cx="4487334" cy="8421583"/>
            <a:chOff x="10276354" y="1078017"/>
            <a:chExt cx="4487334" cy="7559648"/>
          </a:xfrm>
        </p:grpSpPr>
        <p:pic>
          <p:nvPicPr>
            <p:cNvPr id="58" name="Bild 57">
              <a:extLst>
                <a:ext uri="{FF2B5EF4-FFF2-40B4-BE49-F238E27FC236}">
                  <a16:creationId xmlns:a16="http://schemas.microsoft.com/office/drawing/2014/main" id="{310AEAB1-FFEB-364E-9687-A454C430A7E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9241" y="1078018"/>
              <a:ext cx="4474447" cy="3818920"/>
            </a:xfrm>
            <a:prstGeom prst="rect">
              <a:avLst/>
            </a:prstGeom>
          </p:spPr>
        </p:pic>
        <p:grpSp>
          <p:nvGrpSpPr>
            <p:cNvPr id="59" name="Grupp 58">
              <a:extLst>
                <a:ext uri="{FF2B5EF4-FFF2-40B4-BE49-F238E27FC236}">
                  <a16:creationId xmlns:a16="http://schemas.microsoft.com/office/drawing/2014/main" id="{6DFE183D-9F50-4242-B11E-477DBC0CB954}"/>
                </a:ext>
              </a:extLst>
            </p:cNvPr>
            <p:cNvGrpSpPr/>
            <p:nvPr/>
          </p:nvGrpSpPr>
          <p:grpSpPr>
            <a:xfrm>
              <a:off x="10276354" y="1078017"/>
              <a:ext cx="4487334" cy="7559648"/>
              <a:chOff x="10276354" y="1078017"/>
              <a:chExt cx="4487334" cy="7559648"/>
            </a:xfrm>
          </p:grpSpPr>
          <p:pic>
            <p:nvPicPr>
              <p:cNvPr id="61" name="Bild 60">
                <a:extLst>
                  <a:ext uri="{FF2B5EF4-FFF2-40B4-BE49-F238E27FC236}">
                    <a16:creationId xmlns:a16="http://schemas.microsoft.com/office/drawing/2014/main" id="{B270E631-DD13-DD4E-B08B-9AAEECF178F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9241" y="3717309"/>
                <a:ext cx="4474447" cy="3818920"/>
              </a:xfrm>
              <a:prstGeom prst="rect">
                <a:avLst/>
              </a:prstGeom>
            </p:spPr>
          </p:pic>
          <p:pic>
            <p:nvPicPr>
              <p:cNvPr id="62" name="Bild 61">
                <a:extLst>
                  <a:ext uri="{FF2B5EF4-FFF2-40B4-BE49-F238E27FC236}">
                    <a16:creationId xmlns:a16="http://schemas.microsoft.com/office/drawing/2014/main" id="{FCF894AF-61E8-FE40-A97E-2DECD666448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9241" y="4818745"/>
                <a:ext cx="4474447" cy="3818920"/>
              </a:xfrm>
              <a:prstGeom prst="rect">
                <a:avLst/>
              </a:prstGeom>
            </p:spPr>
          </p:pic>
          <p:sp>
            <p:nvSpPr>
              <p:cNvPr id="60" name="Platshållare för text 3">
                <a:extLst>
                  <a:ext uri="{FF2B5EF4-FFF2-40B4-BE49-F238E27FC236}">
                    <a16:creationId xmlns:a16="http://schemas.microsoft.com/office/drawing/2014/main" id="{FEF425DD-BB79-FF42-8195-5C0531F3F78E}"/>
                  </a:ext>
                </a:extLst>
              </p:cNvPr>
              <p:cNvSpPr txBox="1">
                <a:spLocks/>
              </p:cNvSpPr>
              <p:nvPr/>
            </p:nvSpPr>
            <p:spPr>
              <a:xfrm>
                <a:off x="10276354" y="1078017"/>
                <a:ext cx="4474447" cy="7297055"/>
              </a:xfrm>
              <a:prstGeom prst="rect">
                <a:avLst/>
              </a:prstGeom>
            </p:spPr>
            <p:txBody>
              <a:bodyPr lIns="360000" tIns="360000" rIns="360000" bIns="36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i="0" dirty="0">
                    <a:solidFill>
                      <a:schemeClr val="bg1"/>
                    </a:solidFill>
                  </a:rPr>
                  <a:t>Skriv här:</a:t>
                </a:r>
              </a:p>
              <a:p>
                <a:r>
                  <a:rPr lang="sv-SE" i="0" dirty="0">
                    <a:solidFill>
                      <a:schemeClr val="bg1"/>
                    </a:solidFill>
                  </a:rPr>
                  <a:t>Miljön i vår förskola ska vara trygg och präglas av studiero.</a:t>
                </a:r>
              </a:p>
            </p:txBody>
          </p:sp>
        </p:grpSp>
      </p:grpSp>
      <p:grpSp>
        <p:nvGrpSpPr>
          <p:cNvPr id="63" name="Grupp 62">
            <a:extLst>
              <a:ext uri="{FF2B5EF4-FFF2-40B4-BE49-F238E27FC236}">
                <a16:creationId xmlns:a16="http://schemas.microsoft.com/office/drawing/2014/main" id="{78875B98-B914-494B-B346-2E652FE74DE1}"/>
              </a:ext>
              <a:ext uri="{C183D7F6-B498-43B3-948B-1728B52AA6E4}">
                <adec:decorative xmlns:adec="http://schemas.microsoft.com/office/drawing/2017/decorative" val="1"/>
              </a:ext>
            </a:extLst>
          </p:cNvPr>
          <p:cNvGrpSpPr/>
          <p:nvPr/>
        </p:nvGrpSpPr>
        <p:grpSpPr>
          <a:xfrm>
            <a:off x="19648954" y="1078016"/>
            <a:ext cx="4487334" cy="8421583"/>
            <a:chOff x="10276354" y="1078017"/>
            <a:chExt cx="4487334" cy="7559648"/>
          </a:xfrm>
        </p:grpSpPr>
        <p:pic>
          <p:nvPicPr>
            <p:cNvPr id="64" name="Bild 63">
              <a:extLst>
                <a:ext uri="{FF2B5EF4-FFF2-40B4-BE49-F238E27FC236}">
                  <a16:creationId xmlns:a16="http://schemas.microsoft.com/office/drawing/2014/main" id="{2628D952-02B7-394F-B843-4DA1A9336F9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9241" y="1078018"/>
              <a:ext cx="4474447" cy="3818920"/>
            </a:xfrm>
            <a:prstGeom prst="rect">
              <a:avLst/>
            </a:prstGeom>
          </p:spPr>
        </p:pic>
        <p:grpSp>
          <p:nvGrpSpPr>
            <p:cNvPr id="65" name="Grupp 64">
              <a:extLst>
                <a:ext uri="{FF2B5EF4-FFF2-40B4-BE49-F238E27FC236}">
                  <a16:creationId xmlns:a16="http://schemas.microsoft.com/office/drawing/2014/main" id="{3A201276-7DFE-D74C-939B-BC2CD56EC049}"/>
                </a:ext>
              </a:extLst>
            </p:cNvPr>
            <p:cNvGrpSpPr/>
            <p:nvPr/>
          </p:nvGrpSpPr>
          <p:grpSpPr>
            <a:xfrm>
              <a:off x="10276354" y="1078017"/>
              <a:ext cx="4487334" cy="7559648"/>
              <a:chOff x="10276354" y="1078017"/>
              <a:chExt cx="4487334" cy="7559648"/>
            </a:xfrm>
          </p:grpSpPr>
          <p:pic>
            <p:nvPicPr>
              <p:cNvPr id="67" name="Bild 66">
                <a:extLst>
                  <a:ext uri="{FF2B5EF4-FFF2-40B4-BE49-F238E27FC236}">
                    <a16:creationId xmlns:a16="http://schemas.microsoft.com/office/drawing/2014/main" id="{756AFB02-3B57-BC41-AD02-B141406C97A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9241" y="3717309"/>
                <a:ext cx="4474447" cy="3818920"/>
              </a:xfrm>
              <a:prstGeom prst="rect">
                <a:avLst/>
              </a:prstGeom>
            </p:spPr>
          </p:pic>
          <p:pic>
            <p:nvPicPr>
              <p:cNvPr id="68" name="Bild 67">
                <a:extLst>
                  <a:ext uri="{FF2B5EF4-FFF2-40B4-BE49-F238E27FC236}">
                    <a16:creationId xmlns:a16="http://schemas.microsoft.com/office/drawing/2014/main" id="{9F4889A3-39C8-034E-BFE1-495F539B8FE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9241" y="4818745"/>
                <a:ext cx="4474447" cy="3818920"/>
              </a:xfrm>
              <a:prstGeom prst="rect">
                <a:avLst/>
              </a:prstGeom>
            </p:spPr>
          </p:pic>
          <p:sp>
            <p:nvSpPr>
              <p:cNvPr id="66" name="Platshållare för text 3">
                <a:extLst>
                  <a:ext uri="{FF2B5EF4-FFF2-40B4-BE49-F238E27FC236}">
                    <a16:creationId xmlns:a16="http://schemas.microsoft.com/office/drawing/2014/main" id="{0CC17CC7-9B37-3B4A-88A9-C2E7CCD06018}"/>
                  </a:ext>
                </a:extLst>
              </p:cNvPr>
              <p:cNvSpPr txBox="1">
                <a:spLocks/>
              </p:cNvSpPr>
              <p:nvPr/>
            </p:nvSpPr>
            <p:spPr>
              <a:xfrm>
                <a:off x="10276354" y="1078017"/>
                <a:ext cx="4474447" cy="7297055"/>
              </a:xfrm>
              <a:prstGeom prst="rect">
                <a:avLst/>
              </a:prstGeom>
            </p:spPr>
            <p:txBody>
              <a:bodyPr lIns="360000" tIns="360000" rIns="360000" bIns="36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i="0" dirty="0">
                    <a:solidFill>
                      <a:schemeClr val="bg1"/>
                    </a:solidFill>
                  </a:rPr>
                  <a:t>Skriv här:</a:t>
                </a:r>
              </a:p>
              <a:p>
                <a:r>
                  <a:rPr lang="sv-SE" i="0" dirty="0">
                    <a:solidFill>
                      <a:schemeClr val="bg1"/>
                    </a:solidFill>
                  </a:rPr>
                  <a:t>Varje barn och elev ska ges stöd och utmaningar för att nå sin fulla potential och lämna gymnasieskolan med de kunskaper som krävs för fortsatta studier eller för arbete, med start redan i förskolan.</a:t>
                </a:r>
              </a:p>
            </p:txBody>
          </p:sp>
        </p:grpSp>
      </p:grpSp>
      <p:pic>
        <p:nvPicPr>
          <p:cNvPr id="30" name="Bild">
            <a:extLst>
              <a:ext uri="{FF2B5EF4-FFF2-40B4-BE49-F238E27FC236}">
                <a16:creationId xmlns:a16="http://schemas.microsoft.com/office/drawing/2014/main" id="{A0A3C721-88FA-47B9-A78B-589C39065B6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867431" y="1385993"/>
            <a:ext cx="544999" cy="474676"/>
          </a:xfrm>
          <a:prstGeom prst="rect">
            <a:avLst/>
          </a:prstGeom>
          <a:ln w="12700">
            <a:miter lim="400000"/>
          </a:ln>
        </p:spPr>
      </p:pic>
      <p:pic>
        <p:nvPicPr>
          <p:cNvPr id="31" name="Bild">
            <a:extLst>
              <a:ext uri="{FF2B5EF4-FFF2-40B4-BE49-F238E27FC236}">
                <a16:creationId xmlns:a16="http://schemas.microsoft.com/office/drawing/2014/main" id="{33156C50-5C01-498B-89A4-1E7C738668B4}"/>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15738" y="1265222"/>
            <a:ext cx="983739" cy="860772"/>
          </a:xfrm>
          <a:prstGeom prst="rect">
            <a:avLst/>
          </a:prstGeom>
          <a:ln w="12700">
            <a:miter lim="400000"/>
          </a:ln>
        </p:spPr>
      </p:pic>
    </p:spTree>
    <p:extLst>
      <p:ext uri="{BB962C8B-B14F-4D97-AF65-F5344CB8AC3E}">
        <p14:creationId xmlns:p14="http://schemas.microsoft.com/office/powerpoint/2010/main" val="4082641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A5229488-29F6-1D4C-A273-5B03FDA8014B}"/>
              </a:ext>
            </a:extLst>
          </p:cNvPr>
          <p:cNvSpPr>
            <a:spLocks noGrp="1"/>
          </p:cNvSpPr>
          <p:nvPr>
            <p:ph type="title" idx="4294967295"/>
          </p:nvPr>
        </p:nvSpPr>
        <p:spPr>
          <a:xfrm>
            <a:off x="1690729" y="3016397"/>
            <a:ext cx="6957971" cy="2358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8080"/>
              </a:lnSpc>
              <a:spcBef>
                <a:spcPts val="2000"/>
              </a:spcBef>
              <a:spcAft>
                <a:spcPts val="0"/>
              </a:spcAft>
              <a:buClrTx/>
              <a:buSzTx/>
              <a:buFontTx/>
              <a:buNone/>
              <a:tabLst/>
              <a:defRPr/>
            </a:pPr>
            <a:r>
              <a:rPr lang="sv-SE" sz="7900" b="1" dirty="0">
                <a:solidFill>
                  <a:schemeClr val="bg1"/>
                </a:solidFill>
                <a:ea typeface="+mn-ea"/>
                <a:cs typeface="+mn-cs"/>
              </a:rPr>
              <a:t>Testa igen</a:t>
            </a:r>
            <a:endParaRPr kumimoji="0" lang="sv-SE" sz="7900" b="1" i="0" u="none" strike="noStrike" kern="1200" cap="none" spc="0" normalizeH="0" baseline="0" noProof="0" dirty="0">
              <a:ln>
                <a:noFill/>
              </a:ln>
              <a:solidFill>
                <a:schemeClr val="bg1"/>
              </a:solidFill>
              <a:effectLst/>
              <a:uLnTx/>
              <a:uFillTx/>
              <a:latin typeface="+mj-lt"/>
              <a:ea typeface="+mn-ea"/>
              <a:cs typeface="+mn-cs"/>
            </a:endParaRPr>
          </a:p>
        </p:txBody>
      </p:sp>
      <p:sp>
        <p:nvSpPr>
          <p:cNvPr id="41" name="Platshållare för text 40">
            <a:extLst>
              <a:ext uri="{FF2B5EF4-FFF2-40B4-BE49-F238E27FC236}">
                <a16:creationId xmlns:a16="http://schemas.microsoft.com/office/drawing/2014/main" id="{47B9EE94-0CD6-184B-996B-C999F6E5E312}"/>
              </a:ext>
            </a:extLst>
          </p:cNvPr>
          <p:cNvSpPr>
            <a:spLocks noGrp="1"/>
          </p:cNvSpPr>
          <p:nvPr>
            <p:ph type="body" sz="quarter" idx="10"/>
          </p:nvPr>
        </p:nvSpPr>
        <p:spPr>
          <a:prstGeom prst="rect">
            <a:avLst/>
          </a:prstGeom>
        </p:spPr>
        <p:txBody>
          <a:bodyPr/>
          <a:lstStyle/>
          <a:p>
            <a:r>
              <a:rPr lang="sv-SE" dirty="0"/>
              <a:t>8 min</a:t>
            </a:r>
          </a:p>
        </p:txBody>
      </p:sp>
      <p:sp>
        <p:nvSpPr>
          <p:cNvPr id="42" name="Platshållare för text 41">
            <a:extLst>
              <a:ext uri="{FF2B5EF4-FFF2-40B4-BE49-F238E27FC236}">
                <a16:creationId xmlns:a16="http://schemas.microsoft.com/office/drawing/2014/main" id="{1AB86FCF-1649-754D-9D57-D1397FAB6E2C}"/>
              </a:ext>
            </a:extLst>
          </p:cNvPr>
          <p:cNvSpPr>
            <a:spLocks noGrp="1"/>
          </p:cNvSpPr>
          <p:nvPr>
            <p:ph type="body" sz="quarter" idx="35"/>
          </p:nvPr>
        </p:nvSpPr>
        <p:spPr>
          <a:prstGeom prst="rect">
            <a:avLst/>
          </a:prstGeom>
        </p:spPr>
        <p:txBody>
          <a:bodyPr/>
          <a:lstStyle/>
          <a:p>
            <a:r>
              <a:rPr lang="sv-SE" dirty="0"/>
              <a:t>Skriv</a:t>
            </a:r>
          </a:p>
        </p:txBody>
      </p:sp>
      <p:sp>
        <p:nvSpPr>
          <p:cNvPr id="8" name="Platshållare för text 7">
            <a:extLst>
              <a:ext uri="{FF2B5EF4-FFF2-40B4-BE49-F238E27FC236}">
                <a16:creationId xmlns:a16="http://schemas.microsoft.com/office/drawing/2014/main" id="{3F814484-0E31-8A40-A1B8-E24F8DC57217}"/>
              </a:ext>
            </a:extLst>
          </p:cNvPr>
          <p:cNvSpPr>
            <a:spLocks noGrp="1"/>
          </p:cNvSpPr>
          <p:nvPr>
            <p:ph type="body" sz="quarter" idx="11"/>
          </p:nvPr>
        </p:nvSpPr>
        <p:spPr>
          <a:xfrm>
            <a:off x="7589607" y="1423315"/>
            <a:ext cx="1842635" cy="537215"/>
          </a:xfrm>
        </p:spPr>
        <p:txBody>
          <a:bodyPr/>
          <a:lstStyle/>
          <a:p>
            <a:r>
              <a:rPr lang="sv-SE" dirty="0"/>
              <a:t>Enskilt</a:t>
            </a:r>
          </a:p>
        </p:txBody>
      </p:sp>
      <p:sp>
        <p:nvSpPr>
          <p:cNvPr id="5" name="Platshållare för text 4">
            <a:extLst>
              <a:ext uri="{FF2B5EF4-FFF2-40B4-BE49-F238E27FC236}">
                <a16:creationId xmlns:a16="http://schemas.microsoft.com/office/drawing/2014/main" id="{70D51FA6-DB30-F44A-8048-E7DBE72ACBC6}"/>
              </a:ext>
            </a:extLst>
          </p:cNvPr>
          <p:cNvSpPr>
            <a:spLocks noGrp="1"/>
          </p:cNvSpPr>
          <p:nvPr>
            <p:ph type="body" sz="quarter" idx="45"/>
          </p:nvPr>
        </p:nvSpPr>
        <p:spPr>
          <a:xfrm>
            <a:off x="1749425" y="6359035"/>
            <a:ext cx="6953197" cy="3140565"/>
          </a:xfrm>
        </p:spPr>
        <p:txBody>
          <a:bodyPr/>
          <a:lstStyle/>
          <a:p>
            <a:r>
              <a:rPr lang="sv-SE" dirty="0"/>
              <a:t>Rama in utmaningen med några detaljer.</a:t>
            </a:r>
          </a:p>
          <a:p>
            <a:r>
              <a:rPr lang="sv-SE" dirty="0"/>
              <a:t>Exempel finns på nästa sida!</a:t>
            </a:r>
          </a:p>
        </p:txBody>
      </p:sp>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50" name="Bild">
            <a:extLst>
              <a:ext uri="{FF2B5EF4-FFF2-40B4-BE49-F238E27FC236}">
                <a16:creationId xmlns:a16="http://schemas.microsoft.com/office/drawing/2014/main" id="{7FD73FBF-31D5-3C43-B4F6-2A568620D0C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78353" y="1227231"/>
            <a:ext cx="1024729" cy="860772"/>
          </a:xfrm>
          <a:prstGeom prst="rect">
            <a:avLst/>
          </a:prstGeom>
          <a:ln w="12700">
            <a:miter lim="400000"/>
          </a:ln>
        </p:spPr>
      </p:pic>
      <p:grpSp>
        <p:nvGrpSpPr>
          <p:cNvPr id="3" name="Grupp 2">
            <a:extLst>
              <a:ext uri="{FF2B5EF4-FFF2-40B4-BE49-F238E27FC236}">
                <a16:creationId xmlns:a16="http://schemas.microsoft.com/office/drawing/2014/main" id="{04ACF1C3-F76A-D347-A7EC-AC9A0323E1C2}"/>
              </a:ext>
              <a:ext uri="{C183D7F6-B498-43B3-948B-1728B52AA6E4}">
                <adec:decorative xmlns:adec="http://schemas.microsoft.com/office/drawing/2017/decorative" val="1"/>
              </a:ext>
            </a:extLst>
          </p:cNvPr>
          <p:cNvGrpSpPr/>
          <p:nvPr/>
        </p:nvGrpSpPr>
        <p:grpSpPr>
          <a:xfrm>
            <a:off x="10276354" y="1078017"/>
            <a:ext cx="4487334" cy="7878947"/>
            <a:chOff x="10276354" y="1078017"/>
            <a:chExt cx="4487334" cy="7559648"/>
          </a:xfrm>
        </p:grpSpPr>
        <p:pic>
          <p:nvPicPr>
            <p:cNvPr id="17" name="Bild 16">
              <a:extLst>
                <a:ext uri="{FF2B5EF4-FFF2-40B4-BE49-F238E27FC236}">
                  <a16:creationId xmlns:a16="http://schemas.microsoft.com/office/drawing/2014/main" id="{86552385-1578-9D42-B418-E498CFD3F97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89241" y="1078018"/>
              <a:ext cx="4474447" cy="3818920"/>
            </a:xfrm>
            <a:prstGeom prst="rect">
              <a:avLst/>
            </a:prstGeom>
          </p:spPr>
        </p:pic>
        <p:grpSp>
          <p:nvGrpSpPr>
            <p:cNvPr id="2" name="Grupp 1">
              <a:extLst>
                <a:ext uri="{FF2B5EF4-FFF2-40B4-BE49-F238E27FC236}">
                  <a16:creationId xmlns:a16="http://schemas.microsoft.com/office/drawing/2014/main" id="{CB71F286-77CA-6244-A3D8-0657E3396DA5}"/>
                </a:ext>
              </a:extLst>
            </p:cNvPr>
            <p:cNvGrpSpPr/>
            <p:nvPr/>
          </p:nvGrpSpPr>
          <p:grpSpPr>
            <a:xfrm>
              <a:off x="10276354" y="1078017"/>
              <a:ext cx="4487334" cy="7559648"/>
              <a:chOff x="10276354" y="1078017"/>
              <a:chExt cx="4487334" cy="7559648"/>
            </a:xfrm>
          </p:grpSpPr>
          <p:pic>
            <p:nvPicPr>
              <p:cNvPr id="44" name="Bild 43">
                <a:extLst>
                  <a:ext uri="{FF2B5EF4-FFF2-40B4-BE49-F238E27FC236}">
                    <a16:creationId xmlns:a16="http://schemas.microsoft.com/office/drawing/2014/main" id="{82271C5D-4DFA-154E-8D1B-7DCFE241032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89241" y="3717309"/>
                <a:ext cx="4474447" cy="3818920"/>
              </a:xfrm>
              <a:prstGeom prst="rect">
                <a:avLst/>
              </a:prstGeom>
            </p:spPr>
          </p:pic>
          <p:pic>
            <p:nvPicPr>
              <p:cNvPr id="45" name="Bild 44">
                <a:extLst>
                  <a:ext uri="{FF2B5EF4-FFF2-40B4-BE49-F238E27FC236}">
                    <a16:creationId xmlns:a16="http://schemas.microsoft.com/office/drawing/2014/main" id="{A07B7432-8856-3341-91B1-D39EC088DEC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89241" y="4818745"/>
                <a:ext cx="4474447" cy="3818920"/>
              </a:xfrm>
              <a:prstGeom prst="rect">
                <a:avLst/>
              </a:prstGeom>
            </p:spPr>
          </p:pic>
          <p:sp>
            <p:nvSpPr>
              <p:cNvPr id="18" name="Platshållare för text 3">
                <a:extLst>
                  <a:ext uri="{FF2B5EF4-FFF2-40B4-BE49-F238E27FC236}">
                    <a16:creationId xmlns:a16="http://schemas.microsoft.com/office/drawing/2014/main" id="{B3537CEF-6049-AF45-9D12-42BC29A19BFC}"/>
                  </a:ext>
                </a:extLst>
              </p:cNvPr>
              <p:cNvSpPr txBox="1">
                <a:spLocks/>
              </p:cNvSpPr>
              <p:nvPr/>
            </p:nvSpPr>
            <p:spPr>
              <a:xfrm>
                <a:off x="10276354" y="1078017"/>
                <a:ext cx="4474447" cy="7297055"/>
              </a:xfrm>
              <a:prstGeom prst="rect">
                <a:avLst/>
              </a:prstGeom>
            </p:spPr>
            <p:txBody>
              <a:bodyPr lIns="360000" tIns="360000" rIns="360000" bIns="36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b="1" i="0" dirty="0">
                    <a:solidFill>
                      <a:schemeClr val="bg1"/>
                    </a:solidFill>
                  </a:rPr>
                  <a:t>Vilket behov vill du göra något åt? </a:t>
                </a:r>
              </a:p>
              <a:p>
                <a:r>
                  <a:rPr lang="sv-SE" i="0" dirty="0">
                    <a:solidFill>
                      <a:schemeClr val="bg1"/>
                    </a:solidFill>
                  </a:rPr>
                  <a:t>Skriv här: </a:t>
                </a:r>
              </a:p>
              <a:p>
                <a:endParaRPr lang="sv-SE" i="0" dirty="0">
                  <a:solidFill>
                    <a:schemeClr val="bg1"/>
                  </a:solidFill>
                </a:endParaRPr>
              </a:p>
              <a:p>
                <a:endParaRPr lang="sv-SE" i="0" dirty="0">
                  <a:solidFill>
                    <a:schemeClr val="bg1"/>
                  </a:solidFill>
                </a:endParaRPr>
              </a:p>
            </p:txBody>
          </p:sp>
        </p:grpSp>
      </p:grpSp>
      <p:grpSp>
        <p:nvGrpSpPr>
          <p:cNvPr id="57" name="Grupp 56">
            <a:extLst>
              <a:ext uri="{FF2B5EF4-FFF2-40B4-BE49-F238E27FC236}">
                <a16:creationId xmlns:a16="http://schemas.microsoft.com/office/drawing/2014/main" id="{00A470B8-4297-AA4E-B0F0-6A7F2304583E}"/>
              </a:ext>
              <a:ext uri="{C183D7F6-B498-43B3-948B-1728B52AA6E4}">
                <adec:decorative xmlns:adec="http://schemas.microsoft.com/office/drawing/2017/decorative" val="1"/>
              </a:ext>
            </a:extLst>
          </p:cNvPr>
          <p:cNvGrpSpPr/>
          <p:nvPr/>
        </p:nvGrpSpPr>
        <p:grpSpPr>
          <a:xfrm>
            <a:off x="14973044" y="1078017"/>
            <a:ext cx="4487334" cy="7878947"/>
            <a:chOff x="10276354" y="1078017"/>
            <a:chExt cx="4487334" cy="7559648"/>
          </a:xfrm>
        </p:grpSpPr>
        <p:pic>
          <p:nvPicPr>
            <p:cNvPr id="58" name="Bild 57">
              <a:extLst>
                <a:ext uri="{FF2B5EF4-FFF2-40B4-BE49-F238E27FC236}">
                  <a16:creationId xmlns:a16="http://schemas.microsoft.com/office/drawing/2014/main" id="{310AEAB1-FFEB-364E-9687-A454C430A7E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89241" y="1078018"/>
              <a:ext cx="4474447" cy="3818920"/>
            </a:xfrm>
            <a:prstGeom prst="rect">
              <a:avLst/>
            </a:prstGeom>
          </p:spPr>
        </p:pic>
        <p:grpSp>
          <p:nvGrpSpPr>
            <p:cNvPr id="59" name="Grupp 58">
              <a:extLst>
                <a:ext uri="{FF2B5EF4-FFF2-40B4-BE49-F238E27FC236}">
                  <a16:creationId xmlns:a16="http://schemas.microsoft.com/office/drawing/2014/main" id="{6DFE183D-9F50-4242-B11E-477DBC0CB954}"/>
                </a:ext>
              </a:extLst>
            </p:cNvPr>
            <p:cNvGrpSpPr/>
            <p:nvPr/>
          </p:nvGrpSpPr>
          <p:grpSpPr>
            <a:xfrm>
              <a:off x="10276354" y="1078017"/>
              <a:ext cx="4487334" cy="7559648"/>
              <a:chOff x="10276354" y="1078017"/>
              <a:chExt cx="4487334" cy="7559648"/>
            </a:xfrm>
          </p:grpSpPr>
          <p:pic>
            <p:nvPicPr>
              <p:cNvPr id="61" name="Bild 60">
                <a:extLst>
                  <a:ext uri="{FF2B5EF4-FFF2-40B4-BE49-F238E27FC236}">
                    <a16:creationId xmlns:a16="http://schemas.microsoft.com/office/drawing/2014/main" id="{B270E631-DD13-DD4E-B08B-9AAEECF178F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89241" y="3717309"/>
                <a:ext cx="4474447" cy="3818920"/>
              </a:xfrm>
              <a:prstGeom prst="rect">
                <a:avLst/>
              </a:prstGeom>
            </p:spPr>
          </p:pic>
          <p:pic>
            <p:nvPicPr>
              <p:cNvPr id="62" name="Bild 61">
                <a:extLst>
                  <a:ext uri="{FF2B5EF4-FFF2-40B4-BE49-F238E27FC236}">
                    <a16:creationId xmlns:a16="http://schemas.microsoft.com/office/drawing/2014/main" id="{FCF894AF-61E8-FE40-A97E-2DECD666448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89241" y="4818745"/>
                <a:ext cx="4474447" cy="3818920"/>
              </a:xfrm>
              <a:prstGeom prst="rect">
                <a:avLst/>
              </a:prstGeom>
            </p:spPr>
          </p:pic>
          <p:sp>
            <p:nvSpPr>
              <p:cNvPr id="60" name="Platshållare för text 3">
                <a:extLst>
                  <a:ext uri="{FF2B5EF4-FFF2-40B4-BE49-F238E27FC236}">
                    <a16:creationId xmlns:a16="http://schemas.microsoft.com/office/drawing/2014/main" id="{FEF425DD-BB79-FF42-8195-5C0531F3F78E}"/>
                  </a:ext>
                </a:extLst>
              </p:cNvPr>
              <p:cNvSpPr txBox="1">
                <a:spLocks/>
              </p:cNvSpPr>
              <p:nvPr/>
            </p:nvSpPr>
            <p:spPr>
              <a:xfrm>
                <a:off x="10276354" y="1078017"/>
                <a:ext cx="4474447" cy="7297055"/>
              </a:xfrm>
              <a:prstGeom prst="rect">
                <a:avLst/>
              </a:prstGeom>
            </p:spPr>
            <p:txBody>
              <a:bodyPr lIns="360000" tIns="360000" rIns="360000" bIns="36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b="1" i="0" dirty="0">
                    <a:solidFill>
                      <a:schemeClr val="bg1"/>
                    </a:solidFill>
                  </a:rPr>
                  <a:t>Vilken upplevelse ska skapas?</a:t>
                </a:r>
              </a:p>
              <a:p>
                <a:r>
                  <a:rPr lang="sv-SE" i="0" dirty="0">
                    <a:solidFill>
                      <a:schemeClr val="bg1"/>
                    </a:solidFill>
                  </a:rPr>
                  <a:t>Skriv här: </a:t>
                </a:r>
              </a:p>
              <a:p>
                <a:endParaRPr lang="sv-SE" i="0" dirty="0">
                  <a:solidFill>
                    <a:schemeClr val="bg1"/>
                  </a:solidFill>
                </a:endParaRPr>
              </a:p>
            </p:txBody>
          </p:sp>
        </p:grpSp>
      </p:grpSp>
      <p:grpSp>
        <p:nvGrpSpPr>
          <p:cNvPr id="63" name="Grupp 62">
            <a:extLst>
              <a:ext uri="{FF2B5EF4-FFF2-40B4-BE49-F238E27FC236}">
                <a16:creationId xmlns:a16="http://schemas.microsoft.com/office/drawing/2014/main" id="{78875B98-B914-494B-B346-2E652FE74DE1}"/>
              </a:ext>
              <a:ext uri="{C183D7F6-B498-43B3-948B-1728B52AA6E4}">
                <adec:decorative xmlns:adec="http://schemas.microsoft.com/office/drawing/2017/decorative" val="1"/>
              </a:ext>
            </a:extLst>
          </p:cNvPr>
          <p:cNvGrpSpPr/>
          <p:nvPr/>
        </p:nvGrpSpPr>
        <p:grpSpPr>
          <a:xfrm>
            <a:off x="19648954" y="1078017"/>
            <a:ext cx="4487334" cy="7878947"/>
            <a:chOff x="10276354" y="1078017"/>
            <a:chExt cx="4487334" cy="7559648"/>
          </a:xfrm>
        </p:grpSpPr>
        <p:pic>
          <p:nvPicPr>
            <p:cNvPr id="64" name="Bild 63">
              <a:extLst>
                <a:ext uri="{FF2B5EF4-FFF2-40B4-BE49-F238E27FC236}">
                  <a16:creationId xmlns:a16="http://schemas.microsoft.com/office/drawing/2014/main" id="{2628D952-02B7-394F-B843-4DA1A9336F9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89241" y="1078018"/>
              <a:ext cx="4474447" cy="3818920"/>
            </a:xfrm>
            <a:prstGeom prst="rect">
              <a:avLst/>
            </a:prstGeom>
          </p:spPr>
        </p:pic>
        <p:grpSp>
          <p:nvGrpSpPr>
            <p:cNvPr id="65" name="Grupp 64">
              <a:extLst>
                <a:ext uri="{FF2B5EF4-FFF2-40B4-BE49-F238E27FC236}">
                  <a16:creationId xmlns:a16="http://schemas.microsoft.com/office/drawing/2014/main" id="{3A201276-7DFE-D74C-939B-BC2CD56EC049}"/>
                </a:ext>
              </a:extLst>
            </p:cNvPr>
            <p:cNvGrpSpPr/>
            <p:nvPr/>
          </p:nvGrpSpPr>
          <p:grpSpPr>
            <a:xfrm>
              <a:off x="10276354" y="1078017"/>
              <a:ext cx="4487334" cy="7559648"/>
              <a:chOff x="10276354" y="1078017"/>
              <a:chExt cx="4487334" cy="7559648"/>
            </a:xfrm>
          </p:grpSpPr>
          <p:pic>
            <p:nvPicPr>
              <p:cNvPr id="67" name="Bild 66">
                <a:extLst>
                  <a:ext uri="{FF2B5EF4-FFF2-40B4-BE49-F238E27FC236}">
                    <a16:creationId xmlns:a16="http://schemas.microsoft.com/office/drawing/2014/main" id="{756AFB02-3B57-BC41-AD02-B141406C97A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89241" y="3717309"/>
                <a:ext cx="4474447" cy="3818920"/>
              </a:xfrm>
              <a:prstGeom prst="rect">
                <a:avLst/>
              </a:prstGeom>
            </p:spPr>
          </p:pic>
          <p:pic>
            <p:nvPicPr>
              <p:cNvPr id="68" name="Bild 67">
                <a:extLst>
                  <a:ext uri="{FF2B5EF4-FFF2-40B4-BE49-F238E27FC236}">
                    <a16:creationId xmlns:a16="http://schemas.microsoft.com/office/drawing/2014/main" id="{9F4889A3-39C8-034E-BFE1-495F539B8FE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89241" y="4818745"/>
                <a:ext cx="4474447" cy="3818920"/>
              </a:xfrm>
              <a:prstGeom prst="rect">
                <a:avLst/>
              </a:prstGeom>
            </p:spPr>
          </p:pic>
          <p:sp>
            <p:nvSpPr>
              <p:cNvPr id="66" name="Platshållare för text 3">
                <a:extLst>
                  <a:ext uri="{FF2B5EF4-FFF2-40B4-BE49-F238E27FC236}">
                    <a16:creationId xmlns:a16="http://schemas.microsoft.com/office/drawing/2014/main" id="{0CC17CC7-9B37-3B4A-88A9-C2E7CCD06018}"/>
                  </a:ext>
                </a:extLst>
              </p:cNvPr>
              <p:cNvSpPr txBox="1">
                <a:spLocks/>
              </p:cNvSpPr>
              <p:nvPr/>
            </p:nvSpPr>
            <p:spPr>
              <a:xfrm>
                <a:off x="10276354" y="1078017"/>
                <a:ext cx="4474447" cy="7297055"/>
              </a:xfrm>
              <a:prstGeom prst="rect">
                <a:avLst/>
              </a:prstGeom>
            </p:spPr>
            <p:txBody>
              <a:bodyPr lIns="360000" tIns="360000" rIns="360000" bIns="36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b="1" i="0" dirty="0">
                    <a:solidFill>
                      <a:schemeClr val="bg1"/>
                    </a:solidFill>
                  </a:rPr>
                  <a:t>Vilka användare ska uppleva det som utvecklas?</a:t>
                </a:r>
              </a:p>
              <a:p>
                <a:r>
                  <a:rPr lang="sv-SE" i="0" dirty="0">
                    <a:solidFill>
                      <a:schemeClr val="bg1"/>
                    </a:solidFill>
                  </a:rPr>
                  <a:t>Skriv här: </a:t>
                </a:r>
              </a:p>
              <a:p>
                <a:endParaRPr lang="sv-SE" i="0" dirty="0">
                  <a:solidFill>
                    <a:schemeClr val="bg1"/>
                  </a:solidFill>
                </a:endParaRPr>
              </a:p>
            </p:txBody>
          </p:sp>
        </p:grpSp>
      </p:grpSp>
      <p:grpSp>
        <p:nvGrpSpPr>
          <p:cNvPr id="6" name="Grupp 5">
            <a:extLst>
              <a:ext uri="{FF2B5EF4-FFF2-40B4-BE49-F238E27FC236}">
                <a16:creationId xmlns:a16="http://schemas.microsoft.com/office/drawing/2014/main" id="{814EF4E9-7207-294B-BE58-FA9F7A410DD5}"/>
              </a:ext>
              <a:ext uri="{C183D7F6-B498-43B3-948B-1728B52AA6E4}">
                <adec:decorative xmlns:adec="http://schemas.microsoft.com/office/drawing/2017/decorative" val="1"/>
              </a:ext>
            </a:extLst>
          </p:cNvPr>
          <p:cNvGrpSpPr/>
          <p:nvPr/>
        </p:nvGrpSpPr>
        <p:grpSpPr>
          <a:xfrm>
            <a:off x="10289241" y="9161486"/>
            <a:ext cx="13805483" cy="3785588"/>
            <a:chOff x="10289241" y="9203050"/>
            <a:chExt cx="13805483" cy="3785588"/>
          </a:xfrm>
        </p:grpSpPr>
        <p:pic>
          <p:nvPicPr>
            <p:cNvPr id="37" name="Bild 36">
              <a:extLst>
                <a:ext uri="{FF2B5EF4-FFF2-40B4-BE49-F238E27FC236}">
                  <a16:creationId xmlns:a16="http://schemas.microsoft.com/office/drawing/2014/main" id="{217F75F2-91BB-ED4C-BFC0-40A32B6758E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289241" y="9203050"/>
              <a:ext cx="4474447" cy="3785588"/>
            </a:xfrm>
            <a:prstGeom prst="rect">
              <a:avLst/>
            </a:prstGeom>
          </p:spPr>
        </p:pic>
        <p:pic>
          <p:nvPicPr>
            <p:cNvPr id="47" name="Bild 46">
              <a:extLst>
                <a:ext uri="{FF2B5EF4-FFF2-40B4-BE49-F238E27FC236}">
                  <a16:creationId xmlns:a16="http://schemas.microsoft.com/office/drawing/2014/main" id="{6DE0311C-F785-EA49-938B-0982101A3AE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3676677" y="9203050"/>
              <a:ext cx="4474447" cy="3785588"/>
            </a:xfrm>
            <a:prstGeom prst="rect">
              <a:avLst/>
            </a:prstGeom>
          </p:spPr>
        </p:pic>
        <p:pic>
          <p:nvPicPr>
            <p:cNvPr id="48" name="Bild 47">
              <a:extLst>
                <a:ext uri="{FF2B5EF4-FFF2-40B4-BE49-F238E27FC236}">
                  <a16:creationId xmlns:a16="http://schemas.microsoft.com/office/drawing/2014/main" id="{E9477640-BF9F-9C4C-93EA-D42EB99A7C5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7375840" y="9203050"/>
              <a:ext cx="4474447" cy="3785588"/>
            </a:xfrm>
            <a:prstGeom prst="rect">
              <a:avLst/>
            </a:prstGeom>
          </p:spPr>
        </p:pic>
        <p:pic>
          <p:nvPicPr>
            <p:cNvPr id="49" name="Bild 48">
              <a:extLst>
                <a:ext uri="{FF2B5EF4-FFF2-40B4-BE49-F238E27FC236}">
                  <a16:creationId xmlns:a16="http://schemas.microsoft.com/office/drawing/2014/main" id="{2BDBB182-603E-6444-9914-AE82474F37C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9620277" y="9203050"/>
              <a:ext cx="4474447" cy="3785588"/>
            </a:xfrm>
            <a:prstGeom prst="rect">
              <a:avLst/>
            </a:prstGeom>
          </p:spPr>
        </p:pic>
      </p:grpSp>
      <p:sp>
        <p:nvSpPr>
          <p:cNvPr id="46" name="Platshållare för text 3">
            <a:extLst>
              <a:ext uri="{FF2B5EF4-FFF2-40B4-BE49-F238E27FC236}">
                <a16:creationId xmlns:a16="http://schemas.microsoft.com/office/drawing/2014/main" id="{D5D89A38-FB19-3842-9A4E-D69C76C74BB7}"/>
              </a:ext>
            </a:extLst>
          </p:cNvPr>
          <p:cNvSpPr txBox="1">
            <a:spLocks/>
          </p:cNvSpPr>
          <p:nvPr/>
        </p:nvSpPr>
        <p:spPr>
          <a:xfrm>
            <a:off x="10535357" y="9203274"/>
            <a:ext cx="13322170" cy="3434707"/>
          </a:xfrm>
          <a:prstGeom prst="rect">
            <a:avLst/>
          </a:prstGeom>
        </p:spPr>
        <p:txBody>
          <a:bodyPr lIns="360000" tIns="360000" rIns="360000" bIns="36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b="1" i="0" dirty="0">
                <a:solidFill>
                  <a:schemeClr val="bg1"/>
                </a:solidFill>
              </a:rPr>
              <a:t>Vilken förändring ska uppstå?</a:t>
            </a:r>
          </a:p>
          <a:p>
            <a:r>
              <a:rPr lang="sv-SE" dirty="0">
                <a:solidFill>
                  <a:schemeClr val="bg1"/>
                </a:solidFill>
              </a:rPr>
              <a:t>Skriv här:</a:t>
            </a:r>
          </a:p>
          <a:p>
            <a:endParaRPr lang="sv-SE" dirty="0">
              <a:solidFill>
                <a:schemeClr val="accent6">
                  <a:lumMod val="60000"/>
                  <a:lumOff val="40000"/>
                </a:schemeClr>
              </a:solidFill>
            </a:endParaRPr>
          </a:p>
          <a:p>
            <a:endParaRPr lang="sv-SE" dirty="0">
              <a:solidFill>
                <a:schemeClr val="bg1"/>
              </a:solidFill>
            </a:endParaRPr>
          </a:p>
          <a:p>
            <a:endParaRPr lang="sv-SE" dirty="0">
              <a:solidFill>
                <a:schemeClr val="bg1"/>
              </a:solidFill>
            </a:endParaRPr>
          </a:p>
        </p:txBody>
      </p:sp>
      <p:pic>
        <p:nvPicPr>
          <p:cNvPr id="34" name="Bild">
            <a:extLst>
              <a:ext uri="{FF2B5EF4-FFF2-40B4-BE49-F238E27FC236}">
                <a16:creationId xmlns:a16="http://schemas.microsoft.com/office/drawing/2014/main" id="{52BB6D6D-90F0-428A-B220-63531822FE0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867431" y="1385993"/>
            <a:ext cx="544999" cy="474676"/>
          </a:xfrm>
          <a:prstGeom prst="rect">
            <a:avLst/>
          </a:prstGeom>
          <a:ln w="12700">
            <a:miter lim="400000"/>
          </a:ln>
        </p:spPr>
      </p:pic>
    </p:spTree>
    <p:extLst>
      <p:ext uri="{BB962C8B-B14F-4D97-AF65-F5344CB8AC3E}">
        <p14:creationId xmlns:p14="http://schemas.microsoft.com/office/powerpoint/2010/main" val="4189904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A5229488-29F6-1D4C-A273-5B03FDA8014B}"/>
              </a:ext>
            </a:extLst>
          </p:cNvPr>
          <p:cNvSpPr>
            <a:spLocks noGrp="1"/>
          </p:cNvSpPr>
          <p:nvPr>
            <p:ph type="title" idx="4294967295"/>
          </p:nvPr>
        </p:nvSpPr>
        <p:spPr>
          <a:xfrm>
            <a:off x="1690729" y="3016397"/>
            <a:ext cx="6957971" cy="2358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8080"/>
              </a:lnSpc>
              <a:spcBef>
                <a:spcPts val="2000"/>
              </a:spcBef>
              <a:spcAft>
                <a:spcPts val="0"/>
              </a:spcAft>
              <a:buClrTx/>
              <a:buSzTx/>
              <a:buFontTx/>
              <a:buNone/>
              <a:tabLst/>
              <a:defRPr/>
            </a:pPr>
            <a:r>
              <a:rPr lang="sv-SE" sz="7900" b="1" dirty="0">
                <a:solidFill>
                  <a:schemeClr val="bg1"/>
                </a:solidFill>
                <a:ea typeface="+mn-ea"/>
                <a:cs typeface="+mn-cs"/>
              </a:rPr>
              <a:t>Exempel</a:t>
            </a:r>
            <a:endParaRPr kumimoji="0" lang="sv-SE" sz="7900" b="1" i="0" u="none" strike="noStrike" kern="1200" cap="none" spc="0" normalizeH="0" baseline="0" noProof="0" dirty="0">
              <a:ln>
                <a:noFill/>
              </a:ln>
              <a:solidFill>
                <a:schemeClr val="bg1"/>
              </a:solidFill>
              <a:effectLst/>
              <a:uLnTx/>
              <a:uFillTx/>
              <a:latin typeface="+mj-lt"/>
              <a:ea typeface="+mn-ea"/>
              <a:cs typeface="+mn-cs"/>
            </a:endParaRPr>
          </a:p>
        </p:txBody>
      </p:sp>
      <p:sp>
        <p:nvSpPr>
          <p:cNvPr id="41" name="Platshållare för text 40">
            <a:extLst>
              <a:ext uri="{FF2B5EF4-FFF2-40B4-BE49-F238E27FC236}">
                <a16:creationId xmlns:a16="http://schemas.microsoft.com/office/drawing/2014/main" id="{47B9EE94-0CD6-184B-996B-C999F6E5E312}"/>
              </a:ext>
            </a:extLst>
          </p:cNvPr>
          <p:cNvSpPr>
            <a:spLocks noGrp="1"/>
          </p:cNvSpPr>
          <p:nvPr>
            <p:ph type="body" sz="quarter" idx="10"/>
          </p:nvPr>
        </p:nvSpPr>
        <p:spPr>
          <a:prstGeom prst="rect">
            <a:avLst/>
          </a:prstGeom>
        </p:spPr>
        <p:txBody>
          <a:bodyPr/>
          <a:lstStyle/>
          <a:p>
            <a:r>
              <a:rPr lang="sv-SE" dirty="0"/>
              <a:t>2 min</a:t>
            </a:r>
          </a:p>
        </p:txBody>
      </p:sp>
      <p:sp>
        <p:nvSpPr>
          <p:cNvPr id="42" name="Platshållare för text 41">
            <a:extLst>
              <a:ext uri="{FF2B5EF4-FFF2-40B4-BE49-F238E27FC236}">
                <a16:creationId xmlns:a16="http://schemas.microsoft.com/office/drawing/2014/main" id="{1AB86FCF-1649-754D-9D57-D1397FAB6E2C}"/>
              </a:ext>
            </a:extLst>
          </p:cNvPr>
          <p:cNvSpPr>
            <a:spLocks noGrp="1"/>
          </p:cNvSpPr>
          <p:nvPr>
            <p:ph type="body" sz="quarter" idx="35"/>
          </p:nvPr>
        </p:nvSpPr>
        <p:spPr>
          <a:prstGeom prst="rect">
            <a:avLst/>
          </a:prstGeom>
        </p:spPr>
        <p:txBody>
          <a:bodyPr/>
          <a:lstStyle/>
          <a:p>
            <a:r>
              <a:rPr lang="sv-SE" dirty="0"/>
              <a:t>Läs</a:t>
            </a:r>
          </a:p>
        </p:txBody>
      </p:sp>
      <p:sp>
        <p:nvSpPr>
          <p:cNvPr id="8" name="Platshållare för text 7">
            <a:extLst>
              <a:ext uri="{FF2B5EF4-FFF2-40B4-BE49-F238E27FC236}">
                <a16:creationId xmlns:a16="http://schemas.microsoft.com/office/drawing/2014/main" id="{3F814484-0E31-8A40-A1B8-E24F8DC57217}"/>
              </a:ext>
            </a:extLst>
          </p:cNvPr>
          <p:cNvSpPr>
            <a:spLocks noGrp="1"/>
          </p:cNvSpPr>
          <p:nvPr>
            <p:ph type="body" sz="quarter" idx="11"/>
          </p:nvPr>
        </p:nvSpPr>
        <p:spPr/>
        <p:txBody>
          <a:bodyPr/>
          <a:lstStyle/>
          <a:p>
            <a:r>
              <a:rPr lang="sv-SE" dirty="0"/>
              <a:t>Enskilt</a:t>
            </a:r>
          </a:p>
        </p:txBody>
      </p:sp>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grpSp>
        <p:nvGrpSpPr>
          <p:cNvPr id="3" name="Grupp 2">
            <a:extLst>
              <a:ext uri="{FF2B5EF4-FFF2-40B4-BE49-F238E27FC236}">
                <a16:creationId xmlns:a16="http://schemas.microsoft.com/office/drawing/2014/main" id="{04ACF1C3-F76A-D347-A7EC-AC9A0323E1C2}"/>
              </a:ext>
              <a:ext uri="{C183D7F6-B498-43B3-948B-1728B52AA6E4}">
                <adec:decorative xmlns:adec="http://schemas.microsoft.com/office/drawing/2017/decorative" val="1"/>
              </a:ext>
            </a:extLst>
          </p:cNvPr>
          <p:cNvGrpSpPr/>
          <p:nvPr/>
        </p:nvGrpSpPr>
        <p:grpSpPr>
          <a:xfrm>
            <a:off x="10276354" y="1078017"/>
            <a:ext cx="4487334" cy="7878947"/>
            <a:chOff x="10276354" y="1078017"/>
            <a:chExt cx="4487334" cy="7559648"/>
          </a:xfrm>
        </p:grpSpPr>
        <p:pic>
          <p:nvPicPr>
            <p:cNvPr id="17" name="Bild 16">
              <a:extLst>
                <a:ext uri="{FF2B5EF4-FFF2-40B4-BE49-F238E27FC236}">
                  <a16:creationId xmlns:a16="http://schemas.microsoft.com/office/drawing/2014/main" id="{86552385-1578-9D42-B418-E498CFD3F97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9241" y="1078018"/>
              <a:ext cx="4474447" cy="3818920"/>
            </a:xfrm>
            <a:prstGeom prst="rect">
              <a:avLst/>
            </a:prstGeom>
          </p:spPr>
        </p:pic>
        <p:grpSp>
          <p:nvGrpSpPr>
            <p:cNvPr id="2" name="Grupp 1">
              <a:extLst>
                <a:ext uri="{FF2B5EF4-FFF2-40B4-BE49-F238E27FC236}">
                  <a16:creationId xmlns:a16="http://schemas.microsoft.com/office/drawing/2014/main" id="{CB71F286-77CA-6244-A3D8-0657E3396DA5}"/>
                </a:ext>
              </a:extLst>
            </p:cNvPr>
            <p:cNvGrpSpPr/>
            <p:nvPr/>
          </p:nvGrpSpPr>
          <p:grpSpPr>
            <a:xfrm>
              <a:off x="10276354" y="1078017"/>
              <a:ext cx="4487334" cy="7559648"/>
              <a:chOff x="10276354" y="1078017"/>
              <a:chExt cx="4487334" cy="7559648"/>
            </a:xfrm>
          </p:grpSpPr>
          <p:pic>
            <p:nvPicPr>
              <p:cNvPr id="44" name="Bild 43">
                <a:extLst>
                  <a:ext uri="{FF2B5EF4-FFF2-40B4-BE49-F238E27FC236}">
                    <a16:creationId xmlns:a16="http://schemas.microsoft.com/office/drawing/2014/main" id="{82271C5D-4DFA-154E-8D1B-7DCFE241032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9241" y="3717309"/>
                <a:ext cx="4474447" cy="3818920"/>
              </a:xfrm>
              <a:prstGeom prst="rect">
                <a:avLst/>
              </a:prstGeom>
            </p:spPr>
          </p:pic>
          <p:pic>
            <p:nvPicPr>
              <p:cNvPr id="45" name="Bild 44">
                <a:extLst>
                  <a:ext uri="{FF2B5EF4-FFF2-40B4-BE49-F238E27FC236}">
                    <a16:creationId xmlns:a16="http://schemas.microsoft.com/office/drawing/2014/main" id="{A07B7432-8856-3341-91B1-D39EC088DEC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9241" y="4818745"/>
                <a:ext cx="4474447" cy="3818920"/>
              </a:xfrm>
              <a:prstGeom prst="rect">
                <a:avLst/>
              </a:prstGeom>
            </p:spPr>
          </p:pic>
          <p:sp>
            <p:nvSpPr>
              <p:cNvPr id="18" name="Platshållare för text 3">
                <a:extLst>
                  <a:ext uri="{FF2B5EF4-FFF2-40B4-BE49-F238E27FC236}">
                    <a16:creationId xmlns:a16="http://schemas.microsoft.com/office/drawing/2014/main" id="{B3537CEF-6049-AF45-9D12-42BC29A19BFC}"/>
                  </a:ext>
                </a:extLst>
              </p:cNvPr>
              <p:cNvSpPr txBox="1">
                <a:spLocks/>
              </p:cNvSpPr>
              <p:nvPr/>
            </p:nvSpPr>
            <p:spPr>
              <a:xfrm>
                <a:off x="10276354" y="1078017"/>
                <a:ext cx="4474447" cy="7297055"/>
              </a:xfrm>
              <a:prstGeom prst="rect">
                <a:avLst/>
              </a:prstGeom>
            </p:spPr>
            <p:txBody>
              <a:bodyPr lIns="360000" tIns="360000" rIns="360000" bIns="36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b="1" i="0" dirty="0">
                    <a:solidFill>
                      <a:schemeClr val="bg1"/>
                    </a:solidFill>
                  </a:rPr>
                  <a:t>Vilket behov vill du göra något åt? </a:t>
                </a:r>
              </a:p>
              <a:p>
                <a:r>
                  <a:rPr lang="sv-SE" i="0" dirty="0">
                    <a:solidFill>
                      <a:schemeClr val="bg1"/>
                    </a:solidFill>
                  </a:rPr>
                  <a:t>Skriv här: </a:t>
                </a:r>
              </a:p>
              <a:p>
                <a:r>
                  <a:rPr lang="sv-SE" i="0" dirty="0">
                    <a:solidFill>
                      <a:schemeClr val="bg1"/>
                    </a:solidFill>
                  </a:rPr>
                  <a:t>Varje barn och elev ska ges stöd och utmaningar för att nå sin fulla potential och lämna gymnasieskolan med de kunskaper som krävs för fortsatta studier eller för arbete, med start redan i förskolan.</a:t>
                </a:r>
              </a:p>
              <a:p>
                <a:endParaRPr lang="sv-SE" i="0" dirty="0">
                  <a:solidFill>
                    <a:schemeClr val="bg1"/>
                  </a:solidFill>
                </a:endParaRPr>
              </a:p>
              <a:p>
                <a:endParaRPr lang="sv-SE" i="0" dirty="0">
                  <a:solidFill>
                    <a:schemeClr val="bg1"/>
                  </a:solidFill>
                </a:endParaRPr>
              </a:p>
            </p:txBody>
          </p:sp>
        </p:grpSp>
      </p:grpSp>
      <p:grpSp>
        <p:nvGrpSpPr>
          <p:cNvPr id="57" name="Grupp 56">
            <a:extLst>
              <a:ext uri="{FF2B5EF4-FFF2-40B4-BE49-F238E27FC236}">
                <a16:creationId xmlns:a16="http://schemas.microsoft.com/office/drawing/2014/main" id="{00A470B8-4297-AA4E-B0F0-6A7F2304583E}"/>
              </a:ext>
              <a:ext uri="{C183D7F6-B498-43B3-948B-1728B52AA6E4}">
                <adec:decorative xmlns:adec="http://schemas.microsoft.com/office/drawing/2017/decorative" val="1"/>
              </a:ext>
            </a:extLst>
          </p:cNvPr>
          <p:cNvGrpSpPr/>
          <p:nvPr/>
        </p:nvGrpSpPr>
        <p:grpSpPr>
          <a:xfrm>
            <a:off x="14973044" y="1078017"/>
            <a:ext cx="4487334" cy="7878947"/>
            <a:chOff x="10276354" y="1078017"/>
            <a:chExt cx="4487334" cy="7559648"/>
          </a:xfrm>
        </p:grpSpPr>
        <p:pic>
          <p:nvPicPr>
            <p:cNvPr id="58" name="Bild 57">
              <a:extLst>
                <a:ext uri="{FF2B5EF4-FFF2-40B4-BE49-F238E27FC236}">
                  <a16:creationId xmlns:a16="http://schemas.microsoft.com/office/drawing/2014/main" id="{310AEAB1-FFEB-364E-9687-A454C430A7E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9241" y="1078018"/>
              <a:ext cx="4474447" cy="3818920"/>
            </a:xfrm>
            <a:prstGeom prst="rect">
              <a:avLst/>
            </a:prstGeom>
          </p:spPr>
        </p:pic>
        <p:grpSp>
          <p:nvGrpSpPr>
            <p:cNvPr id="59" name="Grupp 58">
              <a:extLst>
                <a:ext uri="{FF2B5EF4-FFF2-40B4-BE49-F238E27FC236}">
                  <a16:creationId xmlns:a16="http://schemas.microsoft.com/office/drawing/2014/main" id="{6DFE183D-9F50-4242-B11E-477DBC0CB954}"/>
                </a:ext>
              </a:extLst>
            </p:cNvPr>
            <p:cNvGrpSpPr/>
            <p:nvPr/>
          </p:nvGrpSpPr>
          <p:grpSpPr>
            <a:xfrm>
              <a:off x="10276354" y="1078017"/>
              <a:ext cx="4487334" cy="7559648"/>
              <a:chOff x="10276354" y="1078017"/>
              <a:chExt cx="4487334" cy="7559648"/>
            </a:xfrm>
          </p:grpSpPr>
          <p:pic>
            <p:nvPicPr>
              <p:cNvPr id="61" name="Bild 60">
                <a:extLst>
                  <a:ext uri="{FF2B5EF4-FFF2-40B4-BE49-F238E27FC236}">
                    <a16:creationId xmlns:a16="http://schemas.microsoft.com/office/drawing/2014/main" id="{B270E631-DD13-DD4E-B08B-9AAEECF178F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9241" y="3717309"/>
                <a:ext cx="4474447" cy="3818920"/>
              </a:xfrm>
              <a:prstGeom prst="rect">
                <a:avLst/>
              </a:prstGeom>
            </p:spPr>
          </p:pic>
          <p:pic>
            <p:nvPicPr>
              <p:cNvPr id="62" name="Bild 61">
                <a:extLst>
                  <a:ext uri="{FF2B5EF4-FFF2-40B4-BE49-F238E27FC236}">
                    <a16:creationId xmlns:a16="http://schemas.microsoft.com/office/drawing/2014/main" id="{FCF894AF-61E8-FE40-A97E-2DECD666448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9241" y="4818745"/>
                <a:ext cx="4474447" cy="3818920"/>
              </a:xfrm>
              <a:prstGeom prst="rect">
                <a:avLst/>
              </a:prstGeom>
            </p:spPr>
          </p:pic>
          <p:sp>
            <p:nvSpPr>
              <p:cNvPr id="60" name="Platshållare för text 3">
                <a:extLst>
                  <a:ext uri="{FF2B5EF4-FFF2-40B4-BE49-F238E27FC236}">
                    <a16:creationId xmlns:a16="http://schemas.microsoft.com/office/drawing/2014/main" id="{FEF425DD-BB79-FF42-8195-5C0531F3F78E}"/>
                  </a:ext>
                </a:extLst>
              </p:cNvPr>
              <p:cNvSpPr txBox="1">
                <a:spLocks/>
              </p:cNvSpPr>
              <p:nvPr/>
            </p:nvSpPr>
            <p:spPr>
              <a:xfrm>
                <a:off x="10276354" y="1078017"/>
                <a:ext cx="4474447" cy="7297055"/>
              </a:xfrm>
              <a:prstGeom prst="rect">
                <a:avLst/>
              </a:prstGeom>
            </p:spPr>
            <p:txBody>
              <a:bodyPr lIns="360000" tIns="360000" rIns="360000" bIns="36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b="1" i="0" dirty="0">
                    <a:solidFill>
                      <a:schemeClr val="bg1"/>
                    </a:solidFill>
                  </a:rPr>
                  <a:t>Vilken upplevelse ska skapas?</a:t>
                </a:r>
              </a:p>
              <a:p>
                <a:r>
                  <a:rPr lang="sv-SE" i="0" dirty="0">
                    <a:solidFill>
                      <a:schemeClr val="bg1"/>
                    </a:solidFill>
                  </a:rPr>
                  <a:t>Skriv här: </a:t>
                </a:r>
              </a:p>
              <a:p>
                <a:r>
                  <a:rPr lang="sv-SE" i="0" dirty="0">
                    <a:solidFill>
                      <a:schemeClr val="bg1"/>
                    </a:solidFill>
                  </a:rPr>
                  <a:t>I några av våra förskoleklasser ser vi att förutsättningarna för att delta i förskolans lekar och aktiviteter är olika.</a:t>
                </a:r>
              </a:p>
              <a:p>
                <a:endParaRPr lang="sv-SE" i="0" dirty="0">
                  <a:solidFill>
                    <a:schemeClr val="bg1"/>
                  </a:solidFill>
                </a:endParaRPr>
              </a:p>
            </p:txBody>
          </p:sp>
        </p:grpSp>
      </p:grpSp>
      <p:grpSp>
        <p:nvGrpSpPr>
          <p:cNvPr id="63" name="Grupp 62">
            <a:extLst>
              <a:ext uri="{FF2B5EF4-FFF2-40B4-BE49-F238E27FC236}">
                <a16:creationId xmlns:a16="http://schemas.microsoft.com/office/drawing/2014/main" id="{78875B98-B914-494B-B346-2E652FE74DE1}"/>
              </a:ext>
              <a:ext uri="{C183D7F6-B498-43B3-948B-1728B52AA6E4}">
                <adec:decorative xmlns:adec="http://schemas.microsoft.com/office/drawing/2017/decorative" val="1"/>
              </a:ext>
            </a:extLst>
          </p:cNvPr>
          <p:cNvGrpSpPr/>
          <p:nvPr/>
        </p:nvGrpSpPr>
        <p:grpSpPr>
          <a:xfrm>
            <a:off x="19648954" y="1078017"/>
            <a:ext cx="4487334" cy="7878947"/>
            <a:chOff x="10276354" y="1078017"/>
            <a:chExt cx="4487334" cy="7559648"/>
          </a:xfrm>
        </p:grpSpPr>
        <p:pic>
          <p:nvPicPr>
            <p:cNvPr id="64" name="Bild 63">
              <a:extLst>
                <a:ext uri="{FF2B5EF4-FFF2-40B4-BE49-F238E27FC236}">
                  <a16:creationId xmlns:a16="http://schemas.microsoft.com/office/drawing/2014/main" id="{2628D952-02B7-394F-B843-4DA1A9336F9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9241" y="1078018"/>
              <a:ext cx="4474447" cy="3818920"/>
            </a:xfrm>
            <a:prstGeom prst="rect">
              <a:avLst/>
            </a:prstGeom>
          </p:spPr>
        </p:pic>
        <p:grpSp>
          <p:nvGrpSpPr>
            <p:cNvPr id="65" name="Grupp 64">
              <a:extLst>
                <a:ext uri="{FF2B5EF4-FFF2-40B4-BE49-F238E27FC236}">
                  <a16:creationId xmlns:a16="http://schemas.microsoft.com/office/drawing/2014/main" id="{3A201276-7DFE-D74C-939B-BC2CD56EC049}"/>
                </a:ext>
              </a:extLst>
            </p:cNvPr>
            <p:cNvGrpSpPr/>
            <p:nvPr/>
          </p:nvGrpSpPr>
          <p:grpSpPr>
            <a:xfrm>
              <a:off x="10276354" y="1078017"/>
              <a:ext cx="4487334" cy="7559648"/>
              <a:chOff x="10276354" y="1078017"/>
              <a:chExt cx="4487334" cy="7559648"/>
            </a:xfrm>
          </p:grpSpPr>
          <p:pic>
            <p:nvPicPr>
              <p:cNvPr id="67" name="Bild 66">
                <a:extLst>
                  <a:ext uri="{FF2B5EF4-FFF2-40B4-BE49-F238E27FC236}">
                    <a16:creationId xmlns:a16="http://schemas.microsoft.com/office/drawing/2014/main" id="{756AFB02-3B57-BC41-AD02-B141406C97A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9241" y="3717309"/>
                <a:ext cx="4474447" cy="3818920"/>
              </a:xfrm>
              <a:prstGeom prst="rect">
                <a:avLst/>
              </a:prstGeom>
            </p:spPr>
          </p:pic>
          <p:pic>
            <p:nvPicPr>
              <p:cNvPr id="68" name="Bild 67">
                <a:extLst>
                  <a:ext uri="{FF2B5EF4-FFF2-40B4-BE49-F238E27FC236}">
                    <a16:creationId xmlns:a16="http://schemas.microsoft.com/office/drawing/2014/main" id="{9F4889A3-39C8-034E-BFE1-495F539B8FE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9241" y="4818745"/>
                <a:ext cx="4474447" cy="3818920"/>
              </a:xfrm>
              <a:prstGeom prst="rect">
                <a:avLst/>
              </a:prstGeom>
            </p:spPr>
          </p:pic>
          <p:sp>
            <p:nvSpPr>
              <p:cNvPr id="66" name="Platshållare för text 3">
                <a:extLst>
                  <a:ext uri="{FF2B5EF4-FFF2-40B4-BE49-F238E27FC236}">
                    <a16:creationId xmlns:a16="http://schemas.microsoft.com/office/drawing/2014/main" id="{0CC17CC7-9B37-3B4A-88A9-C2E7CCD06018}"/>
                  </a:ext>
                </a:extLst>
              </p:cNvPr>
              <p:cNvSpPr txBox="1">
                <a:spLocks/>
              </p:cNvSpPr>
              <p:nvPr/>
            </p:nvSpPr>
            <p:spPr>
              <a:xfrm>
                <a:off x="10276354" y="1078017"/>
                <a:ext cx="4474447" cy="7297055"/>
              </a:xfrm>
              <a:prstGeom prst="rect">
                <a:avLst/>
              </a:prstGeom>
            </p:spPr>
            <p:txBody>
              <a:bodyPr lIns="360000" tIns="360000" rIns="360000" bIns="36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b="1" i="0" dirty="0">
                    <a:solidFill>
                      <a:schemeClr val="bg1"/>
                    </a:solidFill>
                  </a:rPr>
                  <a:t>Vilka användare ska uppleva det som utvecklas?</a:t>
                </a:r>
              </a:p>
              <a:p>
                <a:r>
                  <a:rPr lang="sv-SE" i="0" dirty="0">
                    <a:solidFill>
                      <a:schemeClr val="bg1"/>
                    </a:solidFill>
                  </a:rPr>
                  <a:t>Skriv här: </a:t>
                </a:r>
              </a:p>
              <a:p>
                <a:r>
                  <a:rPr lang="sv-SE" i="0" dirty="0">
                    <a:solidFill>
                      <a:schemeClr val="bg1"/>
                    </a:solidFill>
                  </a:rPr>
                  <a:t>En del av barnen kan därför inte delta på samma villkor som andra barn.</a:t>
                </a:r>
              </a:p>
              <a:p>
                <a:endParaRPr lang="sv-SE" i="0" dirty="0">
                  <a:solidFill>
                    <a:schemeClr val="bg1"/>
                  </a:solidFill>
                </a:endParaRPr>
              </a:p>
            </p:txBody>
          </p:sp>
        </p:grpSp>
      </p:grpSp>
      <p:grpSp>
        <p:nvGrpSpPr>
          <p:cNvPr id="6" name="Grupp 5">
            <a:extLst>
              <a:ext uri="{FF2B5EF4-FFF2-40B4-BE49-F238E27FC236}">
                <a16:creationId xmlns:a16="http://schemas.microsoft.com/office/drawing/2014/main" id="{814EF4E9-7207-294B-BE58-FA9F7A410DD5}"/>
              </a:ext>
              <a:ext uri="{C183D7F6-B498-43B3-948B-1728B52AA6E4}">
                <adec:decorative xmlns:adec="http://schemas.microsoft.com/office/drawing/2017/decorative" val="1"/>
              </a:ext>
            </a:extLst>
          </p:cNvPr>
          <p:cNvGrpSpPr/>
          <p:nvPr/>
        </p:nvGrpSpPr>
        <p:grpSpPr>
          <a:xfrm>
            <a:off x="10289241" y="9161486"/>
            <a:ext cx="13805483" cy="3785588"/>
            <a:chOff x="10289241" y="9203050"/>
            <a:chExt cx="13805483" cy="3785588"/>
          </a:xfrm>
        </p:grpSpPr>
        <p:pic>
          <p:nvPicPr>
            <p:cNvPr id="37" name="Bild 36">
              <a:extLst>
                <a:ext uri="{FF2B5EF4-FFF2-40B4-BE49-F238E27FC236}">
                  <a16:creationId xmlns:a16="http://schemas.microsoft.com/office/drawing/2014/main" id="{217F75F2-91BB-ED4C-BFC0-40A32B6758E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89241" y="9203050"/>
              <a:ext cx="4474447" cy="3785588"/>
            </a:xfrm>
            <a:prstGeom prst="rect">
              <a:avLst/>
            </a:prstGeom>
          </p:spPr>
        </p:pic>
        <p:pic>
          <p:nvPicPr>
            <p:cNvPr id="47" name="Bild 46">
              <a:extLst>
                <a:ext uri="{FF2B5EF4-FFF2-40B4-BE49-F238E27FC236}">
                  <a16:creationId xmlns:a16="http://schemas.microsoft.com/office/drawing/2014/main" id="{6DE0311C-F785-EA49-938B-0982101A3AE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3676677" y="9203050"/>
              <a:ext cx="4474447" cy="3785588"/>
            </a:xfrm>
            <a:prstGeom prst="rect">
              <a:avLst/>
            </a:prstGeom>
          </p:spPr>
        </p:pic>
        <p:pic>
          <p:nvPicPr>
            <p:cNvPr id="48" name="Bild 47">
              <a:extLst>
                <a:ext uri="{FF2B5EF4-FFF2-40B4-BE49-F238E27FC236}">
                  <a16:creationId xmlns:a16="http://schemas.microsoft.com/office/drawing/2014/main" id="{E9477640-BF9F-9C4C-93EA-D42EB99A7C5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7375840" y="9203050"/>
              <a:ext cx="4474447" cy="3785588"/>
            </a:xfrm>
            <a:prstGeom prst="rect">
              <a:avLst/>
            </a:prstGeom>
          </p:spPr>
        </p:pic>
        <p:pic>
          <p:nvPicPr>
            <p:cNvPr id="49" name="Bild 48">
              <a:extLst>
                <a:ext uri="{FF2B5EF4-FFF2-40B4-BE49-F238E27FC236}">
                  <a16:creationId xmlns:a16="http://schemas.microsoft.com/office/drawing/2014/main" id="{2BDBB182-603E-6444-9914-AE82474F37C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9620277" y="9203050"/>
              <a:ext cx="4474447" cy="3785588"/>
            </a:xfrm>
            <a:prstGeom prst="rect">
              <a:avLst/>
            </a:prstGeom>
          </p:spPr>
        </p:pic>
      </p:grpSp>
      <p:sp>
        <p:nvSpPr>
          <p:cNvPr id="46" name="Platshållare för text 3">
            <a:extLst>
              <a:ext uri="{FF2B5EF4-FFF2-40B4-BE49-F238E27FC236}">
                <a16:creationId xmlns:a16="http://schemas.microsoft.com/office/drawing/2014/main" id="{D5D89A38-FB19-3842-9A4E-D69C76C74BB7}"/>
              </a:ext>
            </a:extLst>
          </p:cNvPr>
          <p:cNvSpPr txBox="1">
            <a:spLocks/>
          </p:cNvSpPr>
          <p:nvPr/>
        </p:nvSpPr>
        <p:spPr>
          <a:xfrm>
            <a:off x="10535357" y="9203274"/>
            <a:ext cx="13322170" cy="3434707"/>
          </a:xfrm>
          <a:prstGeom prst="rect">
            <a:avLst/>
          </a:prstGeom>
        </p:spPr>
        <p:txBody>
          <a:bodyPr lIns="360000" tIns="360000" rIns="360000" bIns="36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b="1" i="0" dirty="0">
                <a:solidFill>
                  <a:schemeClr val="bg1"/>
                </a:solidFill>
              </a:rPr>
              <a:t>Vilken förändring ska uppstå?</a:t>
            </a:r>
          </a:p>
          <a:p>
            <a:r>
              <a:rPr lang="sv-SE" i="0" dirty="0">
                <a:solidFill>
                  <a:schemeClr val="bg1"/>
                </a:solidFill>
              </a:rPr>
              <a:t>Skriv här:</a:t>
            </a:r>
          </a:p>
          <a:p>
            <a:r>
              <a:rPr lang="sv-SE" i="0" dirty="0">
                <a:solidFill>
                  <a:schemeClr val="bg1"/>
                </a:solidFill>
              </a:rPr>
              <a:t> Vi vill att alla barn ska kunna delta på lika villkor</a:t>
            </a:r>
            <a:r>
              <a:rPr lang="sv-SE" dirty="0">
                <a:solidFill>
                  <a:schemeClr val="bg1"/>
                </a:solidFill>
              </a:rPr>
              <a:t>.</a:t>
            </a:r>
          </a:p>
          <a:p>
            <a:endParaRPr lang="sv-SE" dirty="0">
              <a:solidFill>
                <a:schemeClr val="bg1"/>
              </a:solidFill>
            </a:endParaRPr>
          </a:p>
          <a:p>
            <a:endParaRPr lang="sv-SE" dirty="0">
              <a:solidFill>
                <a:schemeClr val="bg1"/>
              </a:solidFill>
            </a:endParaRPr>
          </a:p>
        </p:txBody>
      </p:sp>
      <p:pic>
        <p:nvPicPr>
          <p:cNvPr id="36" name="Bild">
            <a:extLst>
              <a:ext uri="{FF2B5EF4-FFF2-40B4-BE49-F238E27FC236}">
                <a16:creationId xmlns:a16="http://schemas.microsoft.com/office/drawing/2014/main" id="{53DCABA8-F1DC-414D-BAAC-96785D39B21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867431" y="1385993"/>
            <a:ext cx="544999" cy="474676"/>
          </a:xfrm>
          <a:prstGeom prst="rect">
            <a:avLst/>
          </a:prstGeom>
          <a:ln w="12700">
            <a:miter lim="400000"/>
          </a:ln>
        </p:spPr>
      </p:pic>
      <p:pic>
        <p:nvPicPr>
          <p:cNvPr id="38" name="Bild">
            <a:extLst>
              <a:ext uri="{FF2B5EF4-FFF2-40B4-BE49-F238E27FC236}">
                <a16:creationId xmlns:a16="http://schemas.microsoft.com/office/drawing/2014/main" id="{CD71B0D8-B324-4BD6-B473-AFBA66C1C94A}"/>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15738" y="1265222"/>
            <a:ext cx="983739" cy="860772"/>
          </a:xfrm>
          <a:prstGeom prst="rect">
            <a:avLst/>
          </a:prstGeom>
          <a:ln w="12700">
            <a:miter lim="400000"/>
          </a:ln>
        </p:spPr>
      </p:pic>
    </p:spTree>
    <p:extLst>
      <p:ext uri="{BB962C8B-B14F-4D97-AF65-F5344CB8AC3E}">
        <p14:creationId xmlns:p14="http://schemas.microsoft.com/office/powerpoint/2010/main" val="1935486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innehåll 13">
            <a:extLst>
              <a:ext uri="{FF2B5EF4-FFF2-40B4-BE49-F238E27FC236}">
                <a16:creationId xmlns:a16="http://schemas.microsoft.com/office/drawing/2014/main" id="{52E4F7E6-75E9-4BC6-B912-343E6097B4B1}"/>
              </a:ext>
            </a:extLst>
          </p:cNvPr>
          <p:cNvSpPr>
            <a:spLocks noGrp="1"/>
          </p:cNvSpPr>
          <p:nvPr>
            <p:ph type="title" idx="4294967295"/>
          </p:nvPr>
        </p:nvSpPr>
        <p:spPr>
          <a:xfrm>
            <a:off x="1690729" y="3016397"/>
            <a:ext cx="8816934" cy="2358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8080"/>
              </a:lnSpc>
              <a:spcBef>
                <a:spcPts val="2000"/>
              </a:spcBef>
              <a:spcAft>
                <a:spcPts val="0"/>
              </a:spcAft>
              <a:buClrTx/>
              <a:buSzTx/>
              <a:buFontTx/>
              <a:buNone/>
              <a:tabLst/>
              <a:defRPr/>
            </a:pPr>
            <a:r>
              <a:rPr kumimoji="0" lang="sv-SE" sz="8000" b="1" i="0" u="none" strike="noStrike" kern="1200" cap="none" spc="0" normalizeH="0" baseline="0" noProof="0" dirty="0">
                <a:ln>
                  <a:noFill/>
                </a:ln>
                <a:solidFill>
                  <a:schemeClr val="bg1"/>
                </a:solidFill>
                <a:effectLst/>
                <a:uLnTx/>
                <a:uFillTx/>
                <a:latin typeface="+mj-lt"/>
                <a:ea typeface="+mn-ea"/>
                <a:cs typeface="+mn-cs"/>
              </a:rPr>
              <a:t>Hur kan frågan formuleras?</a:t>
            </a:r>
            <a:endParaRPr kumimoji="0" lang="sv-SE" sz="7900" b="1" i="0" u="none" strike="noStrike" kern="1200" cap="none" spc="0" normalizeH="0" baseline="0" noProof="0" dirty="0">
              <a:ln>
                <a:noFill/>
              </a:ln>
              <a:solidFill>
                <a:schemeClr val="bg1"/>
              </a:solidFill>
              <a:effectLst/>
              <a:uLnTx/>
              <a:uFillTx/>
              <a:latin typeface="+mj-lt"/>
              <a:ea typeface="+mn-ea"/>
              <a:cs typeface="+mn-cs"/>
            </a:endParaRPr>
          </a:p>
        </p:txBody>
      </p:sp>
      <p:sp>
        <p:nvSpPr>
          <p:cNvPr id="12" name="Platshållare för text 11">
            <a:extLst>
              <a:ext uri="{FF2B5EF4-FFF2-40B4-BE49-F238E27FC236}">
                <a16:creationId xmlns:a16="http://schemas.microsoft.com/office/drawing/2014/main" id="{CD348EBA-8678-402F-BEB3-AF020E880464}"/>
              </a:ext>
            </a:extLst>
          </p:cNvPr>
          <p:cNvSpPr>
            <a:spLocks noGrp="1"/>
          </p:cNvSpPr>
          <p:nvPr>
            <p:ph type="body" sz="quarter" idx="10"/>
          </p:nvPr>
        </p:nvSpPr>
        <p:spPr/>
        <p:txBody>
          <a:bodyPr/>
          <a:lstStyle/>
          <a:p>
            <a:r>
              <a:rPr lang="sv-SE" dirty="0"/>
              <a:t>8 min</a:t>
            </a:r>
          </a:p>
        </p:txBody>
      </p:sp>
      <p:sp>
        <p:nvSpPr>
          <p:cNvPr id="15" name="Platshållare för text 14">
            <a:extLst>
              <a:ext uri="{FF2B5EF4-FFF2-40B4-BE49-F238E27FC236}">
                <a16:creationId xmlns:a16="http://schemas.microsoft.com/office/drawing/2014/main" id="{75439470-88EF-426D-949C-FCAB5F2A9D35}"/>
              </a:ext>
            </a:extLst>
          </p:cNvPr>
          <p:cNvSpPr>
            <a:spLocks noGrp="1"/>
          </p:cNvSpPr>
          <p:nvPr>
            <p:ph type="body" sz="quarter" idx="35"/>
          </p:nvPr>
        </p:nvSpPr>
        <p:spPr/>
        <p:txBody>
          <a:bodyPr/>
          <a:lstStyle/>
          <a:p>
            <a:r>
              <a:rPr lang="sv-SE" dirty="0"/>
              <a:t>Skriv</a:t>
            </a:r>
          </a:p>
        </p:txBody>
      </p:sp>
      <p:sp>
        <p:nvSpPr>
          <p:cNvPr id="13" name="Platshållare för text 12">
            <a:extLst>
              <a:ext uri="{FF2B5EF4-FFF2-40B4-BE49-F238E27FC236}">
                <a16:creationId xmlns:a16="http://schemas.microsoft.com/office/drawing/2014/main" id="{1468F544-DF2F-45E4-9092-0F91B051A16A}"/>
              </a:ext>
            </a:extLst>
          </p:cNvPr>
          <p:cNvSpPr>
            <a:spLocks noGrp="1"/>
          </p:cNvSpPr>
          <p:nvPr>
            <p:ph type="body" sz="quarter" idx="11"/>
          </p:nvPr>
        </p:nvSpPr>
        <p:spPr/>
        <p:txBody>
          <a:bodyPr/>
          <a:lstStyle/>
          <a:p>
            <a:r>
              <a:rPr lang="sv-SE" dirty="0"/>
              <a:t>Enskilt</a:t>
            </a:r>
          </a:p>
        </p:txBody>
      </p:sp>
      <p:sp>
        <p:nvSpPr>
          <p:cNvPr id="25" name="Platshållare för text 24">
            <a:extLst>
              <a:ext uri="{FF2B5EF4-FFF2-40B4-BE49-F238E27FC236}">
                <a16:creationId xmlns:a16="http://schemas.microsoft.com/office/drawing/2014/main" id="{516E7187-EF97-4A1A-9294-CFD6A1B169C4}"/>
              </a:ext>
            </a:extLst>
          </p:cNvPr>
          <p:cNvSpPr>
            <a:spLocks noGrp="1"/>
          </p:cNvSpPr>
          <p:nvPr>
            <p:ph type="body" sz="quarter" idx="45"/>
          </p:nvPr>
        </p:nvSpPr>
        <p:spPr/>
        <p:txBody>
          <a:bodyPr/>
          <a:lstStyle/>
          <a:p>
            <a:r>
              <a:rPr lang="sv-SE" dirty="0"/>
              <a:t>Skriv flera formuleringar av utmaningen. Börja varje formulering med </a:t>
            </a:r>
            <a:r>
              <a:rPr lang="sv-SE" b="1" dirty="0"/>
              <a:t>Hur kan vi.</a:t>
            </a:r>
          </a:p>
          <a:p>
            <a:r>
              <a:rPr lang="sv-SE" dirty="0"/>
              <a:t>Exempel:</a:t>
            </a:r>
          </a:p>
          <a:p>
            <a:r>
              <a:rPr lang="sv-SE" dirty="0"/>
              <a:t>Hur kan vi i vår förskola bättre hjälpa barn från utsatta områden?</a:t>
            </a:r>
          </a:p>
          <a:p>
            <a:r>
              <a:rPr lang="sv-SE" dirty="0"/>
              <a:t>Hur kan vi samarbeta med föräldrarna till barn i utsatta områden så att de kan delta i utomhusaktiviteter?</a:t>
            </a:r>
          </a:p>
          <a:p>
            <a:endParaRPr lang="sv-SE" dirty="0"/>
          </a:p>
          <a:p>
            <a:endParaRPr lang="sv-SE" dirty="0"/>
          </a:p>
        </p:txBody>
      </p:sp>
      <p:sp>
        <p:nvSpPr>
          <p:cNvPr id="16" name="Platshållare för text 15">
            <a:extLst>
              <a:ext uri="{FF2B5EF4-FFF2-40B4-BE49-F238E27FC236}">
                <a16:creationId xmlns:a16="http://schemas.microsoft.com/office/drawing/2014/main" id="{D30B940F-C430-4EAB-B489-95D5E4B1D21D}"/>
              </a:ext>
            </a:extLst>
          </p:cNvPr>
          <p:cNvSpPr>
            <a:spLocks noGrp="1"/>
          </p:cNvSpPr>
          <p:nvPr>
            <p:ph type="body" sz="quarter" idx="36"/>
          </p:nvPr>
        </p:nvSpPr>
        <p:spPr/>
        <p:txBody>
          <a:bodyPr/>
          <a:lstStyle/>
          <a:p>
            <a:endParaRPr lang="sv-SE" dirty="0"/>
          </a:p>
        </p:txBody>
      </p:sp>
      <p:sp>
        <p:nvSpPr>
          <p:cNvPr id="17" name="Platshållare för text 16">
            <a:extLst>
              <a:ext uri="{FF2B5EF4-FFF2-40B4-BE49-F238E27FC236}">
                <a16:creationId xmlns:a16="http://schemas.microsoft.com/office/drawing/2014/main" id="{FEACE5D7-E8CD-4D11-AC6D-0818C45F2236}"/>
              </a:ext>
            </a:extLst>
          </p:cNvPr>
          <p:cNvSpPr>
            <a:spLocks noGrp="1"/>
          </p:cNvSpPr>
          <p:nvPr>
            <p:ph type="body" sz="quarter" idx="37"/>
          </p:nvPr>
        </p:nvSpPr>
        <p:spPr/>
        <p:txBody>
          <a:bodyPr/>
          <a:lstStyle/>
          <a:p>
            <a:endParaRPr lang="sv-SE"/>
          </a:p>
        </p:txBody>
      </p:sp>
      <p:sp>
        <p:nvSpPr>
          <p:cNvPr id="18" name="Platshållare för text 17">
            <a:extLst>
              <a:ext uri="{FF2B5EF4-FFF2-40B4-BE49-F238E27FC236}">
                <a16:creationId xmlns:a16="http://schemas.microsoft.com/office/drawing/2014/main" id="{17B34275-CA79-4127-A80B-B08EF3FD3BF6}"/>
              </a:ext>
            </a:extLst>
          </p:cNvPr>
          <p:cNvSpPr>
            <a:spLocks noGrp="1"/>
          </p:cNvSpPr>
          <p:nvPr>
            <p:ph type="body" sz="quarter" idx="38"/>
          </p:nvPr>
        </p:nvSpPr>
        <p:spPr/>
        <p:txBody>
          <a:bodyPr/>
          <a:lstStyle/>
          <a:p>
            <a:endParaRPr lang="sv-SE"/>
          </a:p>
        </p:txBody>
      </p:sp>
      <p:sp>
        <p:nvSpPr>
          <p:cNvPr id="19" name="Platshållare för text 18">
            <a:extLst>
              <a:ext uri="{FF2B5EF4-FFF2-40B4-BE49-F238E27FC236}">
                <a16:creationId xmlns:a16="http://schemas.microsoft.com/office/drawing/2014/main" id="{AD754D45-A8C3-449E-AC5A-D82C7B982E6F}"/>
              </a:ext>
            </a:extLst>
          </p:cNvPr>
          <p:cNvSpPr>
            <a:spLocks noGrp="1"/>
          </p:cNvSpPr>
          <p:nvPr>
            <p:ph type="body" sz="quarter" idx="39"/>
          </p:nvPr>
        </p:nvSpPr>
        <p:spPr/>
        <p:txBody>
          <a:bodyPr/>
          <a:lstStyle/>
          <a:p>
            <a:endParaRPr lang="sv-SE"/>
          </a:p>
        </p:txBody>
      </p:sp>
      <p:sp>
        <p:nvSpPr>
          <p:cNvPr id="20" name="Platshållare för text 19">
            <a:extLst>
              <a:ext uri="{FF2B5EF4-FFF2-40B4-BE49-F238E27FC236}">
                <a16:creationId xmlns:a16="http://schemas.microsoft.com/office/drawing/2014/main" id="{BFFF2984-0467-4AFB-83AE-0FBA8D54C12A}"/>
              </a:ext>
            </a:extLst>
          </p:cNvPr>
          <p:cNvSpPr>
            <a:spLocks noGrp="1"/>
          </p:cNvSpPr>
          <p:nvPr>
            <p:ph type="body" sz="quarter" idx="40"/>
          </p:nvPr>
        </p:nvSpPr>
        <p:spPr/>
        <p:txBody>
          <a:bodyPr/>
          <a:lstStyle/>
          <a:p>
            <a:endParaRPr lang="sv-SE"/>
          </a:p>
        </p:txBody>
      </p:sp>
      <p:sp>
        <p:nvSpPr>
          <p:cNvPr id="21" name="Platshållare för text 20">
            <a:extLst>
              <a:ext uri="{FF2B5EF4-FFF2-40B4-BE49-F238E27FC236}">
                <a16:creationId xmlns:a16="http://schemas.microsoft.com/office/drawing/2014/main" id="{C87FA1B5-F599-4CE1-8E14-343F3F64FA6F}"/>
              </a:ext>
            </a:extLst>
          </p:cNvPr>
          <p:cNvSpPr>
            <a:spLocks noGrp="1"/>
          </p:cNvSpPr>
          <p:nvPr>
            <p:ph type="body" sz="quarter" idx="41"/>
          </p:nvPr>
        </p:nvSpPr>
        <p:spPr/>
        <p:txBody>
          <a:bodyPr/>
          <a:lstStyle/>
          <a:p>
            <a:endParaRPr lang="sv-SE"/>
          </a:p>
        </p:txBody>
      </p:sp>
      <p:sp>
        <p:nvSpPr>
          <p:cNvPr id="22" name="Platshållare för text 21">
            <a:extLst>
              <a:ext uri="{FF2B5EF4-FFF2-40B4-BE49-F238E27FC236}">
                <a16:creationId xmlns:a16="http://schemas.microsoft.com/office/drawing/2014/main" id="{3BF41152-27B2-47E6-94F9-350FB960E2A8}"/>
              </a:ext>
            </a:extLst>
          </p:cNvPr>
          <p:cNvSpPr>
            <a:spLocks noGrp="1"/>
          </p:cNvSpPr>
          <p:nvPr>
            <p:ph type="body" sz="quarter" idx="42"/>
          </p:nvPr>
        </p:nvSpPr>
        <p:spPr/>
        <p:txBody>
          <a:bodyPr/>
          <a:lstStyle/>
          <a:p>
            <a:endParaRPr lang="sv-SE"/>
          </a:p>
        </p:txBody>
      </p:sp>
      <p:sp>
        <p:nvSpPr>
          <p:cNvPr id="23" name="Platshållare för text 22">
            <a:extLst>
              <a:ext uri="{FF2B5EF4-FFF2-40B4-BE49-F238E27FC236}">
                <a16:creationId xmlns:a16="http://schemas.microsoft.com/office/drawing/2014/main" id="{9AB9D9BA-8A21-47BC-9F91-9958146DE008}"/>
              </a:ext>
            </a:extLst>
          </p:cNvPr>
          <p:cNvSpPr>
            <a:spLocks noGrp="1"/>
          </p:cNvSpPr>
          <p:nvPr>
            <p:ph type="body" sz="quarter" idx="43"/>
          </p:nvPr>
        </p:nvSpPr>
        <p:spPr/>
        <p:txBody>
          <a:bodyPr/>
          <a:lstStyle/>
          <a:p>
            <a:endParaRPr lang="sv-SE"/>
          </a:p>
        </p:txBody>
      </p:sp>
      <p:sp>
        <p:nvSpPr>
          <p:cNvPr id="24" name="Platshållare för text 23">
            <a:extLst>
              <a:ext uri="{FF2B5EF4-FFF2-40B4-BE49-F238E27FC236}">
                <a16:creationId xmlns:a16="http://schemas.microsoft.com/office/drawing/2014/main" id="{A8E24340-80E7-45A2-BB87-742CCB59478B}"/>
              </a:ext>
            </a:extLst>
          </p:cNvPr>
          <p:cNvSpPr>
            <a:spLocks noGrp="1"/>
          </p:cNvSpPr>
          <p:nvPr>
            <p:ph type="body" sz="quarter" idx="44"/>
          </p:nvPr>
        </p:nvSpPr>
        <p:spPr/>
        <p:txBody>
          <a:bodyPr/>
          <a:lstStyle/>
          <a:p>
            <a:endParaRPr lang="sv-SE" sz="3200" dirty="0">
              <a:latin typeface="+mj-lt"/>
            </a:endParaRPr>
          </a:p>
          <a:p>
            <a:r>
              <a:rPr lang="sv-SE" sz="3200" dirty="0">
                <a:latin typeface="+mj-lt"/>
              </a:rPr>
              <a:t>Bolla gärna formuleringarna med kollegor!</a:t>
            </a:r>
          </a:p>
        </p:txBody>
      </p:sp>
      <p:pic>
        <p:nvPicPr>
          <p:cNvPr id="26" name="Gruppera">
            <a:extLst>
              <a:ext uri="{FF2B5EF4-FFF2-40B4-BE49-F238E27FC236}">
                <a16:creationId xmlns:a16="http://schemas.microsoft.com/office/drawing/2014/main" id="{56F5EDF9-CD38-4188-AD85-833D3910143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27" name="Bild">
            <a:extLst>
              <a:ext uri="{FF2B5EF4-FFF2-40B4-BE49-F238E27FC236}">
                <a16:creationId xmlns:a16="http://schemas.microsoft.com/office/drawing/2014/main" id="{1306C088-6DE0-4915-AD4F-FB0B32A3D6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15738" y="1320528"/>
            <a:ext cx="1024729" cy="860772"/>
          </a:xfrm>
          <a:prstGeom prst="rect">
            <a:avLst/>
          </a:prstGeom>
          <a:ln w="12700">
            <a:miter lim="400000"/>
          </a:ln>
        </p:spPr>
      </p:pic>
      <p:pic>
        <p:nvPicPr>
          <p:cNvPr id="28" name="Bild">
            <a:extLst>
              <a:ext uri="{FF2B5EF4-FFF2-40B4-BE49-F238E27FC236}">
                <a16:creationId xmlns:a16="http://schemas.microsoft.com/office/drawing/2014/main" id="{385D3123-00FE-4B8D-9694-3B97D9674FA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867431" y="1385993"/>
            <a:ext cx="544999" cy="474676"/>
          </a:xfrm>
          <a:prstGeom prst="rect">
            <a:avLst/>
          </a:prstGeom>
          <a:ln w="12700">
            <a:miter lim="400000"/>
          </a:ln>
        </p:spPr>
      </p:pic>
    </p:spTree>
    <p:extLst>
      <p:ext uri="{BB962C8B-B14F-4D97-AF65-F5344CB8AC3E}">
        <p14:creationId xmlns:p14="http://schemas.microsoft.com/office/powerpoint/2010/main" val="473919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29" name="Bild">
            <a:extLst>
              <a:ext uri="{FF2B5EF4-FFF2-40B4-BE49-F238E27FC236}">
                <a16:creationId xmlns:a16="http://schemas.microsoft.com/office/drawing/2014/main" id="{65E3D7BC-E3CB-024C-8A7C-A8FE8FB0CA1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78353" y="1227231"/>
            <a:ext cx="1024729" cy="860772"/>
          </a:xfrm>
          <a:prstGeom prst="rect">
            <a:avLst/>
          </a:prstGeom>
          <a:ln w="12700">
            <a:miter lim="400000"/>
          </a:ln>
        </p:spPr>
      </p:pic>
      <p:pic>
        <p:nvPicPr>
          <p:cNvPr id="13" name="Bild">
            <a:extLst>
              <a:ext uri="{FF2B5EF4-FFF2-40B4-BE49-F238E27FC236}">
                <a16:creationId xmlns:a16="http://schemas.microsoft.com/office/drawing/2014/main" id="{FCDCDC79-B6D9-4015-923F-4AE63AA11F8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867431" y="1385993"/>
            <a:ext cx="544999" cy="474676"/>
          </a:xfrm>
          <a:prstGeom prst="rect">
            <a:avLst/>
          </a:prstGeom>
          <a:ln w="12700">
            <a:miter lim="400000"/>
          </a:ln>
        </p:spPr>
      </p:pic>
      <p:sp>
        <p:nvSpPr>
          <p:cNvPr id="34" name="Platshållare för text 33">
            <a:extLst>
              <a:ext uri="{FF2B5EF4-FFF2-40B4-BE49-F238E27FC236}">
                <a16:creationId xmlns:a16="http://schemas.microsoft.com/office/drawing/2014/main" id="{A80546F9-5A07-8ECC-B239-90D41A189FC6}"/>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8000" b="1" i="0" u="none" strike="noStrike" kern="1200" cap="none" spc="0" normalizeH="0" baseline="0" noProof="0" dirty="0">
                <a:ln>
                  <a:noFill/>
                </a:ln>
                <a:solidFill>
                  <a:schemeClr val="bg1"/>
                </a:solidFill>
                <a:effectLst/>
                <a:uLnTx/>
                <a:uFillTx/>
                <a:latin typeface="+mj-lt"/>
                <a:ea typeface="+mn-ea"/>
                <a:cs typeface="+mn-cs"/>
              </a:rPr>
              <a:t>Välj din utmaningsfråga</a:t>
            </a:r>
            <a:endParaRPr kumimoji="0" lang="sv-SE" sz="7900" b="1" i="0" u="none" strike="noStrike" kern="1200" cap="none" spc="0" normalizeH="0" baseline="0" noProof="0" dirty="0">
              <a:ln>
                <a:noFill/>
              </a:ln>
              <a:solidFill>
                <a:schemeClr val="bg1"/>
              </a:solidFill>
              <a:effectLst/>
              <a:uLnTx/>
              <a:uFillTx/>
              <a:latin typeface="+mj-lt"/>
              <a:ea typeface="+mn-ea"/>
              <a:cs typeface="+mn-cs"/>
            </a:endParaRPr>
          </a:p>
        </p:txBody>
      </p:sp>
      <p:sp>
        <p:nvSpPr>
          <p:cNvPr id="27" name="Platshållare för text 26">
            <a:extLst>
              <a:ext uri="{FF2B5EF4-FFF2-40B4-BE49-F238E27FC236}">
                <a16:creationId xmlns:a16="http://schemas.microsoft.com/office/drawing/2014/main" id="{F1053454-6221-1C73-272F-7C9AF75067F9}"/>
              </a:ext>
            </a:extLst>
          </p:cNvPr>
          <p:cNvSpPr>
            <a:spLocks noGrp="1"/>
          </p:cNvSpPr>
          <p:nvPr>
            <p:ph type="body" sz="quarter" idx="10"/>
          </p:nvPr>
        </p:nvSpPr>
        <p:spPr/>
        <p:txBody>
          <a:bodyPr/>
          <a:lstStyle/>
          <a:p>
            <a:r>
              <a:rPr lang="sv-SE" dirty="0"/>
              <a:t>2 min</a:t>
            </a:r>
          </a:p>
        </p:txBody>
      </p:sp>
      <p:sp>
        <p:nvSpPr>
          <p:cNvPr id="33" name="Platshållare för text 32">
            <a:extLst>
              <a:ext uri="{FF2B5EF4-FFF2-40B4-BE49-F238E27FC236}">
                <a16:creationId xmlns:a16="http://schemas.microsoft.com/office/drawing/2014/main" id="{55DF1947-D55D-EE14-191A-E7CC7E46629C}"/>
              </a:ext>
            </a:extLst>
          </p:cNvPr>
          <p:cNvSpPr>
            <a:spLocks noGrp="1"/>
          </p:cNvSpPr>
          <p:nvPr>
            <p:ph type="body" sz="quarter" idx="35"/>
          </p:nvPr>
        </p:nvSpPr>
        <p:spPr/>
        <p:txBody>
          <a:bodyPr/>
          <a:lstStyle/>
          <a:p>
            <a:r>
              <a:rPr lang="sv-SE" dirty="0"/>
              <a:t>Skriva</a:t>
            </a:r>
          </a:p>
        </p:txBody>
      </p:sp>
      <p:sp>
        <p:nvSpPr>
          <p:cNvPr id="30" name="Platshållare för text 29">
            <a:extLst>
              <a:ext uri="{FF2B5EF4-FFF2-40B4-BE49-F238E27FC236}">
                <a16:creationId xmlns:a16="http://schemas.microsoft.com/office/drawing/2014/main" id="{CE0FEFD2-72EB-D2FD-831B-4581A108EB1D}"/>
              </a:ext>
            </a:extLst>
          </p:cNvPr>
          <p:cNvSpPr>
            <a:spLocks noGrp="1"/>
          </p:cNvSpPr>
          <p:nvPr>
            <p:ph type="body" sz="quarter" idx="11"/>
          </p:nvPr>
        </p:nvSpPr>
        <p:spPr/>
        <p:txBody>
          <a:bodyPr/>
          <a:lstStyle/>
          <a:p>
            <a:r>
              <a:rPr lang="sv-SE" dirty="0"/>
              <a:t>Enskilt</a:t>
            </a:r>
          </a:p>
        </p:txBody>
      </p:sp>
      <p:sp>
        <p:nvSpPr>
          <p:cNvPr id="35" name="Platshållare för text 34">
            <a:extLst>
              <a:ext uri="{FF2B5EF4-FFF2-40B4-BE49-F238E27FC236}">
                <a16:creationId xmlns:a16="http://schemas.microsoft.com/office/drawing/2014/main" id="{082DF6FB-1875-5735-720D-53CBEF7501F5}"/>
              </a:ext>
            </a:extLst>
          </p:cNvPr>
          <p:cNvSpPr>
            <a:spLocks noGrp="1"/>
          </p:cNvSpPr>
          <p:nvPr>
            <p:ph type="body" sz="quarter" idx="37"/>
          </p:nvPr>
        </p:nvSpPr>
        <p:spPr/>
        <p:txBody>
          <a:bodyPr/>
          <a:lstStyle/>
          <a:p>
            <a:r>
              <a:rPr lang="sv-SE" sz="3100" dirty="0">
                <a:latin typeface="+mn-lt"/>
              </a:rPr>
              <a:t>Vilken väljer du? Placera den nedan. Det är den som du och din verksamhet eller arbetsgrupp ska arbeta vidare med.</a:t>
            </a:r>
          </a:p>
          <a:p>
            <a:r>
              <a:rPr lang="sv-SE" sz="3100" b="1" dirty="0">
                <a:solidFill>
                  <a:schemeClr val="bg1"/>
                </a:solidFill>
              </a:rPr>
              <a:t>Var beredd på att frågan kommer att </a:t>
            </a:r>
            <a:r>
              <a:rPr lang="sv-SE" sz="3100" b="0" dirty="0">
                <a:solidFill>
                  <a:schemeClr val="bg1"/>
                </a:solidFill>
              </a:rPr>
              <a:t>formuleras om, av dem som arbetar med den. Det är helt i sin ordning, eftersom dina medarbetare kommer att undersöka och få nya insikter med hjälp av användarna. Det gör att ni skapar än mer värde.</a:t>
            </a:r>
          </a:p>
          <a:p>
            <a:r>
              <a:rPr lang="sv-SE" sz="3100" dirty="0">
                <a:latin typeface="+mn-lt"/>
              </a:rPr>
              <a:t> </a:t>
            </a:r>
          </a:p>
          <a:p>
            <a:endParaRPr lang="sv-SE" dirty="0"/>
          </a:p>
        </p:txBody>
      </p:sp>
      <p:sp>
        <p:nvSpPr>
          <p:cNvPr id="31" name="Platshållare för innehåll 30">
            <a:extLst>
              <a:ext uri="{FF2B5EF4-FFF2-40B4-BE49-F238E27FC236}">
                <a16:creationId xmlns:a16="http://schemas.microsoft.com/office/drawing/2014/main" id="{0C4423E6-EABC-4317-3A66-5CAD9A9AD774}"/>
              </a:ext>
            </a:extLst>
          </p:cNvPr>
          <p:cNvSpPr>
            <a:spLocks noGrp="1"/>
          </p:cNvSpPr>
          <p:nvPr>
            <p:ph sz="quarter" idx="16"/>
          </p:nvPr>
        </p:nvSpPr>
        <p:spPr/>
        <p:txBody>
          <a:bodyPr/>
          <a:lstStyle/>
          <a:p>
            <a:r>
              <a:rPr lang="sv-SE" i="0" dirty="0"/>
              <a:t>Hur kan vi…</a:t>
            </a:r>
          </a:p>
        </p:txBody>
      </p:sp>
      <p:sp>
        <p:nvSpPr>
          <p:cNvPr id="38" name="Platshållare för text 37">
            <a:extLst>
              <a:ext uri="{FF2B5EF4-FFF2-40B4-BE49-F238E27FC236}">
                <a16:creationId xmlns:a16="http://schemas.microsoft.com/office/drawing/2014/main" id="{08C5EC46-3009-989E-B6B2-00EAD750CDD5}"/>
              </a:ext>
            </a:extLst>
          </p:cNvPr>
          <p:cNvSpPr>
            <a:spLocks noGrp="1"/>
          </p:cNvSpPr>
          <p:nvPr>
            <p:ph type="body" sz="quarter" idx="40"/>
          </p:nvPr>
        </p:nvSpPr>
        <p:spPr/>
        <p:txBody>
          <a:bodyPr/>
          <a:lstStyle/>
          <a:p>
            <a:endParaRPr lang="sv-SE"/>
          </a:p>
        </p:txBody>
      </p:sp>
    </p:spTree>
    <p:extLst>
      <p:ext uri="{BB962C8B-B14F-4D97-AF65-F5344CB8AC3E}">
        <p14:creationId xmlns:p14="http://schemas.microsoft.com/office/powerpoint/2010/main" val="3882165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latshållare för text 19">
            <a:extLst>
              <a:ext uri="{FF2B5EF4-FFF2-40B4-BE49-F238E27FC236}">
                <a16:creationId xmlns:a16="http://schemas.microsoft.com/office/drawing/2014/main" id="{D0CF9354-8F96-AF48-9549-D7DC64F04E53}"/>
              </a:ext>
            </a:extLst>
          </p:cNvPr>
          <p:cNvSpPr>
            <a:spLocks noGrp="1"/>
          </p:cNvSpPr>
          <p:nvPr>
            <p:ph type="title" idx="4294967295"/>
          </p:nvPr>
        </p:nvSpPr>
        <p:spPr>
          <a:xfrm>
            <a:off x="1711161" y="2397308"/>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Bra jobbat!</a:t>
            </a:r>
          </a:p>
        </p:txBody>
      </p:sp>
      <p:sp>
        <p:nvSpPr>
          <p:cNvPr id="21" name="Platshållare för text 20">
            <a:extLst>
              <a:ext uri="{FF2B5EF4-FFF2-40B4-BE49-F238E27FC236}">
                <a16:creationId xmlns:a16="http://schemas.microsoft.com/office/drawing/2014/main" id="{1F0E668D-6103-D545-B335-567B744335B2}"/>
              </a:ext>
            </a:extLst>
          </p:cNvPr>
          <p:cNvSpPr>
            <a:spLocks noGrp="1"/>
          </p:cNvSpPr>
          <p:nvPr>
            <p:ph type="body" sz="quarter" idx="38"/>
          </p:nvPr>
        </p:nvSpPr>
        <p:spPr/>
        <p:txBody>
          <a:bodyPr lIns="91440" tIns="45720" rIns="91440" bIns="45720" anchor="t"/>
          <a:lstStyle/>
          <a:p>
            <a:r>
              <a:rPr lang="sv-SE" dirty="0"/>
              <a:t>Vad bra! Övningen är klar!</a:t>
            </a:r>
          </a:p>
          <a:p>
            <a:r>
              <a:rPr lang="sv-SE" dirty="0"/>
              <a:t>Nu har ni en utmaning att fokusera ert innovationsarbete mot.</a:t>
            </a:r>
          </a:p>
        </p:txBody>
      </p:sp>
    </p:spTree>
    <p:extLst>
      <p:ext uri="{BB962C8B-B14F-4D97-AF65-F5344CB8AC3E}">
        <p14:creationId xmlns:p14="http://schemas.microsoft.com/office/powerpoint/2010/main" val="563997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Utveckla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dirty="0"/>
              <a:t>15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Enskilt</a:t>
            </a:r>
          </a:p>
        </p:txBody>
      </p:sp>
      <p:pic>
        <p:nvPicPr>
          <p:cNvPr id="31" name="Bild">
            <a:extLst>
              <a:ext uri="{FF2B5EF4-FFF2-40B4-BE49-F238E27FC236}">
                <a16:creationId xmlns:a16="http://schemas.microsoft.com/office/drawing/2014/main" id="{A1488841-74DA-DD40-B429-50B0FF62D5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76008" y="1369595"/>
            <a:ext cx="544999" cy="474676"/>
          </a:xfrm>
          <a:prstGeom prst="rect">
            <a:avLst/>
          </a:prstGeom>
          <a:ln w="12700">
            <a:miter lim="400000"/>
          </a:ln>
        </p:spPr>
      </p:pic>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70292" y="1295063"/>
            <a:ext cx="734525" cy="725108"/>
          </a:xfrm>
          <a:prstGeom prst="rect">
            <a:avLst/>
          </a:prstGeom>
          <a:ln w="12700">
            <a:miter lim="400000"/>
          </a:ln>
        </p:spPr>
      </p:pic>
    </p:spTree>
    <p:extLst>
      <p:ext uri="{BB962C8B-B14F-4D97-AF65-F5344CB8AC3E}">
        <p14:creationId xmlns:p14="http://schemas.microsoft.com/office/powerpoint/2010/main" val="3615242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latshållare för text 14">
            <a:extLst>
              <a:ext uri="{FF2B5EF4-FFF2-40B4-BE49-F238E27FC236}">
                <a16:creationId xmlns:a16="http://schemas.microsoft.com/office/drawing/2014/main" id="{18F622D4-EC2E-E04C-BFBF-98F21CD67817}"/>
              </a:ext>
            </a:extLst>
          </p:cNvPr>
          <p:cNvSpPr>
            <a:spLocks noGrp="1"/>
          </p:cNvSpPr>
          <p:nvPr>
            <p:ph type="title" idx="4294967295"/>
          </p:nvPr>
        </p:nvSpPr>
        <p:spPr>
          <a:xfrm>
            <a:off x="1711162" y="2361668"/>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6100" b="1" i="0" u="none" strike="noStrike" kern="1200" cap="none" spc="0" normalizeH="0" baseline="0" noProof="0" dirty="0">
                <a:ln>
                  <a:noFill/>
                </a:ln>
                <a:solidFill>
                  <a:schemeClr val="bg1"/>
                </a:solidFill>
                <a:effectLst/>
                <a:uLnTx/>
                <a:uFillTx/>
                <a:latin typeface="+mj-lt"/>
                <a:ea typeface="+mn-ea"/>
                <a:cs typeface="+mn-cs"/>
              </a:rPr>
              <a:t>Reflektera</a:t>
            </a:r>
          </a:p>
        </p:txBody>
      </p:sp>
      <p:sp>
        <p:nvSpPr>
          <p:cNvPr id="13" name="Platshållare för innehåll 12">
            <a:extLst>
              <a:ext uri="{FF2B5EF4-FFF2-40B4-BE49-F238E27FC236}">
                <a16:creationId xmlns:a16="http://schemas.microsoft.com/office/drawing/2014/main" id="{9DBB6E63-D70F-0048-AEB2-CFF14B043227}"/>
              </a:ext>
            </a:extLst>
          </p:cNvPr>
          <p:cNvSpPr>
            <a:spLocks noGrp="1"/>
          </p:cNvSpPr>
          <p:nvPr>
            <p:ph type="body" sz="quarter" idx="10"/>
          </p:nvPr>
        </p:nvSpPr>
        <p:spPr>
          <a:prstGeom prst="rect">
            <a:avLst/>
          </a:prstGeom>
        </p:spPr>
        <p:txBody>
          <a:bodyPr/>
          <a:lstStyle/>
          <a:p>
            <a:r>
              <a:rPr lang="sv-SE" dirty="0"/>
              <a:t>5 min</a:t>
            </a:r>
          </a:p>
        </p:txBody>
      </p:sp>
      <p:sp>
        <p:nvSpPr>
          <p:cNvPr id="3" name="Platshållare för text 2">
            <a:extLst>
              <a:ext uri="{FF2B5EF4-FFF2-40B4-BE49-F238E27FC236}">
                <a16:creationId xmlns:a16="http://schemas.microsoft.com/office/drawing/2014/main" id="{F0ECC3F8-0CAA-AD44-949D-29F472251C64}"/>
              </a:ext>
            </a:extLst>
          </p:cNvPr>
          <p:cNvSpPr>
            <a:spLocks noGrp="1"/>
          </p:cNvSpPr>
          <p:nvPr>
            <p:ph type="body" sz="quarter" idx="35"/>
          </p:nvPr>
        </p:nvSpPr>
        <p:spPr/>
        <p:txBody>
          <a:bodyPr/>
          <a:lstStyle/>
          <a:p>
            <a:r>
              <a:rPr lang="sv-SE" dirty="0"/>
              <a:t>Skriv</a:t>
            </a:r>
          </a:p>
        </p:txBody>
      </p:sp>
      <p:sp>
        <p:nvSpPr>
          <p:cNvPr id="2" name="Platshållare för text 1">
            <a:extLst>
              <a:ext uri="{FF2B5EF4-FFF2-40B4-BE49-F238E27FC236}">
                <a16:creationId xmlns:a16="http://schemas.microsoft.com/office/drawing/2014/main" id="{A6DBA643-9E3B-9742-B6BB-CC4BC3894CC1}"/>
              </a:ext>
            </a:extLst>
          </p:cNvPr>
          <p:cNvSpPr>
            <a:spLocks noGrp="1"/>
          </p:cNvSpPr>
          <p:nvPr>
            <p:ph type="body" sz="quarter" idx="11"/>
          </p:nvPr>
        </p:nvSpPr>
        <p:spPr/>
        <p:txBody>
          <a:bodyPr/>
          <a:lstStyle/>
          <a:p>
            <a:r>
              <a:rPr lang="sv-SE" dirty="0"/>
              <a:t>Enskilt</a:t>
            </a:r>
          </a:p>
        </p:txBody>
      </p:sp>
      <p:sp>
        <p:nvSpPr>
          <p:cNvPr id="17" name="Platshållare för text 16">
            <a:extLst>
              <a:ext uri="{FF2B5EF4-FFF2-40B4-BE49-F238E27FC236}">
                <a16:creationId xmlns:a16="http://schemas.microsoft.com/office/drawing/2014/main" id="{645BE82E-D587-C74D-AE63-AED9F76E0F5F}"/>
              </a:ext>
            </a:extLst>
          </p:cNvPr>
          <p:cNvSpPr>
            <a:spLocks noGrp="1"/>
          </p:cNvSpPr>
          <p:nvPr>
            <p:ph type="body" sz="quarter" idx="37"/>
          </p:nvPr>
        </p:nvSpPr>
        <p:spPr>
          <a:xfrm>
            <a:off x="1749263" y="4712748"/>
            <a:ext cx="9717914" cy="558959"/>
          </a:xfrm>
        </p:spPr>
        <p:txBody>
          <a:bodyPr/>
          <a:lstStyle/>
          <a:p>
            <a:r>
              <a:rPr lang="sv-SE" dirty="0"/>
              <a:t>Nu har du provat att formulera en öppen utmaningsfråga. Reflektera över </a:t>
            </a:r>
          </a:p>
        </p:txBody>
      </p:sp>
      <p:sp>
        <p:nvSpPr>
          <p:cNvPr id="20" name="Platshållare för text 19">
            <a:extLst>
              <a:ext uri="{FF2B5EF4-FFF2-40B4-BE49-F238E27FC236}">
                <a16:creationId xmlns:a16="http://schemas.microsoft.com/office/drawing/2014/main" id="{E3B8A0A9-BA59-CE4E-B7CC-B9BBE7407039}"/>
              </a:ext>
            </a:extLst>
          </p:cNvPr>
          <p:cNvSpPr>
            <a:spLocks noGrp="1"/>
          </p:cNvSpPr>
          <p:nvPr>
            <p:ph type="body" sz="quarter" idx="40"/>
          </p:nvPr>
        </p:nvSpPr>
        <p:spPr/>
        <p:txBody>
          <a:bodyPr/>
          <a:lstStyle/>
          <a:p>
            <a:r>
              <a:rPr lang="sv-SE" b="1" i="0" dirty="0"/>
              <a:t>Vad gick bra och vad var svårt </a:t>
            </a:r>
            <a:r>
              <a:rPr lang="sv-SE" i="0" dirty="0"/>
              <a:t>med att formulera utmaningen på detta sätt? Finns det något som du skulle göra annorlunda nästa gång? </a:t>
            </a:r>
          </a:p>
          <a:p>
            <a:r>
              <a:rPr lang="sv-SE" dirty="0"/>
              <a:t>Anteckna här:</a:t>
            </a:r>
          </a:p>
          <a:p>
            <a:endParaRPr lang="sv-SE" dirty="0"/>
          </a:p>
          <a:p>
            <a:endParaRPr lang="sv-SE" dirty="0"/>
          </a:p>
        </p:txBody>
      </p:sp>
      <p:sp>
        <p:nvSpPr>
          <p:cNvPr id="21" name="Platshållare för text 20">
            <a:extLst>
              <a:ext uri="{FF2B5EF4-FFF2-40B4-BE49-F238E27FC236}">
                <a16:creationId xmlns:a16="http://schemas.microsoft.com/office/drawing/2014/main" id="{6C39575F-2BB2-1F42-9908-5D7437A94B13}"/>
              </a:ext>
            </a:extLst>
          </p:cNvPr>
          <p:cNvSpPr>
            <a:spLocks noGrp="1"/>
          </p:cNvSpPr>
          <p:nvPr>
            <p:ph type="body" sz="quarter" idx="41"/>
          </p:nvPr>
        </p:nvSpPr>
        <p:spPr/>
        <p:txBody>
          <a:bodyPr/>
          <a:lstStyle/>
          <a:p>
            <a:r>
              <a:rPr lang="sv-SE" i="0" dirty="0"/>
              <a:t>Finns det </a:t>
            </a:r>
            <a:r>
              <a:rPr lang="sv-SE" b="1" i="0" dirty="0"/>
              <a:t>andra viktiga utmaningar </a:t>
            </a:r>
            <a:r>
              <a:rPr lang="sv-SE" i="0" dirty="0"/>
              <a:t>som behöver en Hur kan vi formulering och innovationsinsatser? </a:t>
            </a:r>
          </a:p>
          <a:p>
            <a:r>
              <a:rPr lang="sv-SE" dirty="0"/>
              <a:t>Anteckna här:</a:t>
            </a:r>
          </a:p>
          <a:p>
            <a:endParaRPr lang="sv-SE" dirty="0"/>
          </a:p>
          <a:p>
            <a:endParaRPr lang="sv-SE" dirty="0"/>
          </a:p>
        </p:txBody>
      </p:sp>
      <p:pic>
        <p:nvPicPr>
          <p:cNvPr id="14" name="Bild">
            <a:extLst>
              <a:ext uri="{FF2B5EF4-FFF2-40B4-BE49-F238E27FC236}">
                <a16:creationId xmlns:a16="http://schemas.microsoft.com/office/drawing/2014/main" id="{1886B273-7156-7F47-9069-E80A705699A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85993"/>
            <a:ext cx="544999" cy="474676"/>
          </a:xfrm>
          <a:prstGeom prst="rect">
            <a:avLst/>
          </a:prstGeom>
          <a:ln w="12700">
            <a:miter lim="400000"/>
          </a:ln>
        </p:spPr>
      </p:pic>
      <p:pic>
        <p:nvPicPr>
          <p:cNvPr id="16" name="Gruppera">
            <a:extLst>
              <a:ext uri="{FF2B5EF4-FFF2-40B4-BE49-F238E27FC236}">
                <a16:creationId xmlns:a16="http://schemas.microsoft.com/office/drawing/2014/main" id="{4D5447DA-C282-2F49-AAC7-94EBA9C49BB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12" name="Bild">
            <a:extLst>
              <a:ext uri="{FF2B5EF4-FFF2-40B4-BE49-F238E27FC236}">
                <a16:creationId xmlns:a16="http://schemas.microsoft.com/office/drawing/2014/main" id="{50F516D2-C50B-434D-942A-517C325FE79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78353" y="1227231"/>
            <a:ext cx="1024729" cy="860772"/>
          </a:xfrm>
          <a:prstGeom prst="rect">
            <a:avLst/>
          </a:prstGeom>
          <a:ln w="12700">
            <a:miter lim="400000"/>
          </a:ln>
        </p:spPr>
      </p:pic>
    </p:spTree>
    <p:extLst>
      <p:ext uri="{BB962C8B-B14F-4D97-AF65-F5344CB8AC3E}">
        <p14:creationId xmlns:p14="http://schemas.microsoft.com/office/powerpoint/2010/main" val="907273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tshållare för text 17">
            <a:extLst>
              <a:ext uri="{FF2B5EF4-FFF2-40B4-BE49-F238E27FC236}">
                <a16:creationId xmlns:a16="http://schemas.microsoft.com/office/drawing/2014/main" id="{41E681EC-F6A7-B24B-9656-93E2EA89C2C7}"/>
              </a:ext>
            </a:extLst>
          </p:cNvPr>
          <p:cNvSpPr>
            <a:spLocks noGrp="1"/>
          </p:cNvSpPr>
          <p:nvPr>
            <p:ph type="title" idx="4294967295"/>
          </p:nvPr>
        </p:nvSpPr>
        <p:spPr>
          <a:xfrm>
            <a:off x="1690731" y="2451729"/>
            <a:ext cx="6165646"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Övningens steg</a:t>
            </a:r>
          </a:p>
        </p:txBody>
      </p:sp>
      <p:sp>
        <p:nvSpPr>
          <p:cNvPr id="2" name="Platshållare för text 1">
            <a:extLst>
              <a:ext uri="{FF2B5EF4-FFF2-40B4-BE49-F238E27FC236}">
                <a16:creationId xmlns:a16="http://schemas.microsoft.com/office/drawing/2014/main" id="{BFA8501D-74AF-1542-B9B1-F1EDD86248B7}"/>
              </a:ext>
            </a:extLst>
          </p:cNvPr>
          <p:cNvSpPr>
            <a:spLocks noGrp="1"/>
          </p:cNvSpPr>
          <p:nvPr>
            <p:ph type="body" sz="quarter" idx="22"/>
          </p:nvPr>
        </p:nvSpPr>
        <p:spPr>
          <a:xfrm>
            <a:off x="11345911" y="4060088"/>
            <a:ext cx="8080311" cy="1770273"/>
          </a:xfrm>
        </p:spPr>
        <p:txBody>
          <a:bodyPr lIns="91440" tIns="45720" rIns="91440" bIns="45720" anchor="t" anchorCtr="0"/>
          <a:lstStyle/>
          <a:p>
            <a:r>
              <a:rPr lang="sv-SE" b="1" dirty="0"/>
              <a:t>Börja</a:t>
            </a:r>
            <a:r>
              <a:rPr lang="sv-SE" dirty="0"/>
              <a:t> </a:t>
            </a:r>
            <a:br>
              <a:rPr lang="sv-SE" dirty="0"/>
            </a:br>
            <a:r>
              <a:rPr lang="sv-SE" dirty="0"/>
              <a:t>Guide till att formulera en initial utmaning som öppnar upp verksamheten för innovationsarbete.</a:t>
            </a:r>
          </a:p>
          <a:p>
            <a:endParaRPr lang="sv-SE" dirty="0"/>
          </a:p>
        </p:txBody>
      </p:sp>
      <p:sp>
        <p:nvSpPr>
          <p:cNvPr id="20" name="Platshållare för text 19">
            <a:extLst>
              <a:ext uri="{FF2B5EF4-FFF2-40B4-BE49-F238E27FC236}">
                <a16:creationId xmlns:a16="http://schemas.microsoft.com/office/drawing/2014/main" id="{233F6166-9DC2-7742-86B9-9D028EAAFB94}"/>
              </a:ext>
            </a:extLst>
          </p:cNvPr>
          <p:cNvSpPr>
            <a:spLocks noGrp="1"/>
          </p:cNvSpPr>
          <p:nvPr>
            <p:ph type="body" sz="quarter" idx="45"/>
          </p:nvPr>
        </p:nvSpPr>
        <p:spPr/>
        <p:txBody>
          <a:bodyPr/>
          <a:lstStyle/>
          <a:p>
            <a:r>
              <a:rPr lang="sv-SE" dirty="0"/>
              <a:t>Enskilt</a:t>
            </a:r>
          </a:p>
        </p:txBody>
      </p:sp>
      <p:sp>
        <p:nvSpPr>
          <p:cNvPr id="15" name="Platshållare för text 14">
            <a:extLst>
              <a:ext uri="{FF2B5EF4-FFF2-40B4-BE49-F238E27FC236}">
                <a16:creationId xmlns:a16="http://schemas.microsoft.com/office/drawing/2014/main" id="{8B439C26-38D4-DC4E-8752-616915B4D6FA}"/>
              </a:ext>
            </a:extLst>
          </p:cNvPr>
          <p:cNvSpPr>
            <a:spLocks noGrp="1"/>
          </p:cNvSpPr>
          <p:nvPr>
            <p:ph type="body" sz="quarter" idx="40"/>
          </p:nvPr>
        </p:nvSpPr>
        <p:spPr/>
        <p:txBody>
          <a:bodyPr/>
          <a:lstStyle/>
          <a:p>
            <a:r>
              <a:rPr lang="sv-SE" dirty="0"/>
              <a:t>15 min</a:t>
            </a:r>
          </a:p>
        </p:txBody>
      </p:sp>
      <p:sp>
        <p:nvSpPr>
          <p:cNvPr id="13" name="Platshållare för text 12">
            <a:extLst>
              <a:ext uri="{FF2B5EF4-FFF2-40B4-BE49-F238E27FC236}">
                <a16:creationId xmlns:a16="http://schemas.microsoft.com/office/drawing/2014/main" id="{DAEE348A-AB7A-A444-A3F9-3142E8B2DB2D}"/>
              </a:ext>
            </a:extLst>
          </p:cNvPr>
          <p:cNvSpPr>
            <a:spLocks noGrp="1"/>
          </p:cNvSpPr>
          <p:nvPr>
            <p:ph type="body" sz="quarter" idx="38"/>
          </p:nvPr>
        </p:nvSpPr>
        <p:spPr/>
        <p:txBody>
          <a:bodyPr lIns="91440" tIns="45720" rIns="91440" bIns="45720" anchor="t" anchorCtr="0"/>
          <a:lstStyle/>
          <a:p>
            <a:r>
              <a:rPr lang="sv-SE" b="1" dirty="0"/>
              <a:t>Pröva</a:t>
            </a:r>
            <a:r>
              <a:rPr lang="sv-SE" dirty="0"/>
              <a:t> </a:t>
            </a:r>
            <a:br>
              <a:rPr lang="sv-SE" dirty="0"/>
            </a:br>
            <a:r>
              <a:rPr lang="sv-SE" dirty="0"/>
              <a:t>Prova övning individuellt eller med en liten grupp, kanske en ledningsgrupp.</a:t>
            </a:r>
          </a:p>
          <a:p>
            <a:endParaRPr lang="sv-SE" dirty="0"/>
          </a:p>
        </p:txBody>
      </p:sp>
      <p:sp>
        <p:nvSpPr>
          <p:cNvPr id="21" name="Platshållare för text 20">
            <a:extLst>
              <a:ext uri="{FF2B5EF4-FFF2-40B4-BE49-F238E27FC236}">
                <a16:creationId xmlns:a16="http://schemas.microsoft.com/office/drawing/2014/main" id="{F5906C16-D523-4D48-B44C-807336DAAA39}"/>
              </a:ext>
            </a:extLst>
          </p:cNvPr>
          <p:cNvSpPr>
            <a:spLocks noGrp="1"/>
          </p:cNvSpPr>
          <p:nvPr>
            <p:ph type="body" sz="quarter" idx="46"/>
          </p:nvPr>
        </p:nvSpPr>
        <p:spPr/>
        <p:txBody>
          <a:bodyPr/>
          <a:lstStyle/>
          <a:p>
            <a:r>
              <a:rPr lang="sv-SE" dirty="0"/>
              <a:t>Enskilt</a:t>
            </a:r>
          </a:p>
        </p:txBody>
      </p:sp>
      <p:sp>
        <p:nvSpPr>
          <p:cNvPr id="16" name="Platshållare för text 15">
            <a:extLst>
              <a:ext uri="{FF2B5EF4-FFF2-40B4-BE49-F238E27FC236}">
                <a16:creationId xmlns:a16="http://schemas.microsoft.com/office/drawing/2014/main" id="{43F63FCF-9693-6841-8612-D75D34864E7D}"/>
              </a:ext>
            </a:extLst>
          </p:cNvPr>
          <p:cNvSpPr>
            <a:spLocks noGrp="1"/>
          </p:cNvSpPr>
          <p:nvPr>
            <p:ph type="body" sz="quarter" idx="41"/>
          </p:nvPr>
        </p:nvSpPr>
        <p:spPr/>
        <p:txBody>
          <a:bodyPr/>
          <a:lstStyle/>
          <a:p>
            <a:r>
              <a:rPr lang="sv-SE" dirty="0"/>
              <a:t>30 min</a:t>
            </a:r>
          </a:p>
        </p:txBody>
      </p:sp>
      <p:sp>
        <p:nvSpPr>
          <p:cNvPr id="14" name="Platshållare för text 13">
            <a:extLst>
              <a:ext uri="{FF2B5EF4-FFF2-40B4-BE49-F238E27FC236}">
                <a16:creationId xmlns:a16="http://schemas.microsoft.com/office/drawing/2014/main" id="{C75495F6-7640-E647-B1A3-28D9C262A953}"/>
              </a:ext>
            </a:extLst>
          </p:cNvPr>
          <p:cNvSpPr>
            <a:spLocks noGrp="1"/>
          </p:cNvSpPr>
          <p:nvPr>
            <p:ph type="body" sz="quarter" idx="39"/>
          </p:nvPr>
        </p:nvSpPr>
        <p:spPr/>
        <p:txBody>
          <a:bodyPr lIns="91440" tIns="45720" rIns="91440" bIns="45720" anchor="t" anchorCtr="0"/>
          <a:lstStyle/>
          <a:p>
            <a:r>
              <a:rPr lang="sv-SE" b="1" dirty="0"/>
              <a:t>Utveckla </a:t>
            </a:r>
            <a:br>
              <a:rPr lang="sv-SE" b="1" dirty="0"/>
            </a:br>
            <a:r>
              <a:rPr lang="sv-SE" dirty="0"/>
              <a:t>Reflektera över resultatet i testet.</a:t>
            </a:r>
          </a:p>
          <a:p>
            <a:endParaRPr lang="sv-SE" b="1" dirty="0"/>
          </a:p>
          <a:p>
            <a:endParaRPr lang="sv-SE" b="1" dirty="0"/>
          </a:p>
        </p:txBody>
      </p:sp>
      <p:sp>
        <p:nvSpPr>
          <p:cNvPr id="22" name="Platshållare för text 21">
            <a:extLst>
              <a:ext uri="{FF2B5EF4-FFF2-40B4-BE49-F238E27FC236}">
                <a16:creationId xmlns:a16="http://schemas.microsoft.com/office/drawing/2014/main" id="{D5477EE5-9B9D-4542-AF86-3E9DF572A516}"/>
              </a:ext>
            </a:extLst>
          </p:cNvPr>
          <p:cNvSpPr>
            <a:spLocks noGrp="1"/>
          </p:cNvSpPr>
          <p:nvPr>
            <p:ph type="body" sz="quarter" idx="47"/>
          </p:nvPr>
        </p:nvSpPr>
        <p:spPr/>
        <p:txBody>
          <a:bodyPr/>
          <a:lstStyle/>
          <a:p>
            <a:r>
              <a:rPr lang="sv-SE" dirty="0"/>
              <a:t>Enskilt</a:t>
            </a:r>
          </a:p>
          <a:p>
            <a:endParaRPr lang="sv-SE" dirty="0"/>
          </a:p>
          <a:p>
            <a:endParaRPr lang="sv-SE" dirty="0"/>
          </a:p>
        </p:txBody>
      </p:sp>
      <p:sp>
        <p:nvSpPr>
          <p:cNvPr id="17" name="Platshållare för text 16">
            <a:extLst>
              <a:ext uri="{FF2B5EF4-FFF2-40B4-BE49-F238E27FC236}">
                <a16:creationId xmlns:a16="http://schemas.microsoft.com/office/drawing/2014/main" id="{96FCB8D8-B8AD-2345-B91D-14FDA496C4AD}"/>
              </a:ext>
            </a:extLst>
          </p:cNvPr>
          <p:cNvSpPr>
            <a:spLocks noGrp="1"/>
          </p:cNvSpPr>
          <p:nvPr>
            <p:ph type="body" sz="quarter" idx="42"/>
          </p:nvPr>
        </p:nvSpPr>
        <p:spPr/>
        <p:txBody>
          <a:bodyPr/>
          <a:lstStyle/>
          <a:p>
            <a:r>
              <a:rPr lang="sv-SE" dirty="0"/>
              <a:t>15 min</a:t>
            </a:r>
          </a:p>
        </p:txBody>
      </p:sp>
      <p:pic>
        <p:nvPicPr>
          <p:cNvPr id="23" name="Bild 22">
            <a:extLst>
              <a:ext uri="{FF2B5EF4-FFF2-40B4-BE49-F238E27FC236}">
                <a16:creationId xmlns:a16="http://schemas.microsoft.com/office/drawing/2014/main" id="{9D1AA9C2-BF65-E346-94E9-2FF697C915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4276988"/>
            <a:ext cx="1171683" cy="1118425"/>
          </a:xfrm>
          <a:prstGeom prst="rect">
            <a:avLst/>
          </a:prstGeom>
        </p:spPr>
      </p:pic>
      <p:pic>
        <p:nvPicPr>
          <p:cNvPr id="25" name="Bild 24">
            <a:extLst>
              <a:ext uri="{FF2B5EF4-FFF2-40B4-BE49-F238E27FC236}">
                <a16:creationId xmlns:a16="http://schemas.microsoft.com/office/drawing/2014/main" id="{ACEB266F-670B-0640-97C7-A359057AEFD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9785835"/>
            <a:ext cx="1171683" cy="1118425"/>
          </a:xfrm>
          <a:prstGeom prst="rect">
            <a:avLst/>
          </a:prstGeom>
        </p:spPr>
      </p:pic>
      <p:pic>
        <p:nvPicPr>
          <p:cNvPr id="19" name="Bild 18">
            <a:extLst>
              <a:ext uri="{FF2B5EF4-FFF2-40B4-BE49-F238E27FC236}">
                <a16:creationId xmlns:a16="http://schemas.microsoft.com/office/drawing/2014/main" id="{68B70024-CD8A-48D0-9833-23E0939EC8B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200857" y="7104855"/>
            <a:ext cx="1171683" cy="1118425"/>
          </a:xfrm>
          <a:prstGeom prst="rect">
            <a:avLst/>
          </a:prstGeom>
        </p:spPr>
      </p:pic>
    </p:spTree>
    <p:extLst>
      <p:ext uri="{BB962C8B-B14F-4D97-AF65-F5344CB8AC3E}">
        <p14:creationId xmlns:p14="http://schemas.microsoft.com/office/powerpoint/2010/main" val="758456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text 9">
            <a:extLst>
              <a:ext uri="{FF2B5EF4-FFF2-40B4-BE49-F238E27FC236}">
                <a16:creationId xmlns:a16="http://schemas.microsoft.com/office/drawing/2014/main" id="{72A846B4-6439-CA4A-84D6-E21C548FD146}"/>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Nästa steg</a:t>
            </a:r>
          </a:p>
        </p:txBody>
      </p:sp>
      <p:sp>
        <p:nvSpPr>
          <p:cNvPr id="7" name="Platshållare för text 6">
            <a:extLst>
              <a:ext uri="{FF2B5EF4-FFF2-40B4-BE49-F238E27FC236}">
                <a16:creationId xmlns:a16="http://schemas.microsoft.com/office/drawing/2014/main" id="{BE02345B-6642-BC4F-B751-3099A02DB509}"/>
              </a:ext>
            </a:extLst>
          </p:cNvPr>
          <p:cNvSpPr>
            <a:spLocks noGrp="1"/>
          </p:cNvSpPr>
          <p:nvPr>
            <p:ph type="body" sz="quarter" idx="10"/>
          </p:nvPr>
        </p:nvSpPr>
        <p:spPr/>
        <p:txBody>
          <a:bodyPr lIns="91440" tIns="45720" rIns="91440" bIns="45720" anchor="t"/>
          <a:lstStyle/>
          <a:p>
            <a:r>
              <a:rPr lang="sv-SE" dirty="0">
                <a:cs typeface="Calibri"/>
              </a:rPr>
              <a:t>5 min</a:t>
            </a:r>
          </a:p>
        </p:txBody>
      </p:sp>
      <p:sp>
        <p:nvSpPr>
          <p:cNvPr id="9" name="Platshållare för text 8">
            <a:extLst>
              <a:ext uri="{FF2B5EF4-FFF2-40B4-BE49-F238E27FC236}">
                <a16:creationId xmlns:a16="http://schemas.microsoft.com/office/drawing/2014/main" id="{453240AB-12AB-024D-BD81-27EE8AD91679}"/>
              </a:ext>
            </a:extLst>
          </p:cNvPr>
          <p:cNvSpPr>
            <a:spLocks noGrp="1"/>
          </p:cNvSpPr>
          <p:nvPr>
            <p:ph type="body" sz="quarter" idx="35"/>
          </p:nvPr>
        </p:nvSpPr>
        <p:spPr/>
        <p:txBody>
          <a:bodyPr/>
          <a:lstStyle/>
          <a:p>
            <a:r>
              <a:rPr lang="sv-SE" dirty="0"/>
              <a:t>Läs</a:t>
            </a:r>
          </a:p>
        </p:txBody>
      </p:sp>
      <p:sp>
        <p:nvSpPr>
          <p:cNvPr id="8" name="Platshållare för text 7">
            <a:extLst>
              <a:ext uri="{FF2B5EF4-FFF2-40B4-BE49-F238E27FC236}">
                <a16:creationId xmlns:a16="http://schemas.microsoft.com/office/drawing/2014/main" id="{E8A4AA80-AE3D-5A4F-9DB3-B7F7DC180ECF}"/>
              </a:ext>
            </a:extLst>
          </p:cNvPr>
          <p:cNvSpPr>
            <a:spLocks noGrp="1"/>
          </p:cNvSpPr>
          <p:nvPr>
            <p:ph type="body" sz="quarter" idx="11"/>
          </p:nvPr>
        </p:nvSpPr>
        <p:spPr/>
        <p:txBody>
          <a:bodyPr/>
          <a:lstStyle/>
          <a:p>
            <a:r>
              <a:rPr lang="sv-SE" dirty="0"/>
              <a:t>Enskilt</a:t>
            </a:r>
          </a:p>
        </p:txBody>
      </p:sp>
      <p:sp>
        <p:nvSpPr>
          <p:cNvPr id="13" name="Platshållare för text 12">
            <a:extLst>
              <a:ext uri="{FF2B5EF4-FFF2-40B4-BE49-F238E27FC236}">
                <a16:creationId xmlns:a16="http://schemas.microsoft.com/office/drawing/2014/main" id="{A071EA05-BFF3-8740-8FDC-9432D5D68AFA}"/>
              </a:ext>
            </a:extLst>
          </p:cNvPr>
          <p:cNvSpPr>
            <a:spLocks noGrp="1"/>
          </p:cNvSpPr>
          <p:nvPr>
            <p:ph type="body" sz="quarter" idx="37"/>
          </p:nvPr>
        </p:nvSpPr>
        <p:spPr/>
        <p:txBody>
          <a:bodyPr/>
          <a:lstStyle/>
          <a:p>
            <a:r>
              <a:rPr lang="sv-SE" b="1" dirty="0"/>
              <a:t>Presentera din utmaningsfråga </a:t>
            </a:r>
            <a:r>
              <a:rPr lang="sv-SE" dirty="0"/>
              <a:t>i din verksamhet eller arbetsgrupp! Peppa och stötta teamet så att de kan leverera ett strålande resultat.</a:t>
            </a:r>
          </a:p>
        </p:txBody>
      </p:sp>
      <p:sp>
        <p:nvSpPr>
          <p:cNvPr id="14" name="Platshållare för text 13">
            <a:extLst>
              <a:ext uri="{FF2B5EF4-FFF2-40B4-BE49-F238E27FC236}">
                <a16:creationId xmlns:a16="http://schemas.microsoft.com/office/drawing/2014/main" id="{533C0C4D-BEC4-6C46-A19D-28CD68C4E725}"/>
              </a:ext>
            </a:extLst>
          </p:cNvPr>
          <p:cNvSpPr>
            <a:spLocks noGrp="1"/>
          </p:cNvSpPr>
          <p:nvPr>
            <p:ph type="body" sz="quarter" idx="39"/>
          </p:nvPr>
        </p:nvSpPr>
        <p:spPr/>
        <p:txBody>
          <a:bodyPr/>
          <a:lstStyle/>
          <a:p>
            <a:r>
              <a:rPr lang="sv-SE" dirty="0"/>
              <a:t>Det är ett tillfälle för dig som ledare att träna på att leda med Tillit och ge Handlingsutrymme.</a:t>
            </a:r>
          </a:p>
        </p:txBody>
      </p:sp>
      <p:pic>
        <p:nvPicPr>
          <p:cNvPr id="11" name="Bild">
            <a:extLst>
              <a:ext uri="{FF2B5EF4-FFF2-40B4-BE49-F238E27FC236}">
                <a16:creationId xmlns:a16="http://schemas.microsoft.com/office/drawing/2014/main" id="{9058247C-DCC2-5745-B735-DA939936EA1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69595"/>
            <a:ext cx="544999" cy="474676"/>
          </a:xfrm>
          <a:prstGeom prst="rect">
            <a:avLst/>
          </a:prstGeom>
          <a:ln w="12700">
            <a:miter lim="400000"/>
          </a:ln>
        </p:spPr>
      </p:pic>
      <p:pic>
        <p:nvPicPr>
          <p:cNvPr id="12" name="Gruppera">
            <a:extLst>
              <a:ext uri="{FF2B5EF4-FFF2-40B4-BE49-F238E27FC236}">
                <a16:creationId xmlns:a16="http://schemas.microsoft.com/office/drawing/2014/main" id="{7C2543F3-E94A-5B46-A8A3-5DBCC863371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16" name="Bild">
            <a:extLst>
              <a:ext uri="{FF2B5EF4-FFF2-40B4-BE49-F238E27FC236}">
                <a16:creationId xmlns:a16="http://schemas.microsoft.com/office/drawing/2014/main" id="{23FEEE78-272B-7044-A805-CB7E3AB0FF0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15738" y="1265222"/>
            <a:ext cx="983739" cy="860772"/>
          </a:xfrm>
          <a:prstGeom prst="rect">
            <a:avLst/>
          </a:prstGeom>
          <a:ln w="12700">
            <a:miter lim="400000"/>
          </a:ln>
        </p:spPr>
      </p:pic>
    </p:spTree>
    <p:extLst>
      <p:ext uri="{BB962C8B-B14F-4D97-AF65-F5344CB8AC3E}">
        <p14:creationId xmlns:p14="http://schemas.microsoft.com/office/powerpoint/2010/main" val="2500558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latshållare för text 54">
            <a:extLst>
              <a:ext uri="{FF2B5EF4-FFF2-40B4-BE49-F238E27FC236}">
                <a16:creationId xmlns:a16="http://schemas.microsoft.com/office/drawing/2014/main" id="{12DD3064-02ED-F14E-A423-F78F37024E91}"/>
              </a:ext>
            </a:extLst>
          </p:cNvPr>
          <p:cNvSpPr>
            <a:spLocks noGrp="1"/>
          </p:cNvSpPr>
          <p:nvPr>
            <p:ph type="title" idx="4294967295"/>
          </p:nvPr>
        </p:nvSpPr>
        <p:spPr>
          <a:xfrm>
            <a:off x="1572377" y="2320781"/>
            <a:ext cx="8673059"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Tillitsbaserat</a:t>
            </a:r>
          </a:p>
        </p:txBody>
      </p:sp>
      <p:pic>
        <p:nvPicPr>
          <p:cNvPr id="60" name="Bild">
            <a:extLst>
              <a:ext uri="{FF2B5EF4-FFF2-40B4-BE49-F238E27FC236}">
                <a16:creationId xmlns:a16="http://schemas.microsoft.com/office/drawing/2014/main" id="{3BA04B46-A2DE-234D-BEE7-0201A9489F2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45061" y="1227231"/>
            <a:ext cx="983739" cy="860772"/>
          </a:xfrm>
          <a:prstGeom prst="rect">
            <a:avLst/>
          </a:prstGeom>
          <a:ln w="12700">
            <a:miter lim="400000"/>
          </a:ln>
        </p:spPr>
      </p:pic>
      <p:sp>
        <p:nvSpPr>
          <p:cNvPr id="45" name="Platshållare för text 44">
            <a:extLst>
              <a:ext uri="{FF2B5EF4-FFF2-40B4-BE49-F238E27FC236}">
                <a16:creationId xmlns:a16="http://schemas.microsoft.com/office/drawing/2014/main" id="{ACC0C436-79C7-694F-9322-597B99F0640E}"/>
              </a:ext>
            </a:extLst>
          </p:cNvPr>
          <p:cNvSpPr>
            <a:spLocks noGrp="1"/>
          </p:cNvSpPr>
          <p:nvPr>
            <p:ph type="body" sz="quarter" idx="10"/>
          </p:nvPr>
        </p:nvSpPr>
        <p:spPr/>
        <p:txBody>
          <a:bodyPr lIns="91440" tIns="45720" rIns="91440" bIns="45720" anchor="t"/>
          <a:lstStyle/>
          <a:p>
            <a:r>
              <a:rPr lang="sv-SE" dirty="0">
                <a:cs typeface="Calibri"/>
              </a:rPr>
              <a:t>5 min </a:t>
            </a:r>
          </a:p>
        </p:txBody>
      </p:sp>
      <p:sp>
        <p:nvSpPr>
          <p:cNvPr id="54" name="Platshållare för text 53">
            <a:extLst>
              <a:ext uri="{FF2B5EF4-FFF2-40B4-BE49-F238E27FC236}">
                <a16:creationId xmlns:a16="http://schemas.microsoft.com/office/drawing/2014/main" id="{499BF1D9-D02D-834B-8E0B-694B42ECBEE7}"/>
              </a:ext>
            </a:extLst>
          </p:cNvPr>
          <p:cNvSpPr>
            <a:spLocks noGrp="1"/>
          </p:cNvSpPr>
          <p:nvPr>
            <p:ph type="body" sz="quarter" idx="35"/>
          </p:nvPr>
        </p:nvSpPr>
        <p:spPr/>
        <p:txBody>
          <a:bodyPr/>
          <a:lstStyle/>
          <a:p>
            <a:r>
              <a:rPr lang="sv-SE" dirty="0"/>
              <a:t>Läsa</a:t>
            </a:r>
          </a:p>
        </p:txBody>
      </p:sp>
      <p:sp>
        <p:nvSpPr>
          <p:cNvPr id="46" name="Platshållare för text 45">
            <a:extLst>
              <a:ext uri="{FF2B5EF4-FFF2-40B4-BE49-F238E27FC236}">
                <a16:creationId xmlns:a16="http://schemas.microsoft.com/office/drawing/2014/main" id="{EBD17967-D73D-C84F-86EF-BE59CA1936F5}"/>
              </a:ext>
            </a:extLst>
          </p:cNvPr>
          <p:cNvSpPr>
            <a:spLocks noGrp="1"/>
          </p:cNvSpPr>
          <p:nvPr>
            <p:ph type="body" sz="quarter" idx="11"/>
          </p:nvPr>
        </p:nvSpPr>
        <p:spPr/>
        <p:txBody>
          <a:bodyPr/>
          <a:lstStyle/>
          <a:p>
            <a:r>
              <a:rPr lang="sv-SE" dirty="0"/>
              <a:t>Enskilt</a:t>
            </a:r>
          </a:p>
          <a:p>
            <a:endParaRPr lang="sv-SE" dirty="0"/>
          </a:p>
        </p:txBody>
      </p:sp>
      <p:grpSp>
        <p:nvGrpSpPr>
          <p:cNvPr id="69" name="Grupp 68" descr="Färgfält för att lägga till rubrik 1">
            <a:extLst>
              <a:ext uri="{FF2B5EF4-FFF2-40B4-BE49-F238E27FC236}">
                <a16:creationId xmlns:a16="http://schemas.microsoft.com/office/drawing/2014/main" id="{6C71EC4E-A766-BA46-95C3-FDE691D12824}"/>
              </a:ext>
            </a:extLst>
          </p:cNvPr>
          <p:cNvGrpSpPr/>
          <p:nvPr/>
        </p:nvGrpSpPr>
        <p:grpSpPr>
          <a:xfrm>
            <a:off x="1029825" y="5424945"/>
            <a:ext cx="4512809" cy="882743"/>
            <a:chOff x="1029825" y="5424945"/>
            <a:chExt cx="4512809" cy="882743"/>
          </a:xfrm>
        </p:grpSpPr>
        <p:pic>
          <p:nvPicPr>
            <p:cNvPr id="29" name="Bild">
              <a:extLst>
                <a:ext uri="{FF2B5EF4-FFF2-40B4-BE49-F238E27FC236}">
                  <a16:creationId xmlns:a16="http://schemas.microsoft.com/office/drawing/2014/main" id="{DA5757CC-3B15-934A-923F-0937A73C8069}"/>
                </a:ext>
                <a:ext uri="{C183D7F6-B498-43B3-948B-1728B52AA6E4}">
                  <adec:decorative xmlns:adec="http://schemas.microsoft.com/office/drawing/2017/decorative" val="1"/>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9826" y="5424945"/>
              <a:ext cx="4512808" cy="882743"/>
            </a:xfrm>
            <a:prstGeom prst="rect">
              <a:avLst/>
            </a:prstGeom>
            <a:ln w="12700">
              <a:miter lim="400000"/>
            </a:ln>
          </p:spPr>
        </p:pic>
        <p:sp>
          <p:nvSpPr>
            <p:cNvPr id="66" name="Platshållare för text 3">
              <a:extLst>
                <a:ext uri="{FF2B5EF4-FFF2-40B4-BE49-F238E27FC236}">
                  <a16:creationId xmlns:a16="http://schemas.microsoft.com/office/drawing/2014/main" id="{9A3E9F5F-FB2E-BC46-AC57-E084D14508E9}"/>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bg1"/>
                  </a:solidFill>
                </a:rPr>
                <a:t>Tillit</a:t>
              </a:r>
            </a:p>
          </p:txBody>
        </p:sp>
      </p:grpSp>
      <p:sp>
        <p:nvSpPr>
          <p:cNvPr id="56" name="Platshållare för text 55">
            <a:extLst>
              <a:ext uri="{FF2B5EF4-FFF2-40B4-BE49-F238E27FC236}">
                <a16:creationId xmlns:a16="http://schemas.microsoft.com/office/drawing/2014/main" id="{466AA09A-35F2-724E-B325-F689EA2F0103}"/>
              </a:ext>
            </a:extLst>
          </p:cNvPr>
          <p:cNvSpPr>
            <a:spLocks noGrp="1"/>
          </p:cNvSpPr>
          <p:nvPr>
            <p:ph type="body" sz="quarter" idx="37"/>
          </p:nvPr>
        </p:nvSpPr>
        <p:spPr/>
        <p:txBody>
          <a:bodyPr anchor="t" anchorCtr="0"/>
          <a:lstStyle/>
          <a:p>
            <a:r>
              <a:rPr lang="sv-SE" dirty="0"/>
              <a:t>Sträva efter att som utgångspunkt välja att lita på dem du samarbetar med och ha positiva förväntningar.</a:t>
            </a:r>
          </a:p>
        </p:txBody>
      </p:sp>
      <p:grpSp>
        <p:nvGrpSpPr>
          <p:cNvPr id="70" name="Grupp 69" descr="Färgfält för att lägga till rubrik 2">
            <a:extLst>
              <a:ext uri="{FF2B5EF4-FFF2-40B4-BE49-F238E27FC236}">
                <a16:creationId xmlns:a16="http://schemas.microsoft.com/office/drawing/2014/main" id="{46BB34A6-5FD2-4A49-8918-EF9BEBB50EA6}"/>
              </a:ext>
            </a:extLst>
          </p:cNvPr>
          <p:cNvGrpSpPr/>
          <p:nvPr/>
        </p:nvGrpSpPr>
        <p:grpSpPr>
          <a:xfrm>
            <a:off x="6724043" y="5424945"/>
            <a:ext cx="4512809" cy="882743"/>
            <a:chOff x="1029825" y="5424945"/>
            <a:chExt cx="4512809" cy="882743"/>
          </a:xfrm>
        </p:grpSpPr>
        <p:pic>
          <p:nvPicPr>
            <p:cNvPr id="71" name="Bild">
              <a:extLst>
                <a:ext uri="{FF2B5EF4-FFF2-40B4-BE49-F238E27FC236}">
                  <a16:creationId xmlns:a16="http://schemas.microsoft.com/office/drawing/2014/main" id="{07C78BF5-D72B-E840-B8C4-88F079A9EB16}"/>
                </a:ext>
                <a:ext uri="{C183D7F6-B498-43B3-948B-1728B52AA6E4}">
                  <adec:decorative xmlns:adec="http://schemas.microsoft.com/office/drawing/2017/decorative" val="1"/>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9826" y="5424945"/>
              <a:ext cx="4512808" cy="882743"/>
            </a:xfrm>
            <a:prstGeom prst="rect">
              <a:avLst/>
            </a:prstGeom>
            <a:ln w="12700">
              <a:miter lim="400000"/>
            </a:ln>
          </p:spPr>
        </p:pic>
        <p:sp>
          <p:nvSpPr>
            <p:cNvPr id="72" name="Platshållare för text 3">
              <a:extLst>
                <a:ext uri="{FF2B5EF4-FFF2-40B4-BE49-F238E27FC236}">
                  <a16:creationId xmlns:a16="http://schemas.microsoft.com/office/drawing/2014/main" id="{10A8D61E-7F41-8749-B184-96F26965E0B0}"/>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bg1"/>
                  </a:solidFill>
                </a:rPr>
                <a:t>Helhetssyn</a:t>
              </a:r>
            </a:p>
          </p:txBody>
        </p:sp>
      </p:grpSp>
      <p:sp>
        <p:nvSpPr>
          <p:cNvPr id="57" name="Platshållare för text 56">
            <a:extLst>
              <a:ext uri="{FF2B5EF4-FFF2-40B4-BE49-F238E27FC236}">
                <a16:creationId xmlns:a16="http://schemas.microsoft.com/office/drawing/2014/main" id="{ED938783-5E09-9140-8B41-F8ABED18BFDB}"/>
              </a:ext>
            </a:extLst>
          </p:cNvPr>
          <p:cNvSpPr>
            <a:spLocks noGrp="1"/>
          </p:cNvSpPr>
          <p:nvPr>
            <p:ph type="body" sz="quarter" idx="38"/>
          </p:nvPr>
        </p:nvSpPr>
        <p:spPr/>
        <p:txBody>
          <a:bodyPr anchor="t" anchorCtr="0"/>
          <a:lstStyle/>
          <a:p>
            <a:r>
              <a:rPr lang="sv-SE" dirty="0"/>
              <a:t>Uppmuntra alla i styrkedjan att aktivt och gemensamt ta ansvar för helheten, det vill säga medledarskap, och samverka över gränser.</a:t>
            </a:r>
          </a:p>
        </p:txBody>
      </p:sp>
      <p:grpSp>
        <p:nvGrpSpPr>
          <p:cNvPr id="73" name="Grupp 72" descr="Färgfält för att lägga till rubrik 3">
            <a:extLst>
              <a:ext uri="{FF2B5EF4-FFF2-40B4-BE49-F238E27FC236}">
                <a16:creationId xmlns:a16="http://schemas.microsoft.com/office/drawing/2014/main" id="{CC0856DA-342C-8142-BD7E-A391885365BC}"/>
              </a:ext>
            </a:extLst>
          </p:cNvPr>
          <p:cNvGrpSpPr/>
          <p:nvPr/>
        </p:nvGrpSpPr>
        <p:grpSpPr>
          <a:xfrm>
            <a:off x="12501388" y="5424945"/>
            <a:ext cx="4512809" cy="882743"/>
            <a:chOff x="1029825" y="5424945"/>
            <a:chExt cx="4512809" cy="882743"/>
          </a:xfrm>
        </p:grpSpPr>
        <p:pic>
          <p:nvPicPr>
            <p:cNvPr id="74" name="Bild">
              <a:extLst>
                <a:ext uri="{FF2B5EF4-FFF2-40B4-BE49-F238E27FC236}">
                  <a16:creationId xmlns:a16="http://schemas.microsoft.com/office/drawing/2014/main" id="{56D9280B-CB42-194A-8CC3-B6CD8248C4A7}"/>
                </a:ext>
                <a:ext uri="{C183D7F6-B498-43B3-948B-1728B52AA6E4}">
                  <adec:decorative xmlns:adec="http://schemas.microsoft.com/office/drawing/2017/decorative" val="1"/>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9826" y="5424945"/>
              <a:ext cx="4512808" cy="882743"/>
            </a:xfrm>
            <a:prstGeom prst="rect">
              <a:avLst/>
            </a:prstGeom>
            <a:ln w="12700">
              <a:miter lim="400000"/>
            </a:ln>
          </p:spPr>
        </p:pic>
        <p:sp>
          <p:nvSpPr>
            <p:cNvPr id="75" name="Platshållare för text 3">
              <a:extLst>
                <a:ext uri="{FF2B5EF4-FFF2-40B4-BE49-F238E27FC236}">
                  <a16:creationId xmlns:a16="http://schemas.microsoft.com/office/drawing/2014/main" id="{6C45CFE3-8124-324D-834D-9F9B931FE54A}"/>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bg1"/>
                  </a:solidFill>
                </a:rPr>
                <a:t>Stöd</a:t>
              </a:r>
            </a:p>
          </p:txBody>
        </p:sp>
      </p:grpSp>
      <p:sp>
        <p:nvSpPr>
          <p:cNvPr id="58" name="Platshållare för text 57">
            <a:extLst>
              <a:ext uri="{FF2B5EF4-FFF2-40B4-BE49-F238E27FC236}">
                <a16:creationId xmlns:a16="http://schemas.microsoft.com/office/drawing/2014/main" id="{598674BD-BD1D-234A-8916-0F76443B7C93}"/>
              </a:ext>
            </a:extLst>
          </p:cNvPr>
          <p:cNvSpPr>
            <a:spLocks noGrp="1"/>
          </p:cNvSpPr>
          <p:nvPr>
            <p:ph type="body" sz="quarter" idx="39"/>
          </p:nvPr>
        </p:nvSpPr>
        <p:spPr/>
        <p:txBody>
          <a:bodyPr anchor="t" anchorCtr="0"/>
          <a:lstStyle/>
          <a:p>
            <a:r>
              <a:rPr lang="sv-SE" dirty="0"/>
              <a:t>Säkerställ ett verksamhetsnära, serviceinriktat och kvalificerat professionellt, administrativt och psykosocialt stöd i kärnverksamheten.</a:t>
            </a:r>
          </a:p>
        </p:txBody>
      </p:sp>
      <p:grpSp>
        <p:nvGrpSpPr>
          <p:cNvPr id="76" name="Grupp 75" descr="Färgfält för att lägga till rubrik 4">
            <a:extLst>
              <a:ext uri="{FF2B5EF4-FFF2-40B4-BE49-F238E27FC236}">
                <a16:creationId xmlns:a16="http://schemas.microsoft.com/office/drawing/2014/main" id="{02EC0B5D-E105-C04C-AE3E-F37EB428BF0E}"/>
              </a:ext>
            </a:extLst>
          </p:cNvPr>
          <p:cNvGrpSpPr/>
          <p:nvPr/>
        </p:nvGrpSpPr>
        <p:grpSpPr>
          <a:xfrm>
            <a:off x="18444988" y="5424945"/>
            <a:ext cx="4512809" cy="882743"/>
            <a:chOff x="1029825" y="5424945"/>
            <a:chExt cx="4512809" cy="882743"/>
          </a:xfrm>
        </p:grpSpPr>
        <p:pic>
          <p:nvPicPr>
            <p:cNvPr id="77" name="Bild">
              <a:extLst>
                <a:ext uri="{FF2B5EF4-FFF2-40B4-BE49-F238E27FC236}">
                  <a16:creationId xmlns:a16="http://schemas.microsoft.com/office/drawing/2014/main" id="{ECBDA38C-F67E-3946-9B8B-104A717B0743}"/>
                </a:ext>
                <a:ext uri="{C183D7F6-B498-43B3-948B-1728B52AA6E4}">
                  <adec:decorative xmlns:adec="http://schemas.microsoft.com/office/drawing/2017/decorative" val="1"/>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9826" y="5424945"/>
              <a:ext cx="4512808" cy="882743"/>
            </a:xfrm>
            <a:prstGeom prst="rect">
              <a:avLst/>
            </a:prstGeom>
            <a:ln w="12700">
              <a:miter lim="400000"/>
            </a:ln>
          </p:spPr>
        </p:pic>
        <p:sp>
          <p:nvSpPr>
            <p:cNvPr id="78" name="Platshållare för text 3">
              <a:extLst>
                <a:ext uri="{FF2B5EF4-FFF2-40B4-BE49-F238E27FC236}">
                  <a16:creationId xmlns:a16="http://schemas.microsoft.com/office/drawing/2014/main" id="{E558A854-1138-DE43-A1CC-AD87E9E0F1CF}"/>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bg1"/>
                  </a:solidFill>
                </a:rPr>
                <a:t>Medborgarfokus</a:t>
              </a:r>
            </a:p>
          </p:txBody>
        </p:sp>
      </p:grpSp>
      <p:sp>
        <p:nvSpPr>
          <p:cNvPr id="59" name="Platshållare för text 58">
            <a:extLst>
              <a:ext uri="{FF2B5EF4-FFF2-40B4-BE49-F238E27FC236}">
                <a16:creationId xmlns:a16="http://schemas.microsoft.com/office/drawing/2014/main" id="{6278CA02-9DC6-D74F-A371-09A2ACD3813F}"/>
              </a:ext>
            </a:extLst>
          </p:cNvPr>
          <p:cNvSpPr>
            <a:spLocks noGrp="1"/>
          </p:cNvSpPr>
          <p:nvPr>
            <p:ph type="body" sz="quarter" idx="40"/>
          </p:nvPr>
        </p:nvSpPr>
        <p:spPr/>
        <p:txBody>
          <a:bodyPr anchor="t" anchorCtr="0"/>
          <a:lstStyle/>
          <a:p>
            <a:r>
              <a:rPr lang="sv-SE" dirty="0"/>
              <a:t>Sätt medborgaren och brukarens upplevelse samt kunskap i fokus och försök förstå vad som värdesätts.</a:t>
            </a:r>
          </a:p>
        </p:txBody>
      </p:sp>
      <p:grpSp>
        <p:nvGrpSpPr>
          <p:cNvPr id="79" name="Grupp 78" descr="Färgfält för att lägga till rubrik 5">
            <a:extLst>
              <a:ext uri="{FF2B5EF4-FFF2-40B4-BE49-F238E27FC236}">
                <a16:creationId xmlns:a16="http://schemas.microsoft.com/office/drawing/2014/main" id="{6DA7EE14-EF59-2546-83FF-CA642ACEDC53}"/>
              </a:ext>
            </a:extLst>
          </p:cNvPr>
          <p:cNvGrpSpPr/>
          <p:nvPr/>
        </p:nvGrpSpPr>
        <p:grpSpPr>
          <a:xfrm>
            <a:off x="1029825" y="9165672"/>
            <a:ext cx="4512809" cy="882743"/>
            <a:chOff x="1029825" y="5424945"/>
            <a:chExt cx="4512809" cy="882743"/>
          </a:xfrm>
        </p:grpSpPr>
        <p:pic>
          <p:nvPicPr>
            <p:cNvPr id="80" name="Bild">
              <a:extLst>
                <a:ext uri="{FF2B5EF4-FFF2-40B4-BE49-F238E27FC236}">
                  <a16:creationId xmlns:a16="http://schemas.microsoft.com/office/drawing/2014/main" id="{92C97968-F87B-724A-B72D-BA93C9F294CA}"/>
                </a:ext>
                <a:ext uri="{C183D7F6-B498-43B3-948B-1728B52AA6E4}">
                  <adec:decorative xmlns:adec="http://schemas.microsoft.com/office/drawing/2017/decorative" val="1"/>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29826" y="5424945"/>
              <a:ext cx="4512808" cy="882743"/>
            </a:xfrm>
            <a:prstGeom prst="rect">
              <a:avLst/>
            </a:prstGeom>
            <a:ln w="12700">
              <a:miter lim="400000"/>
            </a:ln>
          </p:spPr>
        </p:pic>
        <p:sp>
          <p:nvSpPr>
            <p:cNvPr id="81" name="Platshållare för text 3">
              <a:extLst>
                <a:ext uri="{FF2B5EF4-FFF2-40B4-BE49-F238E27FC236}">
                  <a16:creationId xmlns:a16="http://schemas.microsoft.com/office/drawing/2014/main" id="{7F0390A2-D283-BF4C-89BC-94D189983C20}"/>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bg1"/>
                  </a:solidFill>
                </a:rPr>
                <a:t>Handlingsutrymme</a:t>
              </a:r>
            </a:p>
          </p:txBody>
        </p:sp>
      </p:grpSp>
      <p:sp>
        <p:nvSpPr>
          <p:cNvPr id="63" name="Platshållare för text 62">
            <a:extLst>
              <a:ext uri="{FF2B5EF4-FFF2-40B4-BE49-F238E27FC236}">
                <a16:creationId xmlns:a16="http://schemas.microsoft.com/office/drawing/2014/main" id="{81D7BFEC-D3C2-DC4B-9CA9-49DC08E929A5}"/>
              </a:ext>
            </a:extLst>
          </p:cNvPr>
          <p:cNvSpPr>
            <a:spLocks noGrp="1"/>
          </p:cNvSpPr>
          <p:nvPr>
            <p:ph type="body" sz="quarter" idx="41"/>
          </p:nvPr>
        </p:nvSpPr>
        <p:spPr/>
        <p:txBody>
          <a:bodyPr anchor="t" anchorCtr="0"/>
          <a:lstStyle/>
          <a:p>
            <a:r>
              <a:rPr lang="sv-SE" dirty="0"/>
              <a:t>Delegera befogenheter och mandat, välkomna medbestämmande.</a:t>
            </a:r>
          </a:p>
        </p:txBody>
      </p:sp>
      <p:grpSp>
        <p:nvGrpSpPr>
          <p:cNvPr id="82" name="Grupp 81" descr="Färgfält för att lägga till rubrik 6">
            <a:extLst>
              <a:ext uri="{FF2B5EF4-FFF2-40B4-BE49-F238E27FC236}">
                <a16:creationId xmlns:a16="http://schemas.microsoft.com/office/drawing/2014/main" id="{12F56DC7-A8FA-3E43-BA35-80033554A226}"/>
              </a:ext>
            </a:extLst>
          </p:cNvPr>
          <p:cNvGrpSpPr/>
          <p:nvPr/>
        </p:nvGrpSpPr>
        <p:grpSpPr>
          <a:xfrm>
            <a:off x="6724043" y="9165672"/>
            <a:ext cx="4512809" cy="882743"/>
            <a:chOff x="1029825" y="5424945"/>
            <a:chExt cx="4512809" cy="882743"/>
          </a:xfrm>
        </p:grpSpPr>
        <p:pic>
          <p:nvPicPr>
            <p:cNvPr id="83" name="Bild">
              <a:extLst>
                <a:ext uri="{FF2B5EF4-FFF2-40B4-BE49-F238E27FC236}">
                  <a16:creationId xmlns:a16="http://schemas.microsoft.com/office/drawing/2014/main" id="{D77B6C7B-C8F3-064D-8497-1F5418D8BA73}"/>
                </a:ext>
                <a:ext uri="{C183D7F6-B498-43B3-948B-1728B52AA6E4}">
                  <adec:decorative xmlns:adec="http://schemas.microsoft.com/office/drawing/2017/decorative" val="1"/>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29826" y="5424945"/>
              <a:ext cx="4512808" cy="882743"/>
            </a:xfrm>
            <a:prstGeom prst="rect">
              <a:avLst/>
            </a:prstGeom>
            <a:ln w="12700">
              <a:miter lim="400000"/>
            </a:ln>
          </p:spPr>
        </p:pic>
        <p:sp>
          <p:nvSpPr>
            <p:cNvPr id="84" name="Platshållare för text 3">
              <a:extLst>
                <a:ext uri="{FF2B5EF4-FFF2-40B4-BE49-F238E27FC236}">
                  <a16:creationId xmlns:a16="http://schemas.microsoft.com/office/drawing/2014/main" id="{5ED2B6DA-B48F-A240-995B-9E17C442A4D7}"/>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bg1"/>
                  </a:solidFill>
                </a:rPr>
                <a:t>Kunskap</a:t>
              </a:r>
            </a:p>
          </p:txBody>
        </p:sp>
      </p:grpSp>
      <p:sp>
        <p:nvSpPr>
          <p:cNvPr id="64" name="Platshållare för text 63">
            <a:extLst>
              <a:ext uri="{FF2B5EF4-FFF2-40B4-BE49-F238E27FC236}">
                <a16:creationId xmlns:a16="http://schemas.microsoft.com/office/drawing/2014/main" id="{9A36846D-9B94-F04B-BEE6-42FD6E3EEF0E}"/>
              </a:ext>
            </a:extLst>
          </p:cNvPr>
          <p:cNvSpPr>
            <a:spLocks noGrp="1"/>
          </p:cNvSpPr>
          <p:nvPr>
            <p:ph type="body" sz="quarter" idx="42"/>
          </p:nvPr>
        </p:nvSpPr>
        <p:spPr/>
        <p:txBody>
          <a:bodyPr anchor="t" anchorCtr="0"/>
          <a:lstStyle/>
          <a:p>
            <a:r>
              <a:rPr lang="sv-SE" dirty="0"/>
              <a:t>Premiera kunskapsutveckling, ständigt lärande och en praktik baserad på vetenskap och beprövad erfarenhet.</a:t>
            </a:r>
          </a:p>
        </p:txBody>
      </p:sp>
      <p:grpSp>
        <p:nvGrpSpPr>
          <p:cNvPr id="85" name="Grupp 84" descr="Färgfält för att lägga till rubrik 7">
            <a:extLst>
              <a:ext uri="{FF2B5EF4-FFF2-40B4-BE49-F238E27FC236}">
                <a16:creationId xmlns:a16="http://schemas.microsoft.com/office/drawing/2014/main" id="{D54E8137-09D8-3041-BE7C-8338F05FBEC4}"/>
              </a:ext>
            </a:extLst>
          </p:cNvPr>
          <p:cNvGrpSpPr/>
          <p:nvPr/>
        </p:nvGrpSpPr>
        <p:grpSpPr>
          <a:xfrm>
            <a:off x="12501388" y="9165672"/>
            <a:ext cx="4512809" cy="882743"/>
            <a:chOff x="1029825" y="5424945"/>
            <a:chExt cx="4512809" cy="882743"/>
          </a:xfrm>
        </p:grpSpPr>
        <p:pic>
          <p:nvPicPr>
            <p:cNvPr id="86" name="Bild">
              <a:extLst>
                <a:ext uri="{FF2B5EF4-FFF2-40B4-BE49-F238E27FC236}">
                  <a16:creationId xmlns:a16="http://schemas.microsoft.com/office/drawing/2014/main" id="{901A4DC4-2C79-DB44-B970-8897D6A5F549}"/>
                </a:ext>
                <a:ext uri="{C183D7F6-B498-43B3-948B-1728B52AA6E4}">
                  <adec:decorative xmlns:adec="http://schemas.microsoft.com/office/drawing/2017/decorative" val="1"/>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29826" y="5424945"/>
              <a:ext cx="4512808" cy="882743"/>
            </a:xfrm>
            <a:prstGeom prst="rect">
              <a:avLst/>
            </a:prstGeom>
            <a:ln w="12700">
              <a:miter lim="400000"/>
            </a:ln>
          </p:spPr>
        </p:pic>
        <p:sp>
          <p:nvSpPr>
            <p:cNvPr id="87" name="Platshållare för text 3">
              <a:extLst>
                <a:ext uri="{FF2B5EF4-FFF2-40B4-BE49-F238E27FC236}">
                  <a16:creationId xmlns:a16="http://schemas.microsoft.com/office/drawing/2014/main" id="{7028A760-0084-D94C-B488-2E908DFD4564}"/>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bg1"/>
                  </a:solidFill>
                </a:rPr>
                <a:t>Öppenhet</a:t>
              </a:r>
            </a:p>
          </p:txBody>
        </p:sp>
      </p:grpSp>
      <p:sp>
        <p:nvSpPr>
          <p:cNvPr id="65" name="Platshållare för text 64">
            <a:extLst>
              <a:ext uri="{FF2B5EF4-FFF2-40B4-BE49-F238E27FC236}">
                <a16:creationId xmlns:a16="http://schemas.microsoft.com/office/drawing/2014/main" id="{1550E538-EC45-3643-8A68-87C13F5677D3}"/>
              </a:ext>
            </a:extLst>
          </p:cNvPr>
          <p:cNvSpPr>
            <a:spLocks noGrp="1"/>
          </p:cNvSpPr>
          <p:nvPr>
            <p:ph type="body" sz="quarter" idx="43"/>
          </p:nvPr>
        </p:nvSpPr>
        <p:spPr/>
        <p:txBody>
          <a:bodyPr anchor="t" anchorCtr="0"/>
          <a:lstStyle/>
          <a:p>
            <a:r>
              <a:rPr lang="sv-SE" dirty="0"/>
              <a:t>Sträva efter öppenhet genom att dela information, välkomna oliktänkande och respektera kritik.</a:t>
            </a:r>
          </a:p>
        </p:txBody>
      </p:sp>
      <p:pic>
        <p:nvPicPr>
          <p:cNvPr id="38" name="Bild">
            <a:extLst>
              <a:ext uri="{FF2B5EF4-FFF2-40B4-BE49-F238E27FC236}">
                <a16:creationId xmlns:a16="http://schemas.microsoft.com/office/drawing/2014/main" id="{FD474031-3401-0B4C-8294-BF51704FB85C}"/>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867431" y="1369595"/>
            <a:ext cx="544999" cy="474676"/>
          </a:xfrm>
          <a:prstGeom prst="rect">
            <a:avLst/>
          </a:prstGeom>
          <a:ln w="12700">
            <a:miter lim="400000"/>
          </a:ln>
        </p:spPr>
      </p:pic>
      <p:pic>
        <p:nvPicPr>
          <p:cNvPr id="39" name="Gruppera">
            <a:extLst>
              <a:ext uri="{FF2B5EF4-FFF2-40B4-BE49-F238E27FC236}">
                <a16:creationId xmlns:a16="http://schemas.microsoft.com/office/drawing/2014/main" id="{C3BA9F0F-E35A-0B43-B31C-709A9E29762D}"/>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641" r="641"/>
          <a:stretch/>
        </p:blipFill>
        <p:spPr>
          <a:xfrm>
            <a:off x="939536" y="1320528"/>
            <a:ext cx="617191" cy="617191"/>
          </a:xfrm>
          <a:prstGeom prst="rect">
            <a:avLst/>
          </a:prstGeom>
          <a:ln w="12700">
            <a:miter lim="400000"/>
          </a:ln>
        </p:spPr>
      </p:pic>
      <p:pic>
        <p:nvPicPr>
          <p:cNvPr id="37" name="Bild">
            <a:extLst>
              <a:ext uri="{FF2B5EF4-FFF2-40B4-BE49-F238E27FC236}">
                <a16:creationId xmlns:a16="http://schemas.microsoft.com/office/drawing/2014/main" id="{13FA6C0D-D3FA-2740-8C6A-6F7DE7D83E55}"/>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5317426" y="1520801"/>
            <a:ext cx="7390527" cy="1857305"/>
          </a:xfrm>
          <a:prstGeom prst="rect">
            <a:avLst/>
          </a:prstGeom>
          <a:ln w="12700">
            <a:miter lim="400000"/>
          </a:ln>
        </p:spPr>
      </p:pic>
      <p:sp>
        <p:nvSpPr>
          <p:cNvPr id="40" name="Platshållare för text 211">
            <a:extLst>
              <a:ext uri="{FF2B5EF4-FFF2-40B4-BE49-F238E27FC236}">
                <a16:creationId xmlns:a16="http://schemas.microsoft.com/office/drawing/2014/main" id="{C6163487-AA18-F049-90A7-C3ABF0ED0441}"/>
              </a:ext>
            </a:extLst>
          </p:cNvPr>
          <p:cNvSpPr txBox="1">
            <a:spLocks/>
          </p:cNvSpPr>
          <p:nvPr/>
        </p:nvSpPr>
        <p:spPr>
          <a:xfrm>
            <a:off x="15697317" y="1862088"/>
            <a:ext cx="6657328" cy="1041539"/>
          </a:xfrm>
          <a:prstGeom prst="rect">
            <a:avLst/>
          </a:prstGeom>
        </p:spPr>
        <p:txBody>
          <a:bodyPr lIns="91440" tIns="45720" rIns="91440" bIns="45720" anchor="t"/>
          <a:lstStyle>
            <a:lvl1pPr marL="0" indent="0" algn="l" defTabSz="1828709" rtl="0" eaLnBrk="1" latinLnBrk="0" hangingPunct="1">
              <a:lnSpc>
                <a:spcPct val="90000"/>
              </a:lnSpc>
              <a:spcBef>
                <a:spcPts val="2000"/>
              </a:spcBef>
              <a:buFontTx/>
              <a:buNone/>
              <a:defRPr sz="2700" b="1"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Mellan 2016-2020 utarbetade Länk: </a:t>
            </a:r>
            <a:r>
              <a:rPr lang="sv-SE" dirty="0">
                <a:hlinkClick r:id="rId14">
                  <a:extLst>
                    <a:ext uri="{A12FA001-AC4F-418D-AE19-62706E023703}">
                      <ahyp:hlinkClr xmlns:ahyp="http://schemas.microsoft.com/office/drawing/2018/hyperlinkcolor" val="tx"/>
                    </a:ext>
                  </a:extLst>
                </a:hlinkClick>
              </a:rPr>
              <a:t>Tillitsdelegationen</a:t>
            </a:r>
            <a:r>
              <a:rPr lang="sv-SE" dirty="0"/>
              <a:t> på uppdrag av regeringen sju principer för tillitsbaserat ledarskap. </a:t>
            </a:r>
          </a:p>
        </p:txBody>
      </p:sp>
    </p:spTree>
    <p:extLst>
      <p:ext uri="{BB962C8B-B14F-4D97-AF65-F5344CB8AC3E}">
        <p14:creationId xmlns:p14="http://schemas.microsoft.com/office/powerpoint/2010/main" val="3924609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2" descr="Rubrik">
            <a:extLst>
              <a:ext uri="{FF2B5EF4-FFF2-40B4-BE49-F238E27FC236}">
                <a16:creationId xmlns:a16="http://schemas.microsoft.com/office/drawing/2014/main" id="{FCB858BD-C435-9718-8E76-1EDF10FD8CDC}"/>
              </a:ext>
            </a:extLst>
          </p:cNvPr>
          <p:cNvSpPr>
            <a:spLocks noGrp="1"/>
          </p:cNvSpPr>
          <p:nvPr>
            <p:ph type="title" idx="4294967295"/>
          </p:nvPr>
        </p:nvSpPr>
        <p:spPr>
          <a:xfrm>
            <a:off x="1690731" y="2110563"/>
            <a:ext cx="10500475"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Dokumentets syfte</a:t>
            </a:r>
          </a:p>
        </p:txBody>
      </p:sp>
      <p:sp>
        <p:nvSpPr>
          <p:cNvPr id="15" name="Platshållare för text 4">
            <a:extLst>
              <a:ext uri="{FF2B5EF4-FFF2-40B4-BE49-F238E27FC236}">
                <a16:creationId xmlns:a16="http://schemas.microsoft.com/office/drawing/2014/main" id="{17D1D5F7-0D93-6C0B-756C-B2D58ED0B0A6}"/>
              </a:ext>
            </a:extLst>
          </p:cNvPr>
          <p:cNvSpPr>
            <a:spLocks noGrp="1"/>
          </p:cNvSpPr>
          <p:nvPr>
            <p:ph type="body" sz="quarter" idx="44"/>
          </p:nvPr>
        </p:nvSpPr>
        <p:spPr>
          <a:xfrm>
            <a:off x="1746671" y="5842461"/>
            <a:ext cx="10444534" cy="4013318"/>
          </a:xfrm>
        </p:spPr>
        <p:txBody>
          <a:bodyPr/>
          <a:lstStyle/>
          <a:p>
            <a:r>
              <a:rPr lang="sv-SE" b="1" dirty="0"/>
              <a:t>Detta dokument är en prototyp av Lärandeprojektet för innovationsledning (2021-2022). </a:t>
            </a:r>
          </a:p>
          <a:p>
            <a:r>
              <a:rPr lang="sv-SE" dirty="0"/>
              <a:t>Ett projekt av Uppsala kommun tillsammans med Helsingborgs stad, och flera andra kommuner. Vinnova finansierade arbetet. </a:t>
            </a:r>
          </a:p>
          <a:p>
            <a:r>
              <a:rPr lang="sv-SE" dirty="0"/>
              <a:t>I vetskap om informationen på denna sida får innehållet delas.</a:t>
            </a:r>
          </a:p>
        </p:txBody>
      </p:sp>
      <p:sp>
        <p:nvSpPr>
          <p:cNvPr id="19" name="Platshållare för text 8">
            <a:extLst>
              <a:ext uri="{FF2B5EF4-FFF2-40B4-BE49-F238E27FC236}">
                <a16:creationId xmlns:a16="http://schemas.microsoft.com/office/drawing/2014/main" id="{9DA28409-BA85-A6AB-4890-C3369D40AEEE}"/>
              </a:ext>
            </a:extLst>
          </p:cNvPr>
          <p:cNvSpPr>
            <a:spLocks noGrp="1"/>
          </p:cNvSpPr>
          <p:nvPr>
            <p:ph type="body" sz="quarter" idx="45"/>
          </p:nvPr>
        </p:nvSpPr>
        <p:spPr>
          <a:xfrm>
            <a:off x="14468913" y="4529712"/>
            <a:ext cx="7586296" cy="3010340"/>
          </a:xfrm>
        </p:spPr>
        <p:txBody>
          <a:bodyPr/>
          <a:lstStyle/>
          <a:p>
            <a:r>
              <a:rPr lang="sv-SE" b="1" dirty="0">
                <a:latin typeface="+mj-lt"/>
              </a:rPr>
              <a:t>Mer info:</a:t>
            </a:r>
          </a:p>
          <a:p>
            <a:r>
              <a:rPr lang="sv-SE" b="1" dirty="0">
                <a:latin typeface="Calibri"/>
                <a:hlinkClick r:id="rId3">
                  <a:extLst>
                    <a:ext uri="{A12FA001-AC4F-418D-AE19-62706E023703}">
                      <ahyp:hlinkClr xmlns:ahyp="http://schemas.microsoft.com/office/drawing/2018/hyperlinkcolor" val="tx"/>
                    </a:ext>
                  </a:extLst>
                </a:hlinkClick>
              </a:rPr>
              <a:t>www.hejainnovation.se</a:t>
            </a:r>
            <a:r>
              <a:rPr lang="sv-SE" b="1" dirty="0">
                <a:latin typeface="Calibri"/>
              </a:rPr>
              <a:t> </a:t>
            </a:r>
          </a:p>
          <a:p>
            <a:r>
              <a:rPr lang="sv-SE" b="1" dirty="0">
                <a:latin typeface="Calibri"/>
                <a:hlinkClick r:id="rId4"/>
              </a:rPr>
              <a:t>uppsala.se/innovationskraft </a:t>
            </a:r>
            <a:endParaRPr lang="sv-SE" b="1" dirty="0">
              <a:latin typeface="Calibri"/>
            </a:endParaRPr>
          </a:p>
          <a:p>
            <a:r>
              <a:rPr lang="sv-SE" b="1" dirty="0">
                <a:latin typeface="Calibri"/>
              </a:rPr>
              <a:t>innovation@uppsala.se</a:t>
            </a:r>
          </a:p>
        </p:txBody>
      </p:sp>
      <p:pic>
        <p:nvPicPr>
          <p:cNvPr id="24" name="Bildobjekt 23" descr="Logga: HEJA Innovation.">
            <a:extLst>
              <a:ext uri="{FF2B5EF4-FFF2-40B4-BE49-F238E27FC236}">
                <a16:creationId xmlns:a16="http://schemas.microsoft.com/office/drawing/2014/main" id="{F4B796E3-F389-4D49-9B23-A701E5D65E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5517" y="11612089"/>
            <a:ext cx="3323298" cy="1119275"/>
          </a:xfrm>
          <a:prstGeom prst="rect">
            <a:avLst/>
          </a:prstGeom>
        </p:spPr>
      </p:pic>
      <p:pic>
        <p:nvPicPr>
          <p:cNvPr id="18" name="Picture 2" descr="Logga: Vinnova Sveriges innovationsmyndighet">
            <a:extLst>
              <a:ext uri="{FF2B5EF4-FFF2-40B4-BE49-F238E27FC236}">
                <a16:creationId xmlns:a16="http://schemas.microsoft.com/office/drawing/2014/main" id="{CEE2E132-84AB-49A2-A856-2A6B7430E4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6268" y="11695236"/>
            <a:ext cx="4460004" cy="9529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ogga: Uppsala kommun">
            <a:extLst>
              <a:ext uri="{FF2B5EF4-FFF2-40B4-BE49-F238E27FC236}">
                <a16:creationId xmlns:a16="http://schemas.microsoft.com/office/drawing/2014/main" id="{1E787AA1-6C61-4692-B1E7-E81D74DDFB1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8860" b="-795"/>
          <a:stretch/>
        </p:blipFill>
        <p:spPr bwMode="auto">
          <a:xfrm>
            <a:off x="14623724" y="11674547"/>
            <a:ext cx="2830830" cy="10022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5A1BB2A1-3B7A-412B-A796-F3DC7A26FB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379261" y="11666644"/>
            <a:ext cx="3665671" cy="101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366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Börja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dirty="0"/>
              <a:t>15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Enskilt</a:t>
            </a:r>
          </a:p>
        </p:txBody>
      </p:sp>
      <p:pic>
        <p:nvPicPr>
          <p:cNvPr id="31" name="Bild">
            <a:extLst>
              <a:ext uri="{FF2B5EF4-FFF2-40B4-BE49-F238E27FC236}">
                <a16:creationId xmlns:a16="http://schemas.microsoft.com/office/drawing/2014/main" id="{A1488841-74DA-DD40-B429-50B0FF62D5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76008" y="1423315"/>
            <a:ext cx="544999" cy="474676"/>
          </a:xfrm>
          <a:prstGeom prst="rect">
            <a:avLst/>
          </a:prstGeom>
          <a:ln w="12700">
            <a:miter lim="400000"/>
          </a:ln>
        </p:spPr>
      </p:pic>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70292" y="1295063"/>
            <a:ext cx="734525" cy="725108"/>
          </a:xfrm>
          <a:prstGeom prst="rect">
            <a:avLst/>
          </a:prstGeom>
          <a:ln w="12700">
            <a:miter lim="400000"/>
          </a:ln>
        </p:spPr>
      </p:pic>
    </p:spTree>
    <p:extLst>
      <p:ext uri="{BB962C8B-B14F-4D97-AF65-F5344CB8AC3E}">
        <p14:creationId xmlns:p14="http://schemas.microsoft.com/office/powerpoint/2010/main" val="86422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B9050669-09AE-E54C-88D4-AFF8E746D723}"/>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Välkomna medbestämmande</a:t>
            </a:r>
          </a:p>
        </p:txBody>
      </p:sp>
      <p:sp>
        <p:nvSpPr>
          <p:cNvPr id="2" name="Platshållare för text 1">
            <a:extLst>
              <a:ext uri="{FF2B5EF4-FFF2-40B4-BE49-F238E27FC236}">
                <a16:creationId xmlns:a16="http://schemas.microsoft.com/office/drawing/2014/main" id="{0613FA4F-437D-4042-9AB3-8D73E2CC5143}"/>
              </a:ext>
            </a:extLst>
          </p:cNvPr>
          <p:cNvSpPr>
            <a:spLocks noGrp="1"/>
          </p:cNvSpPr>
          <p:nvPr>
            <p:ph type="body" sz="quarter" idx="10"/>
          </p:nvPr>
        </p:nvSpPr>
        <p:spPr/>
        <p:txBody>
          <a:bodyPr lIns="91440" tIns="45720" rIns="91440" bIns="45720" anchor="t"/>
          <a:lstStyle/>
          <a:p>
            <a:r>
              <a:rPr lang="sv-SE" dirty="0"/>
              <a:t>2 min</a:t>
            </a:r>
          </a:p>
        </p:txBody>
      </p:sp>
      <p:sp>
        <p:nvSpPr>
          <p:cNvPr id="5" name="Platshållare för text 4">
            <a:extLst>
              <a:ext uri="{FF2B5EF4-FFF2-40B4-BE49-F238E27FC236}">
                <a16:creationId xmlns:a16="http://schemas.microsoft.com/office/drawing/2014/main" id="{BE9DE869-3C2E-A34C-880C-87445CB8BA72}"/>
              </a:ext>
            </a:extLst>
          </p:cNvPr>
          <p:cNvSpPr>
            <a:spLocks noGrp="1"/>
          </p:cNvSpPr>
          <p:nvPr>
            <p:ph type="body" sz="quarter" idx="35"/>
          </p:nvPr>
        </p:nvSpPr>
        <p:spPr/>
        <p:txBody>
          <a:bodyPr/>
          <a:lstStyle/>
          <a:p>
            <a:r>
              <a:rPr lang="sv-SE" dirty="0"/>
              <a:t>Läsa</a:t>
            </a:r>
          </a:p>
        </p:txBody>
      </p:sp>
      <p:sp>
        <p:nvSpPr>
          <p:cNvPr id="3" name="Platshållare för text 2">
            <a:extLst>
              <a:ext uri="{FF2B5EF4-FFF2-40B4-BE49-F238E27FC236}">
                <a16:creationId xmlns:a16="http://schemas.microsoft.com/office/drawing/2014/main" id="{9E011FB8-7194-CC4C-93B9-79FDBBB4CE08}"/>
              </a:ext>
            </a:extLst>
          </p:cNvPr>
          <p:cNvSpPr>
            <a:spLocks noGrp="1"/>
          </p:cNvSpPr>
          <p:nvPr>
            <p:ph type="body" sz="quarter" idx="11"/>
          </p:nvPr>
        </p:nvSpPr>
        <p:spPr/>
        <p:txBody>
          <a:bodyPr/>
          <a:lstStyle/>
          <a:p>
            <a:r>
              <a:rPr lang="sv-SE" dirty="0"/>
              <a:t>Enskilt</a:t>
            </a:r>
          </a:p>
        </p:txBody>
      </p:sp>
      <p:sp>
        <p:nvSpPr>
          <p:cNvPr id="12" name="Platshållare för text 11">
            <a:extLst>
              <a:ext uri="{FF2B5EF4-FFF2-40B4-BE49-F238E27FC236}">
                <a16:creationId xmlns:a16="http://schemas.microsoft.com/office/drawing/2014/main" id="{51DA1D2F-DDCC-5B49-B776-9FF156731511}"/>
              </a:ext>
            </a:extLst>
          </p:cNvPr>
          <p:cNvSpPr>
            <a:spLocks noGrp="1"/>
          </p:cNvSpPr>
          <p:nvPr>
            <p:ph type="body" sz="quarter" idx="37"/>
          </p:nvPr>
        </p:nvSpPr>
        <p:spPr/>
        <p:txBody>
          <a:bodyPr/>
          <a:lstStyle/>
          <a:p>
            <a:r>
              <a:rPr lang="sv-SE" dirty="0"/>
              <a:t>När en ledare ger ett öppet uppdrag möjliggör det för andra att lösa problem tillsammans. Det tillåter att fler blir en aktiv del i problemlösningen. Förmågan att arbeta med utveckling stärks i verksamheten, så att </a:t>
            </a:r>
            <a:r>
              <a:rPr lang="sv-SE" b="1" dirty="0"/>
              <a:t>rätt problem </a:t>
            </a:r>
            <a:r>
              <a:rPr lang="sv-SE" dirty="0"/>
              <a:t>blir lösta och att det blir lösta på ett </a:t>
            </a:r>
            <a:r>
              <a:rPr lang="sv-SE" b="1" dirty="0"/>
              <a:t>fiffigt sätt</a:t>
            </a:r>
            <a:r>
              <a:rPr lang="sv-SE" dirty="0"/>
              <a:t>.</a:t>
            </a:r>
          </a:p>
        </p:txBody>
      </p:sp>
      <p:sp>
        <p:nvSpPr>
          <p:cNvPr id="13" name="Platshållare för text 12">
            <a:extLst>
              <a:ext uri="{FF2B5EF4-FFF2-40B4-BE49-F238E27FC236}">
                <a16:creationId xmlns:a16="http://schemas.microsoft.com/office/drawing/2014/main" id="{DC91E93E-D438-054D-BC1B-E71B4838490F}"/>
              </a:ext>
            </a:extLst>
          </p:cNvPr>
          <p:cNvSpPr>
            <a:spLocks noGrp="1"/>
          </p:cNvSpPr>
          <p:nvPr>
            <p:ph type="body" sz="quarter" idx="39"/>
          </p:nvPr>
        </p:nvSpPr>
        <p:spPr/>
        <p:txBody>
          <a:bodyPr/>
          <a:lstStyle/>
          <a:p>
            <a:r>
              <a:rPr lang="sv-SE" dirty="0"/>
              <a:t>Du kommer få guidning till </a:t>
            </a:r>
            <a:br>
              <a:rPr lang="sv-SE" dirty="0"/>
            </a:br>
            <a:r>
              <a:rPr lang="sv-SE" dirty="0"/>
              <a:t>att lämna ifrån dig ett öppet formulerat uppdrag till </a:t>
            </a:r>
            <a:br>
              <a:rPr lang="sv-SE" dirty="0"/>
            </a:br>
            <a:r>
              <a:rPr lang="sv-SE" dirty="0"/>
              <a:t>din grupp. </a:t>
            </a:r>
          </a:p>
        </p:txBody>
      </p:sp>
      <p:pic>
        <p:nvPicPr>
          <p:cNvPr id="15" name="Bild">
            <a:extLst>
              <a:ext uri="{FF2B5EF4-FFF2-40B4-BE49-F238E27FC236}">
                <a16:creationId xmlns:a16="http://schemas.microsoft.com/office/drawing/2014/main" id="{781D93B6-3234-A847-A7F3-0EAE0ED6B80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69595"/>
            <a:ext cx="544999" cy="474676"/>
          </a:xfrm>
          <a:prstGeom prst="rect">
            <a:avLst/>
          </a:prstGeom>
          <a:ln w="12700">
            <a:miter lim="400000"/>
          </a:ln>
        </p:spPr>
      </p:pic>
      <p:pic>
        <p:nvPicPr>
          <p:cNvPr id="16" name="Gruppera">
            <a:extLst>
              <a:ext uri="{FF2B5EF4-FFF2-40B4-BE49-F238E27FC236}">
                <a16:creationId xmlns:a16="http://schemas.microsoft.com/office/drawing/2014/main" id="{88CCFE8E-F53B-044A-98D5-433FF334DF3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17" name="Bild">
            <a:extLst>
              <a:ext uri="{FF2B5EF4-FFF2-40B4-BE49-F238E27FC236}">
                <a16:creationId xmlns:a16="http://schemas.microsoft.com/office/drawing/2014/main" id="{60ADAC91-6D87-5147-832D-A2432E24FF2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1132225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 21">
            <a:extLst>
              <a:ext uri="{FF2B5EF4-FFF2-40B4-BE49-F238E27FC236}">
                <a16:creationId xmlns:a16="http://schemas.microsoft.com/office/drawing/2014/main" id="{F6C56DD2-170F-CA42-8A26-41DFBE95E67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flipV="1">
            <a:off x="1836262" y="9899130"/>
            <a:ext cx="9474946" cy="2778368"/>
          </a:xfrm>
          <a:prstGeom prst="rect">
            <a:avLst/>
          </a:prstGeom>
        </p:spPr>
      </p:pic>
      <p:sp>
        <p:nvSpPr>
          <p:cNvPr id="12" name="Platshållare för text 11">
            <a:extLst>
              <a:ext uri="{FF2B5EF4-FFF2-40B4-BE49-F238E27FC236}">
                <a16:creationId xmlns:a16="http://schemas.microsoft.com/office/drawing/2014/main" id="{B739CE6F-055F-0341-A81E-E6391819A7A5}"/>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Vilken fråga ska ni innovera på?</a:t>
            </a:r>
          </a:p>
        </p:txBody>
      </p:sp>
      <p:sp>
        <p:nvSpPr>
          <p:cNvPr id="2" name="Platshållare för text 1">
            <a:extLst>
              <a:ext uri="{FF2B5EF4-FFF2-40B4-BE49-F238E27FC236}">
                <a16:creationId xmlns:a16="http://schemas.microsoft.com/office/drawing/2014/main" id="{0613FA4F-437D-4042-9AB3-8D73E2CC5143}"/>
              </a:ext>
            </a:extLst>
          </p:cNvPr>
          <p:cNvSpPr>
            <a:spLocks noGrp="1"/>
          </p:cNvSpPr>
          <p:nvPr>
            <p:ph type="body" sz="quarter" idx="10"/>
          </p:nvPr>
        </p:nvSpPr>
        <p:spPr/>
        <p:txBody>
          <a:bodyPr lIns="91440" tIns="45720" rIns="91440" bIns="45720" anchor="t"/>
          <a:lstStyle/>
          <a:p>
            <a:r>
              <a:rPr lang="sv-SE" dirty="0"/>
              <a:t>3 min</a:t>
            </a:r>
          </a:p>
        </p:txBody>
      </p:sp>
      <p:sp>
        <p:nvSpPr>
          <p:cNvPr id="5" name="Platshållare för text 4">
            <a:extLst>
              <a:ext uri="{FF2B5EF4-FFF2-40B4-BE49-F238E27FC236}">
                <a16:creationId xmlns:a16="http://schemas.microsoft.com/office/drawing/2014/main" id="{BE9DE869-3C2E-A34C-880C-87445CB8BA72}"/>
              </a:ext>
            </a:extLst>
          </p:cNvPr>
          <p:cNvSpPr>
            <a:spLocks noGrp="1"/>
          </p:cNvSpPr>
          <p:nvPr>
            <p:ph type="body" sz="quarter" idx="35"/>
          </p:nvPr>
        </p:nvSpPr>
        <p:spPr/>
        <p:txBody>
          <a:bodyPr/>
          <a:lstStyle/>
          <a:p>
            <a:r>
              <a:rPr lang="sv-SE" dirty="0"/>
              <a:t>Läsa</a:t>
            </a:r>
          </a:p>
        </p:txBody>
      </p:sp>
      <p:sp>
        <p:nvSpPr>
          <p:cNvPr id="11" name="Platshållare för text 10">
            <a:extLst>
              <a:ext uri="{FF2B5EF4-FFF2-40B4-BE49-F238E27FC236}">
                <a16:creationId xmlns:a16="http://schemas.microsoft.com/office/drawing/2014/main" id="{A6F9ABEB-FBCA-624B-9DCE-241BA2C46C19}"/>
              </a:ext>
            </a:extLst>
          </p:cNvPr>
          <p:cNvSpPr>
            <a:spLocks noGrp="1"/>
          </p:cNvSpPr>
          <p:nvPr>
            <p:ph type="body" sz="quarter" idx="11"/>
          </p:nvPr>
        </p:nvSpPr>
        <p:spPr/>
        <p:txBody>
          <a:bodyPr/>
          <a:lstStyle/>
          <a:p>
            <a:r>
              <a:rPr lang="sv-SE" dirty="0"/>
              <a:t>Enskilt</a:t>
            </a:r>
          </a:p>
        </p:txBody>
      </p:sp>
      <p:sp>
        <p:nvSpPr>
          <p:cNvPr id="13" name="Platshållare för text 12">
            <a:extLst>
              <a:ext uri="{FF2B5EF4-FFF2-40B4-BE49-F238E27FC236}">
                <a16:creationId xmlns:a16="http://schemas.microsoft.com/office/drawing/2014/main" id="{C6B6FF59-2A0F-0649-B45D-595FE1F007A0}"/>
              </a:ext>
            </a:extLst>
          </p:cNvPr>
          <p:cNvSpPr>
            <a:spLocks noGrp="1"/>
          </p:cNvSpPr>
          <p:nvPr>
            <p:ph type="body" sz="quarter" idx="37"/>
          </p:nvPr>
        </p:nvSpPr>
        <p:spPr>
          <a:xfrm>
            <a:off x="1749263" y="6171191"/>
            <a:ext cx="9717914" cy="3676194"/>
          </a:xfrm>
        </p:spPr>
        <p:txBody>
          <a:bodyPr/>
          <a:lstStyle/>
          <a:p>
            <a:r>
              <a:rPr lang="sv-SE" dirty="0"/>
              <a:t>Du och din verksamhet eller arbetsgrupp har ett viktigt uppdrag. Tänk på vad som gör arbetet svårt. Vilka hinder och utmaningar upplever era användare (målgrupp) kring ert uppdrag? Vad skulle behöva utvecklas för att förbättra tjänster?</a:t>
            </a:r>
          </a:p>
          <a:p>
            <a:r>
              <a:rPr lang="sv-SE" dirty="0"/>
              <a:t>Det  är dessa knepiga utmaningar som ni kan fokusera på i ert innovationsarbete.</a:t>
            </a:r>
          </a:p>
          <a:p>
            <a:endParaRPr lang="sv-SE" dirty="0"/>
          </a:p>
          <a:p>
            <a:endParaRPr lang="sv-SE" dirty="0"/>
          </a:p>
        </p:txBody>
      </p:sp>
      <p:sp>
        <p:nvSpPr>
          <p:cNvPr id="14" name="Platshållare för text 13">
            <a:extLst>
              <a:ext uri="{FF2B5EF4-FFF2-40B4-BE49-F238E27FC236}">
                <a16:creationId xmlns:a16="http://schemas.microsoft.com/office/drawing/2014/main" id="{BFDD7A73-A7E0-724B-8D7F-1112D98E3E8C}"/>
              </a:ext>
            </a:extLst>
          </p:cNvPr>
          <p:cNvSpPr>
            <a:spLocks noGrp="1"/>
          </p:cNvSpPr>
          <p:nvPr>
            <p:ph type="body" sz="quarter" idx="38"/>
          </p:nvPr>
        </p:nvSpPr>
        <p:spPr>
          <a:xfrm>
            <a:off x="13916381" y="6171191"/>
            <a:ext cx="9717914" cy="3548542"/>
          </a:xfrm>
        </p:spPr>
        <p:txBody>
          <a:bodyPr/>
          <a:lstStyle/>
          <a:p>
            <a:r>
              <a:rPr lang="sv-SE" b="1" dirty="0"/>
              <a:t>Vi rekommenderar att ha med er något av detta inför övningen: </a:t>
            </a:r>
            <a:endParaRPr lang="sv-SE" dirty="0"/>
          </a:p>
          <a:p>
            <a:r>
              <a:rPr lang="sv-SE" dirty="0"/>
              <a:t>Ha kärnverksamhetens syfte levande under processen.</a:t>
            </a:r>
          </a:p>
          <a:p>
            <a:r>
              <a:rPr lang="sv-SE" dirty="0"/>
              <a:t>Projekt- eller verksamhetsplanens fokusområden.</a:t>
            </a:r>
          </a:p>
          <a:p>
            <a:r>
              <a:rPr lang="sv-SE" dirty="0"/>
              <a:t>Mål från projekt- eller verksamhetsplanering.</a:t>
            </a:r>
          </a:p>
          <a:p>
            <a:r>
              <a:rPr lang="sv-SE" dirty="0"/>
              <a:t>Vision eller plan för insats/projekt.</a:t>
            </a:r>
          </a:p>
          <a:p>
            <a:r>
              <a:rPr lang="sv-SE" dirty="0"/>
              <a:t> Styrdokument med prioriterade inriktningar</a:t>
            </a:r>
          </a:p>
          <a:p>
            <a:endParaRPr lang="sv-SE" dirty="0"/>
          </a:p>
          <a:p>
            <a:endParaRPr lang="sv-SE" dirty="0"/>
          </a:p>
        </p:txBody>
      </p:sp>
      <p:pic>
        <p:nvPicPr>
          <p:cNvPr id="15" name="Bild">
            <a:extLst>
              <a:ext uri="{FF2B5EF4-FFF2-40B4-BE49-F238E27FC236}">
                <a16:creationId xmlns:a16="http://schemas.microsoft.com/office/drawing/2014/main" id="{781D93B6-3234-A847-A7F3-0EAE0ED6B80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6" name="Gruppera">
            <a:extLst>
              <a:ext uri="{FF2B5EF4-FFF2-40B4-BE49-F238E27FC236}">
                <a16:creationId xmlns:a16="http://schemas.microsoft.com/office/drawing/2014/main" id="{88CCFE8E-F53B-044A-98D5-433FF334DF3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sp>
        <p:nvSpPr>
          <p:cNvPr id="20" name="Platshållare för text 8">
            <a:extLst>
              <a:ext uri="{FF2B5EF4-FFF2-40B4-BE49-F238E27FC236}">
                <a16:creationId xmlns:a16="http://schemas.microsoft.com/office/drawing/2014/main" id="{77C4A411-9295-BD4E-BDAF-791C919F9809}"/>
              </a:ext>
            </a:extLst>
          </p:cNvPr>
          <p:cNvSpPr txBox="1">
            <a:spLocks/>
          </p:cNvSpPr>
          <p:nvPr/>
        </p:nvSpPr>
        <p:spPr>
          <a:xfrm>
            <a:off x="2936632" y="10954602"/>
            <a:ext cx="7233272" cy="144580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b="1" dirty="0"/>
              <a:t>Användare: </a:t>
            </a:r>
            <a:r>
              <a:rPr lang="sv-SE" dirty="0"/>
              <a:t>den som står i fokus för en förändring. Det kan vara dem som ni är till för, eller medarbetare i organisationen. </a:t>
            </a:r>
          </a:p>
          <a:p>
            <a:endParaRPr lang="sv-SE" b="1" dirty="0"/>
          </a:p>
        </p:txBody>
      </p:sp>
      <p:pic>
        <p:nvPicPr>
          <p:cNvPr id="24" name="Bild">
            <a:extLst>
              <a:ext uri="{FF2B5EF4-FFF2-40B4-BE49-F238E27FC236}">
                <a16:creationId xmlns:a16="http://schemas.microsoft.com/office/drawing/2014/main" id="{4341D1B7-A006-2A41-84E6-29F92404085A}"/>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518856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latshållare för text 20">
            <a:extLst>
              <a:ext uri="{FF2B5EF4-FFF2-40B4-BE49-F238E27FC236}">
                <a16:creationId xmlns:a16="http://schemas.microsoft.com/office/drawing/2014/main" id="{B29CF05A-7615-6145-A766-1C7AFE5F40E2}"/>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Hur ska ni fråga frågan?</a:t>
            </a:r>
          </a:p>
        </p:txBody>
      </p:sp>
      <p:sp>
        <p:nvSpPr>
          <p:cNvPr id="2" name="Platshållare för text 1">
            <a:extLst>
              <a:ext uri="{FF2B5EF4-FFF2-40B4-BE49-F238E27FC236}">
                <a16:creationId xmlns:a16="http://schemas.microsoft.com/office/drawing/2014/main" id="{0613FA4F-437D-4042-9AB3-8D73E2CC5143}"/>
              </a:ext>
            </a:extLst>
          </p:cNvPr>
          <p:cNvSpPr>
            <a:spLocks noGrp="1"/>
          </p:cNvSpPr>
          <p:nvPr>
            <p:ph type="body" sz="quarter" idx="10"/>
          </p:nvPr>
        </p:nvSpPr>
        <p:spPr/>
        <p:txBody>
          <a:bodyPr lIns="91440" tIns="45720" rIns="91440" bIns="45720" anchor="t"/>
          <a:lstStyle/>
          <a:p>
            <a:r>
              <a:rPr lang="sv-SE" dirty="0"/>
              <a:t>3 min</a:t>
            </a:r>
          </a:p>
        </p:txBody>
      </p:sp>
      <p:sp>
        <p:nvSpPr>
          <p:cNvPr id="5" name="Platshållare för text 4">
            <a:extLst>
              <a:ext uri="{FF2B5EF4-FFF2-40B4-BE49-F238E27FC236}">
                <a16:creationId xmlns:a16="http://schemas.microsoft.com/office/drawing/2014/main" id="{BE9DE869-3C2E-A34C-880C-87445CB8BA72}"/>
              </a:ext>
            </a:extLst>
          </p:cNvPr>
          <p:cNvSpPr>
            <a:spLocks noGrp="1"/>
          </p:cNvSpPr>
          <p:nvPr>
            <p:ph type="body" sz="quarter" idx="35"/>
          </p:nvPr>
        </p:nvSpPr>
        <p:spPr/>
        <p:txBody>
          <a:bodyPr/>
          <a:lstStyle/>
          <a:p>
            <a:r>
              <a:rPr lang="sv-SE" dirty="0"/>
              <a:t>Läsa</a:t>
            </a:r>
          </a:p>
        </p:txBody>
      </p:sp>
      <p:sp>
        <p:nvSpPr>
          <p:cNvPr id="11" name="Platshållare för text 10">
            <a:extLst>
              <a:ext uri="{FF2B5EF4-FFF2-40B4-BE49-F238E27FC236}">
                <a16:creationId xmlns:a16="http://schemas.microsoft.com/office/drawing/2014/main" id="{A6F9ABEB-FBCA-624B-9DCE-241BA2C46C19}"/>
              </a:ext>
            </a:extLst>
          </p:cNvPr>
          <p:cNvSpPr>
            <a:spLocks noGrp="1"/>
          </p:cNvSpPr>
          <p:nvPr>
            <p:ph type="body" sz="quarter" idx="11"/>
          </p:nvPr>
        </p:nvSpPr>
        <p:spPr/>
        <p:txBody>
          <a:bodyPr/>
          <a:lstStyle/>
          <a:p>
            <a:r>
              <a:rPr lang="sv-SE" dirty="0"/>
              <a:t>Enskilt</a:t>
            </a:r>
          </a:p>
        </p:txBody>
      </p:sp>
      <p:sp>
        <p:nvSpPr>
          <p:cNvPr id="23" name="Platshållare för text 22">
            <a:extLst>
              <a:ext uri="{FF2B5EF4-FFF2-40B4-BE49-F238E27FC236}">
                <a16:creationId xmlns:a16="http://schemas.microsoft.com/office/drawing/2014/main" id="{D1E7B0F3-6417-1A49-86F5-6CC1FB6F0214}"/>
              </a:ext>
            </a:extLst>
          </p:cNvPr>
          <p:cNvSpPr>
            <a:spLocks noGrp="1"/>
          </p:cNvSpPr>
          <p:nvPr>
            <p:ph type="body" sz="quarter" idx="37"/>
          </p:nvPr>
        </p:nvSpPr>
        <p:spPr/>
        <p:txBody>
          <a:bodyPr/>
          <a:lstStyle/>
          <a:p>
            <a:r>
              <a:rPr lang="sv-SE" dirty="0"/>
              <a:t>En bra och utarbetad formulering av en utmaning kan enklare öppna upp för nya och innovativa lösningar. </a:t>
            </a:r>
          </a:p>
          <a:p>
            <a:r>
              <a:rPr lang="sv-SE" b="1" dirty="0"/>
              <a:t>Frågan skall vara</a:t>
            </a:r>
          </a:p>
          <a:p>
            <a:pPr marL="457200" indent="-457200">
              <a:buFont typeface="Arial" panose="020B0604020202020204" pitchFamily="34" charset="0"/>
              <a:buChar char="•"/>
            </a:pPr>
            <a:r>
              <a:rPr lang="sv-SE" dirty="0"/>
              <a:t>Öppen</a:t>
            </a:r>
          </a:p>
          <a:p>
            <a:pPr marL="457200" indent="-457200">
              <a:buFont typeface="Arial" panose="020B0604020202020204" pitchFamily="34" charset="0"/>
              <a:buChar char="•"/>
            </a:pPr>
            <a:r>
              <a:rPr lang="sv-SE" dirty="0"/>
              <a:t>Lätt att förstå</a:t>
            </a:r>
          </a:p>
          <a:p>
            <a:pPr marL="457200" indent="-457200">
              <a:buFont typeface="Arial" panose="020B0604020202020204" pitchFamily="34" charset="0"/>
              <a:buChar char="•"/>
            </a:pPr>
            <a:r>
              <a:rPr lang="sv-SE" dirty="0"/>
              <a:t>Ha bara ett fokusområdet i en utmaning </a:t>
            </a:r>
          </a:p>
          <a:p>
            <a:pPr marL="457200" indent="-457200">
              <a:buFont typeface="Arial" panose="020B0604020202020204" pitchFamily="34" charset="0"/>
              <a:buChar char="•"/>
            </a:pPr>
            <a:r>
              <a:rPr lang="sv-SE" dirty="0"/>
              <a:t>Lagom! Den är inte för bred och inte för snäv.</a:t>
            </a:r>
          </a:p>
          <a:p>
            <a:pPr marL="457200" indent="-457200">
              <a:buFont typeface="Arial" panose="020B0604020202020204" pitchFamily="34" charset="0"/>
              <a:buChar char="•"/>
            </a:pPr>
            <a:r>
              <a:rPr lang="sv-SE" dirty="0"/>
              <a:t>Formulerad som en fråga: Hur kan vi…</a:t>
            </a:r>
          </a:p>
          <a:p>
            <a:pPr marL="457200" indent="-457200">
              <a:buFont typeface="Arial" panose="020B0604020202020204" pitchFamily="34" charset="0"/>
              <a:buChar char="•"/>
            </a:pPr>
            <a:r>
              <a:rPr lang="sv-SE" dirty="0"/>
              <a:t>Skriven i positiv form</a:t>
            </a:r>
          </a:p>
          <a:p>
            <a:endParaRPr lang="sv-SE" dirty="0"/>
          </a:p>
          <a:p>
            <a:endParaRPr lang="sv-SE" dirty="0"/>
          </a:p>
        </p:txBody>
      </p:sp>
      <p:sp>
        <p:nvSpPr>
          <p:cNvPr id="27" name="Platshållare för text 26">
            <a:extLst>
              <a:ext uri="{FF2B5EF4-FFF2-40B4-BE49-F238E27FC236}">
                <a16:creationId xmlns:a16="http://schemas.microsoft.com/office/drawing/2014/main" id="{43714F7E-943F-D443-A717-C79C5FCECD97}"/>
              </a:ext>
            </a:extLst>
          </p:cNvPr>
          <p:cNvSpPr>
            <a:spLocks noGrp="1"/>
          </p:cNvSpPr>
          <p:nvPr>
            <p:ph type="body" sz="quarter" idx="38"/>
          </p:nvPr>
        </p:nvSpPr>
        <p:spPr>
          <a:xfrm>
            <a:off x="13916381" y="6472800"/>
            <a:ext cx="8978788" cy="6121494"/>
          </a:xfrm>
          <a:prstGeom prst="rect">
            <a:avLst/>
          </a:prstGeom>
        </p:spPr>
        <p:txBody>
          <a:bodyPr/>
          <a:lstStyle/>
          <a:p>
            <a:r>
              <a:rPr lang="sv-SE" b="1" dirty="0"/>
              <a:t>Hur kan vi …?</a:t>
            </a:r>
          </a:p>
          <a:p>
            <a:pPr marL="0" indent="0">
              <a:buNone/>
            </a:pPr>
            <a:r>
              <a:rPr lang="sv-SE" dirty="0"/>
              <a:t>Vi använder denna specifika frågeformulering därför att det antyder att en lösning är möjlig, och att vi kan svara frågan på flera olika sätt. En bra Hur kan vi fråga pekar inte åt en viss lösning, men ger oss ett ramverk för innovativt tankande. </a:t>
            </a:r>
          </a:p>
          <a:p>
            <a:endParaRPr lang="sv-SE" dirty="0"/>
          </a:p>
        </p:txBody>
      </p:sp>
      <p:pic>
        <p:nvPicPr>
          <p:cNvPr id="15" name="Bild">
            <a:extLst>
              <a:ext uri="{FF2B5EF4-FFF2-40B4-BE49-F238E27FC236}">
                <a16:creationId xmlns:a16="http://schemas.microsoft.com/office/drawing/2014/main" id="{781D93B6-3234-A847-A7F3-0EAE0ED6B80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69595"/>
            <a:ext cx="544999" cy="474676"/>
          </a:xfrm>
          <a:prstGeom prst="rect">
            <a:avLst/>
          </a:prstGeom>
          <a:ln w="12700">
            <a:miter lim="400000"/>
          </a:ln>
        </p:spPr>
      </p:pic>
      <p:pic>
        <p:nvPicPr>
          <p:cNvPr id="16" name="Gruppera">
            <a:extLst>
              <a:ext uri="{FF2B5EF4-FFF2-40B4-BE49-F238E27FC236}">
                <a16:creationId xmlns:a16="http://schemas.microsoft.com/office/drawing/2014/main" id="{88CCFE8E-F53B-044A-98D5-433FF334DF3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24" name="Bild">
            <a:extLst>
              <a:ext uri="{FF2B5EF4-FFF2-40B4-BE49-F238E27FC236}">
                <a16:creationId xmlns:a16="http://schemas.microsoft.com/office/drawing/2014/main" id="{4341D1B7-A006-2A41-84E6-29F92404085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3587955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
            <a:extLst>
              <a:ext uri="{FF2B5EF4-FFF2-40B4-BE49-F238E27FC236}">
                <a16:creationId xmlns:a16="http://schemas.microsoft.com/office/drawing/2014/main" id="{781D93B6-3234-A847-A7F3-0EAE0ED6B80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69595"/>
            <a:ext cx="544999" cy="474676"/>
          </a:xfrm>
          <a:prstGeom prst="rect">
            <a:avLst/>
          </a:prstGeom>
          <a:ln w="12700">
            <a:miter lim="400000"/>
          </a:ln>
        </p:spPr>
      </p:pic>
      <p:pic>
        <p:nvPicPr>
          <p:cNvPr id="16" name="Gruppera">
            <a:extLst>
              <a:ext uri="{FF2B5EF4-FFF2-40B4-BE49-F238E27FC236}">
                <a16:creationId xmlns:a16="http://schemas.microsoft.com/office/drawing/2014/main" id="{88CCFE8E-F53B-044A-98D5-433FF334DF3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24" name="Bild">
            <a:extLst>
              <a:ext uri="{FF2B5EF4-FFF2-40B4-BE49-F238E27FC236}">
                <a16:creationId xmlns:a16="http://schemas.microsoft.com/office/drawing/2014/main" id="{4341D1B7-A006-2A41-84E6-29F92404085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
        <p:nvSpPr>
          <p:cNvPr id="37" name="Platshållare för text 36">
            <a:extLst>
              <a:ext uri="{FF2B5EF4-FFF2-40B4-BE49-F238E27FC236}">
                <a16:creationId xmlns:a16="http://schemas.microsoft.com/office/drawing/2014/main" id="{34F1E2EA-DF09-D73C-42EB-D54FBE5DB8CC}"/>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Gör </a:t>
            </a:r>
            <a:r>
              <a:rPr kumimoji="0" lang="sv-SE" sz="7900" b="1" i="0" u="sng" strike="noStrike" kern="1200" cap="none" spc="0" normalizeH="0" baseline="0" noProof="0" dirty="0">
                <a:ln>
                  <a:noFill/>
                </a:ln>
                <a:solidFill>
                  <a:schemeClr val="bg1"/>
                </a:solidFill>
                <a:effectLst/>
                <a:uLnTx/>
                <a:uFillTx/>
                <a:latin typeface="+mj-lt"/>
                <a:ea typeface="+mn-ea"/>
                <a:cs typeface="+mn-cs"/>
              </a:rPr>
              <a:t>inte</a:t>
            </a:r>
            <a:r>
              <a:rPr kumimoji="0" lang="sv-SE" sz="7900" b="1" i="0" u="none" strike="noStrike" kern="1200" cap="none" spc="0" normalizeH="0" baseline="0" noProof="0" dirty="0">
                <a:ln>
                  <a:noFill/>
                </a:ln>
                <a:solidFill>
                  <a:schemeClr val="bg1"/>
                </a:solidFill>
                <a:effectLst/>
                <a:uLnTx/>
                <a:uFillTx/>
                <a:latin typeface="+mj-lt"/>
                <a:ea typeface="+mn-ea"/>
                <a:cs typeface="+mn-cs"/>
              </a:rPr>
              <a:t> så här</a:t>
            </a:r>
          </a:p>
        </p:txBody>
      </p:sp>
      <p:sp>
        <p:nvSpPr>
          <p:cNvPr id="34" name="Platshållare för text 33">
            <a:extLst>
              <a:ext uri="{FF2B5EF4-FFF2-40B4-BE49-F238E27FC236}">
                <a16:creationId xmlns:a16="http://schemas.microsoft.com/office/drawing/2014/main" id="{0CD4DB3F-B00A-571F-8114-2F66BB635A7B}"/>
              </a:ext>
            </a:extLst>
          </p:cNvPr>
          <p:cNvSpPr>
            <a:spLocks noGrp="1"/>
          </p:cNvSpPr>
          <p:nvPr>
            <p:ph type="body" sz="quarter" idx="10"/>
          </p:nvPr>
        </p:nvSpPr>
        <p:spPr/>
        <p:txBody>
          <a:bodyPr/>
          <a:lstStyle/>
          <a:p>
            <a:r>
              <a:rPr lang="sv-SE" dirty="0"/>
              <a:t>2 min</a:t>
            </a:r>
          </a:p>
        </p:txBody>
      </p:sp>
      <p:sp>
        <p:nvSpPr>
          <p:cNvPr id="36" name="Platshållare för text 35">
            <a:extLst>
              <a:ext uri="{FF2B5EF4-FFF2-40B4-BE49-F238E27FC236}">
                <a16:creationId xmlns:a16="http://schemas.microsoft.com/office/drawing/2014/main" id="{D6D64935-0052-32AB-F741-0BA36736CFE1}"/>
              </a:ext>
            </a:extLst>
          </p:cNvPr>
          <p:cNvSpPr>
            <a:spLocks noGrp="1"/>
          </p:cNvSpPr>
          <p:nvPr>
            <p:ph type="body" sz="quarter" idx="35"/>
          </p:nvPr>
        </p:nvSpPr>
        <p:spPr/>
        <p:txBody>
          <a:bodyPr/>
          <a:lstStyle/>
          <a:p>
            <a:r>
              <a:rPr lang="sv-SE" dirty="0"/>
              <a:t>Läsa</a:t>
            </a:r>
          </a:p>
        </p:txBody>
      </p:sp>
      <p:sp>
        <p:nvSpPr>
          <p:cNvPr id="35" name="Platshållare för text 34">
            <a:extLst>
              <a:ext uri="{FF2B5EF4-FFF2-40B4-BE49-F238E27FC236}">
                <a16:creationId xmlns:a16="http://schemas.microsoft.com/office/drawing/2014/main" id="{7D5F7F19-05F9-2ADA-0112-189084117D74}"/>
              </a:ext>
            </a:extLst>
          </p:cNvPr>
          <p:cNvSpPr>
            <a:spLocks noGrp="1"/>
          </p:cNvSpPr>
          <p:nvPr>
            <p:ph type="body" sz="quarter" idx="11"/>
          </p:nvPr>
        </p:nvSpPr>
        <p:spPr/>
        <p:txBody>
          <a:bodyPr/>
          <a:lstStyle/>
          <a:p>
            <a:r>
              <a:rPr lang="sv-SE" dirty="0"/>
              <a:t>Enskilt</a:t>
            </a:r>
          </a:p>
        </p:txBody>
      </p:sp>
      <p:sp>
        <p:nvSpPr>
          <p:cNvPr id="38" name="Platshållare för text 37">
            <a:extLst>
              <a:ext uri="{FF2B5EF4-FFF2-40B4-BE49-F238E27FC236}">
                <a16:creationId xmlns:a16="http://schemas.microsoft.com/office/drawing/2014/main" id="{E576ABEA-8C63-E96F-5945-D142E7C8AE0F}"/>
              </a:ext>
            </a:extLst>
          </p:cNvPr>
          <p:cNvSpPr>
            <a:spLocks noGrp="1"/>
          </p:cNvSpPr>
          <p:nvPr>
            <p:ph type="body" sz="quarter" idx="37"/>
          </p:nvPr>
        </p:nvSpPr>
        <p:spPr/>
        <p:txBody>
          <a:bodyPr/>
          <a:lstStyle/>
          <a:p>
            <a:r>
              <a:rPr lang="sv-SE" sz="3400" b="1" dirty="0">
                <a:latin typeface="+mj-lt"/>
              </a:rPr>
              <a:t>Kommentar:</a:t>
            </a:r>
          </a:p>
          <a:p>
            <a:pPr marL="0" indent="0">
              <a:buNone/>
            </a:pPr>
            <a:r>
              <a:rPr lang="sv-SE" b="1" dirty="0"/>
              <a:t>Informera, vilket formulär  </a:t>
            </a:r>
            <a:r>
              <a:rPr lang="sv-SE" dirty="0"/>
              <a:t>- undvika att beskriva en lösning i formuleringen. Dessa ord pekar ut att informera om rätt formulär är lösningen.</a:t>
            </a:r>
          </a:p>
          <a:p>
            <a:pPr marL="0" indent="0">
              <a:buNone/>
            </a:pPr>
            <a:r>
              <a:rPr lang="sv-SE" b="1" dirty="0"/>
              <a:t>På rätt sätt </a:t>
            </a:r>
            <a:r>
              <a:rPr lang="sv-SE" dirty="0"/>
              <a:t>– Undvik ett internt perspektiv, lyft i stället fram användarnas behov och perspektiv. Dessa ord talar om att det finns rätt och fel sätt att kontakta verksamheten som underlättar för verksamheten.</a:t>
            </a:r>
          </a:p>
          <a:p>
            <a:endParaRPr lang="sv-SE" dirty="0"/>
          </a:p>
        </p:txBody>
      </p:sp>
      <p:sp>
        <p:nvSpPr>
          <p:cNvPr id="39" name="Platshållare för text 38">
            <a:extLst>
              <a:ext uri="{FF2B5EF4-FFF2-40B4-BE49-F238E27FC236}">
                <a16:creationId xmlns:a16="http://schemas.microsoft.com/office/drawing/2014/main" id="{05AE797E-935A-4371-7905-5784803A39A2}"/>
              </a:ext>
            </a:extLst>
          </p:cNvPr>
          <p:cNvSpPr>
            <a:spLocks noGrp="1"/>
          </p:cNvSpPr>
          <p:nvPr>
            <p:ph type="body" sz="quarter" idx="39"/>
          </p:nvPr>
        </p:nvSpPr>
        <p:spPr>
          <a:xfrm>
            <a:off x="14541389" y="5795198"/>
            <a:ext cx="7052988" cy="2125604"/>
          </a:xfrm>
        </p:spPr>
        <p:txBody>
          <a:bodyPr/>
          <a:lstStyle/>
          <a:p>
            <a:r>
              <a:rPr lang="sv-SE" b="1" dirty="0"/>
              <a:t>Exempel på uppdragsfråga:</a:t>
            </a:r>
          </a:p>
          <a:p>
            <a:r>
              <a:rPr lang="sv-SE" dirty="0"/>
              <a:t>”Hur kan vi </a:t>
            </a:r>
            <a:r>
              <a:rPr lang="sv-SE" b="1" dirty="0"/>
              <a:t>informera</a:t>
            </a:r>
            <a:r>
              <a:rPr lang="sv-SE" dirty="0"/>
              <a:t> användarna </a:t>
            </a:r>
            <a:r>
              <a:rPr lang="sv-SE" b="1" dirty="0"/>
              <a:t>vilket formulär </a:t>
            </a:r>
            <a:r>
              <a:rPr lang="sv-SE" dirty="0"/>
              <a:t>de ska använda för att kontakta oss </a:t>
            </a:r>
            <a:r>
              <a:rPr lang="sv-SE" b="1" dirty="0"/>
              <a:t>på rätt sätt</a:t>
            </a:r>
            <a:r>
              <a:rPr lang="sv-SE" dirty="0"/>
              <a:t>?”</a:t>
            </a:r>
          </a:p>
          <a:p>
            <a:endParaRPr lang="sv-SE" dirty="0"/>
          </a:p>
        </p:txBody>
      </p:sp>
    </p:spTree>
    <p:extLst>
      <p:ext uri="{BB962C8B-B14F-4D97-AF65-F5344CB8AC3E}">
        <p14:creationId xmlns:p14="http://schemas.microsoft.com/office/powerpoint/2010/main" val="4090142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
            <a:extLst>
              <a:ext uri="{FF2B5EF4-FFF2-40B4-BE49-F238E27FC236}">
                <a16:creationId xmlns:a16="http://schemas.microsoft.com/office/drawing/2014/main" id="{781D93B6-3234-A847-A7F3-0EAE0ED6B80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69595"/>
            <a:ext cx="544999" cy="474676"/>
          </a:xfrm>
          <a:prstGeom prst="rect">
            <a:avLst/>
          </a:prstGeom>
          <a:ln w="12700">
            <a:miter lim="400000"/>
          </a:ln>
        </p:spPr>
      </p:pic>
      <p:pic>
        <p:nvPicPr>
          <p:cNvPr id="16" name="Gruppera">
            <a:extLst>
              <a:ext uri="{FF2B5EF4-FFF2-40B4-BE49-F238E27FC236}">
                <a16:creationId xmlns:a16="http://schemas.microsoft.com/office/drawing/2014/main" id="{88CCFE8E-F53B-044A-98D5-433FF334DF3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24" name="Bild">
            <a:extLst>
              <a:ext uri="{FF2B5EF4-FFF2-40B4-BE49-F238E27FC236}">
                <a16:creationId xmlns:a16="http://schemas.microsoft.com/office/drawing/2014/main" id="{4341D1B7-A006-2A41-84E6-29F92404085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
        <p:nvSpPr>
          <p:cNvPr id="27" name="Platshållare för text 26">
            <a:extLst>
              <a:ext uri="{FF2B5EF4-FFF2-40B4-BE49-F238E27FC236}">
                <a16:creationId xmlns:a16="http://schemas.microsoft.com/office/drawing/2014/main" id="{F6D040FA-CA77-0964-DDDC-D0919B778B58}"/>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sng" strike="noStrike" kern="1200" cap="none" spc="0" normalizeH="0" baseline="0" noProof="0" dirty="0">
                <a:ln>
                  <a:noFill/>
                </a:ln>
                <a:solidFill>
                  <a:schemeClr val="bg1"/>
                </a:solidFill>
                <a:effectLst/>
                <a:uLnTx/>
                <a:uFillTx/>
                <a:latin typeface="+mj-lt"/>
                <a:ea typeface="+mn-ea"/>
                <a:cs typeface="+mn-cs"/>
              </a:rPr>
              <a:t>Gör</a:t>
            </a:r>
            <a:r>
              <a:rPr kumimoji="0" lang="sv-SE" sz="7900" b="1" i="0" u="none" strike="noStrike" kern="1200" cap="none" spc="0" normalizeH="0" baseline="0" noProof="0" dirty="0">
                <a:ln>
                  <a:noFill/>
                </a:ln>
                <a:solidFill>
                  <a:schemeClr val="bg1"/>
                </a:solidFill>
                <a:effectLst/>
                <a:uLnTx/>
                <a:uFillTx/>
                <a:latin typeface="+mj-lt"/>
                <a:ea typeface="+mn-ea"/>
                <a:cs typeface="+mn-cs"/>
              </a:rPr>
              <a:t> så här</a:t>
            </a:r>
          </a:p>
        </p:txBody>
      </p:sp>
      <p:sp>
        <p:nvSpPr>
          <p:cNvPr id="20" name="Platshållare för text 19">
            <a:extLst>
              <a:ext uri="{FF2B5EF4-FFF2-40B4-BE49-F238E27FC236}">
                <a16:creationId xmlns:a16="http://schemas.microsoft.com/office/drawing/2014/main" id="{5EE7EDD3-4AB1-FCCA-5D5E-A51FDB5215B8}"/>
              </a:ext>
            </a:extLst>
          </p:cNvPr>
          <p:cNvSpPr>
            <a:spLocks noGrp="1"/>
          </p:cNvSpPr>
          <p:nvPr>
            <p:ph type="body" sz="quarter" idx="10"/>
          </p:nvPr>
        </p:nvSpPr>
        <p:spPr/>
        <p:txBody>
          <a:bodyPr/>
          <a:lstStyle/>
          <a:p>
            <a:r>
              <a:rPr lang="sv-SE" dirty="0"/>
              <a:t>2 min</a:t>
            </a:r>
          </a:p>
        </p:txBody>
      </p:sp>
      <p:sp>
        <p:nvSpPr>
          <p:cNvPr id="23" name="Platshållare för text 22">
            <a:extLst>
              <a:ext uri="{FF2B5EF4-FFF2-40B4-BE49-F238E27FC236}">
                <a16:creationId xmlns:a16="http://schemas.microsoft.com/office/drawing/2014/main" id="{273C90A4-8CDF-9EBA-F7F0-97B3A2F43630}"/>
              </a:ext>
            </a:extLst>
          </p:cNvPr>
          <p:cNvSpPr>
            <a:spLocks noGrp="1"/>
          </p:cNvSpPr>
          <p:nvPr>
            <p:ph type="body" sz="quarter" idx="35"/>
          </p:nvPr>
        </p:nvSpPr>
        <p:spPr/>
        <p:txBody>
          <a:bodyPr/>
          <a:lstStyle/>
          <a:p>
            <a:r>
              <a:rPr lang="sv-SE" dirty="0"/>
              <a:t>Läsa</a:t>
            </a:r>
          </a:p>
        </p:txBody>
      </p:sp>
      <p:sp>
        <p:nvSpPr>
          <p:cNvPr id="21" name="Platshållare för text 20">
            <a:extLst>
              <a:ext uri="{FF2B5EF4-FFF2-40B4-BE49-F238E27FC236}">
                <a16:creationId xmlns:a16="http://schemas.microsoft.com/office/drawing/2014/main" id="{58C7007C-23BF-1744-9E8E-1B735463098E}"/>
              </a:ext>
            </a:extLst>
          </p:cNvPr>
          <p:cNvSpPr>
            <a:spLocks noGrp="1"/>
          </p:cNvSpPr>
          <p:nvPr>
            <p:ph type="body" sz="quarter" idx="11"/>
          </p:nvPr>
        </p:nvSpPr>
        <p:spPr/>
        <p:txBody>
          <a:bodyPr/>
          <a:lstStyle/>
          <a:p>
            <a:r>
              <a:rPr lang="sv-SE" dirty="0"/>
              <a:t>Enskilt</a:t>
            </a:r>
          </a:p>
        </p:txBody>
      </p:sp>
      <p:sp>
        <p:nvSpPr>
          <p:cNvPr id="28" name="Platshållare för text 27">
            <a:extLst>
              <a:ext uri="{FF2B5EF4-FFF2-40B4-BE49-F238E27FC236}">
                <a16:creationId xmlns:a16="http://schemas.microsoft.com/office/drawing/2014/main" id="{9A71F7E8-0422-732D-3521-8835085E87DC}"/>
              </a:ext>
            </a:extLst>
          </p:cNvPr>
          <p:cNvSpPr>
            <a:spLocks noGrp="1"/>
          </p:cNvSpPr>
          <p:nvPr>
            <p:ph type="body" sz="quarter" idx="37"/>
          </p:nvPr>
        </p:nvSpPr>
        <p:spPr/>
        <p:txBody>
          <a:bodyPr/>
          <a:lstStyle/>
          <a:p>
            <a:pPr marL="0" indent="0">
              <a:buNone/>
            </a:pPr>
            <a:r>
              <a:rPr lang="sv-SE" sz="3400" b="1" dirty="0">
                <a:latin typeface="+mj-lt"/>
              </a:rPr>
              <a:t>Kommentar</a:t>
            </a:r>
          </a:p>
          <a:p>
            <a:pPr marL="0" indent="0">
              <a:buNone/>
            </a:pPr>
            <a:r>
              <a:rPr lang="sv-SE" b="1" dirty="0"/>
              <a:t>Hjälpa</a:t>
            </a:r>
            <a:r>
              <a:rPr lang="sv-SE" dirty="0"/>
              <a:t> – frågan öppnar för fler möjliga lösningar</a:t>
            </a:r>
          </a:p>
          <a:p>
            <a:pPr marL="0" indent="0">
              <a:buNone/>
            </a:pPr>
            <a:r>
              <a:rPr lang="sv-SE" b="1" dirty="0"/>
              <a:t>Användarna </a:t>
            </a:r>
            <a:r>
              <a:rPr lang="sv-SE" dirty="0"/>
              <a:t>– sätter användarna i centrum</a:t>
            </a:r>
          </a:p>
          <a:p>
            <a:pPr marL="0" indent="0">
              <a:buNone/>
            </a:pPr>
            <a:r>
              <a:rPr lang="sv-SE" b="1" dirty="0"/>
              <a:t>Känna sig trygga </a:t>
            </a:r>
            <a:r>
              <a:rPr lang="sv-SE" dirty="0"/>
              <a:t>– ger ett mätvärde och beskriver önskad upplevelse.</a:t>
            </a:r>
          </a:p>
          <a:p>
            <a:pPr marL="0" indent="0">
              <a:buNone/>
            </a:pPr>
            <a:r>
              <a:rPr lang="sv-SE" b="1" dirty="0"/>
              <a:t>Hitta rätt kontakt </a:t>
            </a:r>
            <a:r>
              <a:rPr lang="sv-SE" dirty="0"/>
              <a:t>– beskriver vilken förändring som önskas</a:t>
            </a:r>
          </a:p>
          <a:p>
            <a:endParaRPr lang="sv-SE" dirty="0"/>
          </a:p>
        </p:txBody>
      </p:sp>
      <p:sp>
        <p:nvSpPr>
          <p:cNvPr id="29" name="Platshållare för text 28">
            <a:extLst>
              <a:ext uri="{FF2B5EF4-FFF2-40B4-BE49-F238E27FC236}">
                <a16:creationId xmlns:a16="http://schemas.microsoft.com/office/drawing/2014/main" id="{96445EA9-7AD8-C656-B8C1-4E63232B5E3B}"/>
              </a:ext>
            </a:extLst>
          </p:cNvPr>
          <p:cNvSpPr>
            <a:spLocks noGrp="1"/>
          </p:cNvSpPr>
          <p:nvPr>
            <p:ph type="body" sz="quarter" idx="39"/>
          </p:nvPr>
        </p:nvSpPr>
        <p:spPr>
          <a:xfrm>
            <a:off x="14541389" y="5795198"/>
            <a:ext cx="7052988" cy="2125604"/>
          </a:xfrm>
        </p:spPr>
        <p:txBody>
          <a:bodyPr/>
          <a:lstStyle/>
          <a:p>
            <a:r>
              <a:rPr lang="sv-SE" b="1" dirty="0"/>
              <a:t>Exempel på uppdragsfråga:</a:t>
            </a:r>
          </a:p>
          <a:p>
            <a:r>
              <a:rPr lang="sv-SE" dirty="0"/>
              <a:t>”Hur kan vi </a:t>
            </a:r>
            <a:r>
              <a:rPr lang="sv-SE" b="1" dirty="0"/>
              <a:t>hjälpa användarna</a:t>
            </a:r>
            <a:r>
              <a:rPr lang="sv-SE" dirty="0"/>
              <a:t> att </a:t>
            </a:r>
            <a:r>
              <a:rPr lang="sv-SE" b="1" dirty="0"/>
              <a:t>känna sig trygga</a:t>
            </a:r>
            <a:r>
              <a:rPr lang="sv-SE" dirty="0"/>
              <a:t> med att de kan hitta </a:t>
            </a:r>
            <a:r>
              <a:rPr lang="sv-SE" b="1" dirty="0"/>
              <a:t>rätt tjänst </a:t>
            </a:r>
            <a:r>
              <a:rPr lang="sv-SE" dirty="0"/>
              <a:t>hos oss?” </a:t>
            </a:r>
          </a:p>
          <a:p>
            <a:endParaRPr lang="sv-SE" dirty="0"/>
          </a:p>
        </p:txBody>
      </p:sp>
    </p:spTree>
    <p:extLst>
      <p:ext uri="{BB962C8B-B14F-4D97-AF65-F5344CB8AC3E}">
        <p14:creationId xmlns:p14="http://schemas.microsoft.com/office/powerpoint/2010/main" val="9854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 21">
            <a:extLst>
              <a:ext uri="{FF2B5EF4-FFF2-40B4-BE49-F238E27FC236}">
                <a16:creationId xmlns:a16="http://schemas.microsoft.com/office/drawing/2014/main" id="{F6C56DD2-170F-CA42-8A26-41DFBE95E67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flipH="1" flipV="1">
            <a:off x="13916381" y="8967146"/>
            <a:ext cx="9474946" cy="2778368"/>
          </a:xfrm>
          <a:prstGeom prst="rect">
            <a:avLst/>
          </a:prstGeom>
        </p:spPr>
      </p:pic>
      <p:sp>
        <p:nvSpPr>
          <p:cNvPr id="12" name="Platshållare för text 11">
            <a:extLst>
              <a:ext uri="{FF2B5EF4-FFF2-40B4-BE49-F238E27FC236}">
                <a16:creationId xmlns:a16="http://schemas.microsoft.com/office/drawing/2014/main" id="{B739CE6F-055F-0341-A81E-E6391819A7A5}"/>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Prova och </a:t>
            </a:r>
            <a:br>
              <a:rPr kumimoji="0" lang="sv-SE" sz="7900" b="1" i="0" u="none" strike="noStrike" kern="1200" cap="none" spc="0" normalizeH="0" baseline="0" noProof="0" dirty="0">
                <a:ln>
                  <a:noFill/>
                </a:ln>
                <a:solidFill>
                  <a:schemeClr val="bg1"/>
                </a:solidFill>
                <a:effectLst/>
                <a:uLnTx/>
                <a:uFillTx/>
                <a:latin typeface="+mj-lt"/>
                <a:ea typeface="+mn-ea"/>
                <a:cs typeface="+mn-cs"/>
              </a:rPr>
            </a:br>
            <a:r>
              <a:rPr kumimoji="0" lang="sv-SE" sz="7900" b="1" i="0" u="none" strike="noStrike" kern="1200" cap="none" spc="0" normalizeH="0" baseline="0" noProof="0" dirty="0">
                <a:ln>
                  <a:noFill/>
                </a:ln>
                <a:solidFill>
                  <a:schemeClr val="bg1"/>
                </a:solidFill>
                <a:effectLst/>
                <a:uLnTx/>
                <a:uFillTx/>
                <a:latin typeface="+mj-lt"/>
                <a:ea typeface="+mn-ea"/>
                <a:cs typeface="+mn-cs"/>
              </a:rPr>
              <a:t>prova igen</a:t>
            </a:r>
          </a:p>
        </p:txBody>
      </p:sp>
      <p:sp>
        <p:nvSpPr>
          <p:cNvPr id="2" name="Platshållare för text 1">
            <a:extLst>
              <a:ext uri="{FF2B5EF4-FFF2-40B4-BE49-F238E27FC236}">
                <a16:creationId xmlns:a16="http://schemas.microsoft.com/office/drawing/2014/main" id="{0613FA4F-437D-4042-9AB3-8D73E2CC5143}"/>
              </a:ext>
            </a:extLst>
          </p:cNvPr>
          <p:cNvSpPr>
            <a:spLocks noGrp="1"/>
          </p:cNvSpPr>
          <p:nvPr>
            <p:ph type="body" sz="quarter" idx="10"/>
          </p:nvPr>
        </p:nvSpPr>
        <p:spPr/>
        <p:txBody>
          <a:bodyPr lIns="91440" tIns="45720" rIns="91440" bIns="45720" anchor="t"/>
          <a:lstStyle/>
          <a:p>
            <a:r>
              <a:rPr lang="sv-SE" dirty="0"/>
              <a:t>3 min</a:t>
            </a:r>
          </a:p>
        </p:txBody>
      </p:sp>
      <p:sp>
        <p:nvSpPr>
          <p:cNvPr id="5" name="Platshållare för text 4">
            <a:extLst>
              <a:ext uri="{FF2B5EF4-FFF2-40B4-BE49-F238E27FC236}">
                <a16:creationId xmlns:a16="http://schemas.microsoft.com/office/drawing/2014/main" id="{BE9DE869-3C2E-A34C-880C-87445CB8BA72}"/>
              </a:ext>
            </a:extLst>
          </p:cNvPr>
          <p:cNvSpPr>
            <a:spLocks noGrp="1"/>
          </p:cNvSpPr>
          <p:nvPr>
            <p:ph type="body" sz="quarter" idx="35"/>
          </p:nvPr>
        </p:nvSpPr>
        <p:spPr/>
        <p:txBody>
          <a:bodyPr/>
          <a:lstStyle/>
          <a:p>
            <a:r>
              <a:rPr lang="sv-SE" dirty="0"/>
              <a:t>Läsa</a:t>
            </a:r>
          </a:p>
        </p:txBody>
      </p:sp>
      <p:sp>
        <p:nvSpPr>
          <p:cNvPr id="11" name="Platshållare för text 10">
            <a:extLst>
              <a:ext uri="{FF2B5EF4-FFF2-40B4-BE49-F238E27FC236}">
                <a16:creationId xmlns:a16="http://schemas.microsoft.com/office/drawing/2014/main" id="{A6F9ABEB-FBCA-624B-9DCE-241BA2C46C19}"/>
              </a:ext>
            </a:extLst>
          </p:cNvPr>
          <p:cNvSpPr>
            <a:spLocks noGrp="1"/>
          </p:cNvSpPr>
          <p:nvPr>
            <p:ph type="body" sz="quarter" idx="11"/>
          </p:nvPr>
        </p:nvSpPr>
        <p:spPr/>
        <p:txBody>
          <a:bodyPr/>
          <a:lstStyle/>
          <a:p>
            <a:r>
              <a:rPr lang="sv-SE" dirty="0"/>
              <a:t>Enskilt</a:t>
            </a:r>
          </a:p>
        </p:txBody>
      </p:sp>
      <p:sp>
        <p:nvSpPr>
          <p:cNvPr id="13" name="Platshållare för text 12">
            <a:extLst>
              <a:ext uri="{FF2B5EF4-FFF2-40B4-BE49-F238E27FC236}">
                <a16:creationId xmlns:a16="http://schemas.microsoft.com/office/drawing/2014/main" id="{C6B6FF59-2A0F-0649-B45D-595FE1F007A0}"/>
              </a:ext>
            </a:extLst>
          </p:cNvPr>
          <p:cNvSpPr>
            <a:spLocks noGrp="1"/>
          </p:cNvSpPr>
          <p:nvPr>
            <p:ph type="body" sz="quarter" idx="37"/>
          </p:nvPr>
        </p:nvSpPr>
        <p:spPr>
          <a:xfrm>
            <a:off x="1749263" y="6171191"/>
            <a:ext cx="9717914" cy="3676194"/>
          </a:xfrm>
        </p:spPr>
        <p:txBody>
          <a:bodyPr/>
          <a:lstStyle/>
          <a:p>
            <a:r>
              <a:rPr lang="sv-SE" dirty="0"/>
              <a:t>I ett projekt ville verksamheten förbättra förutsättningarna i skolan för barn som befinner sig i en utsatt situation. Men </a:t>
            </a:r>
            <a:r>
              <a:rPr lang="sv-SE" b="1" dirty="0"/>
              <a:t>”Hur kan vi inom skolan bättre hjälpa barn från utsatta områden.”, </a:t>
            </a:r>
            <a:r>
              <a:rPr lang="sv-SE" dirty="0"/>
              <a:t>var en alldeles för bred formulering. Frågan behövde bli något snävare, för att tydligare driva fram önskad förändring och bidra med ett tydligare sammanhang  för att den skulle kunna hjälpa teamet att utforska utmaningen.</a:t>
            </a:r>
          </a:p>
          <a:p>
            <a:r>
              <a:rPr lang="sv-SE" dirty="0"/>
              <a:t>Projektteamet funderade på vem barnet i en utsatt situation kunde vara? Alla barn? Små barn? Eller tonåringar? Till slut landade de i små barn, eftersom de känner till hur viktig de tidiga utvecklingsfaserna är.</a:t>
            </a:r>
          </a:p>
          <a:p>
            <a:endParaRPr lang="sv-SE" dirty="0"/>
          </a:p>
        </p:txBody>
      </p:sp>
      <p:sp>
        <p:nvSpPr>
          <p:cNvPr id="14" name="Platshållare för text 13">
            <a:extLst>
              <a:ext uri="{FF2B5EF4-FFF2-40B4-BE49-F238E27FC236}">
                <a16:creationId xmlns:a16="http://schemas.microsoft.com/office/drawing/2014/main" id="{BFDD7A73-A7E0-724B-8D7F-1112D98E3E8C}"/>
              </a:ext>
            </a:extLst>
          </p:cNvPr>
          <p:cNvSpPr>
            <a:spLocks noGrp="1"/>
          </p:cNvSpPr>
          <p:nvPr>
            <p:ph type="body" sz="quarter" idx="38"/>
          </p:nvPr>
        </p:nvSpPr>
        <p:spPr>
          <a:xfrm>
            <a:off x="13916381" y="5274376"/>
            <a:ext cx="9717914" cy="3548542"/>
          </a:xfrm>
        </p:spPr>
        <p:txBody>
          <a:bodyPr/>
          <a:lstStyle/>
          <a:p>
            <a:pPr marL="0" indent="0">
              <a:buNone/>
            </a:pPr>
            <a:r>
              <a:rPr lang="sv-SE" dirty="0"/>
              <a:t>Slutligen landade de i att sätta de som är närmast barnen som fokus, men att behålla perspektivet att barnen är förmånstagarna. </a:t>
            </a:r>
            <a:r>
              <a:rPr lang="sv-SE" b="1" dirty="0"/>
              <a:t>Förändringen till det bättre skulle märkas i barnens vardag.</a:t>
            </a:r>
          </a:p>
          <a:p>
            <a:pPr marL="0" indent="0">
              <a:buNone/>
            </a:pPr>
            <a:r>
              <a:rPr lang="sv-SE" dirty="0"/>
              <a:t>Frågan formulerades slutligen: </a:t>
            </a:r>
            <a:r>
              <a:rPr lang="sv-SE" b="1" dirty="0"/>
              <a:t>”Hur kan föräldrar från utsatta områden säkerställa barnens välmående under deras första fem år?”</a:t>
            </a:r>
          </a:p>
        </p:txBody>
      </p:sp>
      <p:pic>
        <p:nvPicPr>
          <p:cNvPr id="15" name="Bild">
            <a:extLst>
              <a:ext uri="{FF2B5EF4-FFF2-40B4-BE49-F238E27FC236}">
                <a16:creationId xmlns:a16="http://schemas.microsoft.com/office/drawing/2014/main" id="{781D93B6-3234-A847-A7F3-0EAE0ED6B80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6" name="Gruppera">
            <a:extLst>
              <a:ext uri="{FF2B5EF4-FFF2-40B4-BE49-F238E27FC236}">
                <a16:creationId xmlns:a16="http://schemas.microsoft.com/office/drawing/2014/main" id="{88CCFE8E-F53B-044A-98D5-433FF334DF3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sp>
        <p:nvSpPr>
          <p:cNvPr id="20" name="Platshållare för text 8">
            <a:extLst>
              <a:ext uri="{FF2B5EF4-FFF2-40B4-BE49-F238E27FC236}">
                <a16:creationId xmlns:a16="http://schemas.microsoft.com/office/drawing/2014/main" id="{77C4A411-9295-BD4E-BDAF-791C919F9809}"/>
              </a:ext>
            </a:extLst>
          </p:cNvPr>
          <p:cNvSpPr txBox="1">
            <a:spLocks/>
          </p:cNvSpPr>
          <p:nvPr/>
        </p:nvSpPr>
        <p:spPr>
          <a:xfrm>
            <a:off x="15016751" y="10005033"/>
            <a:ext cx="7233272" cy="1445804"/>
          </a:xfrm>
          <a:prstGeom prst="rect">
            <a:avLst/>
          </a:prstGeom>
        </p:spPr>
        <p:txBody>
          <a:bodyPr lIns="91440" tIns="45720" rIns="91440" bIns="45720" anchor="t"/>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Vi lyckades inte på första försöket. Men vi provade och provade igen, det blev nyckeln till att ringa in det problem som vi ville lösa.</a:t>
            </a:r>
          </a:p>
        </p:txBody>
      </p:sp>
      <p:pic>
        <p:nvPicPr>
          <p:cNvPr id="24" name="Bild">
            <a:extLst>
              <a:ext uri="{FF2B5EF4-FFF2-40B4-BE49-F238E27FC236}">
                <a16:creationId xmlns:a16="http://schemas.microsoft.com/office/drawing/2014/main" id="{4341D1B7-A006-2A41-84E6-29F92404085A}"/>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2479522469"/>
      </p:ext>
    </p:extLst>
  </p:cSld>
  <p:clrMapOvr>
    <a:masterClrMapping/>
  </p:clrMapOvr>
</p:sld>
</file>

<file path=ppt/theme/theme1.xml><?xml version="1.0" encoding="utf-8"?>
<a:theme xmlns:a="http://schemas.openxmlformats.org/drawingml/2006/main" name="Office-tema">
  <a:themeElements>
    <a:clrScheme name="Egen 29">
      <a:dk1>
        <a:srgbClr val="091D23"/>
      </a:dk1>
      <a:lt1>
        <a:srgbClr val="FFFFFF"/>
      </a:lt1>
      <a:dk2>
        <a:srgbClr val="44546A"/>
      </a:dk2>
      <a:lt2>
        <a:srgbClr val="F4ECDE"/>
      </a:lt2>
      <a:accent1>
        <a:srgbClr val="95393D"/>
      </a:accent1>
      <a:accent2>
        <a:srgbClr val="B8595F"/>
      </a:accent2>
      <a:accent3>
        <a:srgbClr val="FF6E6F"/>
      </a:accent3>
      <a:accent4>
        <a:srgbClr val="95393D"/>
      </a:accent4>
      <a:accent5>
        <a:srgbClr val="B85A5E"/>
      </a:accent5>
      <a:accent6>
        <a:srgbClr val="FF6D6E"/>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Leda_1" id="{A2276B44-D308-0349-AECA-B8AB66290BAA}" vid="{906DBB32-860D-A149-B0B9-E44494EC8BB6}"/>
    </a:ext>
  </a:extLst>
</a:theme>
</file>

<file path=ppt/theme/theme2.xml><?xml version="1.0" encoding="utf-8"?>
<a:theme xmlns:a="http://schemas.openxmlformats.org/drawingml/2006/main" name="1_Office-tema">
  <a:themeElements>
    <a:clrScheme name="Egen 29">
      <a:dk1>
        <a:srgbClr val="091D23"/>
      </a:dk1>
      <a:lt1>
        <a:srgbClr val="FFFFFF"/>
      </a:lt1>
      <a:dk2>
        <a:srgbClr val="44546A"/>
      </a:dk2>
      <a:lt2>
        <a:srgbClr val="F4ECDE"/>
      </a:lt2>
      <a:accent1>
        <a:srgbClr val="95393D"/>
      </a:accent1>
      <a:accent2>
        <a:srgbClr val="B8595F"/>
      </a:accent2>
      <a:accent3>
        <a:srgbClr val="FF6E6F"/>
      </a:accent3>
      <a:accent4>
        <a:srgbClr val="95393D"/>
      </a:accent4>
      <a:accent5>
        <a:srgbClr val="B85A5E"/>
      </a:accent5>
      <a:accent6>
        <a:srgbClr val="FF6D6E"/>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Leda_1" id="{A2276B44-D308-0349-AECA-B8AB66290BAA}" vid="{DF8E1908-95BB-6D48-918E-EE8ABF96E04D}"/>
    </a:ext>
  </a:extLst>
</a:theme>
</file>

<file path=ppt/theme/theme3.xml><?xml version="1.0" encoding="utf-8"?>
<a:theme xmlns:a="http://schemas.openxmlformats.org/drawingml/2006/main" name="2_Office-tema">
  <a:themeElements>
    <a:clrScheme name="Egen 29">
      <a:dk1>
        <a:srgbClr val="091D23"/>
      </a:dk1>
      <a:lt1>
        <a:srgbClr val="FFFFFF"/>
      </a:lt1>
      <a:dk2>
        <a:srgbClr val="44546A"/>
      </a:dk2>
      <a:lt2>
        <a:srgbClr val="F4ECDE"/>
      </a:lt2>
      <a:accent1>
        <a:srgbClr val="95393D"/>
      </a:accent1>
      <a:accent2>
        <a:srgbClr val="B8595F"/>
      </a:accent2>
      <a:accent3>
        <a:srgbClr val="FF6E6F"/>
      </a:accent3>
      <a:accent4>
        <a:srgbClr val="95393D"/>
      </a:accent4>
      <a:accent5>
        <a:srgbClr val="B85A5E"/>
      </a:accent5>
      <a:accent6>
        <a:srgbClr val="FF6D6E"/>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Leda_1" id="{A2276B44-D308-0349-AECA-B8AB66290BAA}" vid="{6A3C7428-8103-6842-BD7C-DF198232BC0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5EBE10CCD4A2E4D8740289C4B864CE0" ma:contentTypeVersion="16" ma:contentTypeDescription="Create a new document." ma:contentTypeScope="" ma:versionID="ba4d3227b738dd059bec3873eee3ddf3">
  <xsd:schema xmlns:xsd="http://www.w3.org/2001/XMLSchema" xmlns:xs="http://www.w3.org/2001/XMLSchema" xmlns:p="http://schemas.microsoft.com/office/2006/metadata/properties" xmlns:ns2="9cb8bb9b-33fc-43fa-b7de-f43c0bf51d73" xmlns:ns3="f648ea3f-44b2-45cd-9207-59e194d581e8" targetNamespace="http://schemas.microsoft.com/office/2006/metadata/properties" ma:root="true" ma:fieldsID="ebda8f64c320fac2b3c5894a7338a949" ns2:_="" ns3:_="">
    <xsd:import namespace="9cb8bb9b-33fc-43fa-b7de-f43c0bf51d73"/>
    <xsd:import namespace="f648ea3f-44b2-45cd-9207-59e194d581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8bb9b-33fc-43fa-b7de-f43c0bf51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6207ad-ef36-41b4-a890-3b970be5e0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48ea3f-44b2-45cd-9207-59e194d581e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70a5f3-1dc6-4467-861e-6be90f64da6e}" ma:internalName="TaxCatchAll" ma:showField="CatchAllData" ma:web="f648ea3f-44b2-45cd-9207-59e194d581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cb8bb9b-33fc-43fa-b7de-f43c0bf51d73">
      <Terms xmlns="http://schemas.microsoft.com/office/infopath/2007/PartnerControls"/>
    </lcf76f155ced4ddcb4097134ff3c332f>
    <TaxCatchAll xmlns="f648ea3f-44b2-45cd-9207-59e194d581e8" xsi:nil="true"/>
    <MediaLengthInSeconds xmlns="9cb8bb9b-33fc-43fa-b7de-f43c0bf51d73" xsi:nil="true"/>
    <SharedWithUsers xmlns="f648ea3f-44b2-45cd-9207-59e194d581e8">
      <UserInfo>
        <DisplayName/>
        <AccountId xsi:nil="true"/>
        <AccountType/>
      </UserInfo>
    </SharedWithUsers>
  </documentManagement>
</p:properties>
</file>

<file path=customXml/itemProps1.xml><?xml version="1.0" encoding="utf-8"?>
<ds:datastoreItem xmlns:ds="http://schemas.openxmlformats.org/officeDocument/2006/customXml" ds:itemID="{EC208D5F-1358-411D-9C4F-FE87F3801787}">
  <ds:schemaRefs>
    <ds:schemaRef ds:uri="http://schemas.microsoft.com/sharepoint/v3/contenttype/forms"/>
  </ds:schemaRefs>
</ds:datastoreItem>
</file>

<file path=customXml/itemProps2.xml><?xml version="1.0" encoding="utf-8"?>
<ds:datastoreItem xmlns:ds="http://schemas.openxmlformats.org/officeDocument/2006/customXml" ds:itemID="{5ED4843F-E573-4DBF-A862-511C81E47FE0}"/>
</file>

<file path=customXml/itemProps3.xml><?xml version="1.0" encoding="utf-8"?>
<ds:datastoreItem xmlns:ds="http://schemas.openxmlformats.org/officeDocument/2006/customXml" ds:itemID="{64EFCFDF-FE3C-44AC-81F0-422D0C9000CB}">
  <ds:schemaRefs>
    <ds:schemaRef ds:uri="http://schemas.microsoft.com/office/2006/metadata/properties"/>
    <ds:schemaRef ds:uri="http://schemas.microsoft.com/office/infopath/2007/PartnerControls"/>
    <ds:schemaRef ds:uri="f76a4e4c-2db2-462f-9ed3-409335a41f58"/>
    <ds:schemaRef ds:uri="bbf57927-146e-4af1-8a22-58b8ad685837"/>
  </ds:schemaRefs>
</ds:datastoreItem>
</file>

<file path=docProps/app.xml><?xml version="1.0" encoding="utf-8"?>
<Properties xmlns="http://schemas.openxmlformats.org/officeDocument/2006/extended-properties" xmlns:vt="http://schemas.openxmlformats.org/officeDocument/2006/docPropsVTypes">
  <Template>Office-tema</Template>
  <TotalTime>1556</TotalTime>
  <Words>1641</Words>
  <Application>Microsoft Macintosh PowerPoint</Application>
  <PresentationFormat>Anpassad</PresentationFormat>
  <Paragraphs>218</Paragraphs>
  <Slides>22</Slides>
  <Notes>21</Notes>
  <HiddenSlides>0</HiddenSlides>
  <MMClips>0</MMClips>
  <ScaleCrop>false</ScaleCrop>
  <HeadingPairs>
    <vt:vector size="6" baseType="variant">
      <vt:variant>
        <vt:lpstr>Använt teckensnitt</vt:lpstr>
      </vt:variant>
      <vt:variant>
        <vt:i4>4</vt:i4>
      </vt:variant>
      <vt:variant>
        <vt:lpstr>Tema</vt:lpstr>
      </vt:variant>
      <vt:variant>
        <vt:i4>3</vt:i4>
      </vt:variant>
      <vt:variant>
        <vt:lpstr>Bildrubriker</vt:lpstr>
      </vt:variant>
      <vt:variant>
        <vt:i4>22</vt:i4>
      </vt:variant>
    </vt:vector>
  </HeadingPairs>
  <TitlesOfParts>
    <vt:vector size="29" baseType="lpstr">
      <vt:lpstr>Arial</vt:lpstr>
      <vt:lpstr>Calibri</vt:lpstr>
      <vt:lpstr>Century Gothic</vt:lpstr>
      <vt:lpstr>Helvetica Neue Medium</vt:lpstr>
      <vt:lpstr>Office-tema</vt:lpstr>
      <vt:lpstr>1_Office-tema</vt:lpstr>
      <vt:lpstr>2_Office-tema</vt:lpstr>
      <vt:lpstr>Ställ frågan rätt</vt:lpstr>
      <vt:lpstr>Övningens steg</vt:lpstr>
      <vt:lpstr>Börja</vt:lpstr>
      <vt:lpstr>Välkomna medbestämmande</vt:lpstr>
      <vt:lpstr>Vilken fråga ska ni innovera på?</vt:lpstr>
      <vt:lpstr>Hur ska ni fråga frågan?</vt:lpstr>
      <vt:lpstr>Gör inte så här</vt:lpstr>
      <vt:lpstr>Gör så här</vt:lpstr>
      <vt:lpstr>Prova och  prova igen</vt:lpstr>
      <vt:lpstr>Pröva</vt:lpstr>
      <vt:lpstr>Testa</vt:lpstr>
      <vt:lpstr>Exempel</vt:lpstr>
      <vt:lpstr>Testa igen</vt:lpstr>
      <vt:lpstr>Exempel</vt:lpstr>
      <vt:lpstr>Hur kan frågan formuleras?</vt:lpstr>
      <vt:lpstr>Välj din utmaningsfråga</vt:lpstr>
      <vt:lpstr>Bra jobbat!</vt:lpstr>
      <vt:lpstr>Utveckla</vt:lpstr>
      <vt:lpstr>Reflektera</vt:lpstr>
      <vt:lpstr>Nästa steg</vt:lpstr>
      <vt:lpstr>Tillitsbaserat</vt:lpstr>
      <vt:lpstr>Dokumentets syfte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Petra Blomberg</dc:creator>
  <cp:lastModifiedBy>Petra Blomberg</cp:lastModifiedBy>
  <cp:revision>161</cp:revision>
  <dcterms:created xsi:type="dcterms:W3CDTF">2022-10-19T14:19:07Z</dcterms:created>
  <dcterms:modified xsi:type="dcterms:W3CDTF">2022-12-09T09:39:29Z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0x01010055EBE10CCD4A2E4D8740289C4B864CE0</vt:lpwstr>
  </property>
  <property fmtid="{D5CDD505-2E9C-101B-9397-08002B2CF9AE}" pid="4" name="Order">
    <vt:lpwstr>696800.000000000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