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686" r:id="rId6"/>
  </p:sldMasterIdLst>
  <p:notesMasterIdLst>
    <p:notesMasterId r:id="rId21"/>
  </p:notesMasterIdLst>
  <p:handoutMasterIdLst>
    <p:handoutMasterId r:id="rId22"/>
  </p:handoutMasterIdLst>
  <p:sldIdLst>
    <p:sldId id="270" r:id="rId7"/>
    <p:sldId id="271" r:id="rId8"/>
    <p:sldId id="272" r:id="rId9"/>
    <p:sldId id="288" r:id="rId10"/>
    <p:sldId id="277" r:id="rId11"/>
    <p:sldId id="278" r:id="rId12"/>
    <p:sldId id="261" r:id="rId13"/>
    <p:sldId id="289" r:id="rId14"/>
    <p:sldId id="260" r:id="rId15"/>
    <p:sldId id="290" r:id="rId16"/>
    <p:sldId id="280" r:id="rId17"/>
    <p:sldId id="282" r:id="rId18"/>
    <p:sldId id="284" r:id="rId19"/>
    <p:sldId id="318" r:id="rId20"/>
  </p:sldIdLst>
  <p:sldSz cx="24382413" cy="13716000"/>
  <p:notesSz cx="6858000" cy="9144000"/>
  <p:defaultTextStyle>
    <a:defPPr>
      <a:defRPr lang="sv-S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259" userDrawn="1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1D23"/>
    <a:srgbClr val="338F8D"/>
    <a:srgbClr val="2F8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8" autoAdjust="0"/>
    <p:restoredTop sz="95942"/>
  </p:normalViewPr>
  <p:slideViewPr>
    <p:cSldViewPr snapToGrid="0">
      <p:cViewPr varScale="1">
        <p:scale>
          <a:sx n="79" d="100"/>
          <a:sy n="79" d="100"/>
        </p:scale>
        <p:origin x="544" y="240"/>
      </p:cViewPr>
      <p:guideLst>
        <p:guide pos="2259"/>
        <p:guide orient="horz" pos="4320"/>
      </p:guideLst>
    </p:cSldViewPr>
  </p:slideViewPr>
  <p:outlineViewPr>
    <p:cViewPr>
      <p:scale>
        <a:sx n="33" d="100"/>
        <a:sy n="33" d="100"/>
      </p:scale>
      <p:origin x="0" y="-4120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9" d="100"/>
          <a:sy n="129" d="100"/>
        </p:scale>
        <p:origin x="35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F8DF8CE3-6DFC-6E4C-A0D7-1D9CBF21DB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2AD8460-FEF1-7F4E-8F86-E1BD2B9DA5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13ED-6705-644D-8910-BE0048673889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DCC5392-1172-7A4B-890B-4F5AAC2A7F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971A0CF-0767-D642-9A1A-5D0D1DE975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C3C1F-F066-E349-AB19-EEB094D994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0192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EB24-C255-D54C-B9C1-D3B29D4B8CF6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8BCF9-52BB-7C44-8C87-540065A8D1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69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309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2078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4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2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520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560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8699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173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6280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6781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278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5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25.svg"/><Relationship Id="rId10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39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45.svg"/><Relationship Id="rId7" Type="http://schemas.openxmlformats.org/officeDocument/2006/relationships/image" Target="../media/image15.svg"/><Relationship Id="rId12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51.svg"/><Relationship Id="rId5" Type="http://schemas.openxmlformats.org/officeDocument/2006/relationships/image" Target="../media/image47.sv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8.png"/><Relationship Id="rId11" Type="http://schemas.openxmlformats.org/officeDocument/2006/relationships/image" Target="../media/image5.svg"/><Relationship Id="rId5" Type="http://schemas.openxmlformats.org/officeDocument/2006/relationships/image" Target="../media/image57.svg"/><Relationship Id="rId10" Type="http://schemas.openxmlformats.org/officeDocument/2006/relationships/image" Target="../media/image4.png"/><Relationship Id="rId4" Type="http://schemas.openxmlformats.org/officeDocument/2006/relationships/image" Target="../media/image56.png"/><Relationship Id="rId9" Type="http://schemas.openxmlformats.org/officeDocument/2006/relationships/image" Target="../media/image41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1.svg"/><Relationship Id="rId7" Type="http://schemas.openxmlformats.org/officeDocument/2006/relationships/image" Target="../media/image6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0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6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5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4.sv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47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image" Target="../media/image76.svg"/><Relationship Id="rId2" Type="http://schemas.openxmlformats.org/officeDocument/2006/relationships/image" Target="../media/image46.png"/><Relationship Id="rId16" Type="http://schemas.openxmlformats.org/officeDocument/2006/relationships/image" Target="../media/image7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15.sv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4" Type="http://schemas.openxmlformats.org/officeDocument/2006/relationships/image" Target="../media/image14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5.svg"/><Relationship Id="rId3" Type="http://schemas.openxmlformats.org/officeDocument/2006/relationships/image" Target="../media/image78.svg"/><Relationship Id="rId7" Type="http://schemas.openxmlformats.org/officeDocument/2006/relationships/image" Target="../media/image80.svg"/><Relationship Id="rId12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41.svg"/><Relationship Id="rId10" Type="http://schemas.openxmlformats.org/officeDocument/2006/relationships/image" Target="../media/image83.png"/><Relationship Id="rId4" Type="http://schemas.openxmlformats.org/officeDocument/2006/relationships/image" Target="../media/image40.png"/><Relationship Id="rId9" Type="http://schemas.openxmlformats.org/officeDocument/2006/relationships/image" Target="../media/image82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6.svg"/><Relationship Id="rId7" Type="http://schemas.openxmlformats.org/officeDocument/2006/relationships/image" Target="../media/image8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5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3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5.svg"/><Relationship Id="rId7" Type="http://schemas.openxmlformats.org/officeDocument/2006/relationships/image" Target="../media/image41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Relationship Id="rId9" Type="http://schemas.openxmlformats.org/officeDocument/2006/relationships/image" Target="../media/image2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12" Type="http://schemas.openxmlformats.org/officeDocument/2006/relationships/image" Target="../media/image112.sv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emf"/><Relationship Id="rId7" Type="http://schemas.openxmlformats.org/officeDocument/2006/relationships/image" Target="../media/image122.png"/><Relationship Id="rId2" Type="http://schemas.openxmlformats.org/officeDocument/2006/relationships/image" Target="../media/image11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emf"/></Relationships>
</file>

<file path=ppt/slideLayouts/_rels/slideLayout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8.png"/><Relationship Id="rId21" Type="http://schemas.openxmlformats.org/officeDocument/2006/relationships/image" Target="../media/image143.svg"/><Relationship Id="rId42" Type="http://schemas.openxmlformats.org/officeDocument/2006/relationships/image" Target="../media/image162.png"/><Relationship Id="rId47" Type="http://schemas.openxmlformats.org/officeDocument/2006/relationships/image" Target="../media/image93.svg"/><Relationship Id="rId63" Type="http://schemas.openxmlformats.org/officeDocument/2006/relationships/image" Target="../media/image174.svg"/><Relationship Id="rId68" Type="http://schemas.openxmlformats.org/officeDocument/2006/relationships/image" Target="../media/image179.png"/><Relationship Id="rId84" Type="http://schemas.openxmlformats.org/officeDocument/2006/relationships/image" Target="../media/image195.png"/><Relationship Id="rId89" Type="http://schemas.openxmlformats.org/officeDocument/2006/relationships/image" Target="../media/image200.svg"/><Relationship Id="rId16" Type="http://schemas.openxmlformats.org/officeDocument/2006/relationships/image" Target="../media/image138.png"/><Relationship Id="rId11" Type="http://schemas.openxmlformats.org/officeDocument/2006/relationships/image" Target="../media/image133.svg"/><Relationship Id="rId32" Type="http://schemas.openxmlformats.org/officeDocument/2006/relationships/image" Target="../media/image153.png"/><Relationship Id="rId37" Type="http://schemas.openxmlformats.org/officeDocument/2006/relationships/image" Target="../media/image158.svg"/><Relationship Id="rId53" Type="http://schemas.openxmlformats.org/officeDocument/2006/relationships/image" Target="../media/image33.svg"/><Relationship Id="rId58" Type="http://schemas.openxmlformats.org/officeDocument/2006/relationships/image" Target="../media/image169.png"/><Relationship Id="rId74" Type="http://schemas.openxmlformats.org/officeDocument/2006/relationships/image" Target="../media/image185.png"/><Relationship Id="rId79" Type="http://schemas.openxmlformats.org/officeDocument/2006/relationships/image" Target="../media/image190.svg"/><Relationship Id="rId102" Type="http://schemas.openxmlformats.org/officeDocument/2006/relationships/image" Target="../media/image213.png"/><Relationship Id="rId5" Type="http://schemas.openxmlformats.org/officeDocument/2006/relationships/image" Target="../media/image127.svg"/><Relationship Id="rId90" Type="http://schemas.openxmlformats.org/officeDocument/2006/relationships/image" Target="../media/image201.png"/><Relationship Id="rId95" Type="http://schemas.openxmlformats.org/officeDocument/2006/relationships/image" Target="../media/image206.svg"/><Relationship Id="rId22" Type="http://schemas.openxmlformats.org/officeDocument/2006/relationships/image" Target="../media/image144.png"/><Relationship Id="rId27" Type="http://schemas.openxmlformats.org/officeDocument/2006/relationships/image" Target="../media/image149.svg"/><Relationship Id="rId43" Type="http://schemas.openxmlformats.org/officeDocument/2006/relationships/image" Target="../media/image163.svg"/><Relationship Id="rId48" Type="http://schemas.openxmlformats.org/officeDocument/2006/relationships/image" Target="../media/image62.png"/><Relationship Id="rId64" Type="http://schemas.openxmlformats.org/officeDocument/2006/relationships/image" Target="../media/image175.png"/><Relationship Id="rId69" Type="http://schemas.openxmlformats.org/officeDocument/2006/relationships/image" Target="../media/image180.svg"/><Relationship Id="rId80" Type="http://schemas.openxmlformats.org/officeDocument/2006/relationships/image" Target="../media/image191.png"/><Relationship Id="rId85" Type="http://schemas.openxmlformats.org/officeDocument/2006/relationships/image" Target="../media/image196.svg"/><Relationship Id="rId12" Type="http://schemas.openxmlformats.org/officeDocument/2006/relationships/image" Target="../media/image134.png"/><Relationship Id="rId17" Type="http://schemas.openxmlformats.org/officeDocument/2006/relationships/image" Target="../media/image139.svg"/><Relationship Id="rId33" Type="http://schemas.openxmlformats.org/officeDocument/2006/relationships/image" Target="../media/image154.svg"/><Relationship Id="rId38" Type="http://schemas.openxmlformats.org/officeDocument/2006/relationships/image" Target="../media/image40.png"/><Relationship Id="rId59" Type="http://schemas.openxmlformats.org/officeDocument/2006/relationships/image" Target="../media/image170.svg"/><Relationship Id="rId103" Type="http://schemas.openxmlformats.org/officeDocument/2006/relationships/image" Target="../media/image214.svg"/><Relationship Id="rId20" Type="http://schemas.openxmlformats.org/officeDocument/2006/relationships/image" Target="../media/image142.png"/><Relationship Id="rId41" Type="http://schemas.openxmlformats.org/officeDocument/2006/relationships/image" Target="../media/image161.svg"/><Relationship Id="rId54" Type="http://schemas.openxmlformats.org/officeDocument/2006/relationships/image" Target="../media/image42.png"/><Relationship Id="rId62" Type="http://schemas.openxmlformats.org/officeDocument/2006/relationships/image" Target="../media/image173.png"/><Relationship Id="rId70" Type="http://schemas.openxmlformats.org/officeDocument/2006/relationships/image" Target="../media/image181.png"/><Relationship Id="rId75" Type="http://schemas.openxmlformats.org/officeDocument/2006/relationships/image" Target="../media/image186.svg"/><Relationship Id="rId83" Type="http://schemas.openxmlformats.org/officeDocument/2006/relationships/image" Target="../media/image194.svg"/><Relationship Id="rId88" Type="http://schemas.openxmlformats.org/officeDocument/2006/relationships/image" Target="../media/image199.png"/><Relationship Id="rId91" Type="http://schemas.openxmlformats.org/officeDocument/2006/relationships/image" Target="../media/image202.svg"/><Relationship Id="rId96" Type="http://schemas.openxmlformats.org/officeDocument/2006/relationships/image" Target="../media/image20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8.png"/><Relationship Id="rId15" Type="http://schemas.openxmlformats.org/officeDocument/2006/relationships/image" Target="../media/image137.svg"/><Relationship Id="rId23" Type="http://schemas.openxmlformats.org/officeDocument/2006/relationships/image" Target="../media/image145.svg"/><Relationship Id="rId28" Type="http://schemas.openxmlformats.org/officeDocument/2006/relationships/image" Target="../media/image8.png"/><Relationship Id="rId36" Type="http://schemas.openxmlformats.org/officeDocument/2006/relationships/image" Target="../media/image157.png"/><Relationship Id="rId49" Type="http://schemas.openxmlformats.org/officeDocument/2006/relationships/image" Target="../media/image63.svg"/><Relationship Id="rId57" Type="http://schemas.openxmlformats.org/officeDocument/2006/relationships/image" Target="../media/image168.svg"/><Relationship Id="rId10" Type="http://schemas.openxmlformats.org/officeDocument/2006/relationships/image" Target="../media/image132.png"/><Relationship Id="rId31" Type="http://schemas.openxmlformats.org/officeDocument/2006/relationships/image" Target="../media/image152.svg"/><Relationship Id="rId44" Type="http://schemas.openxmlformats.org/officeDocument/2006/relationships/image" Target="../media/image2.png"/><Relationship Id="rId52" Type="http://schemas.openxmlformats.org/officeDocument/2006/relationships/image" Target="../media/image32.png"/><Relationship Id="rId60" Type="http://schemas.openxmlformats.org/officeDocument/2006/relationships/image" Target="../media/image171.png"/><Relationship Id="rId65" Type="http://schemas.openxmlformats.org/officeDocument/2006/relationships/image" Target="../media/image176.svg"/><Relationship Id="rId73" Type="http://schemas.openxmlformats.org/officeDocument/2006/relationships/image" Target="../media/image184.svg"/><Relationship Id="rId78" Type="http://schemas.openxmlformats.org/officeDocument/2006/relationships/image" Target="../media/image189.png"/><Relationship Id="rId81" Type="http://schemas.openxmlformats.org/officeDocument/2006/relationships/image" Target="../media/image192.svg"/><Relationship Id="rId86" Type="http://schemas.openxmlformats.org/officeDocument/2006/relationships/image" Target="../media/image197.png"/><Relationship Id="rId94" Type="http://schemas.openxmlformats.org/officeDocument/2006/relationships/image" Target="../media/image205.png"/><Relationship Id="rId99" Type="http://schemas.openxmlformats.org/officeDocument/2006/relationships/image" Target="../media/image210.svg"/><Relationship Id="rId101" Type="http://schemas.openxmlformats.org/officeDocument/2006/relationships/image" Target="../media/image212.svg"/><Relationship Id="rId4" Type="http://schemas.openxmlformats.org/officeDocument/2006/relationships/image" Target="../media/image126.png"/><Relationship Id="rId9" Type="http://schemas.openxmlformats.org/officeDocument/2006/relationships/image" Target="../media/image131.svg"/><Relationship Id="rId13" Type="http://schemas.openxmlformats.org/officeDocument/2006/relationships/image" Target="../media/image135.svg"/><Relationship Id="rId18" Type="http://schemas.openxmlformats.org/officeDocument/2006/relationships/image" Target="../media/image140.png"/><Relationship Id="rId39" Type="http://schemas.openxmlformats.org/officeDocument/2006/relationships/image" Target="../media/image159.svg"/><Relationship Id="rId34" Type="http://schemas.openxmlformats.org/officeDocument/2006/relationships/image" Target="../media/image155.png"/><Relationship Id="rId50" Type="http://schemas.openxmlformats.org/officeDocument/2006/relationships/image" Target="../media/image165.png"/><Relationship Id="rId55" Type="http://schemas.openxmlformats.org/officeDocument/2006/relationships/image" Target="../media/image43.svg"/><Relationship Id="rId76" Type="http://schemas.openxmlformats.org/officeDocument/2006/relationships/image" Target="../media/image187.png"/><Relationship Id="rId97" Type="http://schemas.openxmlformats.org/officeDocument/2006/relationships/image" Target="../media/image208.svg"/><Relationship Id="rId104" Type="http://schemas.openxmlformats.org/officeDocument/2006/relationships/image" Target="../media/image215.png"/><Relationship Id="rId7" Type="http://schemas.openxmlformats.org/officeDocument/2006/relationships/image" Target="../media/image129.svg"/><Relationship Id="rId71" Type="http://schemas.openxmlformats.org/officeDocument/2006/relationships/image" Target="../media/image182.svg"/><Relationship Id="rId92" Type="http://schemas.openxmlformats.org/officeDocument/2006/relationships/image" Target="../media/image203.png"/><Relationship Id="rId2" Type="http://schemas.openxmlformats.org/officeDocument/2006/relationships/image" Target="../media/image124.png"/><Relationship Id="rId29" Type="http://schemas.openxmlformats.org/officeDocument/2006/relationships/image" Target="../media/image150.svg"/><Relationship Id="rId24" Type="http://schemas.openxmlformats.org/officeDocument/2006/relationships/image" Target="../media/image146.png"/><Relationship Id="rId40" Type="http://schemas.openxmlformats.org/officeDocument/2006/relationships/image" Target="../media/image160.png"/><Relationship Id="rId45" Type="http://schemas.openxmlformats.org/officeDocument/2006/relationships/image" Target="../media/image164.svg"/><Relationship Id="rId66" Type="http://schemas.openxmlformats.org/officeDocument/2006/relationships/image" Target="../media/image177.png"/><Relationship Id="rId87" Type="http://schemas.openxmlformats.org/officeDocument/2006/relationships/image" Target="../media/image198.svg"/><Relationship Id="rId61" Type="http://schemas.openxmlformats.org/officeDocument/2006/relationships/image" Target="../media/image172.svg"/><Relationship Id="rId82" Type="http://schemas.openxmlformats.org/officeDocument/2006/relationships/image" Target="../media/image193.png"/><Relationship Id="rId19" Type="http://schemas.openxmlformats.org/officeDocument/2006/relationships/image" Target="../media/image141.svg"/><Relationship Id="rId14" Type="http://schemas.openxmlformats.org/officeDocument/2006/relationships/image" Target="../media/image136.png"/><Relationship Id="rId30" Type="http://schemas.openxmlformats.org/officeDocument/2006/relationships/image" Target="../media/image151.png"/><Relationship Id="rId35" Type="http://schemas.openxmlformats.org/officeDocument/2006/relationships/image" Target="../media/image156.svg"/><Relationship Id="rId56" Type="http://schemas.openxmlformats.org/officeDocument/2006/relationships/image" Target="../media/image167.png"/><Relationship Id="rId77" Type="http://schemas.openxmlformats.org/officeDocument/2006/relationships/image" Target="../media/image188.svg"/><Relationship Id="rId100" Type="http://schemas.openxmlformats.org/officeDocument/2006/relationships/image" Target="../media/image211.png"/><Relationship Id="rId105" Type="http://schemas.openxmlformats.org/officeDocument/2006/relationships/image" Target="../media/image216.svg"/><Relationship Id="rId8" Type="http://schemas.openxmlformats.org/officeDocument/2006/relationships/image" Target="../media/image130.png"/><Relationship Id="rId51" Type="http://schemas.openxmlformats.org/officeDocument/2006/relationships/image" Target="../media/image166.svg"/><Relationship Id="rId72" Type="http://schemas.openxmlformats.org/officeDocument/2006/relationships/image" Target="../media/image183.png"/><Relationship Id="rId93" Type="http://schemas.openxmlformats.org/officeDocument/2006/relationships/image" Target="../media/image204.svg"/><Relationship Id="rId98" Type="http://schemas.openxmlformats.org/officeDocument/2006/relationships/image" Target="../media/image209.png"/><Relationship Id="rId3" Type="http://schemas.openxmlformats.org/officeDocument/2006/relationships/image" Target="../media/image125.svg"/><Relationship Id="rId25" Type="http://schemas.openxmlformats.org/officeDocument/2006/relationships/image" Target="../media/image147.svg"/><Relationship Id="rId46" Type="http://schemas.openxmlformats.org/officeDocument/2006/relationships/image" Target="../media/image92.png"/><Relationship Id="rId67" Type="http://schemas.openxmlformats.org/officeDocument/2006/relationships/image" Target="../media/image17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svg"/><Relationship Id="rId7" Type="http://schemas.openxmlformats.org/officeDocument/2006/relationships/image" Target="../media/image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13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15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2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15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A793CE-063E-6A4E-A469-5EA1705C78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BE26A192-EF25-E448-88B2-F00378FE8F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0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0DD90923-BCB6-7E4A-ADE9-21D556182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111580-F836-624B-9E42-EBEC642E8CE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F4423B8D-1060-E94C-8C60-5DB5789EE6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3" name="Bild">
            <a:extLst>
              <a:ext uri="{FF2B5EF4-FFF2-40B4-BE49-F238E27FC236}">
                <a16:creationId xmlns:a16="http://schemas.microsoft.com/office/drawing/2014/main" id="{50DAD219-BDCA-A742-9205-88BAD33D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05023" y="-64168"/>
            <a:ext cx="60875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0C09F5D2-32B2-F67D-2337-FAC901065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579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49F212CE-E957-C357-39F5-16541728B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5417" y="2267907"/>
            <a:ext cx="11200032" cy="10198100"/>
          </a:xfrm>
          <a:prstGeom prst="rect">
            <a:avLst/>
          </a:prstGeom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24BCA80-6C17-D348-AF75-D50F5BC7A0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E37F27B9-0012-3945-B91A-33421CFF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760987" y="3099301"/>
            <a:ext cx="9715057" cy="244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F4053517-6D04-874D-AFA9-3F9B7E840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557571">
            <a:off x="11887314" y="6037327"/>
            <a:ext cx="9716237" cy="254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2BF95C99-1B2F-2346-A0C9-93EEE441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10800000" flipH="1">
            <a:off x="11896700" y="8938677"/>
            <a:ext cx="9697466" cy="262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Bild">
            <a:extLst>
              <a:ext uri="{FF2B5EF4-FFF2-40B4-BE49-F238E27FC236}">
                <a16:creationId xmlns:a16="http://schemas.microsoft.com/office/drawing/2014/main" id="{3CC06CE1-C7CC-CA42-8E0D-EE51390A0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303393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249336" y="3589664"/>
            <a:ext cx="8785224" cy="164205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22">
            <a:extLst>
              <a:ext uri="{FF2B5EF4-FFF2-40B4-BE49-F238E27FC236}">
                <a16:creationId xmlns:a16="http://schemas.microsoft.com/office/drawing/2014/main" id="{CEB9CD1D-8C47-504A-9F19-D57A39047E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49336" y="63900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7" name="Platshållare för text 23">
            <a:extLst>
              <a:ext uri="{FF2B5EF4-FFF2-40B4-BE49-F238E27FC236}">
                <a16:creationId xmlns:a16="http://schemas.microsoft.com/office/drawing/2014/main" id="{8773F1AF-094B-6D46-96EA-0D9951F329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49336" y="93237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4" name="Bildobjekt 1">
            <a:extLst>
              <a:ext uri="{FF2B5EF4-FFF2-40B4-BE49-F238E27FC236}">
                <a16:creationId xmlns:a16="http://schemas.microsoft.com/office/drawing/2014/main" id="{E354BBB5-7E19-CC73-5AFD-4B861DD3B4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887314" y="6858000"/>
            <a:ext cx="4521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62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ös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60BB9624-0C7A-780F-537B-3E5896E005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86520" y="155555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76BF48A6-C3E7-D0CE-4620-57140018E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557571">
            <a:off x="11655800" y="9822150"/>
            <a:ext cx="11128140" cy="264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5EC9F02F-ECE1-E9A6-001B-CF81EB62E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10800000" flipH="1">
            <a:off x="11639920" y="6147078"/>
            <a:ext cx="11102727" cy="2677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FA758906-FEDA-8826-C1B3-CA195F4B4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639921" y="2243227"/>
            <a:ext cx="11102727" cy="27119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22008603-1727-9C93-8832-96D6D59CF2A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89444" y="5421917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A77207AB-8E35-E125-7021-27887CBDDEE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92368" y="928828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EC836F9-CCB9-1D63-587D-36474EEE5F0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865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2568798-422B-2CDF-776B-DEC3CFFAF21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81206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23FB0CA-5ECA-F1AE-1A05-618299C5911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865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27B216C1-CD7F-A87A-91AD-33406F4DF8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81206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9D81D053-B788-6872-7AA6-D906FBD396C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9865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B38FF144-065C-E1D5-E77A-13C854DB7D7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1206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5309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397C9F29-0668-BD47-BA0F-910009EA4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81014" y="1691922"/>
            <a:ext cx="11393988" cy="6929564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D78F3C1F-2387-774C-A2F1-DF8FE23F7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353617" y="8737064"/>
            <a:ext cx="11411472" cy="4160229"/>
          </a:xfrm>
          <a:prstGeom prst="rect">
            <a:avLst/>
          </a:prstGeom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33A54320-52CD-4048-B957-D31770F73AD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F266E76C-995F-674C-860F-7329AFC5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3363248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ild">
            <a:extLst>
              <a:ext uri="{FF2B5EF4-FFF2-40B4-BE49-F238E27FC236}">
                <a16:creationId xmlns:a16="http://schemas.microsoft.com/office/drawing/2014/main" id="{FA2EFD68-2AD8-5A47-8E53-43380699E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5331196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BDC4BA14-4D99-0E4A-89EF-997421FD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7239509"/>
            <a:ext cx="1868837" cy="77447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latshållare för text 11">
            <a:extLst>
              <a:ext uri="{FF2B5EF4-FFF2-40B4-BE49-F238E27FC236}">
                <a16:creationId xmlns:a16="http://schemas.microsoft.com/office/drawing/2014/main" id="{06736E8D-0921-8442-ABC8-986C74D82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1" name="Platshållare för text 13">
            <a:extLst>
              <a:ext uri="{FF2B5EF4-FFF2-40B4-BE49-F238E27FC236}">
                <a16:creationId xmlns:a16="http://schemas.microsoft.com/office/drawing/2014/main" id="{A0A63260-02FD-1F49-B9FE-174AA10849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EC7D8AED-F697-3F49-8DAD-4C66A6728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2">
            <a:extLst>
              <a:ext uri="{FF2B5EF4-FFF2-40B4-BE49-F238E27FC236}">
                <a16:creationId xmlns:a16="http://schemas.microsoft.com/office/drawing/2014/main" id="{98158F0C-A72C-484B-8C60-A33C640C11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innehåll 22">
            <a:extLst>
              <a:ext uri="{FF2B5EF4-FFF2-40B4-BE49-F238E27FC236}">
                <a16:creationId xmlns:a16="http://schemas.microsoft.com/office/drawing/2014/main" id="{29D21963-B6E3-ED44-8120-93C07FF91F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01325" y="2492387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6" name="Platshållare för innehåll 24">
            <a:extLst>
              <a:ext uri="{FF2B5EF4-FFF2-40B4-BE49-F238E27FC236}">
                <a16:creationId xmlns:a16="http://schemas.microsoft.com/office/drawing/2014/main" id="{F744F820-042F-BD44-B0A3-8BBA5036ABC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9407025" y="2482774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70AC0F74-29FF-B943-810B-B8F9F2E84F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23713" y="3288169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innehåll 24">
            <a:extLst>
              <a:ext uri="{FF2B5EF4-FFF2-40B4-BE49-F238E27FC236}">
                <a16:creationId xmlns:a16="http://schemas.microsoft.com/office/drawing/2014/main" id="{A9F4B433-040F-F24D-B442-4CFA41BE621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60721" y="3496566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8" name="Platshållare för innehåll 22">
            <a:extLst>
              <a:ext uri="{FF2B5EF4-FFF2-40B4-BE49-F238E27FC236}">
                <a16:creationId xmlns:a16="http://schemas.microsoft.com/office/drawing/2014/main" id="{D647488A-515C-BE43-8A33-1A7CFDB896B0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11901325" y="4433155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innehåll 24">
            <a:extLst>
              <a:ext uri="{FF2B5EF4-FFF2-40B4-BE49-F238E27FC236}">
                <a16:creationId xmlns:a16="http://schemas.microsoft.com/office/drawing/2014/main" id="{F90A2643-7A40-1449-A5F0-8DE50BDC18E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9407025" y="44507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A25AE303-A449-3A4C-9813-A7DA1C3104A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23713" y="5228937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innehåll 24">
            <a:extLst>
              <a:ext uri="{FF2B5EF4-FFF2-40B4-BE49-F238E27FC236}">
                <a16:creationId xmlns:a16="http://schemas.microsoft.com/office/drawing/2014/main" id="{A53F90B8-EF05-A941-809C-B90ACCB0D1E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19260721" y="5489958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innehåll 22">
            <a:extLst>
              <a:ext uri="{FF2B5EF4-FFF2-40B4-BE49-F238E27FC236}">
                <a16:creationId xmlns:a16="http://schemas.microsoft.com/office/drawing/2014/main" id="{8755B8F8-1026-654D-BBE4-92DD86F4836F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1901325" y="6336600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innehåll 24">
            <a:extLst>
              <a:ext uri="{FF2B5EF4-FFF2-40B4-BE49-F238E27FC236}">
                <a16:creationId xmlns:a16="http://schemas.microsoft.com/office/drawing/2014/main" id="{B45C2A50-5589-E549-8FD0-70662EA67D5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9407025" y="6359035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F45BD37-135C-E848-A12E-73EBD6DDDA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23713" y="7132382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innehåll 24">
            <a:extLst>
              <a:ext uri="{FF2B5EF4-FFF2-40B4-BE49-F238E27FC236}">
                <a16:creationId xmlns:a16="http://schemas.microsoft.com/office/drawing/2014/main" id="{6A96800E-8A9E-DF40-9C3D-7E25354CA79F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9260721" y="73736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592175F9-6CBD-DF48-9A30-0722DDB99D2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124353" y="9472549"/>
            <a:ext cx="10241935" cy="298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F54EA7CC-AF2D-9A4C-9D78-D4159923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ACF81B07-BE02-36C9-EC41-6C37F1814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01834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064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">
            <a:extLst>
              <a:ext uri="{FF2B5EF4-FFF2-40B4-BE49-F238E27FC236}">
                <a16:creationId xmlns:a16="http://schemas.microsoft.com/office/drawing/2014/main" id="{D81DFE84-948F-D05D-2A60-4E5AE2C42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">
            <a:extLst>
              <a:ext uri="{FF2B5EF4-FFF2-40B4-BE49-F238E27FC236}">
                <a16:creationId xmlns:a16="http://schemas.microsoft.com/office/drawing/2014/main" id="{FDDCE6B3-92D6-4F93-DC2D-B39A88D32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255249" y="3565566"/>
            <a:ext cx="13566919" cy="7943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245F2E0E-A5F7-44FA-D774-0F49D8E12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230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tshållare för text 11">
            <a:extLst>
              <a:ext uri="{FF2B5EF4-FFF2-40B4-BE49-F238E27FC236}">
                <a16:creationId xmlns:a16="http://schemas.microsoft.com/office/drawing/2014/main" id="{5E38DE4F-79BF-764A-898F-197BF4BF0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6"/>
            <a:ext cx="1802138" cy="5372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263" indent="0">
              <a:buFontTx/>
              <a:buNone/>
              <a:defRPr sz="1100"/>
            </a:lvl2pPr>
            <a:lvl3pPr marL="1828527" indent="0">
              <a:buFontTx/>
              <a:buNone/>
              <a:defRPr sz="1100"/>
            </a:lvl3pPr>
            <a:lvl4pPr marL="2742790" indent="0">
              <a:buFontTx/>
              <a:buNone/>
              <a:defRPr sz="1100"/>
            </a:lvl4pPr>
            <a:lvl5pPr marL="3657052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4" name="Platshållare för text 13">
            <a:extLst>
              <a:ext uri="{FF2B5EF4-FFF2-40B4-BE49-F238E27FC236}">
                <a16:creationId xmlns:a16="http://schemas.microsoft.com/office/drawing/2014/main" id="{54568038-3868-334F-BC53-03F2664C9A3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4" y="1423316"/>
            <a:ext cx="1802138" cy="5372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263" indent="0">
              <a:buFontTx/>
              <a:buNone/>
              <a:defRPr sz="1100"/>
            </a:lvl2pPr>
            <a:lvl3pPr marL="1828527" indent="0">
              <a:buFontTx/>
              <a:buNone/>
              <a:defRPr sz="1100"/>
            </a:lvl3pPr>
            <a:lvl4pPr marL="2742790" indent="0">
              <a:buFontTx/>
              <a:buNone/>
              <a:defRPr sz="1100"/>
            </a:lvl4pPr>
            <a:lvl5pPr marL="3657052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13">
            <a:extLst>
              <a:ext uri="{FF2B5EF4-FFF2-40B4-BE49-F238E27FC236}">
                <a16:creationId xmlns:a16="http://schemas.microsoft.com/office/drawing/2014/main" id="{7E9585F8-569C-EE42-ACC1-81FACD6474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7" y="1423316"/>
            <a:ext cx="1842636" cy="5372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263" indent="0">
              <a:buFontTx/>
              <a:buNone/>
              <a:defRPr sz="1100"/>
            </a:lvl2pPr>
            <a:lvl3pPr marL="1828527" indent="0">
              <a:buFontTx/>
              <a:buNone/>
              <a:defRPr sz="1100"/>
            </a:lvl3pPr>
            <a:lvl4pPr marL="2742790" indent="0">
              <a:buFontTx/>
              <a:buNone/>
              <a:defRPr sz="1100"/>
            </a:lvl4pPr>
            <a:lvl5pPr marL="3657052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3">
            <a:extLst>
              <a:ext uri="{FF2B5EF4-FFF2-40B4-BE49-F238E27FC236}">
                <a16:creationId xmlns:a16="http://schemas.microsoft.com/office/drawing/2014/main" id="{F8ACF7CD-E49E-D54D-AF41-0F44C74438F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99086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899" b="1">
                <a:solidFill>
                  <a:schemeClr val="bg1"/>
                </a:solidFill>
                <a:latin typeface="+mj-lt"/>
              </a:defRPr>
            </a:lvl1pPr>
            <a:lvl2pPr marL="914263" indent="0">
              <a:buNone/>
              <a:defRPr b="1">
                <a:latin typeface="+mj-lt"/>
              </a:defRPr>
            </a:lvl2pPr>
            <a:lvl3pPr marL="1828527" indent="0">
              <a:buNone/>
              <a:defRPr b="1">
                <a:latin typeface="+mj-lt"/>
              </a:defRPr>
            </a:lvl3pPr>
            <a:lvl4pPr marL="2742790" indent="0">
              <a:buNone/>
              <a:defRPr b="1">
                <a:latin typeface="+mj-lt"/>
              </a:defRPr>
            </a:lvl4pPr>
            <a:lvl5pPr marL="365705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2">
            <a:extLst>
              <a:ext uri="{FF2B5EF4-FFF2-40B4-BE49-F238E27FC236}">
                <a16:creationId xmlns:a16="http://schemas.microsoft.com/office/drawing/2014/main" id="{D36F8691-0685-7646-B05B-D22BEA66DBE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4" y="6171192"/>
            <a:ext cx="6952765" cy="5809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263" indent="0">
              <a:buNone/>
              <a:defRPr/>
            </a:lvl2pPr>
            <a:lvl3pPr marL="1828527" indent="0">
              <a:buNone/>
              <a:defRPr/>
            </a:lvl3pPr>
            <a:lvl4pPr marL="2742790" indent="0">
              <a:buNone/>
              <a:defRPr/>
            </a:lvl4pPr>
            <a:lvl5pPr marL="3657052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0" name="Bild">
            <a:extLst>
              <a:ext uri="{FF2B5EF4-FFF2-40B4-BE49-F238E27FC236}">
                <a16:creationId xmlns:a16="http://schemas.microsoft.com/office/drawing/2014/main" id="{E04C7A6D-0EF1-9F43-A1CC-7B6DB56E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71" y="5542568"/>
            <a:ext cx="6798969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ktangel">
            <a:extLst>
              <a:ext uri="{FF2B5EF4-FFF2-40B4-BE49-F238E27FC236}">
                <a16:creationId xmlns:a16="http://schemas.microsoft.com/office/drawing/2014/main" id="{8D7E34FF-990B-B481-BCA3-4D72E0A54A99}"/>
              </a:ext>
            </a:extLst>
          </p:cNvPr>
          <p:cNvSpPr/>
          <p:nvPr userDrawn="1"/>
        </p:nvSpPr>
        <p:spPr>
          <a:xfrm>
            <a:off x="9759733" y="-10021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E2A52F40-CA05-DDC1-2495-7AD3D2B4D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417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4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5">
          <p15:clr>
            <a:srgbClr val="FBAE40"/>
          </p15:clr>
        </p15:guide>
        <p15:guide id="7" orient="horz" pos="334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6946727" y="-200436"/>
            <a:ext cx="17435686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43036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4244975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0729" y="5542567"/>
            <a:ext cx="4244975" cy="24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74F0C930-36C2-5F4B-A9BE-5330619F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5320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48E0B76F-2CB3-5846-B930-58E8704B0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C593919B-802B-D742-A16C-1125D9950E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6264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55CE8FA-3D47-AE48-B26B-D1B7A237D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ECB7B4BF-4763-C340-8836-DF1F6D1F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415779F-2DA5-184E-8722-EE276F2D0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3FE62083-9C57-D544-B48F-724527D5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F99152E4-3439-F14F-9AD6-3335D05C1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7E7B19F9-9361-814F-B5B3-B83BA20BF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F281BA29-C555-B74A-BF46-87688008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4D423882-6D04-2241-AB69-30B77FF6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8E4CE825-6C67-2A4F-9606-0FC5F2D8C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130E6F-049F-454A-A2F6-009E9C9135E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5F193C02-73E4-E347-B856-BCFCAC32BE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6D2A8251-EEBE-CE4A-9E6E-0874269E85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02683098-3357-F544-94B7-EDF16FF12C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9" name="Platshållare för text 3">
            <a:extLst>
              <a:ext uri="{FF2B5EF4-FFF2-40B4-BE49-F238E27FC236}">
                <a16:creationId xmlns:a16="http://schemas.microsoft.com/office/drawing/2014/main" id="{CFE2C455-2C55-0846-B4F3-9021D02CD41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0" name="Platshållare för text 3">
            <a:extLst>
              <a:ext uri="{FF2B5EF4-FFF2-40B4-BE49-F238E27FC236}">
                <a16:creationId xmlns:a16="http://schemas.microsoft.com/office/drawing/2014/main" id="{DBF534D4-372E-6949-B55C-61557D8E6B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1" name="Platshållare för text 3">
            <a:extLst>
              <a:ext uri="{FF2B5EF4-FFF2-40B4-BE49-F238E27FC236}">
                <a16:creationId xmlns:a16="http://schemas.microsoft.com/office/drawing/2014/main" id="{7CDB36C2-1B75-8142-BC47-0C0339E267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3">
            <a:extLst>
              <a:ext uri="{FF2B5EF4-FFF2-40B4-BE49-F238E27FC236}">
                <a16:creationId xmlns:a16="http://schemas.microsoft.com/office/drawing/2014/main" id="{02D4E5C7-7435-7747-8BC4-D967F3699E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83411CD1-BE76-D648-9E3B-8E0F3ABF102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5" name="Bild">
            <a:extLst>
              <a:ext uri="{FF2B5EF4-FFF2-40B4-BE49-F238E27FC236}">
                <a16:creationId xmlns:a16="http://schemas.microsoft.com/office/drawing/2014/main" id="{5B4D908F-A53C-EEB4-AA8E-1E63D71B0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5324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tre st höger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306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B643BCEC-95A5-DDA1-1A12-E2F703C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75F9FC92-7C7B-8715-E32B-7F23704DF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9702593"/>
            <a:ext cx="5450624" cy="1787332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E64004C3-011D-F868-EE4A-63AA14118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9770700"/>
            <a:ext cx="4812604" cy="1694413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62A8498F-0C3B-5A92-B1DB-873098C48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2545014" y="6706179"/>
            <a:ext cx="5450624" cy="1787332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E4EC8022-4565-6EE8-B539-AE8F9B3A9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 flipV="1">
            <a:off x="18241113" y="6855150"/>
            <a:ext cx="4812604" cy="1694413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DA6A0CD4-BA26-DDDB-38DA-49327FE2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3788131"/>
            <a:ext cx="5450624" cy="1787332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92C32152-54DF-880B-5B6A-9FC1F4AD3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3805438"/>
            <a:ext cx="4812604" cy="1694413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F5A5C0E8-0EE0-950A-C051-45F3771E5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4044754"/>
            <a:ext cx="1065767" cy="1054100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5B63CDF9-494B-FFB5-DE81-E8668530A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7060125"/>
            <a:ext cx="1065767" cy="1054100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9728DEA0-C06C-081B-4E2F-76FFB50F0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9922841"/>
            <a:ext cx="1065767" cy="1054100"/>
          </a:xfrm>
          <a:prstGeom prst="rect">
            <a:avLst/>
          </a:prstGeom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AAA92098-31B2-49F5-EBA9-EB9E5325F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latshållare för innehåll 58">
            <a:extLst>
              <a:ext uri="{FF2B5EF4-FFF2-40B4-BE49-F238E27FC236}">
                <a16:creationId xmlns:a16="http://schemas.microsoft.com/office/drawing/2014/main" id="{D39A04B9-E229-BD49-59A0-CCE5B8F51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26EF79C3-173B-A27A-B3F3-70B61DD50D5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93461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3">
            <a:extLst>
              <a:ext uri="{FF2B5EF4-FFF2-40B4-BE49-F238E27FC236}">
                <a16:creationId xmlns:a16="http://schemas.microsoft.com/office/drawing/2014/main" id="{CB146D73-9B21-DE35-9A0E-511A5BB9CC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8210489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0" name="Platshållare för text 3">
            <a:extLst>
              <a:ext uri="{FF2B5EF4-FFF2-40B4-BE49-F238E27FC236}">
                <a16:creationId xmlns:a16="http://schemas.microsoft.com/office/drawing/2014/main" id="{F5783FD1-1BE3-3025-F8FA-16F9DB9A8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93461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3">
            <a:extLst>
              <a:ext uri="{FF2B5EF4-FFF2-40B4-BE49-F238E27FC236}">
                <a16:creationId xmlns:a16="http://schemas.microsoft.com/office/drawing/2014/main" id="{1B54C49D-AD2D-4315-565D-E903B0C97DB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210489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3">
            <a:extLst>
              <a:ext uri="{FF2B5EF4-FFF2-40B4-BE49-F238E27FC236}">
                <a16:creationId xmlns:a16="http://schemas.microsoft.com/office/drawing/2014/main" id="{B741271C-0D0D-EE09-D696-752149A3110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593461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3">
            <a:extLst>
              <a:ext uri="{FF2B5EF4-FFF2-40B4-BE49-F238E27FC236}">
                <a16:creationId xmlns:a16="http://schemas.microsoft.com/office/drawing/2014/main" id="{E90730A6-A95D-46A9-9273-CCDBF862A5F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8210489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3">
            <a:extLst>
              <a:ext uri="{FF2B5EF4-FFF2-40B4-BE49-F238E27FC236}">
                <a16:creationId xmlns:a16="http://schemas.microsoft.com/office/drawing/2014/main" id="{372303CB-F87D-716E-191E-970DA7E9AC9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593462" y="4139450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3">
            <a:extLst>
              <a:ext uri="{FF2B5EF4-FFF2-40B4-BE49-F238E27FC236}">
                <a16:creationId xmlns:a16="http://schemas.microsoft.com/office/drawing/2014/main" id="{205C4832-C2C6-07A8-6F0C-F8FEDF241A9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8378442" y="4139450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3">
            <a:extLst>
              <a:ext uri="{FF2B5EF4-FFF2-40B4-BE49-F238E27FC236}">
                <a16:creationId xmlns:a16="http://schemas.microsoft.com/office/drawing/2014/main" id="{84597A55-69F8-C67F-E96D-0CDC19ABE0C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93462" y="7125246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3">
            <a:extLst>
              <a:ext uri="{FF2B5EF4-FFF2-40B4-BE49-F238E27FC236}">
                <a16:creationId xmlns:a16="http://schemas.microsoft.com/office/drawing/2014/main" id="{362CF631-3D74-F225-BE4D-A9985C2AA64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8378442" y="7125246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3">
            <a:extLst>
              <a:ext uri="{FF2B5EF4-FFF2-40B4-BE49-F238E27FC236}">
                <a16:creationId xmlns:a16="http://schemas.microsoft.com/office/drawing/2014/main" id="{B975D65E-7C01-589C-F829-C939AD54BC5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2593462" y="10111042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3">
            <a:extLst>
              <a:ext uri="{FF2B5EF4-FFF2-40B4-BE49-F238E27FC236}">
                <a16:creationId xmlns:a16="http://schemas.microsoft.com/office/drawing/2014/main" id="{8D1A93CA-EA7A-4CE9-DACD-98E28EB37C0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8378442" y="10111042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514D9F53-87D6-D499-B862-7D9561B733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149036" y="516311"/>
            <a:ext cx="8375304" cy="111663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62343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Bild">
            <a:extLst>
              <a:ext uri="{FF2B5EF4-FFF2-40B4-BE49-F238E27FC236}">
                <a16:creationId xmlns:a16="http://schemas.microsoft.com/office/drawing/2014/main" id="{48332C30-AF38-1147-A528-89C51C80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ild">
            <a:extLst>
              <a:ext uri="{FF2B5EF4-FFF2-40B4-BE49-F238E27FC236}">
                <a16:creationId xmlns:a16="http://schemas.microsoft.com/office/drawing/2014/main" id="{26A3D363-C093-8E4C-9666-4B724A4C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4035871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102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42">
            <a:extLst>
              <a:ext uri="{FF2B5EF4-FFF2-40B4-BE49-F238E27FC236}">
                <a16:creationId xmlns:a16="http://schemas.microsoft.com/office/drawing/2014/main" id="{8111BC69-701D-594A-B7AF-9653362D48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17208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3" name="Platshållare för text 44">
            <a:extLst>
              <a:ext uri="{FF2B5EF4-FFF2-40B4-BE49-F238E27FC236}">
                <a16:creationId xmlns:a16="http://schemas.microsoft.com/office/drawing/2014/main" id="{FA67DB96-688A-C44B-BEC0-0C71F919D9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09232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1" name="Platshållare för innehåll 58">
            <a:extLst>
              <a:ext uri="{FF2B5EF4-FFF2-40B4-BE49-F238E27FC236}">
                <a16:creationId xmlns:a16="http://schemas.microsoft.com/office/drawing/2014/main" id="{0BAAAF83-1C10-3249-9F51-60B708CF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">
            <a:extLst>
              <a:ext uri="{FF2B5EF4-FFF2-40B4-BE49-F238E27FC236}">
                <a16:creationId xmlns:a16="http://schemas.microsoft.com/office/drawing/2014/main" id="{52BE464A-05FD-1EA6-622D-71CA869CB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725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980902"/>
            <a:ext cx="13446759" cy="12218788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299022" y="1583990"/>
            <a:ext cx="11482057" cy="9353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1352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F5874B09-32F3-C449-99DF-CC86C26D726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3041E13D-DD39-6F4D-AA4C-70359385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9CDCA5FB-1A7D-924A-9FC1-C2D0037EA30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D8ECB928-F5C0-6A4D-91AA-2329B8938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611465C8-0C01-BD49-A903-E1CF6B64882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531635C0-A72E-2A4D-8D60-A4CD14E8D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">
            <a:extLst>
              <a:ext uri="{FF2B5EF4-FFF2-40B4-BE49-F238E27FC236}">
                <a16:creationId xmlns:a16="http://schemas.microsoft.com/office/drawing/2014/main" id="{D7202E44-92E1-60C7-C71D-BC8DEAEB3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61C583AF-FBB3-D379-C6D0-7B7F2D215B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96878" y="4170464"/>
            <a:ext cx="8221906" cy="4545029"/>
          </a:xfrm>
          <a:prstGeom prst="rect">
            <a:avLst/>
          </a:prstGeom>
        </p:spPr>
      </p:pic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F2C64A82-055A-83DA-6ACE-4C9B63CE389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41389" y="5478457"/>
            <a:ext cx="7052988" cy="21256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67EA4412-A702-F205-3792-867A2E4A143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693527" y="4170464"/>
            <a:ext cx="8748711" cy="62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26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 för hel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652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17DD139-BEDE-1F48-AA7C-EAAE4B4959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74347DC-6F4B-BE42-B2F4-31368310C1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3" y="7205472"/>
            <a:ext cx="6952766" cy="546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28B9C5FE-3C63-9F41-BC2F-4328CAA5A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t="7176" r="8529" b="8014"/>
          <a:stretch/>
        </p:blipFill>
        <p:spPr>
          <a:xfrm>
            <a:off x="12427451" y="-96253"/>
            <a:ext cx="11935488" cy="13780168"/>
          </a:xfrm>
          <a:prstGeom prst="rect">
            <a:avLst/>
          </a:prstGeom>
          <a:noFill/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26A3DD7F-DA82-F644-88BE-C5F81FCDD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24" y="5101959"/>
            <a:ext cx="6516751" cy="1408569"/>
          </a:xfrm>
          <a:prstGeom prst="rect">
            <a:avLst/>
          </a:prstGeom>
        </p:spPr>
      </p:pic>
      <p:pic>
        <p:nvPicPr>
          <p:cNvPr id="2" name="Bild">
            <a:extLst>
              <a:ext uri="{FF2B5EF4-FFF2-40B4-BE49-F238E27FC236}">
                <a16:creationId xmlns:a16="http://schemas.microsoft.com/office/drawing/2014/main" id="{465DBD63-95CE-2DF1-594F-DA5F63241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954962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tshållare för text 11">
            <a:extLst>
              <a:ext uri="{FF2B5EF4-FFF2-40B4-BE49-F238E27FC236}">
                <a16:creationId xmlns:a16="http://schemas.microsoft.com/office/drawing/2014/main" id="{36AF971D-77A7-A358-10B7-870FFBDF3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356ED48A-810F-A2C4-D28C-9EFADA953D9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13">
            <a:extLst>
              <a:ext uri="{FF2B5EF4-FFF2-40B4-BE49-F238E27FC236}">
                <a16:creationId xmlns:a16="http://schemas.microsoft.com/office/drawing/2014/main" id="{8E3A42C9-0992-5AF3-CBB0-EE9AFAADF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408396" cy="6443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25052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5">
            <a:extLst>
              <a:ext uri="{FF2B5EF4-FFF2-40B4-BE49-F238E27FC236}">
                <a16:creationId xmlns:a16="http://schemas.microsoft.com/office/drawing/2014/main" id="{DFC61B32-14C1-DF1F-9AB6-0A82D0EC3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997602" y="8455898"/>
            <a:ext cx="8061647" cy="1816021"/>
          </a:xfrm>
          <a:prstGeom prst="rect">
            <a:avLst/>
          </a:prstGeom>
        </p:spPr>
      </p:pic>
      <p:pic>
        <p:nvPicPr>
          <p:cNvPr id="3" name="Bildobjekt 15">
            <a:extLst>
              <a:ext uri="{FF2B5EF4-FFF2-40B4-BE49-F238E27FC236}">
                <a16:creationId xmlns:a16="http://schemas.microsoft.com/office/drawing/2014/main" id="{5927C593-09E3-0A97-5F86-519F4816C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997602" y="11082366"/>
            <a:ext cx="8061647" cy="1816021"/>
          </a:xfrm>
          <a:prstGeom prst="rect">
            <a:avLst/>
          </a:prstGeom>
        </p:spPr>
      </p:pic>
      <p:pic>
        <p:nvPicPr>
          <p:cNvPr id="5" name="Bildobjekt 15">
            <a:extLst>
              <a:ext uri="{FF2B5EF4-FFF2-40B4-BE49-F238E27FC236}">
                <a16:creationId xmlns:a16="http://schemas.microsoft.com/office/drawing/2014/main" id="{EF428F1C-6C36-1CAC-E888-529D7852F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997602" y="5946162"/>
            <a:ext cx="8061647" cy="1816021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DABC01-7291-AC49-B786-41609399F8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4" name="Bild 13">
            <a:extLst>
              <a:ext uri="{FF2B5EF4-FFF2-40B4-BE49-F238E27FC236}">
                <a16:creationId xmlns:a16="http://schemas.microsoft.com/office/drawing/2014/main" id="{1FEE8EB2-AB51-3B41-AB21-BC0E465DE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7226" y="5825348"/>
            <a:ext cx="11137825" cy="199066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49900AB6-6B85-E748-99B8-81FD56BE2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7226" y="8288630"/>
            <a:ext cx="11137825" cy="199066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B56C28C-4FE4-724E-908B-9B89EBBF3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7226" y="10938524"/>
            <a:ext cx="11137825" cy="1990660"/>
          </a:xfrm>
          <a:prstGeom prst="rect">
            <a:avLst/>
          </a:prstGeom>
        </p:spPr>
      </p:pic>
      <p:sp>
        <p:nvSpPr>
          <p:cNvPr id="49" name="Platshållare för text 21">
            <a:extLst>
              <a:ext uri="{FF2B5EF4-FFF2-40B4-BE49-F238E27FC236}">
                <a16:creationId xmlns:a16="http://schemas.microsoft.com/office/drawing/2014/main" id="{AD8A4598-C53F-724C-B336-6688E0102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859778" y="5394283"/>
            <a:ext cx="956929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69941E3C-A464-5648-9851-7E21C3FFC3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859778" y="6229126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21">
            <a:extLst>
              <a:ext uri="{FF2B5EF4-FFF2-40B4-BE49-F238E27FC236}">
                <a16:creationId xmlns:a16="http://schemas.microsoft.com/office/drawing/2014/main" id="{387356A4-C3ED-0744-968F-77F8F937E2A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3280448" y="6229126"/>
            <a:ext cx="806164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238C8DB-C11A-7546-8321-D68B378AF5B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59778" y="7949004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B46D2735-2A42-C841-8D9D-5018770F2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859778" y="8692408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5B22C289-ABA6-8241-8953-5EFB70A8F0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3280448" y="8767052"/>
            <a:ext cx="806164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94404405-1A92-4A4C-A346-17E2200273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859778" y="10580237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2FE87669-51C4-2C49-BC8A-2868F4A167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859778" y="11342302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C160A2AE-1AFD-BF4E-B7EE-2E87E892404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280448" y="11360962"/>
            <a:ext cx="806164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D15138DA-65EE-A54A-8D0C-3BC1FF334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4798699"/>
            <a:ext cx="9679814" cy="19660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Platshållare för text 21">
            <a:extLst>
              <a:ext uri="{FF2B5EF4-FFF2-40B4-BE49-F238E27FC236}">
                <a16:creationId xmlns:a16="http://schemas.microsoft.com/office/drawing/2014/main" id="{97525E61-D8C0-B44C-AFA0-F5A9A2BDCE8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3234914" y="5394283"/>
            <a:ext cx="956929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74787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2" y="5524791"/>
            <a:ext cx="21014859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6315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5" y="4824959"/>
            <a:ext cx="4759071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4131640" y="4824959"/>
            <a:ext cx="6583638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7" y="579199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C32DF4CE-5DAA-A041-AE09-89405E7E273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763157" y="579199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755DEFD8-7089-1D45-9125-CD61F6C4F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03921" y="5791990"/>
            <a:ext cx="4785571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3" name="Platshållare för text 21">
            <a:extLst>
              <a:ext uri="{FF2B5EF4-FFF2-40B4-BE49-F238E27FC236}">
                <a16:creationId xmlns:a16="http://schemas.microsoft.com/office/drawing/2014/main" id="{2B1DE750-8C29-7643-B6E3-5850FC6634C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4138530" y="5791990"/>
            <a:ext cx="8300839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4" name="Platshållare för text 21">
            <a:extLst>
              <a:ext uri="{FF2B5EF4-FFF2-40B4-BE49-F238E27FC236}">
                <a16:creationId xmlns:a16="http://schemas.microsoft.com/office/drawing/2014/main" id="{96B4F3FD-758B-CE40-8BF8-AC701BD3051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648897" y="682566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5" name="Platshållare för text 21">
            <a:extLst>
              <a:ext uri="{FF2B5EF4-FFF2-40B4-BE49-F238E27FC236}">
                <a16:creationId xmlns:a16="http://schemas.microsoft.com/office/drawing/2014/main" id="{26FE73C5-2409-AA42-A05B-EF3423B8D6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63157" y="682566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6" name="Platshållare för text 21">
            <a:extLst>
              <a:ext uri="{FF2B5EF4-FFF2-40B4-BE49-F238E27FC236}">
                <a16:creationId xmlns:a16="http://schemas.microsoft.com/office/drawing/2014/main" id="{371BBA36-2A20-4944-A16F-D33439C0D5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3921" y="6806413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7" name="Platshållare för text 21">
            <a:extLst>
              <a:ext uri="{FF2B5EF4-FFF2-40B4-BE49-F238E27FC236}">
                <a16:creationId xmlns:a16="http://schemas.microsoft.com/office/drawing/2014/main" id="{0C88D588-71AC-2B41-B5A4-C78D29BC7B7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138530" y="6806413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48897" y="7846077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9" name="Platshållare för text 21">
            <a:extLst>
              <a:ext uri="{FF2B5EF4-FFF2-40B4-BE49-F238E27FC236}">
                <a16:creationId xmlns:a16="http://schemas.microsoft.com/office/drawing/2014/main" id="{0F670CBE-FF3F-EA4A-94EA-93A7B63164F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63157" y="7846077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EBAABCC0-1FE5-A843-A339-874102205C0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903921" y="7846077"/>
            <a:ext cx="4785571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1" name="Platshållare för text 21">
            <a:extLst>
              <a:ext uri="{FF2B5EF4-FFF2-40B4-BE49-F238E27FC236}">
                <a16:creationId xmlns:a16="http://schemas.microsoft.com/office/drawing/2014/main" id="{0043ACC4-1268-FB4A-80E2-4FED4946BD6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138530" y="7846077"/>
            <a:ext cx="8300839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2" name="Platshållare för text 21">
            <a:extLst>
              <a:ext uri="{FF2B5EF4-FFF2-40B4-BE49-F238E27FC236}">
                <a16:creationId xmlns:a16="http://schemas.microsoft.com/office/drawing/2014/main" id="{435A84D6-539D-384F-BEDD-28949720C8E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648897" y="9582112"/>
            <a:ext cx="2638714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3" name="Platshållare för text 21">
            <a:extLst>
              <a:ext uri="{FF2B5EF4-FFF2-40B4-BE49-F238E27FC236}">
                <a16:creationId xmlns:a16="http://schemas.microsoft.com/office/drawing/2014/main" id="{BA95282C-272E-2240-907E-BA70333B1F4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763157" y="9582112"/>
            <a:ext cx="2718230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4" name="Platshållare för text 21">
            <a:extLst>
              <a:ext uri="{FF2B5EF4-FFF2-40B4-BE49-F238E27FC236}">
                <a16:creationId xmlns:a16="http://schemas.microsoft.com/office/drawing/2014/main" id="{52C6C0D5-AB58-C743-8563-0CFDAA5F288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582112"/>
            <a:ext cx="4785571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5" name="Platshållare för text 21">
            <a:extLst>
              <a:ext uri="{FF2B5EF4-FFF2-40B4-BE49-F238E27FC236}">
                <a16:creationId xmlns:a16="http://schemas.microsoft.com/office/drawing/2014/main" id="{01ED0130-3FBA-4B46-8ECB-AF79D6088EC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4138530" y="9582112"/>
            <a:ext cx="8300839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6" name="Platshållare för text 21">
            <a:extLst>
              <a:ext uri="{FF2B5EF4-FFF2-40B4-BE49-F238E27FC236}">
                <a16:creationId xmlns:a16="http://schemas.microsoft.com/office/drawing/2014/main" id="{702AAC28-FC32-E84E-81BF-D598E5AFF0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648897" y="1097359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7" name="Platshållare för text 21">
            <a:extLst>
              <a:ext uri="{FF2B5EF4-FFF2-40B4-BE49-F238E27FC236}">
                <a16:creationId xmlns:a16="http://schemas.microsoft.com/office/drawing/2014/main" id="{8A190CDC-D814-B84D-A574-57E7672BFA5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63157" y="1097359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8" name="Platshållare för text 21">
            <a:extLst>
              <a:ext uri="{FF2B5EF4-FFF2-40B4-BE49-F238E27FC236}">
                <a16:creationId xmlns:a16="http://schemas.microsoft.com/office/drawing/2014/main" id="{AF03BEC1-430A-9E42-BD95-29083E9D162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903921" y="1095434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9" name="Platshållare för text 21">
            <a:extLst>
              <a:ext uri="{FF2B5EF4-FFF2-40B4-BE49-F238E27FC236}">
                <a16:creationId xmlns:a16="http://schemas.microsoft.com/office/drawing/2014/main" id="{2F49AABF-5C7B-304C-87B5-70DC0EA4161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4138530" y="1095434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1" name="Platshållare för text 21">
            <a:extLst>
              <a:ext uri="{FF2B5EF4-FFF2-40B4-BE49-F238E27FC236}">
                <a16:creationId xmlns:a16="http://schemas.microsoft.com/office/drawing/2014/main" id="{AAD2B35B-EDBA-2B4D-9797-500E101641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48897" y="1200726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2" name="Platshållare för text 21">
            <a:extLst>
              <a:ext uri="{FF2B5EF4-FFF2-40B4-BE49-F238E27FC236}">
                <a16:creationId xmlns:a16="http://schemas.microsoft.com/office/drawing/2014/main" id="{7D0B5A64-4058-4645-AA63-0BF6ACE00E3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63157" y="1200726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3" name="Platshållare för text 21">
            <a:extLst>
              <a:ext uri="{FF2B5EF4-FFF2-40B4-BE49-F238E27FC236}">
                <a16:creationId xmlns:a16="http://schemas.microsoft.com/office/drawing/2014/main" id="{0AAE42AC-4C39-B74D-8F34-6287FF1F8EA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903921" y="1198801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4" name="Platshållare för text 21">
            <a:extLst>
              <a:ext uri="{FF2B5EF4-FFF2-40B4-BE49-F238E27FC236}">
                <a16:creationId xmlns:a16="http://schemas.microsoft.com/office/drawing/2014/main" id="{8A3FDB0E-E6D1-6C4A-9671-1CBED01316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4138530" y="1198801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5526157" y="5367484"/>
            <a:ext cx="0" cy="755338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8719931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3928035" y="5176157"/>
            <a:ext cx="0" cy="7925205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>
            <a:extLst>
              <a:ext uri="{FF2B5EF4-FFF2-40B4-BE49-F238E27FC236}">
                <a16:creationId xmlns:a16="http://schemas.microsoft.com/office/drawing/2014/main" id="{D04EF7D1-2D60-6043-8E01-9AA470F26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5129" y="6634583"/>
            <a:ext cx="21227142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57412" y="76796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9410439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94114" y="10814696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11827067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00655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893"/>
            <a:ext cx="24382412" cy="13715107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2" y="6712283"/>
            <a:ext cx="9739272" cy="450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903317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3A78926-89A8-C145-9BFA-62297687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2191206" y="-1588"/>
            <a:ext cx="12191207" cy="1371758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116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C18C213F-61CC-4934-75B6-27699EDC5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7033" y="2996965"/>
            <a:ext cx="14432347" cy="942247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-1130"/>
            <a:ext cx="24382412" cy="13715107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359473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199204"/>
            <a:ext cx="6339427" cy="429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2279" y="3633742"/>
            <a:ext cx="8990202" cy="8213271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64685" y="4060088"/>
            <a:ext cx="8080311" cy="177027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F70CE09D-52F8-9F43-BAB3-1B1F0DDE48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00529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065F646F-CE7A-5A48-A7F6-2966A00EBA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16277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364685" y="6840610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D3A16FC0-2058-FB4F-B31E-A742DFE8D7A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0052927" y="837272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9" name="Platshållare för text 13">
            <a:extLst>
              <a:ext uri="{FF2B5EF4-FFF2-40B4-BE49-F238E27FC236}">
                <a16:creationId xmlns:a16="http://schemas.microsoft.com/office/drawing/2014/main" id="{B491F598-8E3C-8249-AF7D-8DDE548A46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627727" y="8381367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364685" y="9639794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8FA5656B-9FAA-4A46-A964-1E06565F5C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0052927" y="1105370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40" name="Platshållare för text 13">
            <a:extLst>
              <a:ext uri="{FF2B5EF4-FFF2-40B4-BE49-F238E27FC236}">
                <a16:creationId xmlns:a16="http://schemas.microsoft.com/office/drawing/2014/main" id="{EC90BCEB-FA2F-A54B-A4D5-4C6FBD8115E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1627727" y="11033665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5DCDBF59-AC48-0E48-B06C-D5AFB82BF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4241047"/>
            <a:ext cx="1132950" cy="1118425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56A8174-508B-A94B-8B67-AD9B00433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7114876"/>
            <a:ext cx="1132950" cy="1118425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F9F912D1-DCB4-524E-91F6-CE33271A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9785835"/>
            <a:ext cx="1132950" cy="1118425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EBB95F8C-3FC4-1361-C6EC-C61C7AD12AC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4279971"/>
            <a:ext cx="888013" cy="1036015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1BC4AE68-5944-91CE-8B21-F6608D226E7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7062081"/>
            <a:ext cx="888013" cy="1036015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74238299-C3EA-0305-BF96-459D39F4C5D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9863647"/>
            <a:ext cx="888013" cy="10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5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130"/>
            <a:ext cx="24382412" cy="1371510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300" b="1">
                <a:solidFill>
                  <a:srgbClr val="091D23"/>
                </a:solidFill>
                <a:latin typeface="+mj-lt"/>
              </a:defRPr>
            </a:lvl1pPr>
            <a:lvl2pPr marL="914354" indent="0">
              <a:buNone/>
              <a:defRPr sz="9300" b="1">
                <a:latin typeface="+mj-lt"/>
              </a:defRPr>
            </a:lvl2pPr>
            <a:lvl3pPr marL="1828709" indent="0">
              <a:buNone/>
              <a:defRPr sz="9300" b="1">
                <a:latin typeface="+mj-lt"/>
              </a:defRPr>
            </a:lvl3pPr>
            <a:lvl4pPr marL="2743063" indent="0">
              <a:buNone/>
              <a:defRPr sz="9300" b="1">
                <a:latin typeface="+mj-lt"/>
              </a:defRPr>
            </a:lvl4pPr>
            <a:lvl5pPr marL="3657417" indent="0">
              <a:buNone/>
              <a:defRPr sz="9300" b="1">
                <a:latin typeface="+mj-lt"/>
              </a:defRPr>
            </a:lvl5pPr>
          </a:lstStyle>
          <a:p>
            <a:pPr lvl="0"/>
            <a:r>
              <a:rPr lang="sv-SE" dirty="0"/>
              <a:t>Klicka här för att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8C9A7E9B-1439-7844-BF99-529BD713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43" name="Platshållare för text 11">
            <a:extLst>
              <a:ext uri="{FF2B5EF4-FFF2-40B4-BE49-F238E27FC236}">
                <a16:creationId xmlns:a16="http://schemas.microsoft.com/office/drawing/2014/main" id="{AB2A0A02-382D-7C4E-8462-A757010E3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32938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824" y="7588360"/>
            <a:ext cx="12582769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46418670-9AA5-0440-9CEA-E3C14F9EA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6000"/>
          </a:blip>
          <a:srcRect l="9642" t="15418" r="13608" b="62939"/>
          <a:stretch/>
        </p:blipFill>
        <p:spPr>
          <a:xfrm>
            <a:off x="0" y="-1"/>
            <a:ext cx="24382413" cy="471881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944600" y="3956334"/>
            <a:ext cx="8790336" cy="401331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90730" y="5024071"/>
            <a:ext cx="9486900" cy="2286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0" y="5842460"/>
            <a:ext cx="10444535" cy="40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D4338287-35FC-1912-4FB7-545EC7EE94CE}"/>
              </a:ext>
            </a:extLst>
          </p:cNvPr>
          <p:cNvGrpSpPr/>
          <p:nvPr userDrawn="1"/>
        </p:nvGrpSpPr>
        <p:grpSpPr>
          <a:xfrm>
            <a:off x="-1585" y="10723418"/>
            <a:ext cx="24383998" cy="2992582"/>
            <a:chOff x="503853" y="11513630"/>
            <a:chExt cx="12192000" cy="1496291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21DE09F6-707A-109A-B3E9-CB76B464EF72}"/>
                </a:ext>
              </a:extLst>
            </p:cNvPr>
            <p:cNvSpPr/>
            <p:nvPr userDrawn="1"/>
          </p:nvSpPr>
          <p:spPr>
            <a:xfrm>
              <a:off x="503853" y="11513630"/>
              <a:ext cx="12192000" cy="14962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pic>
          <p:nvPicPr>
            <p:cNvPr id="13" name="Bildobjekt 12" descr="Logga: HEJA Innovation.">
              <a:extLst>
                <a:ext uri="{FF2B5EF4-FFF2-40B4-BE49-F238E27FC236}">
                  <a16:creationId xmlns:a16="http://schemas.microsoft.com/office/drawing/2014/main" id="{5BE6CA16-C6AC-DBAF-BE4B-3800E5B46F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679" y="11958120"/>
              <a:ext cx="1661757" cy="559674"/>
            </a:xfrm>
            <a:prstGeom prst="rect">
              <a:avLst/>
            </a:prstGeom>
          </p:spPr>
        </p:pic>
        <p:pic>
          <p:nvPicPr>
            <p:cNvPr id="14" name="Picture 2" descr="Logga: Vinnova Sveriges innovationsmyndighet">
              <a:extLst>
                <a:ext uri="{FF2B5EF4-FFF2-40B4-BE49-F238E27FC236}">
                  <a16:creationId xmlns:a16="http://schemas.microsoft.com/office/drawing/2014/main" id="{B94CCE95-44B3-B9E7-9134-590617DBEF1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240" y="11999696"/>
              <a:ext cx="2230147" cy="47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Logga: Uppsala kommun">
              <a:extLst>
                <a:ext uri="{FF2B5EF4-FFF2-40B4-BE49-F238E27FC236}">
                  <a16:creationId xmlns:a16="http://schemas.microsoft.com/office/drawing/2014/main" id="{8A0F7AE7-E2A1-4F68-E637-77189FDEAA3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60" b="-795"/>
            <a:stretch/>
          </p:blipFill>
          <p:spPr bwMode="auto">
            <a:xfrm>
              <a:off x="7816191" y="11989351"/>
              <a:ext cx="1415507" cy="50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Logga: Helsingborg stad">
              <a:extLst>
                <a:ext uri="{FF2B5EF4-FFF2-40B4-BE49-F238E27FC236}">
                  <a16:creationId xmlns:a16="http://schemas.microsoft.com/office/drawing/2014/main" id="{EE2D9545-865E-8BB0-57F7-07FAC60D881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114" y="11957409"/>
              <a:ext cx="1832955" cy="505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1743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e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ruppera">
            <a:extLst>
              <a:ext uri="{FF2B5EF4-FFF2-40B4-BE49-F238E27FC236}">
                <a16:creationId xmlns:a16="http://schemas.microsoft.com/office/drawing/2014/main" id="{8B9F2183-3B3C-B39A-73F4-3F01CD85B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Bild">
            <a:extLst>
              <a:ext uri="{FF2B5EF4-FFF2-40B4-BE49-F238E27FC236}">
                <a16:creationId xmlns:a16="http://schemas.microsoft.com/office/drawing/2014/main" id="{3CF5B612-6642-A1D8-BA55-3EDECF862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34994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Bild">
            <a:extLst>
              <a:ext uri="{FF2B5EF4-FFF2-40B4-BE49-F238E27FC236}">
                <a16:creationId xmlns:a16="http://schemas.microsoft.com/office/drawing/2014/main" id="{FD2CCEFB-C9B7-05C9-2528-57626D903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78032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Bild">
            <a:extLst>
              <a:ext uri="{FF2B5EF4-FFF2-40B4-BE49-F238E27FC236}">
                <a16:creationId xmlns:a16="http://schemas.microsoft.com/office/drawing/2014/main" id="{30347680-6079-3B67-0ED9-E47DC2F1F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102639" y="2262401"/>
            <a:ext cx="734525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Bild">
            <a:extLst>
              <a:ext uri="{FF2B5EF4-FFF2-40B4-BE49-F238E27FC236}">
                <a16:creationId xmlns:a16="http://schemas.microsoft.com/office/drawing/2014/main" id="{8F9D2683-2D56-1916-7275-1376DCC58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011324" y="3347548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Bild">
            <a:extLst>
              <a:ext uri="{FF2B5EF4-FFF2-40B4-BE49-F238E27FC236}">
                <a16:creationId xmlns:a16="http://schemas.microsoft.com/office/drawing/2014/main" id="{CBB06654-F99A-BD15-4722-AC5C77F77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32327" y="4432695"/>
            <a:ext cx="1018580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Bild">
            <a:extLst>
              <a:ext uri="{FF2B5EF4-FFF2-40B4-BE49-F238E27FC236}">
                <a16:creationId xmlns:a16="http://schemas.microsoft.com/office/drawing/2014/main" id="{9EEB90B5-C268-4714-42FD-26090D101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043827" y="5502371"/>
            <a:ext cx="780433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Bild 95">
            <a:extLst>
              <a:ext uri="{FF2B5EF4-FFF2-40B4-BE49-F238E27FC236}">
                <a16:creationId xmlns:a16="http://schemas.microsoft.com/office/drawing/2014/main" id="{42E816CA-8C9A-2172-E70B-378B50B90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86534" y="2314160"/>
            <a:ext cx="1083185" cy="532857"/>
          </a:xfrm>
          <a:prstGeom prst="rect">
            <a:avLst/>
          </a:prstGeom>
        </p:spPr>
      </p:pic>
      <p:pic>
        <p:nvPicPr>
          <p:cNvPr id="97" name="Bild">
            <a:extLst>
              <a:ext uri="{FF2B5EF4-FFF2-40B4-BE49-F238E27FC236}">
                <a16:creationId xmlns:a16="http://schemas.microsoft.com/office/drawing/2014/main" id="{53220DCC-B1B6-9604-0299-FE97676B1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995211" y="6584776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 97">
            <a:extLst>
              <a:ext uri="{FF2B5EF4-FFF2-40B4-BE49-F238E27FC236}">
                <a16:creationId xmlns:a16="http://schemas.microsoft.com/office/drawing/2014/main" id="{61AF3540-EAB8-F472-3C3F-6E792D76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02093" y="3316906"/>
            <a:ext cx="977900" cy="800100"/>
          </a:xfrm>
          <a:prstGeom prst="rect">
            <a:avLst/>
          </a:prstGeom>
        </p:spPr>
      </p:pic>
      <p:pic>
        <p:nvPicPr>
          <p:cNvPr id="99" name="Bild 98">
            <a:extLst>
              <a:ext uri="{FF2B5EF4-FFF2-40B4-BE49-F238E27FC236}">
                <a16:creationId xmlns:a16="http://schemas.microsoft.com/office/drawing/2014/main" id="{6994E22E-6AB0-3ADE-347A-2E3DE9C14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09026" y="4463031"/>
            <a:ext cx="838200" cy="800100"/>
          </a:xfrm>
          <a:prstGeom prst="rect">
            <a:avLst/>
          </a:prstGeom>
        </p:spPr>
      </p:pic>
      <p:pic>
        <p:nvPicPr>
          <p:cNvPr id="100" name="Bild 99">
            <a:extLst>
              <a:ext uri="{FF2B5EF4-FFF2-40B4-BE49-F238E27FC236}">
                <a16:creationId xmlns:a16="http://schemas.microsoft.com/office/drawing/2014/main" id="{7FBD315F-A4DE-D876-92CC-C5E80D084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60499" y="1247954"/>
            <a:ext cx="615393" cy="717958"/>
          </a:xfrm>
          <a:prstGeom prst="rect">
            <a:avLst/>
          </a:prstGeom>
        </p:spPr>
      </p:pic>
      <p:pic>
        <p:nvPicPr>
          <p:cNvPr id="101" name="Bild 100">
            <a:extLst>
              <a:ext uri="{FF2B5EF4-FFF2-40B4-BE49-F238E27FC236}">
                <a16:creationId xmlns:a16="http://schemas.microsoft.com/office/drawing/2014/main" id="{CCB3CCE3-7A48-90B4-7108-F275A1F8D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60499" y="2383471"/>
            <a:ext cx="646337" cy="872555"/>
          </a:xfrm>
          <a:prstGeom prst="rect">
            <a:avLst/>
          </a:prstGeom>
        </p:spPr>
      </p:pic>
      <p:pic>
        <p:nvPicPr>
          <p:cNvPr id="102" name="Bild 101">
            <a:extLst>
              <a:ext uri="{FF2B5EF4-FFF2-40B4-BE49-F238E27FC236}">
                <a16:creationId xmlns:a16="http://schemas.microsoft.com/office/drawing/2014/main" id="{5531B3CF-87DC-F9C3-B1BE-E2CA853B7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64965" y="980106"/>
            <a:ext cx="6540500" cy="4673600"/>
          </a:xfrm>
          <a:prstGeom prst="rect">
            <a:avLst/>
          </a:prstGeom>
        </p:spPr>
      </p:pic>
      <p:pic>
        <p:nvPicPr>
          <p:cNvPr id="103" name="Bild 102">
            <a:extLst>
              <a:ext uri="{FF2B5EF4-FFF2-40B4-BE49-F238E27FC236}">
                <a16:creationId xmlns:a16="http://schemas.microsoft.com/office/drawing/2014/main" id="{429B8739-68E4-096F-386B-C37EE332A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62298" y="6837706"/>
            <a:ext cx="1152900" cy="907909"/>
          </a:xfrm>
          <a:prstGeom prst="rect">
            <a:avLst/>
          </a:prstGeom>
        </p:spPr>
      </p:pic>
      <p:pic>
        <p:nvPicPr>
          <p:cNvPr id="104" name="Bild 103">
            <a:extLst>
              <a:ext uri="{FF2B5EF4-FFF2-40B4-BE49-F238E27FC236}">
                <a16:creationId xmlns:a16="http://schemas.microsoft.com/office/drawing/2014/main" id="{0306F231-0ADF-C8DC-AA29-B54683C7E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7754232" y="6786439"/>
            <a:ext cx="1010445" cy="1010445"/>
          </a:xfrm>
          <a:prstGeom prst="rect">
            <a:avLst/>
          </a:prstGeom>
        </p:spPr>
      </p:pic>
      <p:pic>
        <p:nvPicPr>
          <p:cNvPr id="105" name="Bild 104">
            <a:extLst>
              <a:ext uri="{FF2B5EF4-FFF2-40B4-BE49-F238E27FC236}">
                <a16:creationId xmlns:a16="http://schemas.microsoft.com/office/drawing/2014/main" id="{EE0447EA-23B1-E1CE-3B6F-47FC12A3E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74777" y="6786439"/>
            <a:ext cx="889000" cy="965200"/>
          </a:xfrm>
          <a:prstGeom prst="rect">
            <a:avLst/>
          </a:prstGeom>
        </p:spPr>
      </p:pic>
      <p:pic>
        <p:nvPicPr>
          <p:cNvPr id="106" name="Bild 105">
            <a:extLst>
              <a:ext uri="{FF2B5EF4-FFF2-40B4-BE49-F238E27FC236}">
                <a16:creationId xmlns:a16="http://schemas.microsoft.com/office/drawing/2014/main" id="{B19A333F-0E04-326C-DEE1-C66274532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21054" y="8514936"/>
            <a:ext cx="4876800" cy="1054100"/>
          </a:xfrm>
          <a:prstGeom prst="rect">
            <a:avLst/>
          </a:prstGeom>
        </p:spPr>
      </p:pic>
      <p:pic>
        <p:nvPicPr>
          <p:cNvPr id="107" name="Bild 106">
            <a:extLst>
              <a:ext uri="{FF2B5EF4-FFF2-40B4-BE49-F238E27FC236}">
                <a16:creationId xmlns:a16="http://schemas.microsoft.com/office/drawing/2014/main" id="{D49FBA9D-0EA6-7CF1-2B80-8988D5B3E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22745" y="10543461"/>
            <a:ext cx="3924300" cy="190500"/>
          </a:xfrm>
          <a:prstGeom prst="rect">
            <a:avLst/>
          </a:prstGeom>
        </p:spPr>
      </p:pic>
      <p:pic>
        <p:nvPicPr>
          <p:cNvPr id="108" name="Bild 107">
            <a:extLst>
              <a:ext uri="{FF2B5EF4-FFF2-40B4-BE49-F238E27FC236}">
                <a16:creationId xmlns:a16="http://schemas.microsoft.com/office/drawing/2014/main" id="{39C554EA-0E32-B959-1703-ACA8C4611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20682" y="10243956"/>
            <a:ext cx="1092200" cy="1054100"/>
          </a:xfrm>
          <a:prstGeom prst="rect">
            <a:avLst/>
          </a:prstGeom>
        </p:spPr>
      </p:pic>
      <p:pic>
        <p:nvPicPr>
          <p:cNvPr id="109" name="Bild 108">
            <a:extLst>
              <a:ext uri="{FF2B5EF4-FFF2-40B4-BE49-F238E27FC236}">
                <a16:creationId xmlns:a16="http://schemas.microsoft.com/office/drawing/2014/main" id="{CFCA6DF7-F766-1890-8248-1AE2F2466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72477" y="10243956"/>
            <a:ext cx="1092200" cy="1054100"/>
          </a:xfrm>
          <a:prstGeom prst="rect">
            <a:avLst/>
          </a:prstGeom>
        </p:spPr>
      </p:pic>
      <p:pic>
        <p:nvPicPr>
          <p:cNvPr id="110" name="Bild 109">
            <a:extLst>
              <a:ext uri="{FF2B5EF4-FFF2-40B4-BE49-F238E27FC236}">
                <a16:creationId xmlns:a16="http://schemas.microsoft.com/office/drawing/2014/main" id="{6FCFB649-B7D9-7FD7-CF71-5AFE1567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78831" y="12181305"/>
            <a:ext cx="7112000" cy="165100"/>
          </a:xfrm>
          <a:prstGeom prst="rect">
            <a:avLst/>
          </a:prstGeom>
        </p:spPr>
      </p:pic>
      <p:pic>
        <p:nvPicPr>
          <p:cNvPr id="111" name="Bild 110">
            <a:extLst>
              <a:ext uri="{FF2B5EF4-FFF2-40B4-BE49-F238E27FC236}">
                <a16:creationId xmlns:a16="http://schemas.microsoft.com/office/drawing/2014/main" id="{828B43CA-3FA7-6B7C-798C-E55490927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870187" y="11224097"/>
            <a:ext cx="11137825" cy="1990660"/>
          </a:xfrm>
          <a:prstGeom prst="rect">
            <a:avLst/>
          </a:prstGeom>
        </p:spPr>
      </p:pic>
      <p:pic>
        <p:nvPicPr>
          <p:cNvPr id="112" name="Bild">
            <a:extLst>
              <a:ext uri="{FF2B5EF4-FFF2-40B4-BE49-F238E27FC236}">
                <a16:creationId xmlns:a16="http://schemas.microsoft.com/office/drawing/2014/main" id="{BED4D816-8E04-D82A-DBB4-6CC432516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34" b="134"/>
          <a:stretch/>
        </p:blipFill>
        <p:spPr>
          <a:xfrm>
            <a:off x="2543003" y="838182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Bild 112">
            <a:extLst>
              <a:ext uri="{FF2B5EF4-FFF2-40B4-BE49-F238E27FC236}">
                <a16:creationId xmlns:a16="http://schemas.microsoft.com/office/drawing/2014/main" id="{3BB5DCA6-1E2C-80DF-9345-55FCD0078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367378" y="5793275"/>
            <a:ext cx="2857500" cy="4876800"/>
          </a:xfrm>
          <a:prstGeom prst="rect">
            <a:avLst/>
          </a:prstGeom>
        </p:spPr>
      </p:pic>
      <p:pic>
        <p:nvPicPr>
          <p:cNvPr id="114" name="Bild 113">
            <a:extLst>
              <a:ext uri="{FF2B5EF4-FFF2-40B4-BE49-F238E27FC236}">
                <a16:creationId xmlns:a16="http://schemas.microsoft.com/office/drawing/2014/main" id="{560703C2-C607-DB9B-623E-62304133A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15155218" y="7276931"/>
            <a:ext cx="2482151" cy="3187736"/>
          </a:xfrm>
          <a:prstGeom prst="rect">
            <a:avLst/>
          </a:prstGeom>
        </p:spPr>
      </p:pic>
      <p:pic>
        <p:nvPicPr>
          <p:cNvPr id="115" name="Bild 114">
            <a:extLst>
              <a:ext uri="{FF2B5EF4-FFF2-40B4-BE49-F238E27FC236}">
                <a16:creationId xmlns:a16="http://schemas.microsoft.com/office/drawing/2014/main" id="{0E22E0C4-E03E-8734-54E9-794D709BC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17953378" y="6604560"/>
            <a:ext cx="2866795" cy="3865342"/>
          </a:xfrm>
          <a:prstGeom prst="rect">
            <a:avLst/>
          </a:prstGeom>
        </p:spPr>
      </p:pic>
      <p:pic>
        <p:nvPicPr>
          <p:cNvPr id="116" name="Bild 115" descr="Kotte">
            <a:extLst>
              <a:ext uri="{FF2B5EF4-FFF2-40B4-BE49-F238E27FC236}">
                <a16:creationId xmlns:a16="http://schemas.microsoft.com/office/drawing/2014/main" id="{C1F9285F-05F0-3F98-4593-87A13E5FD60F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4453112" y="792309"/>
            <a:ext cx="1170030" cy="1041612"/>
          </a:xfrm>
          <a:prstGeom prst="rect">
            <a:avLst/>
          </a:prstGeom>
        </p:spPr>
      </p:pic>
      <p:pic>
        <p:nvPicPr>
          <p:cNvPr id="117" name="Bild 116" descr="Katt">
            <a:extLst>
              <a:ext uri="{FF2B5EF4-FFF2-40B4-BE49-F238E27FC236}">
                <a16:creationId xmlns:a16="http://schemas.microsoft.com/office/drawing/2014/main" id="{AB901A45-319E-9380-1721-1951057F409C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5979018" y="792309"/>
            <a:ext cx="972589" cy="1041611"/>
          </a:xfrm>
          <a:prstGeom prst="rect">
            <a:avLst/>
          </a:prstGeom>
        </p:spPr>
      </p:pic>
      <p:pic>
        <p:nvPicPr>
          <p:cNvPr id="118" name="Bild 117" descr="Hund">
            <a:extLst>
              <a:ext uri="{FF2B5EF4-FFF2-40B4-BE49-F238E27FC236}">
                <a16:creationId xmlns:a16="http://schemas.microsoft.com/office/drawing/2014/main" id="{51363D4A-1B9A-4D24-2278-D3C935250EB9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7375178" y="835771"/>
            <a:ext cx="972588" cy="954688"/>
          </a:xfrm>
          <a:prstGeom prst="rect">
            <a:avLst/>
          </a:prstGeom>
        </p:spPr>
      </p:pic>
      <p:pic>
        <p:nvPicPr>
          <p:cNvPr id="119" name="Bild 118">
            <a:extLst>
              <a:ext uri="{FF2B5EF4-FFF2-40B4-BE49-F238E27FC236}">
                <a16:creationId xmlns:a16="http://schemas.microsoft.com/office/drawing/2014/main" id="{E706C6A0-1735-2746-9002-0995433A344C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14544453" y="5586627"/>
            <a:ext cx="1053793" cy="1041610"/>
          </a:xfrm>
          <a:prstGeom prst="rect">
            <a:avLst/>
          </a:prstGeom>
        </p:spPr>
      </p:pic>
      <p:pic>
        <p:nvPicPr>
          <p:cNvPr id="120" name="Bild 119">
            <a:extLst>
              <a:ext uri="{FF2B5EF4-FFF2-40B4-BE49-F238E27FC236}">
                <a16:creationId xmlns:a16="http://schemas.microsoft.com/office/drawing/2014/main" id="{B9E824B1-B52D-6178-7A58-9B4DC231DCA9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16012240" y="5621138"/>
            <a:ext cx="972589" cy="972589"/>
          </a:xfrm>
          <a:prstGeom prst="rect">
            <a:avLst/>
          </a:prstGeom>
        </p:spPr>
      </p:pic>
      <p:pic>
        <p:nvPicPr>
          <p:cNvPr id="121" name="Bild 120">
            <a:extLst>
              <a:ext uri="{FF2B5EF4-FFF2-40B4-BE49-F238E27FC236}">
                <a16:creationId xmlns:a16="http://schemas.microsoft.com/office/drawing/2014/main" id="{EB1F2278-8724-111C-7E8A-C09FCCB55D97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17441623" y="5630089"/>
            <a:ext cx="906142" cy="954686"/>
          </a:xfrm>
          <a:prstGeom prst="rect">
            <a:avLst/>
          </a:prstGeom>
        </p:spPr>
      </p:pic>
      <p:grpSp>
        <p:nvGrpSpPr>
          <p:cNvPr id="122" name="Grupp 121" descr="Färgfält för att lägga till rubrik 1">
            <a:extLst>
              <a:ext uri="{FF2B5EF4-FFF2-40B4-BE49-F238E27FC236}">
                <a16:creationId xmlns:a16="http://schemas.microsoft.com/office/drawing/2014/main" id="{214B8D69-B7BC-5D4C-CE8A-BF98E7764B6D}"/>
              </a:ext>
            </a:extLst>
          </p:cNvPr>
          <p:cNvGrpSpPr/>
          <p:nvPr userDrawn="1"/>
        </p:nvGrpSpPr>
        <p:grpSpPr>
          <a:xfrm>
            <a:off x="3705768" y="5499714"/>
            <a:ext cx="4512809" cy="882743"/>
            <a:chOff x="1029825" y="5424945"/>
            <a:chExt cx="4512809" cy="882743"/>
          </a:xfrm>
        </p:grpSpPr>
        <p:pic>
          <p:nvPicPr>
            <p:cNvPr id="123" name="Bild">
              <a:extLst>
                <a:ext uri="{FF2B5EF4-FFF2-40B4-BE49-F238E27FC236}">
                  <a16:creationId xmlns:a16="http://schemas.microsoft.com/office/drawing/2014/main" id="{E9AE4F68-5BD4-59D8-A75C-A1E480D62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4" name="Platshållare för text 3">
              <a:extLst>
                <a:ext uri="{FF2B5EF4-FFF2-40B4-BE49-F238E27FC236}">
                  <a16:creationId xmlns:a16="http://schemas.microsoft.com/office/drawing/2014/main" id="{B8ABE81B-C985-426C-909A-4D97B4207991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tx1"/>
                  </a:solidFill>
                </a:rPr>
                <a:t>Klicka här</a:t>
              </a:r>
            </a:p>
          </p:txBody>
        </p:sp>
      </p:grpSp>
      <p:pic>
        <p:nvPicPr>
          <p:cNvPr id="125" name="Bild 124" descr="Kotte">
            <a:extLst>
              <a:ext uri="{FF2B5EF4-FFF2-40B4-BE49-F238E27FC236}">
                <a16:creationId xmlns:a16="http://schemas.microsoft.com/office/drawing/2014/main" id="{4CEAD35F-0D2A-32CD-F325-6AC6AC9BF10D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19351683" y="792309"/>
            <a:ext cx="1170029" cy="1041612"/>
          </a:xfrm>
          <a:prstGeom prst="rect">
            <a:avLst/>
          </a:prstGeom>
        </p:spPr>
      </p:pic>
      <p:pic>
        <p:nvPicPr>
          <p:cNvPr id="126" name="Bild 125" descr="Katt">
            <a:extLst>
              <a:ext uri="{FF2B5EF4-FFF2-40B4-BE49-F238E27FC236}">
                <a16:creationId xmlns:a16="http://schemas.microsoft.com/office/drawing/2014/main" id="{AE5BF7F7-6FC5-EF06-7EA1-A77C8B8B2221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20877589" y="792309"/>
            <a:ext cx="972588" cy="1041611"/>
          </a:xfrm>
          <a:prstGeom prst="rect">
            <a:avLst/>
          </a:prstGeom>
        </p:spPr>
      </p:pic>
      <p:pic>
        <p:nvPicPr>
          <p:cNvPr id="127" name="Bild 126" descr="Hund">
            <a:extLst>
              <a:ext uri="{FF2B5EF4-FFF2-40B4-BE49-F238E27FC236}">
                <a16:creationId xmlns:a16="http://schemas.microsoft.com/office/drawing/2014/main" id="{293A4B1E-E283-0357-6785-ECF5B611B476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22273749" y="835771"/>
            <a:ext cx="972588" cy="954687"/>
          </a:xfrm>
          <a:prstGeom prst="rect">
            <a:avLst/>
          </a:prstGeom>
        </p:spPr>
      </p:pic>
      <p:pic>
        <p:nvPicPr>
          <p:cNvPr id="128" name="Bild 127" descr="Kotte">
            <a:extLst>
              <a:ext uri="{FF2B5EF4-FFF2-40B4-BE49-F238E27FC236}">
                <a16:creationId xmlns:a16="http://schemas.microsoft.com/office/drawing/2014/main" id="{FDB6E765-8DB9-5658-9679-53C9CCBF175D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14453112" y="2245552"/>
            <a:ext cx="1170029" cy="1041612"/>
          </a:xfrm>
          <a:prstGeom prst="rect">
            <a:avLst/>
          </a:prstGeom>
        </p:spPr>
      </p:pic>
      <p:pic>
        <p:nvPicPr>
          <p:cNvPr id="129" name="Bild 128" descr="Katt">
            <a:extLst>
              <a:ext uri="{FF2B5EF4-FFF2-40B4-BE49-F238E27FC236}">
                <a16:creationId xmlns:a16="http://schemas.microsoft.com/office/drawing/2014/main" id="{551DA784-72DF-CE1A-0088-05267ACBAE16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15979018" y="2245552"/>
            <a:ext cx="972588" cy="1041611"/>
          </a:xfrm>
          <a:prstGeom prst="rect">
            <a:avLst/>
          </a:prstGeom>
        </p:spPr>
      </p:pic>
      <p:pic>
        <p:nvPicPr>
          <p:cNvPr id="130" name="Bild 129" descr="Hund">
            <a:extLst>
              <a:ext uri="{FF2B5EF4-FFF2-40B4-BE49-F238E27FC236}">
                <a16:creationId xmlns:a16="http://schemas.microsoft.com/office/drawing/2014/main" id="{23EA6506-E429-52AC-69A3-C1D08BEB6DA3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17375178" y="2289014"/>
            <a:ext cx="972588" cy="954687"/>
          </a:xfrm>
          <a:prstGeom prst="rect">
            <a:avLst/>
          </a:prstGeom>
        </p:spPr>
      </p:pic>
      <p:pic>
        <p:nvPicPr>
          <p:cNvPr id="131" name="Bild 130" descr="Kotte">
            <a:extLst>
              <a:ext uri="{FF2B5EF4-FFF2-40B4-BE49-F238E27FC236}">
                <a16:creationId xmlns:a16="http://schemas.microsoft.com/office/drawing/2014/main" id="{B337A20B-0566-39CC-A61F-E0D83D78115C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9351683" y="2245552"/>
            <a:ext cx="1170029" cy="1041612"/>
          </a:xfrm>
          <a:prstGeom prst="rect">
            <a:avLst/>
          </a:prstGeom>
        </p:spPr>
      </p:pic>
      <p:pic>
        <p:nvPicPr>
          <p:cNvPr id="132" name="Bild 131" descr="Katt">
            <a:extLst>
              <a:ext uri="{FF2B5EF4-FFF2-40B4-BE49-F238E27FC236}">
                <a16:creationId xmlns:a16="http://schemas.microsoft.com/office/drawing/2014/main" id="{1EB437DF-E4E3-F9AB-D1E6-12ADA311485A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20877589" y="2245552"/>
            <a:ext cx="972588" cy="1041611"/>
          </a:xfrm>
          <a:prstGeom prst="rect">
            <a:avLst/>
          </a:prstGeom>
        </p:spPr>
      </p:pic>
      <p:pic>
        <p:nvPicPr>
          <p:cNvPr id="133" name="Bild 132" descr="Hund">
            <a:extLst>
              <a:ext uri="{FF2B5EF4-FFF2-40B4-BE49-F238E27FC236}">
                <a16:creationId xmlns:a16="http://schemas.microsoft.com/office/drawing/2014/main" id="{55B59FB1-7935-E42A-53CA-0CB230D2D1CE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22273749" y="2289014"/>
            <a:ext cx="972588" cy="954687"/>
          </a:xfrm>
          <a:prstGeom prst="rect">
            <a:avLst/>
          </a:prstGeom>
        </p:spPr>
      </p:pic>
      <p:pic>
        <p:nvPicPr>
          <p:cNvPr id="134" name="Bild 133" descr="Kotte">
            <a:extLst>
              <a:ext uri="{FF2B5EF4-FFF2-40B4-BE49-F238E27FC236}">
                <a16:creationId xmlns:a16="http://schemas.microsoft.com/office/drawing/2014/main" id="{9C061A5E-13A2-6A9B-A1CE-CFEDADE8B333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19428020" y="3633480"/>
            <a:ext cx="1170029" cy="1041612"/>
          </a:xfrm>
          <a:prstGeom prst="rect">
            <a:avLst/>
          </a:prstGeom>
        </p:spPr>
      </p:pic>
      <p:pic>
        <p:nvPicPr>
          <p:cNvPr id="135" name="Bild 134" descr="Katt">
            <a:extLst>
              <a:ext uri="{FF2B5EF4-FFF2-40B4-BE49-F238E27FC236}">
                <a16:creationId xmlns:a16="http://schemas.microsoft.com/office/drawing/2014/main" id="{91F66635-5058-B0DA-5F04-9C817B9DBCE8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20953926" y="3633480"/>
            <a:ext cx="972588" cy="1041611"/>
          </a:xfrm>
          <a:prstGeom prst="rect">
            <a:avLst/>
          </a:prstGeom>
        </p:spPr>
      </p:pic>
      <p:pic>
        <p:nvPicPr>
          <p:cNvPr id="136" name="Bild 135" descr="Hund">
            <a:extLst>
              <a:ext uri="{FF2B5EF4-FFF2-40B4-BE49-F238E27FC236}">
                <a16:creationId xmlns:a16="http://schemas.microsoft.com/office/drawing/2014/main" id="{D203F4CD-EC26-7ED6-0660-22078BE04A0D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22350086" y="3676942"/>
            <a:ext cx="972588" cy="954687"/>
          </a:xfrm>
          <a:prstGeom prst="rect">
            <a:avLst/>
          </a:prstGeom>
        </p:spPr>
      </p:pic>
      <p:pic>
        <p:nvPicPr>
          <p:cNvPr id="137" name="Bild 136" descr="Kotte">
            <a:extLst>
              <a:ext uri="{FF2B5EF4-FFF2-40B4-BE49-F238E27FC236}">
                <a16:creationId xmlns:a16="http://schemas.microsoft.com/office/drawing/2014/main" id="{CDA731BB-D1F3-D46E-1357-5596014C9A33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14453418" y="3669618"/>
            <a:ext cx="1169417" cy="1041612"/>
          </a:xfrm>
          <a:prstGeom prst="rect">
            <a:avLst/>
          </a:prstGeom>
        </p:spPr>
      </p:pic>
      <p:pic>
        <p:nvPicPr>
          <p:cNvPr id="138" name="Bild 137" descr="Katt">
            <a:extLst>
              <a:ext uri="{FF2B5EF4-FFF2-40B4-BE49-F238E27FC236}">
                <a16:creationId xmlns:a16="http://schemas.microsoft.com/office/drawing/2014/main" id="{BD8DC006-8C78-5B00-EDDD-D705F6A44EF5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15980907" y="3669618"/>
            <a:ext cx="968810" cy="1041611"/>
          </a:xfrm>
          <a:prstGeom prst="rect">
            <a:avLst/>
          </a:prstGeom>
        </p:spPr>
      </p:pic>
      <p:pic>
        <p:nvPicPr>
          <p:cNvPr id="139" name="Bild 138" descr="Hund">
            <a:extLst>
              <a:ext uri="{FF2B5EF4-FFF2-40B4-BE49-F238E27FC236}">
                <a16:creationId xmlns:a16="http://schemas.microsoft.com/office/drawing/2014/main" id="{57F930C6-17E7-45E6-B1BF-CC4801AA5029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17375178" y="3714759"/>
            <a:ext cx="972588" cy="951329"/>
          </a:xfrm>
          <a:prstGeom prst="rect">
            <a:avLst/>
          </a:prstGeom>
        </p:spPr>
      </p:pic>
      <p:pic>
        <p:nvPicPr>
          <p:cNvPr id="140" name="Bild 139">
            <a:extLst>
              <a:ext uri="{FF2B5EF4-FFF2-40B4-BE49-F238E27FC236}">
                <a16:creationId xmlns:a16="http://schemas.microsoft.com/office/drawing/2014/main" id="{44C8B735-FDE8-F18E-3A7F-FA1656E2FAF9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19355552" y="5554682"/>
            <a:ext cx="906142" cy="900811"/>
          </a:xfrm>
          <a:prstGeom prst="rect">
            <a:avLst/>
          </a:prstGeom>
        </p:spPr>
      </p:pic>
      <p:pic>
        <p:nvPicPr>
          <p:cNvPr id="141" name="Bild 140">
            <a:extLst>
              <a:ext uri="{FF2B5EF4-FFF2-40B4-BE49-F238E27FC236}">
                <a16:creationId xmlns:a16="http://schemas.microsoft.com/office/drawing/2014/main" id="{B45C21FE-8E19-2DB4-27EE-2B7BF0019E98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rcRect/>
          <a:stretch/>
        </p:blipFill>
        <p:spPr>
          <a:xfrm>
            <a:off x="20599188" y="5554682"/>
            <a:ext cx="900811" cy="900811"/>
          </a:xfrm>
          <a:prstGeom prst="rect">
            <a:avLst/>
          </a:prstGeom>
        </p:spPr>
      </p:pic>
      <p:pic>
        <p:nvPicPr>
          <p:cNvPr id="142" name="Bild 141">
            <a:extLst>
              <a:ext uri="{FF2B5EF4-FFF2-40B4-BE49-F238E27FC236}">
                <a16:creationId xmlns:a16="http://schemas.microsoft.com/office/drawing/2014/main" id="{E190FA4D-E507-125C-AD30-E8E1D209E464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rcRect/>
          <a:stretch/>
        </p:blipFill>
        <p:spPr>
          <a:xfrm>
            <a:off x="21935569" y="5554682"/>
            <a:ext cx="900811" cy="9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01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6041425"/>
            <a:ext cx="9434595" cy="659906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7178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CCBE8C9A-86FF-D843-A45E-336E240A09E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814135" y="3159705"/>
            <a:ext cx="96631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1C12ADD2-045F-7044-A416-DC190A3D47A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4318208"/>
            <a:ext cx="9306704" cy="909887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innehåll 28">
            <a:extLst>
              <a:ext uri="{FF2B5EF4-FFF2-40B4-BE49-F238E27FC236}">
                <a16:creationId xmlns:a16="http://schemas.microsoft.com/office/drawing/2014/main" id="{A6C5538E-C255-7B48-AF5F-E73BBC2C3D5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153514" y="6529276"/>
            <a:ext cx="8839835" cy="582093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153514" y="7297978"/>
            <a:ext cx="8839835" cy="4794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78C44FD9-54D4-DB42-BC5B-49B17B221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23183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d">
            <a:extLst>
              <a:ext uri="{FF2B5EF4-FFF2-40B4-BE49-F238E27FC236}">
                <a16:creationId xmlns:a16="http://schemas.microsoft.com/office/drawing/2014/main" id="{6198020C-3630-E14F-B859-18C362E9F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98162" y="6291273"/>
            <a:ext cx="9292171" cy="6499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361668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6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innehåll 21">
            <a:extLst>
              <a:ext uri="{FF2B5EF4-FFF2-40B4-BE49-F238E27FC236}">
                <a16:creationId xmlns:a16="http://schemas.microsoft.com/office/drawing/2014/main" id="{90161716-9C40-0A41-834D-D1D6AE1DC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9600" y="4702287"/>
            <a:ext cx="10214967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Platshållare för text 2">
            <a:extLst>
              <a:ext uri="{FF2B5EF4-FFF2-40B4-BE49-F238E27FC236}">
                <a16:creationId xmlns:a16="http://schemas.microsoft.com/office/drawing/2014/main" id="{6F95574D-08D2-E34E-ADA5-2BC58B9C33B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C79236C6-4A88-C543-A527-050071A3F2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8846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37" name="Bild">
            <a:extLst>
              <a:ext uri="{FF2B5EF4-FFF2-40B4-BE49-F238E27FC236}">
                <a16:creationId xmlns:a16="http://schemas.microsoft.com/office/drawing/2014/main" id="{5251FD3E-0920-CC4B-B476-2C4DC5645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853500" y="6291381"/>
            <a:ext cx="9291861" cy="6499225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Platshållare för innehåll 24">
            <a:extLst>
              <a:ext uri="{FF2B5EF4-FFF2-40B4-BE49-F238E27FC236}">
                <a16:creationId xmlns:a16="http://schemas.microsoft.com/office/drawing/2014/main" id="{1711EB0C-B3CD-F845-9C78-DD666C93CC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751100" y="4702287"/>
            <a:ext cx="10095018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1F3DDA2B-9D3B-4A43-96CE-701944BBEA7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692447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56DC990D-DD77-1A47-9EDB-E3BBCDF7EFD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459980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4214116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">
            <a:extLst>
              <a:ext uri="{FF2B5EF4-FFF2-40B4-BE49-F238E27FC236}">
                <a16:creationId xmlns:a16="http://schemas.microsoft.com/office/drawing/2014/main" id="{32152A0A-D55A-F383-2B4B-B2FFAC68E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4950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med tip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F80E749B-D032-AD18-89B5-2607415F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8324334"/>
            <a:ext cx="9434595" cy="4124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49262" y="7501996"/>
            <a:ext cx="9434595" cy="463920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1160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4022" y="8726226"/>
            <a:ext cx="8366553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CE6384A-C0E0-4D44-9B69-D8D5487F75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33111" y="-718483"/>
            <a:ext cx="7112000" cy="165100"/>
          </a:xfrm>
          <a:prstGeom prst="rect">
            <a:avLst/>
          </a:prstGeom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D5955BE0-6767-604F-967B-5B6B07689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3833977"/>
            <a:ext cx="9434595" cy="412469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EAA9E8C4-DB79-6347-A626-1866D5070A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372850" y="4862595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1E48D558-5428-A549-9004-0175C4D9DD0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372850" y="9350064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978DE10-DAC3-074D-B3E3-386A83CD4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963641" y="1520801"/>
            <a:ext cx="7222447" cy="181506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Platshållare för text 211">
            <a:extLst>
              <a:ext uri="{FF2B5EF4-FFF2-40B4-BE49-F238E27FC236}">
                <a16:creationId xmlns:a16="http://schemas.microsoft.com/office/drawing/2014/main" id="{396318DC-7C6A-FA49-BA50-1D548A57853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741ED357-900A-7081-67C8-6C8EADEB1B8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8578824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5684D4FF-FDB5-CA98-A368-ECA6D298CA9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344022" y="7912511"/>
            <a:ext cx="8531378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D7A3DAE-506F-73E5-8378-606D2AEE838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338300" y="40717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44864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innehåll 21">
            <a:extLst>
              <a:ext uri="{FF2B5EF4-FFF2-40B4-BE49-F238E27FC236}">
                <a16:creationId xmlns:a16="http://schemas.microsoft.com/office/drawing/2014/main" id="{4B096910-8990-EF4D-A873-410845F8AAAD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749263" y="4895540"/>
            <a:ext cx="9118434" cy="1315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27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23CEE920-2EA3-CE46-83A9-261A2CE6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93865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BDCA8258-71CB-CD41-8047-EF188DB4275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78543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:a16="http://schemas.microsoft.com/office/drawing/2014/main" id="{DF5B53FB-B48A-904D-9D51-9817E16A8F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179197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15960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horisontel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CA325E2-6714-8F4C-8053-127B0F6FB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3600" y="6851789"/>
            <a:ext cx="6137829" cy="5238607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B1DACFC8-985D-DA4C-8C61-05E01C6CB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33600" y="6851789"/>
            <a:ext cx="6137829" cy="523860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BD7A4EB2-392E-0D46-95BA-27926C26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876611" y="6851789"/>
            <a:ext cx="6137829" cy="5238607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3DAA1B5-48AC-704A-9C91-C56043C6EEA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16667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988C351-B7EC-C74E-B26E-B433E180AB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7028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4">
            <a:extLst>
              <a:ext uri="{FF2B5EF4-FFF2-40B4-BE49-F238E27FC236}">
                <a16:creationId xmlns:a16="http://schemas.microsoft.com/office/drawing/2014/main" id="{8682A341-3ECE-4E41-BEB1-85192D807C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2720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A485A2-E971-AA4B-BF48-A491144A644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09338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F62C0047-1BC3-0040-A51E-0AB86FE962D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66893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8C5C2D7C-4D09-4845-8E93-72D4DDAF35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7221200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43309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or vertik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3B55F0A9-449C-7386-0D90-22D9EDBEB66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4895539"/>
            <a:ext cx="9175838" cy="4871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16001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0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" name="Platshållare för text 18">
            <a:extLst>
              <a:ext uri="{FF2B5EF4-FFF2-40B4-BE49-F238E27FC236}">
                <a16:creationId xmlns:a16="http://schemas.microsoft.com/office/drawing/2014/main" id="{C4534783-7CB8-A649-897E-2BE2B011FF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78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BBF950A-5DBF-5A46-9CA9-58CFA4F0278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29825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20">
            <a:extLst>
              <a:ext uri="{FF2B5EF4-FFF2-40B4-BE49-F238E27FC236}">
                <a16:creationId xmlns:a16="http://schemas.microsoft.com/office/drawing/2014/main" id="{D31296D5-1A1D-624D-B956-76659BF8EE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3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3" name="Platshållare för text 3">
            <a:extLst>
              <a:ext uri="{FF2B5EF4-FFF2-40B4-BE49-F238E27FC236}">
                <a16:creationId xmlns:a16="http://schemas.microsoft.com/office/drawing/2014/main" id="{B73B1AC6-42A9-E949-B0D3-ACBEE98DFE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777483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3" name="Platshållare för text 22">
            <a:extLst>
              <a:ext uri="{FF2B5EF4-FFF2-40B4-BE49-F238E27FC236}">
                <a16:creationId xmlns:a16="http://schemas.microsoft.com/office/drawing/2014/main" id="{47193939-4A7E-8C4B-B0B1-6458F0ADF9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68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0" name="Platshållare för text 3">
            <a:extLst>
              <a:ext uri="{FF2B5EF4-FFF2-40B4-BE49-F238E27FC236}">
                <a16:creationId xmlns:a16="http://schemas.microsoft.com/office/drawing/2014/main" id="{45CADB34-9EF2-374E-B082-631B5C39EA2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506479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4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0500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89760C7B-70B2-0642-92BB-1F4282E1CDE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496732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5" name="Platshållare för text 26">
            <a:extLst>
              <a:ext uri="{FF2B5EF4-FFF2-40B4-BE49-F238E27FC236}">
                <a16:creationId xmlns:a16="http://schemas.microsoft.com/office/drawing/2014/main" id="{544CB7E5-3A56-A24F-9E86-36F9D6CD23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478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81705240-5765-754E-A5F7-4EBA13C146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9825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6" name="Platshållare för text 28">
            <a:extLst>
              <a:ext uri="{FF2B5EF4-FFF2-40B4-BE49-F238E27FC236}">
                <a16:creationId xmlns:a16="http://schemas.microsoft.com/office/drawing/2014/main" id="{3F934FB2-2CC5-F04A-AD16-D9D4E97DC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53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7" name="Platshållare för text 3">
            <a:extLst>
              <a:ext uri="{FF2B5EF4-FFF2-40B4-BE49-F238E27FC236}">
                <a16:creationId xmlns:a16="http://schemas.microsoft.com/office/drawing/2014/main" id="{3530E3AC-A8DB-D340-9208-48430CA21DB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77483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7" name="Platshållare för text 30">
            <a:extLst>
              <a:ext uri="{FF2B5EF4-FFF2-40B4-BE49-F238E27FC236}">
                <a16:creationId xmlns:a16="http://schemas.microsoft.com/office/drawing/2014/main" id="{D19A70B9-1085-804A-8268-0B03245A12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068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8" name="Platshållare för text 3">
            <a:extLst>
              <a:ext uri="{FF2B5EF4-FFF2-40B4-BE49-F238E27FC236}">
                <a16:creationId xmlns:a16="http://schemas.microsoft.com/office/drawing/2014/main" id="{070C13D9-6032-7848-B2FD-F11B9EA4C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06479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">
            <a:extLst>
              <a:ext uri="{FF2B5EF4-FFF2-40B4-BE49-F238E27FC236}">
                <a16:creationId xmlns:a16="http://schemas.microsoft.com/office/drawing/2014/main" id="{0CA7C95C-DC49-407A-E7C5-318A4895C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243444">
            <a:off x="20354021" y="10146936"/>
            <a:ext cx="2998594" cy="38509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294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95" r:id="rId3"/>
    <p:sldLayoutId id="2147483663" r:id="rId4"/>
    <p:sldLayoutId id="2147483696" r:id="rId5"/>
    <p:sldLayoutId id="2147483697" r:id="rId6"/>
    <p:sldLayoutId id="2147483698" r:id="rId7"/>
    <p:sldLayoutId id="2147483699" r:id="rId8"/>
    <p:sldLayoutId id="2147483664" r:id="rId9"/>
    <p:sldLayoutId id="2147483688" r:id="rId10"/>
    <p:sldLayoutId id="2147483700" r:id="rId11"/>
    <p:sldLayoutId id="2147483666" r:id="rId12"/>
    <p:sldLayoutId id="2147483667" r:id="rId13"/>
    <p:sldLayoutId id="2147483682" r:id="rId14"/>
    <p:sldLayoutId id="2147483701" r:id="rId15"/>
    <p:sldLayoutId id="2147483679" r:id="rId16"/>
    <p:sldLayoutId id="2147483702" r:id="rId17"/>
    <p:sldLayoutId id="2147483669" r:id="rId18"/>
    <p:sldLayoutId id="2147483703" r:id="rId19"/>
    <p:sldLayoutId id="2147483704" r:id="rId20"/>
    <p:sldLayoutId id="2147483670" r:id="rId21"/>
    <p:sldLayoutId id="2147483677" r:id="rId22"/>
    <p:sldLayoutId id="2147483685" r:id="rId23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5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1" r:id="rId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9.svg"/><Relationship Id="rId4" Type="http://schemas.openxmlformats.org/officeDocument/2006/relationships/image" Target="../media/image2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svg"/><Relationship Id="rId7" Type="http://schemas.openxmlformats.org/officeDocument/2006/relationships/image" Target="../media/image241.sv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239.svg"/><Relationship Id="rId4" Type="http://schemas.openxmlformats.org/officeDocument/2006/relationships/image" Target="../media/image2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3.svg"/><Relationship Id="rId5" Type="http://schemas.openxmlformats.org/officeDocument/2006/relationships/image" Target="../media/image242.png"/><Relationship Id="rId4" Type="http://schemas.openxmlformats.org/officeDocument/2006/relationships/image" Target="../media/image2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svg"/><Relationship Id="rId3" Type="http://schemas.openxmlformats.org/officeDocument/2006/relationships/image" Target="../media/image222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svg"/><Relationship Id="rId5" Type="http://schemas.openxmlformats.org/officeDocument/2006/relationships/image" Target="../media/image226.png"/><Relationship Id="rId4" Type="http://schemas.openxmlformats.org/officeDocument/2006/relationships/image" Target="../media/image22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hyperlink" Target="http://www.hejainnovation.se/" TargetMode="External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hyperlink" Target="https://www.uppsala.se/innovationskraf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image" Target="../media/image14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9.svg"/><Relationship Id="rId5" Type="http://schemas.openxmlformats.org/officeDocument/2006/relationships/image" Target="../media/image218.png"/><Relationship Id="rId4" Type="http://schemas.openxmlformats.org/officeDocument/2006/relationships/image" Target="../media/image2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svg"/><Relationship Id="rId7" Type="http://schemas.openxmlformats.org/officeDocument/2006/relationships/image" Target="../media/image227.sv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openxmlformats.org/officeDocument/2006/relationships/image" Target="../media/image225.svg"/><Relationship Id="rId4" Type="http://schemas.openxmlformats.org/officeDocument/2006/relationships/image" Target="../media/image2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svg"/><Relationship Id="rId3" Type="http://schemas.openxmlformats.org/officeDocument/2006/relationships/image" Target="../media/image222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9.svg"/><Relationship Id="rId5" Type="http://schemas.openxmlformats.org/officeDocument/2006/relationships/image" Target="../media/image226.png"/><Relationship Id="rId4" Type="http://schemas.openxmlformats.org/officeDocument/2006/relationships/image" Target="../media/image2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9.svg"/><Relationship Id="rId5" Type="http://schemas.openxmlformats.org/officeDocument/2006/relationships/image" Target="../media/image218.png"/><Relationship Id="rId4" Type="http://schemas.openxmlformats.org/officeDocument/2006/relationships/image" Target="../media/image2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svg"/><Relationship Id="rId3" Type="http://schemas.openxmlformats.org/officeDocument/2006/relationships/image" Target="../media/image222.png"/><Relationship Id="rId7" Type="http://schemas.openxmlformats.org/officeDocument/2006/relationships/image" Target="../media/image2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svg"/><Relationship Id="rId5" Type="http://schemas.openxmlformats.org/officeDocument/2006/relationships/image" Target="../media/image233.png"/><Relationship Id="rId10" Type="http://schemas.openxmlformats.org/officeDocument/2006/relationships/image" Target="../media/image238.svg"/><Relationship Id="rId4" Type="http://schemas.openxmlformats.org/officeDocument/2006/relationships/image" Target="../media/image228.svg"/><Relationship Id="rId9" Type="http://schemas.openxmlformats.org/officeDocument/2006/relationships/image" Target="../media/image2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svg"/><Relationship Id="rId7" Type="http://schemas.openxmlformats.org/officeDocument/2006/relationships/image" Target="../media/image240.sv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239.svg"/><Relationship Id="rId4" Type="http://schemas.openxmlformats.org/officeDocument/2006/relationships/image" Target="../media/image2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svg"/><Relationship Id="rId3" Type="http://schemas.openxmlformats.org/officeDocument/2006/relationships/image" Target="../media/image222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4.svg"/><Relationship Id="rId5" Type="http://schemas.openxmlformats.org/officeDocument/2006/relationships/image" Target="../media/image233.png"/><Relationship Id="rId4" Type="http://schemas.openxmlformats.org/officeDocument/2006/relationships/image" Target="../media/image2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916E577-662D-154C-BF3F-EF66133952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Veckans heja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C296E7B-8D1A-9C40-B1AE-3A1653101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50 minuter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458121A-16E7-9F48-B2AA-1E1940D0B3E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Fira tillsammans och stärk er gemenskap och energinivå.</a:t>
            </a:r>
          </a:p>
        </p:txBody>
      </p:sp>
      <p:pic>
        <p:nvPicPr>
          <p:cNvPr id="3" name="Platshållare för bild 2">
            <a:extLst>
              <a:ext uri="{FF2B5EF4-FFF2-40B4-BE49-F238E27FC236}">
                <a16:creationId xmlns:a16="http://schemas.microsoft.com/office/drawing/2014/main" id="{C5570C20-D094-2448-A09A-451F39B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803"/>
          <a:stretch>
            <a:fillRect/>
          </a:stretch>
        </p:blipFill>
        <p:spPr>
          <a:xfrm>
            <a:off x="12191206" y="807983"/>
            <a:ext cx="12191207" cy="13717588"/>
          </a:xfrm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BF152A62-9DD1-6144-AF90-41D8017DA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524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3D9DFD6-9140-48B7-9011-D31E4B9757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Pröva nu!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A6816A7-9963-4BC1-9537-18F2E4CC57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25 min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0643BB4-10B9-4394-94B9-7C4DC0FDAE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Prata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E1152044-9032-4A05-81FF-1822624CB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E5559D07-7E34-4045-8A88-3BDC8F19B83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514350" indent="-514350">
              <a:buClr>
                <a:schemeClr val="accent6"/>
              </a:buClr>
              <a:buFont typeface="Arial"/>
              <a:buAutoNum type="arabicPeriod"/>
            </a:pPr>
            <a:r>
              <a:rPr lang="sv-SE" b="1" dirty="0"/>
              <a:t>Var och en har 1-2 minuter att berätta: 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sv-SE" sz="3100" dirty="0">
                <a:solidFill>
                  <a:schemeClr val="bg1"/>
                </a:solidFill>
              </a:rPr>
              <a:t>något som hen är stolt över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sv-SE" sz="3100" dirty="0">
                <a:solidFill>
                  <a:schemeClr val="bg1"/>
                </a:solidFill>
              </a:rPr>
              <a:t>en lärdom/insikt 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sv-SE" sz="3100" dirty="0">
                <a:solidFill>
                  <a:schemeClr val="bg1"/>
                </a:solidFill>
              </a:rPr>
              <a:t>hur någon annan har inspirerat</a:t>
            </a:r>
          </a:p>
          <a:p>
            <a:pPr marL="514350" indent="-514350">
              <a:buClr>
                <a:schemeClr val="accent6"/>
              </a:buClr>
              <a:buSzPct val="114999"/>
              <a:buFontTx/>
              <a:buAutoNum type="arabicPeriod"/>
            </a:pPr>
            <a:r>
              <a:rPr lang="sv-SE" b="1" dirty="0"/>
              <a:t>Fånga upp och prata om det som behövs. Belys era steg mot innovation. </a:t>
            </a:r>
          </a:p>
          <a:p>
            <a:pPr marL="514350" indent="-514350">
              <a:buClr>
                <a:schemeClr val="accent6"/>
              </a:buClr>
              <a:buSzPct val="114999"/>
              <a:buFontTx/>
              <a:buAutoNum type="arabicPeriod"/>
            </a:pPr>
            <a:r>
              <a:rPr lang="sv-SE" b="1" dirty="0"/>
              <a:t>Applådera varandra och avsluta mötet.</a:t>
            </a:r>
          </a:p>
          <a:p>
            <a:endParaRPr lang="sv-SE" dirty="0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276E9CCF-0C4C-44D4-B07B-1B95D3CF33E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dirty="0"/>
              <a:t>Heja på dina kollegor!</a:t>
            </a:r>
          </a:p>
        </p:txBody>
      </p:sp>
      <p:pic>
        <p:nvPicPr>
          <p:cNvPr id="14" name="Gruppera">
            <a:extLst>
              <a:ext uri="{FF2B5EF4-FFF2-40B4-BE49-F238E27FC236}">
                <a16:creationId xmlns:a16="http://schemas.microsoft.com/office/drawing/2014/main" id="{A56AB0D3-C563-485D-881A-DD3A7308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D40B97B8-C435-4D59-844C-6ADB66A33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24451AF5-7B90-4270-8F83-5F0313B5E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62240" y="1202742"/>
            <a:ext cx="949380" cy="8527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9686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E8AED719-3C41-BA49-886E-C34325734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 jobbat!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0519B53-6B3C-7F4B-AD35-8218D70C61B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/>
              <a:t>Övningen är klar.</a:t>
            </a:r>
          </a:p>
        </p:txBody>
      </p:sp>
    </p:spTree>
    <p:extLst>
      <p:ext uri="{BB962C8B-B14F-4D97-AF65-F5344CB8AC3E}">
        <p14:creationId xmlns:p14="http://schemas.microsoft.com/office/powerpoint/2010/main" val="4196089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/>
            </a:pPr>
            <a:r>
              <a:rPr lang="sv-SE" sz="9300" b="1" dirty="0">
                <a:solidFill>
                  <a:srgbClr val="091D23"/>
                </a:solidFill>
                <a:ea typeface="+mn-ea"/>
                <a:cs typeface="+mn-cs"/>
              </a:rPr>
              <a:t>Utveckla</a:t>
            </a:r>
            <a:endParaRPr lang="sv-SE" dirty="0">
              <a:ea typeface="+mn-ea"/>
              <a:cs typeface="+mn-cs"/>
            </a:endParaRP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10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01A5DA8B-7032-294C-97B3-10C67F311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86BEDC87-3BC7-E147-AE02-72D56538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05400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4525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972624DC-F320-4B4C-8338-2862DF464A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Hur var det?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098F40A-B763-1647-B6EC-9D6DCD0E68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10 min</a:t>
            </a:r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E472A5F0-E2F3-994C-BF8B-22F3A18237B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76BD46C-7439-1241-8FAB-DAB01FDD15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6"/>
            <a:ext cx="2156475" cy="536400"/>
          </a:xfrm>
        </p:spPr>
        <p:txBody>
          <a:bodyPr/>
          <a:lstStyle/>
          <a:p>
            <a:r>
              <a:rPr lang="sv-SE"/>
              <a:t>Enskilt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374DE3A-A1E7-AD4C-AEE7-50008985161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 lIns="91440" tIns="45720" rIns="91440" bIns="45720" anchor="t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sv-SE" sz="3100" b="1" noProof="1">
                <a:cs typeface="Calibri" panose="020F0502020204030204"/>
              </a:rPr>
              <a:t>Snyggt jobbat! </a:t>
            </a:r>
            <a:r>
              <a:rPr lang="sv-SE" sz="3100" noProof="1">
                <a:cs typeface="Calibri" panose="020F0502020204030204"/>
              </a:rPr>
              <a:t>Reflektera över frågorna nedan för ett fördjupat lärande.</a:t>
            </a:r>
            <a:r>
              <a:rPr lang="sv-SE" noProof="1">
                <a:cs typeface="Calibri" panose="020F0502020204030204"/>
              </a:rPr>
              <a:t> </a:t>
            </a:r>
            <a:endParaRPr lang="sv-SE" sz="3100" noProof="1">
              <a:solidFill>
                <a:schemeClr val="bg1"/>
              </a:solidFill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sv-SE" sz="3100" noProof="1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3100" noProof="1">
                <a:cs typeface="Arial"/>
              </a:rPr>
              <a:t>Vad har du </a:t>
            </a:r>
            <a:r>
              <a:rPr lang="sv-SE" sz="3100" b="1" noProof="1">
                <a:cs typeface="Arial"/>
              </a:rPr>
              <a:t>lärt </a:t>
            </a:r>
            <a:r>
              <a:rPr lang="sv-SE" sz="3100" noProof="1">
                <a:cs typeface="Arial"/>
              </a:rPr>
              <a:t>dig om dig själv som ledare, teamet och utvecklingsarbete?</a:t>
            </a:r>
            <a:r>
              <a:rPr lang="sv-SE" noProof="1">
                <a:cs typeface="Arial"/>
              </a:rPr>
              <a:t> </a:t>
            </a:r>
            <a:endParaRPr lang="sv-SE" sz="3100" noProof="1"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sv-SE" sz="3100" noProof="1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3100" noProof="1">
                <a:cs typeface="Arial"/>
              </a:rPr>
              <a:t>Hur kan du ta detta arbetssätt </a:t>
            </a:r>
            <a:r>
              <a:rPr lang="sv-SE" sz="3100" b="1" noProof="1">
                <a:cs typeface="Arial"/>
              </a:rPr>
              <a:t>vidare</a:t>
            </a:r>
            <a:r>
              <a:rPr lang="sv-SE" sz="3100" noProof="1">
                <a:cs typeface="Arial"/>
              </a:rPr>
              <a:t> i din vardag?</a:t>
            </a: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sv-SE" sz="3100" noProof="1">
              <a:solidFill>
                <a:schemeClr val="bg1"/>
              </a:solidFill>
              <a:cs typeface="Arial"/>
            </a:endParaRPr>
          </a:p>
        </p:txBody>
      </p:sp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3217E64E-A1D4-194A-92D3-47EB2AE5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005EA641-97EC-6949-A5BA-EB43878B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1762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2" descr="Rubrik">
            <a:extLst>
              <a:ext uri="{FF2B5EF4-FFF2-40B4-BE49-F238E27FC236}">
                <a16:creationId xmlns:a16="http://schemas.microsoft.com/office/drawing/2014/main" id="{B165B975-706E-B582-6FFF-B263D2172F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110563"/>
            <a:ext cx="10500475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Dokumentets syfte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A954C60A-2F78-AC4E-8E9E-6C97598AA15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5842461"/>
            <a:ext cx="10444534" cy="4013318"/>
          </a:xfrm>
        </p:spPr>
        <p:txBody>
          <a:bodyPr/>
          <a:lstStyle/>
          <a:p>
            <a:r>
              <a:rPr lang="sv-SE" b="1" dirty="0"/>
              <a:t>Detta dokument är en prototyp av Lärandeprojektet för innovationsledning (2021-2022). </a:t>
            </a:r>
          </a:p>
          <a:p>
            <a:r>
              <a:rPr lang="sv-SE" dirty="0"/>
              <a:t>Ett projekt av Uppsala kommun tillsammans med Helsingborgs stad, och flera andra kommuner. Vinnova finansierade arbetet. </a:t>
            </a:r>
          </a:p>
          <a:p>
            <a:r>
              <a:rPr lang="sv-SE" dirty="0"/>
              <a:t>I vetskap om informationen på denna sida får innehållet delas.</a:t>
            </a:r>
          </a:p>
        </p:txBody>
      </p:sp>
      <p:sp>
        <p:nvSpPr>
          <p:cNvPr id="19" name="Platshållare för text 8">
            <a:extLst>
              <a:ext uri="{FF2B5EF4-FFF2-40B4-BE49-F238E27FC236}">
                <a16:creationId xmlns:a16="http://schemas.microsoft.com/office/drawing/2014/main" id="{9CFE9D95-9D2C-7AB9-BD1E-F08CB0A5D74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</p:spPr>
        <p:txBody>
          <a:bodyPr/>
          <a:lstStyle/>
          <a:p>
            <a:r>
              <a:rPr lang="sv-SE" b="1" dirty="0">
                <a:latin typeface="+mj-lt"/>
              </a:rPr>
              <a:t>Mer info:</a:t>
            </a:r>
          </a:p>
          <a:p>
            <a:r>
              <a:rPr lang="sv-SE" b="1" dirty="0"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www.hejainnovation.se</a:t>
            </a:r>
            <a:r>
              <a:rPr lang="sv-SE" b="1" dirty="0">
                <a:latin typeface="Calibri"/>
              </a:rPr>
              <a:t> </a:t>
            </a:r>
          </a:p>
          <a:p>
            <a:r>
              <a:rPr lang="sv-SE" b="1" dirty="0">
                <a:latin typeface="Calibri"/>
                <a:hlinkClick r:id="rId4"/>
              </a:rPr>
              <a:t>uppsala.se/innovationskraft </a:t>
            </a:r>
            <a:endParaRPr lang="sv-SE" b="1" dirty="0">
              <a:latin typeface="Calibri"/>
            </a:endParaRPr>
          </a:p>
          <a:p>
            <a:r>
              <a:rPr lang="sv-SE" b="1" dirty="0">
                <a:latin typeface="Calibri"/>
              </a:rPr>
              <a:t>innovation@uppsala.se</a:t>
            </a:r>
          </a:p>
        </p:txBody>
      </p:sp>
      <p:pic>
        <p:nvPicPr>
          <p:cNvPr id="24" name="Bildobjekt 23" descr="Logga: HEJA Innovation.">
            <a:extLst>
              <a:ext uri="{FF2B5EF4-FFF2-40B4-BE49-F238E27FC236}">
                <a16:creationId xmlns:a16="http://schemas.microsoft.com/office/drawing/2014/main" id="{F4B796E3-F389-4D49-9B23-A701E5D65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17" y="11612089"/>
            <a:ext cx="3323298" cy="1119275"/>
          </a:xfrm>
          <a:prstGeom prst="rect">
            <a:avLst/>
          </a:prstGeom>
        </p:spPr>
      </p:pic>
      <p:pic>
        <p:nvPicPr>
          <p:cNvPr id="18" name="Picture 2" descr="Logga: Vinnova Sveriges innovationsmyndighet">
            <a:extLst>
              <a:ext uri="{FF2B5EF4-FFF2-40B4-BE49-F238E27FC236}">
                <a16:creationId xmlns:a16="http://schemas.microsoft.com/office/drawing/2014/main" id="{CEE2E132-84AB-49A2-A856-2A6B7430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68" y="11695236"/>
            <a:ext cx="4460004" cy="9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ogga: Uppsala kommun">
            <a:extLst>
              <a:ext uri="{FF2B5EF4-FFF2-40B4-BE49-F238E27FC236}">
                <a16:creationId xmlns:a16="http://schemas.microsoft.com/office/drawing/2014/main" id="{1E787AA1-6C61-4692-B1E7-E81D74D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0" b="-795"/>
          <a:stretch/>
        </p:blipFill>
        <p:spPr bwMode="auto">
          <a:xfrm>
            <a:off x="14623724" y="11674547"/>
            <a:ext cx="2830830" cy="10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gga: Helsingborg stad">
            <a:extLst>
              <a:ext uri="{FF2B5EF4-FFF2-40B4-BE49-F238E27FC236}">
                <a16:creationId xmlns:a16="http://schemas.microsoft.com/office/drawing/2014/main" id="{5A1BB2A1-3B7A-412B-A796-F3DC7A26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261" y="11666644"/>
            <a:ext cx="3665671" cy="10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6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9AD949F-CCAE-4A05-B371-0472CBCD6A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Övningens steg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A6B3CF8-F040-4FBA-9DB6-19B225BA25A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273050"/>
            <a:ext cx="6798970" cy="4295775"/>
          </a:xfrm>
        </p:spPr>
        <p:txBody>
          <a:bodyPr/>
          <a:lstStyle/>
          <a:p>
            <a:r>
              <a:rPr lang="sv-SE" dirty="0"/>
              <a:t>Den här övningen är till för grupper som vill </a:t>
            </a:r>
            <a:r>
              <a:rPr lang="sv-SE" b="1" dirty="0"/>
              <a:t>utveckla gemenskap, få nya perspektiv och öka sin energi. </a:t>
            </a:r>
          </a:p>
          <a:p>
            <a:r>
              <a:rPr lang="sv-SE" dirty="0"/>
              <a:t>Vi rekommenderar att ni gör övningen regelbundet en gång i veckan, gärna ett par dagar efter övningen Checka läget. Förslag: testa under en månad.</a:t>
            </a:r>
          </a:p>
          <a:p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FA8501D-74AF-1542-B9B1-F1EDD86248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91440" tIns="45720" rIns="91440" bIns="45720" anchor="t" anchorCtr="0"/>
          <a:lstStyle/>
          <a:p>
            <a:r>
              <a:rPr lang="sv-SE" b="1" dirty="0"/>
              <a:t>Börja </a:t>
            </a:r>
            <a:r>
              <a:rPr lang="sv-SE" dirty="0"/>
              <a:t>med att förbereda övningen.</a:t>
            </a:r>
            <a:r>
              <a:rPr lang="sv-SE" b="1" dirty="0"/>
              <a:t> </a:t>
            </a:r>
            <a:endParaRPr lang="sv-SE" dirty="0">
              <a:ea typeface="Calibri"/>
              <a:cs typeface="Calibri"/>
            </a:endParaRP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233F6166-9DC2-7742-86B9-9D028EAAFB9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8B439C26-38D4-DC4E-8752-616915B4D6F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10 min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DAEE348A-AB7A-A444-A3F9-3142E8B2DB2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 lIns="91440" tIns="45720" rIns="91440" bIns="45720" anchor="t" anchorCtr="0"/>
          <a:lstStyle/>
          <a:p>
            <a:r>
              <a:rPr lang="sv-SE" b="1" dirty="0"/>
              <a:t>Pröva</a:t>
            </a:r>
            <a:r>
              <a:rPr lang="sv-SE" dirty="0"/>
              <a:t> övningen i grupp under ett digitalt möte på 30 min. 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F5906C16-D523-4D48-B44C-807336DAAA3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43F63FCF-9693-6841-8612-D75D34864E7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 dirty="0"/>
              <a:t>30 min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75495F6-7640-E647-B1A3-28D9C262A95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 lIns="91440" tIns="45720" rIns="91440" bIns="45720" anchor="t" anchorCtr="0"/>
          <a:lstStyle/>
          <a:p>
            <a:r>
              <a:rPr lang="sv-SE" b="1" dirty="0"/>
              <a:t>Utveckla</a:t>
            </a:r>
            <a:r>
              <a:rPr lang="sv-SE" dirty="0"/>
              <a:t> och reflektera kring övningen.</a:t>
            </a:r>
            <a:endParaRPr lang="en-US" dirty="0">
              <a:cs typeface="Calibri"/>
            </a:endParaRP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D5477EE5-9B9D-4542-AF86-3E9DF572A51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96FCB8D8-B8AD-2345-B91D-14FDA496C4A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 dirty="0"/>
              <a:t>10 min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B827C6AE-FCAF-30EA-02FB-71E8AD34A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4241047"/>
            <a:ext cx="1171683" cy="1118425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A21899FF-3CEF-65E1-E61A-B009E293A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203456" y="7194764"/>
            <a:ext cx="1171683" cy="958649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255E36ED-FCC9-B1E0-C9F1-63AD92DA6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9785835"/>
            <a:ext cx="1171683" cy="11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6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B21B003E-AFD3-2E4F-9CBB-7B553BF3F7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87608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/>
            </a:pPr>
            <a:r>
              <a:rPr lang="sv-SE" sz="9300" b="1" dirty="0">
                <a:solidFill>
                  <a:srgbClr val="091D23"/>
                </a:solidFill>
                <a:ea typeface="+mn-ea"/>
                <a:cs typeface="+mn-cs"/>
              </a:rPr>
              <a:t>Börja</a:t>
            </a:r>
            <a:endParaRPr lang="sv-SE" dirty="0">
              <a:ea typeface="+mn-ea"/>
              <a:cs typeface="+mn-cs"/>
            </a:endParaRP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10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A1488841-74DA-DD40-B429-50B0FF62D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05400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BAC77E05-82E9-3749-B2B1-8BCB4AF4D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422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5691E7C-19D3-4BD4-9BA8-35319F1EE0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Så funkar övningen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4A9A0830-0129-4DDE-BD96-9EB6151738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5 min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BD98564-2735-4DCE-8D06-43827E6579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A698C4F8-46C8-4007-BF11-7855E32984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5CCD7068-FA0F-43B7-8098-FC5A4E82B59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v-SE" dirty="0"/>
              <a:t>Presentera </a:t>
            </a:r>
            <a:r>
              <a:rPr lang="sv-SE" b="1" dirty="0"/>
              <a:t>syftet</a:t>
            </a:r>
            <a:r>
              <a:rPr lang="sv-SE" dirty="0"/>
              <a:t> med övningen och hur den funkar.</a:t>
            </a:r>
          </a:p>
          <a:p>
            <a:pPr marL="514350" indent="-514350">
              <a:buAutoNum type="arabicPeriod"/>
            </a:pPr>
            <a:r>
              <a:rPr lang="sv-SE" dirty="0">
                <a:cs typeface="Calibri"/>
              </a:rPr>
              <a:t>Börja med 3 minuters individuell reflektion kring frågorna: </a:t>
            </a:r>
            <a:r>
              <a:rPr lang="sv-SE" b="1" dirty="0">
                <a:ea typeface="+mn-lt"/>
                <a:cs typeface="+mn-lt"/>
              </a:rPr>
              <a:t>något som hen är stolt över, en lärdom/insikt eller hur någon annan har inspirerat</a:t>
            </a:r>
            <a:r>
              <a:rPr lang="sv-SE" dirty="0">
                <a:ea typeface="+mn-lt"/>
                <a:cs typeface="+mn-lt"/>
              </a:rPr>
              <a:t>. En kan välja en eller alla frågor.</a:t>
            </a:r>
          </a:p>
          <a:p>
            <a:pPr marL="514350" indent="-514350">
              <a:buAutoNum type="arabicPeriod"/>
            </a:pPr>
            <a:r>
              <a:rPr lang="sv-SE" dirty="0"/>
              <a:t>Var och en får därefter 1-2 minuter att berätta. Gå laget runt utan att avbryta varandra.</a:t>
            </a:r>
            <a:endParaRPr lang="sv-SE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sv-SE" b="1" dirty="0"/>
              <a:t>Fånga upp och prata </a:t>
            </a:r>
            <a:r>
              <a:rPr lang="sv-SE" dirty="0"/>
              <a:t>om det som behövs. Belys era steg mot innovation. </a:t>
            </a:r>
          </a:p>
          <a:p>
            <a:pPr marL="514350" indent="-514350">
              <a:buFont typeface="+mj-lt"/>
              <a:buAutoNum type="arabicPeriod"/>
            </a:pPr>
            <a:r>
              <a:rPr lang="sv-SE" b="1" dirty="0"/>
              <a:t>Applådera</a:t>
            </a:r>
            <a:r>
              <a:rPr lang="sv-SE" dirty="0"/>
              <a:t> varandra och avsluta mötet.</a:t>
            </a:r>
          </a:p>
          <a:p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F7D8F77-F290-4109-9B20-B9A4AA63E5C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dirty="0"/>
              <a:t>Tips finns på nästa sida!</a:t>
            </a:r>
          </a:p>
        </p:txBody>
      </p:sp>
      <p:pic>
        <p:nvPicPr>
          <p:cNvPr id="13" name="Gruppera">
            <a:extLst>
              <a:ext uri="{FF2B5EF4-FFF2-40B4-BE49-F238E27FC236}">
                <a16:creationId xmlns:a16="http://schemas.microsoft.com/office/drawing/2014/main" id="{69FFB575-0303-4F81-907A-B0CDD4392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5D8468E2-B4F9-4691-B396-87D738874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966CDE2B-BC33-4569-92C3-CA76DA96B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304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4B8879EF-311F-504D-A477-41F6D7847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Tips till dig som leder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098F40A-B763-1647-B6EC-9D6DCD0E68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5 min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48F36876-EECB-134B-A8AC-EFC15814B9B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10ACA852-853F-F14D-AA13-B4B96110CF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Enskilt</a:t>
            </a:r>
          </a:p>
          <a:p>
            <a:endParaRPr lang="sv-SE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4D0CA0A5-4763-DB48-A8EC-EF795DFA42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ctr" anchorCtr="0"/>
          <a:lstStyle/>
          <a:p>
            <a:r>
              <a:rPr lang="sv-SE"/>
              <a:t>Moderera motet, genom att hålla koll på tiden och se till att diskussionen kommer först i slutet.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E83BF5F8-2D43-3440-BB99-C5D5636C3B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anchor="ctr" anchorCtr="0"/>
          <a:lstStyle/>
          <a:p>
            <a:r>
              <a:rPr lang="sv-SE"/>
              <a:t>Hur landar det som gruppen gör? Bevaka att det inte skapas utanförskap och konflikter. Ta stöd av exempelvis HR om det finns problem. 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05FD93FE-3DBB-D749-BFF5-DFE52724C96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anchor="ctr" anchorCtr="0"/>
          <a:lstStyle/>
          <a:p>
            <a:r>
              <a:rPr lang="sv-SE"/>
              <a:t>De små stegen för utveckling och nyskapande, är lika viktiga som de stora initiativen. Hjälp gruppen se hur ni är nyskapande och modiga.</a:t>
            </a:r>
          </a:p>
        </p:txBody>
      </p:sp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3217E64E-A1D4-194A-92D3-47EB2AE5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005EA641-97EC-6949-A5BA-EB43878B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429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  <a:tabLst/>
              <a:defRPr/>
            </a:pPr>
            <a:r>
              <a:rPr lang="sv-SE" sz="9300" b="1" dirty="0">
                <a:solidFill>
                  <a:srgbClr val="091D23"/>
                </a:solidFill>
                <a:ea typeface="+mn-ea"/>
                <a:cs typeface="+mn-cs"/>
              </a:rPr>
              <a:t>Pröva</a:t>
            </a:r>
            <a:endParaRPr lang="sv-SE" dirty="0">
              <a:ea typeface="+mn-ea"/>
              <a:cs typeface="+mn-cs"/>
            </a:endParaRP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30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C126912C-7E25-5442-AD76-B1D014CC7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7228" y="1295063"/>
            <a:ext cx="1209727" cy="595107"/>
          </a:xfrm>
          <a:prstGeom prst="rect">
            <a:avLst/>
          </a:prstGeom>
        </p:spPr>
      </p:pic>
      <p:pic>
        <p:nvPicPr>
          <p:cNvPr id="11" name="Bild">
            <a:extLst>
              <a:ext uri="{FF2B5EF4-FFF2-40B4-BE49-F238E27FC236}">
                <a16:creationId xmlns:a16="http://schemas.microsoft.com/office/drawing/2014/main" id="{E585628F-FA9E-A94E-B2A9-64FE4761B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0273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uppera">
            <a:extLst>
              <a:ext uri="{FF2B5EF4-FFF2-40B4-BE49-F238E27FC236}">
                <a16:creationId xmlns:a16="http://schemas.microsoft.com/office/drawing/2014/main" id="{4D5447DA-C282-2F49-AAC7-94EBA9C49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89280723-2F8C-EA48-8E77-30669E723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EBEB17C7-6561-CD45-8084-652481B84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62240" y="1202742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183F5B78-CAE5-5047-87E6-28F74A781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101886" flipH="1">
            <a:off x="18271397" y="2767340"/>
            <a:ext cx="5421135" cy="9252071"/>
          </a:xfrm>
          <a:prstGeom prst="rect">
            <a:avLst/>
          </a:prstGeom>
        </p:spPr>
      </p:pic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21EBB286-BBC2-0B68-D690-AEDA7B5BB1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Övningens syfte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9DC011D-C8DC-5268-15F0-E374FB7E56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 min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920DB13B-C0B8-1B85-62C9-B4EFBB4642C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Prata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F566154B-7A6C-D6A9-E42C-C6687D895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4186FD9C-EF76-51A6-0957-50F4FC927FA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Dela insikter och lärdomar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Utveckla er gemenskap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Få fler perspektiv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Öka er energi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Belysa era steg mot mer innovation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727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3D9DFD6-9140-48B7-9011-D31E4B9757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Gör såhär!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A6816A7-9963-4BC1-9537-18F2E4CC57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 min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0643BB4-10B9-4394-94B9-7C4DC0FDAE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E1152044-9032-4A05-81FF-1822624CB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E5559D07-7E34-4045-8A88-3BDC8F19B83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514350" indent="-514350">
              <a:buClr>
                <a:schemeClr val="bg1"/>
              </a:buClr>
              <a:buFont typeface="Arial"/>
              <a:buAutoNum type="arabicPeriod"/>
            </a:pPr>
            <a:r>
              <a:rPr lang="sv-SE" b="1" dirty="0"/>
              <a:t>Var och en har 1-2 minuter att berätta - gå laget runt utan att avbryta varandra. Uppmuntra gärna med emojis i t.ex. Teams.</a:t>
            </a:r>
            <a:endParaRPr lang="sv-SE" b="1" dirty="0">
              <a:cs typeface="Calibri"/>
            </a:endParaRPr>
          </a:p>
          <a:p>
            <a:pPr marL="514350" indent="-514350">
              <a:buClr>
                <a:schemeClr val="bg1"/>
              </a:buClr>
              <a:buSzPct val="114999"/>
              <a:buFontTx/>
              <a:buAutoNum type="arabicPeriod"/>
            </a:pPr>
            <a:r>
              <a:rPr lang="sv-SE" b="1" dirty="0"/>
              <a:t>Fånga upp och prata om det som behövs. Belys era steg mot innovation. </a:t>
            </a:r>
          </a:p>
          <a:p>
            <a:pPr marL="514350" indent="-514350">
              <a:buClr>
                <a:schemeClr val="bg1"/>
              </a:buClr>
              <a:buSzPct val="114999"/>
              <a:buFontTx/>
              <a:buAutoNum type="arabicPeriod"/>
            </a:pPr>
            <a:r>
              <a:rPr lang="sv-SE" b="1" dirty="0"/>
              <a:t>Applådera varandra och avsluta mötet.</a:t>
            </a:r>
          </a:p>
          <a:p>
            <a:endParaRPr lang="sv-SE" dirty="0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276E9CCF-0C4C-44D4-B07B-1B95D3CF33E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dirty="0"/>
              <a:t>Exempel finns på nästa sida!</a:t>
            </a:r>
          </a:p>
        </p:txBody>
      </p:sp>
      <p:pic>
        <p:nvPicPr>
          <p:cNvPr id="14" name="Gruppera">
            <a:extLst>
              <a:ext uri="{FF2B5EF4-FFF2-40B4-BE49-F238E27FC236}">
                <a16:creationId xmlns:a16="http://schemas.microsoft.com/office/drawing/2014/main" id="{A56AB0D3-C563-485D-881A-DD3A7308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D40B97B8-C435-4D59-844C-6ADB66A33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17" name="Bild">
            <a:extLst>
              <a:ext uri="{FF2B5EF4-FFF2-40B4-BE49-F238E27FC236}">
                <a16:creationId xmlns:a16="http://schemas.microsoft.com/office/drawing/2014/main" id="{F3DECAFA-87DE-46E3-8956-A999D9921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10649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B3FBCFDF-68DC-4949-B840-2054355D52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Exempel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D8DC5FA-2034-724D-AA4C-F3138B8C65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 dirty="0"/>
              <a:t>3 min</a:t>
            </a:r>
          </a:p>
        </p:txBody>
      </p:sp>
      <p:sp>
        <p:nvSpPr>
          <p:cNvPr id="24" name="Platshållare för text 22">
            <a:extLst>
              <a:ext uri="{FF2B5EF4-FFF2-40B4-BE49-F238E27FC236}">
                <a16:creationId xmlns:a16="http://schemas.microsoft.com/office/drawing/2014/main" id="{1384202D-8AF4-F642-9843-C783456484A7}"/>
              </a:ext>
            </a:extLst>
          </p:cNvPr>
          <p:cNvSpPr txBox="1">
            <a:spLocks/>
          </p:cNvSpPr>
          <p:nvPr/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solidFill>
                  <a:schemeClr val="bg1"/>
                </a:solidFill>
              </a:rPr>
              <a:t>Läsa</a:t>
            </a:r>
          </a:p>
        </p:txBody>
      </p:sp>
      <p:sp>
        <p:nvSpPr>
          <p:cNvPr id="41" name="Platshållare för text 8">
            <a:extLst>
              <a:ext uri="{FF2B5EF4-FFF2-40B4-BE49-F238E27FC236}">
                <a16:creationId xmlns:a16="http://schemas.microsoft.com/office/drawing/2014/main" id="{B117B016-BDED-3C4E-B00E-1431796DE2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7CDB3DBE-081F-5A4E-98D4-96A2063D35D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sv-SE" dirty="0"/>
              <a:t>Gruppen delar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D980415C-4A3B-1C47-AB3E-CD0E910BE9E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Jag är stolt över att jag vågade stå på scen och presentera vår verksamhet. Nu vet 100 chefer vad vi gör.</a:t>
            </a:r>
          </a:p>
        </p:txBody>
      </p:sp>
      <p:sp>
        <p:nvSpPr>
          <p:cNvPr id="34" name="Platshållare för text 33">
            <a:extLst>
              <a:ext uri="{FF2B5EF4-FFF2-40B4-BE49-F238E27FC236}">
                <a16:creationId xmlns:a16="http://schemas.microsoft.com/office/drawing/2014/main" id="{15057C1E-D572-6B40-ABCA-4F010793FEB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sv-SE" dirty="0"/>
              <a:t>Belys tillsammans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A463B055-89C5-DB4F-AC81-E920F33E8A0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3280448" y="6229126"/>
            <a:ext cx="7363890" cy="1187902"/>
          </a:xfrm>
        </p:spPr>
        <p:txBody>
          <a:bodyPr/>
          <a:lstStyle/>
          <a:p>
            <a:r>
              <a:rPr lang="sv-SE" dirty="0"/>
              <a:t>När vi kommunicerar med andra ökar våra möjligheter att samverka och tillsammans hitta nya lösningar.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6A9DFD1E-11FE-E344-BA96-ED26583B3D4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dirty="0"/>
              <a:t>Tack Sandra för att du hjälpte mig förstå vad kunden menade. Det gjorde att vi löste massor på en gång.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1B6F179A-A781-DA42-B607-A31F524204D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 dirty="0"/>
              <a:t>Ett kontinuerligt lärande är en nyckel för en innovationskultur.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6573DCF2-3EE8-2F41-80E8-BED7D6505F2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 lIns="91440" tIns="45720" rIns="91440" bIns="45720" anchor="ctr" anchorCtr="0"/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 veckan fastnade jag med en utmaning. Men då </a:t>
            </a:r>
            <a:r>
              <a:rPr lang="sv-SE" dirty="0"/>
              <a:t>ringde</a:t>
            </a: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jag Hamid, som kom med en idé som gjorde att jag lyckades komma framåt. Tack Hamid!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06C0B55E-9A42-AD47-BDE3-7A9539CAA5D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/>
              <a:t>Att vara kreativa, i stort och smått, är ett briljant sätt att driva innovation.</a:t>
            </a:r>
          </a:p>
        </p:txBody>
      </p:sp>
      <p:pic>
        <p:nvPicPr>
          <p:cNvPr id="43" name="Gruppera">
            <a:extLst>
              <a:ext uri="{FF2B5EF4-FFF2-40B4-BE49-F238E27FC236}">
                <a16:creationId xmlns:a16="http://schemas.microsoft.com/office/drawing/2014/main" id="{7FA59D5C-5062-544D-8A68-83394549A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728E399D-E50E-7D42-B457-210B06C5C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25" name="Bild">
            <a:extLst>
              <a:ext uri="{FF2B5EF4-FFF2-40B4-BE49-F238E27FC236}">
                <a16:creationId xmlns:a16="http://schemas.microsoft.com/office/drawing/2014/main" id="{3236B5E5-5C55-4C13-8A7D-F4E2C644F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2221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31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1D6169"/>
      </a:accent1>
      <a:accent2>
        <a:srgbClr val="25828E"/>
      </a:accent2>
      <a:accent3>
        <a:srgbClr val="64DACE"/>
      </a:accent3>
      <a:accent4>
        <a:srgbClr val="1D6269"/>
      </a:accent4>
      <a:accent5>
        <a:srgbClr val="25828E"/>
      </a:accent5>
      <a:accent6>
        <a:srgbClr val="63DAC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547F80E5-9C4B-7A41-BF00-FEEF87EFD7D8}"/>
    </a:ext>
  </a:extLst>
</a:theme>
</file>

<file path=ppt/theme/theme2.xml><?xml version="1.0" encoding="utf-8"?>
<a:theme xmlns:a="http://schemas.openxmlformats.org/drawingml/2006/main" name="1_Office-tema">
  <a:themeElements>
    <a:clrScheme name="Egen 35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1D6169"/>
      </a:accent1>
      <a:accent2>
        <a:srgbClr val="25828E"/>
      </a:accent2>
      <a:accent3>
        <a:srgbClr val="64DACE"/>
      </a:accent3>
      <a:accent4>
        <a:srgbClr val="1D6269"/>
      </a:accent4>
      <a:accent5>
        <a:srgbClr val="25828E"/>
      </a:accent5>
      <a:accent6>
        <a:srgbClr val="63DAC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6D3E75C7-C806-284C-B0D8-6DB7841572B0}"/>
    </a:ext>
  </a:extLst>
</a:theme>
</file>

<file path=ppt/theme/theme3.xml><?xml version="1.0" encoding="utf-8"?>
<a:theme xmlns:a="http://schemas.openxmlformats.org/drawingml/2006/main" name="2_Office-tema">
  <a:themeElements>
    <a:clrScheme name="Egen 35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1D6169"/>
      </a:accent1>
      <a:accent2>
        <a:srgbClr val="25828E"/>
      </a:accent2>
      <a:accent3>
        <a:srgbClr val="64DACE"/>
      </a:accent3>
      <a:accent4>
        <a:srgbClr val="1D6269"/>
      </a:accent4>
      <a:accent5>
        <a:srgbClr val="25828E"/>
      </a:accent5>
      <a:accent6>
        <a:srgbClr val="63DAC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6D3E75C7-C806-284C-B0D8-6DB7841572B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BE10CCD4A2E4D8740289C4B864CE0" ma:contentTypeVersion="16" ma:contentTypeDescription="Create a new document." ma:contentTypeScope="" ma:versionID="ba4d3227b738dd059bec3873eee3ddf3">
  <xsd:schema xmlns:xsd="http://www.w3.org/2001/XMLSchema" xmlns:xs="http://www.w3.org/2001/XMLSchema" xmlns:p="http://schemas.microsoft.com/office/2006/metadata/properties" xmlns:ns2="9cb8bb9b-33fc-43fa-b7de-f43c0bf51d73" xmlns:ns3="f648ea3f-44b2-45cd-9207-59e194d581e8" targetNamespace="http://schemas.microsoft.com/office/2006/metadata/properties" ma:root="true" ma:fieldsID="ebda8f64c320fac2b3c5894a7338a949" ns2:_="" ns3:_="">
    <xsd:import namespace="9cb8bb9b-33fc-43fa-b7de-f43c0bf51d73"/>
    <xsd:import namespace="f648ea3f-44b2-45cd-9207-59e194d58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8bb9b-33fc-43fa-b7de-f43c0bf51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8ea3f-44b2-45cd-9207-59e194d58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70a5f3-1dc6-4467-861e-6be90f64da6e}" ma:internalName="TaxCatchAll" ma:showField="CatchAllData" ma:web="f648ea3f-44b2-45cd-9207-59e194d58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48ea3f-44b2-45cd-9207-59e194d581e8" xsi:nil="true"/>
    <lcf76f155ced4ddcb4097134ff3c332f xmlns="9cb8bb9b-33fc-43fa-b7de-f43c0bf51d73">
      <Terms xmlns="http://schemas.microsoft.com/office/infopath/2007/PartnerControls"/>
    </lcf76f155ced4ddcb4097134ff3c332f>
    <MediaLengthInSeconds xmlns="9cb8bb9b-33fc-43fa-b7de-f43c0bf51d73" xsi:nil="true"/>
    <SharedWithUsers xmlns="f648ea3f-44b2-45cd-9207-59e194d581e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5FFB6EE-05C0-4181-ACE4-20BB8DB1FF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18D374-EBB3-48C8-8A18-8546FCA1369D}"/>
</file>

<file path=customXml/itemProps3.xml><?xml version="1.0" encoding="utf-8"?>
<ds:datastoreItem xmlns:ds="http://schemas.openxmlformats.org/officeDocument/2006/customXml" ds:itemID="{6F0BC1B4-DE36-4B64-AF3B-40A890B09C23}">
  <ds:schemaRefs>
    <ds:schemaRef ds:uri="bbf57927-146e-4af1-8a22-58b8ad685837"/>
    <ds:schemaRef ds:uri="http://purl.org/dc/elements/1.1/"/>
    <ds:schemaRef ds:uri="http://schemas.microsoft.com/office/2006/metadata/properties"/>
    <ds:schemaRef ds:uri="http://schemas.microsoft.com/office/infopath/2007/PartnerControls"/>
    <ds:schemaRef ds:uri="f76a4e4c-2db2-462f-9ed3-409335a41f58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</TotalTime>
  <Words>681</Words>
  <Application>Microsoft Macintosh PowerPoint</Application>
  <PresentationFormat>Anpassad</PresentationFormat>
  <Paragraphs>111</Paragraphs>
  <Slides>14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Helvetica Neue Medium</vt:lpstr>
      <vt:lpstr>Office-tema</vt:lpstr>
      <vt:lpstr>1_Office-tema</vt:lpstr>
      <vt:lpstr>2_Office-tema</vt:lpstr>
      <vt:lpstr>Veckans heja</vt:lpstr>
      <vt:lpstr>Övningens steg</vt:lpstr>
      <vt:lpstr>Börja</vt:lpstr>
      <vt:lpstr>Så funkar övningen</vt:lpstr>
      <vt:lpstr>Tips till dig som leder</vt:lpstr>
      <vt:lpstr>Pröva</vt:lpstr>
      <vt:lpstr>Övningens syfte</vt:lpstr>
      <vt:lpstr>Gör såhär!</vt:lpstr>
      <vt:lpstr>Exempel</vt:lpstr>
      <vt:lpstr>Pröva nu!</vt:lpstr>
      <vt:lpstr>Bra jobbat!</vt:lpstr>
      <vt:lpstr>Utveckla</vt:lpstr>
      <vt:lpstr>Hur var det?</vt:lpstr>
      <vt:lpstr>Dokumentets syfte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Petra Blomberg</dc:creator>
  <cp:lastModifiedBy>Petra Blomberg</cp:lastModifiedBy>
  <cp:revision>273</cp:revision>
  <dcterms:created xsi:type="dcterms:W3CDTF">2022-10-10T08:04:23Z</dcterms:created>
  <dcterms:modified xsi:type="dcterms:W3CDTF">2022-12-11T08:32:08Z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0x01010055EBE10CCD4A2E4D8740289C4B864CE0</vt:lpwstr>
  </property>
  <property fmtid="{D5CDD505-2E9C-101B-9397-08002B2CF9AE}" pid="3" name="MediaServiceImageTags">
    <vt:lpwstr/>
  </property>
  <property fmtid="{D5CDD505-2E9C-101B-9397-08002B2CF9AE}" pid="4" name="Order">
    <vt:lpwstr>695100.000000000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